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3" r:id="rId7"/>
    <p:sldId id="265" r:id="rId8"/>
    <p:sldId id="267" r:id="rId9"/>
    <p:sldId id="258" r:id="rId10"/>
    <p:sldId id="260" r:id="rId11"/>
    <p:sldId id="259" r:id="rId12"/>
    <p:sldId id="268" r:id="rId13"/>
    <p:sldId id="269" r:id="rId14"/>
    <p:sldId id="261" r:id="rId15"/>
    <p:sldId id="262" r:id="rId16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FF2D35"/>
    <a:srgbClr val="FF858B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714"/>
  </p:normalViewPr>
  <p:slideViewPr>
    <p:cSldViewPr>
      <p:cViewPr>
        <p:scale>
          <a:sx n="133" d="100"/>
          <a:sy n="133" d="100"/>
        </p:scale>
        <p:origin x="496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5D1A682D-9339-4C4A-8214-7CA33C6C1256}"/>
              </a:ext>
            </a:extLst>
          </p:cNvPr>
          <p:cNvSpPr txBox="1"/>
          <p:nvPr/>
        </p:nvSpPr>
        <p:spPr>
          <a:xfrm>
            <a:off x="1278307" y="145687"/>
            <a:ext cx="563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2800" dirty="0">
                <a:solidFill>
                  <a:srgbClr val="1E90FF"/>
                </a:solidFill>
              </a:rPr>
              <a:t>n=3000)</a:t>
            </a:r>
            <a:endParaRPr lang="ru-RU" sz="2800" dirty="0">
              <a:solidFill>
                <a:srgbClr val="1E90FF"/>
              </a:solidFill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65361A30-0685-5D45-B9A0-F91958ED314E}"/>
              </a:ext>
            </a:extLst>
          </p:cNvPr>
          <p:cNvSpPr/>
          <p:nvPr/>
        </p:nvSpPr>
        <p:spPr>
          <a:xfrm>
            <a:off x="2699792" y="1038239"/>
            <a:ext cx="2859361" cy="2061260"/>
          </a:xfrm>
          <a:prstGeom prst="bracePair">
            <a:avLst>
              <a:gd name="adj" fmla="val 6546"/>
            </a:avLst>
          </a:prstGeom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1.69 4.74 0.54 2.71 5.95 3.28 0.90 0.51 4.81 3.10 3.17 2.68 1.70 4.97 3.98 2.41 1.81 2.17 1.14 2.37</a:t>
            </a:r>
            <a:r>
              <a:rPr lang="en-US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ru-RU" dirty="0">
              <a:solidFill>
                <a:srgbClr val="1E9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p2">
            <a:extLst>
              <a:ext uri="{FF2B5EF4-FFF2-40B4-BE49-F238E27FC236}">
                <a16:creationId xmlns:a16="http://schemas.microsoft.com/office/drawing/2014/main" id="{295B9B1A-C460-4F41-BF62-95AABEE169B2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371" name="rc3">
              <a:extLst>
                <a:ext uri="{FF2B5EF4-FFF2-40B4-BE49-F238E27FC236}">
                  <a16:creationId xmlns:a16="http://schemas.microsoft.com/office/drawing/2014/main" id="{40B7AA7A-C693-9847-A8F2-3E20E6410AD3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2" name="rc4">
              <a:extLst>
                <a:ext uri="{FF2B5EF4-FFF2-40B4-BE49-F238E27FC236}">
                  <a16:creationId xmlns:a16="http://schemas.microsoft.com/office/drawing/2014/main" id="{97354A9F-B344-F441-ADC4-21D4A5BBAF41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3" name="rc5">
              <a:extLst>
                <a:ext uri="{FF2B5EF4-FFF2-40B4-BE49-F238E27FC236}">
                  <a16:creationId xmlns:a16="http://schemas.microsoft.com/office/drawing/2014/main" id="{90F33211-AA00-1C4D-B248-76C2A28E15DF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4" name="rc6">
              <a:extLst>
                <a:ext uri="{FF2B5EF4-FFF2-40B4-BE49-F238E27FC236}">
                  <a16:creationId xmlns:a16="http://schemas.microsoft.com/office/drawing/2014/main" id="{0E038BF0-7437-AD43-832F-D2B30F00A3EA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5" name="rc7">
              <a:extLst>
                <a:ext uri="{FF2B5EF4-FFF2-40B4-BE49-F238E27FC236}">
                  <a16:creationId xmlns:a16="http://schemas.microsoft.com/office/drawing/2014/main" id="{7AD77F18-B89D-8F48-8807-EE8BB6104CD4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6" name="rc8">
              <a:extLst>
                <a:ext uri="{FF2B5EF4-FFF2-40B4-BE49-F238E27FC236}">
                  <a16:creationId xmlns:a16="http://schemas.microsoft.com/office/drawing/2014/main" id="{7CD4B10A-1C84-ED45-BA92-CE81B609C6B5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7" name="rc9">
              <a:extLst>
                <a:ext uri="{FF2B5EF4-FFF2-40B4-BE49-F238E27FC236}">
                  <a16:creationId xmlns:a16="http://schemas.microsoft.com/office/drawing/2014/main" id="{EAB71E6E-5F7F-9F4A-AA57-51DA5513C222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8" name="rc10">
              <a:extLst>
                <a:ext uri="{FF2B5EF4-FFF2-40B4-BE49-F238E27FC236}">
                  <a16:creationId xmlns:a16="http://schemas.microsoft.com/office/drawing/2014/main" id="{EE5B20DB-4766-E94F-9376-402E625593F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9" name="rc11">
              <a:extLst>
                <a:ext uri="{FF2B5EF4-FFF2-40B4-BE49-F238E27FC236}">
                  <a16:creationId xmlns:a16="http://schemas.microsoft.com/office/drawing/2014/main" id="{B414B9B9-C9C6-7F43-9F20-9B024B9C7EBE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0" name="rc12">
              <a:extLst>
                <a:ext uri="{FF2B5EF4-FFF2-40B4-BE49-F238E27FC236}">
                  <a16:creationId xmlns:a16="http://schemas.microsoft.com/office/drawing/2014/main" id="{3C5A831D-515E-8C46-982F-8EEE23D9CBEC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1" name="rc13">
              <a:extLst>
                <a:ext uri="{FF2B5EF4-FFF2-40B4-BE49-F238E27FC236}">
                  <a16:creationId xmlns:a16="http://schemas.microsoft.com/office/drawing/2014/main" id="{9D84437C-0893-6D4C-9445-75CD1ADD977E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2" name="rc14">
              <a:extLst>
                <a:ext uri="{FF2B5EF4-FFF2-40B4-BE49-F238E27FC236}">
                  <a16:creationId xmlns:a16="http://schemas.microsoft.com/office/drawing/2014/main" id="{FD3C1E51-2609-0A43-AF77-37BA75B14E3D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3" name="rc15">
              <a:extLst>
                <a:ext uri="{FF2B5EF4-FFF2-40B4-BE49-F238E27FC236}">
                  <a16:creationId xmlns:a16="http://schemas.microsoft.com/office/drawing/2014/main" id="{1D7186BE-2997-494F-8ACC-A7AB39B309D1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4" name="rc16">
              <a:extLst>
                <a:ext uri="{FF2B5EF4-FFF2-40B4-BE49-F238E27FC236}">
                  <a16:creationId xmlns:a16="http://schemas.microsoft.com/office/drawing/2014/main" id="{5CEC7D08-822C-1B42-826C-A1C263987593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5" name="rc17">
              <a:extLst>
                <a:ext uri="{FF2B5EF4-FFF2-40B4-BE49-F238E27FC236}">
                  <a16:creationId xmlns:a16="http://schemas.microsoft.com/office/drawing/2014/main" id="{40980723-7BB8-5A4D-8CCD-AADF67DAD9C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6" name="rc18">
              <a:extLst>
                <a:ext uri="{FF2B5EF4-FFF2-40B4-BE49-F238E27FC236}">
                  <a16:creationId xmlns:a16="http://schemas.microsoft.com/office/drawing/2014/main" id="{835AA752-0DF3-FC43-9A52-7EBC6F395819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7" name="rc19">
              <a:extLst>
                <a:ext uri="{FF2B5EF4-FFF2-40B4-BE49-F238E27FC236}">
                  <a16:creationId xmlns:a16="http://schemas.microsoft.com/office/drawing/2014/main" id="{399FBE01-583E-C848-BD82-544EFC14F456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8" name="rc20">
              <a:extLst>
                <a:ext uri="{FF2B5EF4-FFF2-40B4-BE49-F238E27FC236}">
                  <a16:creationId xmlns:a16="http://schemas.microsoft.com/office/drawing/2014/main" id="{8F526096-04EF-3844-8B0A-44A42FECECDC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9" name="rc21">
              <a:extLst>
                <a:ext uri="{FF2B5EF4-FFF2-40B4-BE49-F238E27FC236}">
                  <a16:creationId xmlns:a16="http://schemas.microsoft.com/office/drawing/2014/main" id="{301A8F90-063B-AB45-89B8-D123F5122ABB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0" name="rc22">
              <a:extLst>
                <a:ext uri="{FF2B5EF4-FFF2-40B4-BE49-F238E27FC236}">
                  <a16:creationId xmlns:a16="http://schemas.microsoft.com/office/drawing/2014/main" id="{83A2897B-BC67-F64C-A84C-8201C64C7342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1" name="rc23">
              <a:extLst>
                <a:ext uri="{FF2B5EF4-FFF2-40B4-BE49-F238E27FC236}">
                  <a16:creationId xmlns:a16="http://schemas.microsoft.com/office/drawing/2014/main" id="{3C7E1293-BE55-AE48-BAF7-8A398E6EEB73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2" name="rc24">
              <a:extLst>
                <a:ext uri="{FF2B5EF4-FFF2-40B4-BE49-F238E27FC236}">
                  <a16:creationId xmlns:a16="http://schemas.microsoft.com/office/drawing/2014/main" id="{92D46BCC-FE21-3B41-B082-4950D2DC1182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3" name="rc25">
              <a:extLst>
                <a:ext uri="{FF2B5EF4-FFF2-40B4-BE49-F238E27FC236}">
                  <a16:creationId xmlns:a16="http://schemas.microsoft.com/office/drawing/2014/main" id="{56D3F2FD-F961-DD4E-92CA-06C5DD1124E4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4" name="rc26">
              <a:extLst>
                <a:ext uri="{FF2B5EF4-FFF2-40B4-BE49-F238E27FC236}">
                  <a16:creationId xmlns:a16="http://schemas.microsoft.com/office/drawing/2014/main" id="{938B8C3D-3B91-D246-A2FD-B4E3377A453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5" name="rc27">
              <a:extLst>
                <a:ext uri="{FF2B5EF4-FFF2-40B4-BE49-F238E27FC236}">
                  <a16:creationId xmlns:a16="http://schemas.microsoft.com/office/drawing/2014/main" id="{E5CF2957-BC9E-2B4D-96E9-56711F7CE881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6" name="rc28">
              <a:extLst>
                <a:ext uri="{FF2B5EF4-FFF2-40B4-BE49-F238E27FC236}">
                  <a16:creationId xmlns:a16="http://schemas.microsoft.com/office/drawing/2014/main" id="{14D9C647-6A2B-5346-97BD-D776C3C64CB4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7" name="rc29">
              <a:extLst>
                <a:ext uri="{FF2B5EF4-FFF2-40B4-BE49-F238E27FC236}">
                  <a16:creationId xmlns:a16="http://schemas.microsoft.com/office/drawing/2014/main" id="{18A13D33-3BA9-BF4E-910D-D4FB5A05BF97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8" name="rc30">
              <a:extLst>
                <a:ext uri="{FF2B5EF4-FFF2-40B4-BE49-F238E27FC236}">
                  <a16:creationId xmlns:a16="http://schemas.microsoft.com/office/drawing/2014/main" id="{D863AE48-34D0-A744-A673-6F2B09525503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9" name="rc31">
              <a:extLst>
                <a:ext uri="{FF2B5EF4-FFF2-40B4-BE49-F238E27FC236}">
                  <a16:creationId xmlns:a16="http://schemas.microsoft.com/office/drawing/2014/main" id="{2FCB95CB-C4AE-904D-B413-1D6C56499641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0" name="rc32">
              <a:extLst>
                <a:ext uri="{FF2B5EF4-FFF2-40B4-BE49-F238E27FC236}">
                  <a16:creationId xmlns:a16="http://schemas.microsoft.com/office/drawing/2014/main" id="{91AB0AE0-1CCF-CB44-80E7-3B4C28366A67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1" name="rc33">
              <a:extLst>
                <a:ext uri="{FF2B5EF4-FFF2-40B4-BE49-F238E27FC236}">
                  <a16:creationId xmlns:a16="http://schemas.microsoft.com/office/drawing/2014/main" id="{5CCE46C2-5C8F-A44A-8C24-ECBC4282901D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2" name="rc34">
              <a:extLst>
                <a:ext uri="{FF2B5EF4-FFF2-40B4-BE49-F238E27FC236}">
                  <a16:creationId xmlns:a16="http://schemas.microsoft.com/office/drawing/2014/main" id="{0E5C305F-6C83-5443-A854-203A8486C3D0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3" name="rc35">
              <a:extLst>
                <a:ext uri="{FF2B5EF4-FFF2-40B4-BE49-F238E27FC236}">
                  <a16:creationId xmlns:a16="http://schemas.microsoft.com/office/drawing/2014/main" id="{400E6FB1-8EC7-2A4C-B096-4EE9BFCCF9C6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4" name="rc36">
              <a:extLst>
                <a:ext uri="{FF2B5EF4-FFF2-40B4-BE49-F238E27FC236}">
                  <a16:creationId xmlns:a16="http://schemas.microsoft.com/office/drawing/2014/main" id="{FB3D0B84-460F-4C4B-9EAE-60FB3BA222EA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5" name="rc37">
              <a:extLst>
                <a:ext uri="{FF2B5EF4-FFF2-40B4-BE49-F238E27FC236}">
                  <a16:creationId xmlns:a16="http://schemas.microsoft.com/office/drawing/2014/main" id="{C0A6E920-794D-3846-B866-7616DB682634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6" name="rc38">
              <a:extLst>
                <a:ext uri="{FF2B5EF4-FFF2-40B4-BE49-F238E27FC236}">
                  <a16:creationId xmlns:a16="http://schemas.microsoft.com/office/drawing/2014/main" id="{014CB6DC-4842-A14E-B049-BF1BE9142404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7" name="rc39">
              <a:extLst>
                <a:ext uri="{FF2B5EF4-FFF2-40B4-BE49-F238E27FC236}">
                  <a16:creationId xmlns:a16="http://schemas.microsoft.com/office/drawing/2014/main" id="{DDF0B80F-F3E6-2845-BFF8-E6AF2DEFEE22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8" name="rc40">
              <a:extLst>
                <a:ext uri="{FF2B5EF4-FFF2-40B4-BE49-F238E27FC236}">
                  <a16:creationId xmlns:a16="http://schemas.microsoft.com/office/drawing/2014/main" id="{91C9E588-E194-A642-9D79-847F4C529087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9" name="rc41">
              <a:extLst>
                <a:ext uri="{FF2B5EF4-FFF2-40B4-BE49-F238E27FC236}">
                  <a16:creationId xmlns:a16="http://schemas.microsoft.com/office/drawing/2014/main" id="{1744080C-FB15-0F42-8757-107BD98B461F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0" name="rc42">
              <a:extLst>
                <a:ext uri="{FF2B5EF4-FFF2-40B4-BE49-F238E27FC236}">
                  <a16:creationId xmlns:a16="http://schemas.microsoft.com/office/drawing/2014/main" id="{84F09264-F084-F141-BA8F-BA42F96ABADD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1" name="rc43">
              <a:extLst>
                <a:ext uri="{FF2B5EF4-FFF2-40B4-BE49-F238E27FC236}">
                  <a16:creationId xmlns:a16="http://schemas.microsoft.com/office/drawing/2014/main" id="{05BABC0E-C1CF-5D46-A204-CE50AA7D2182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2" name="rc44">
              <a:extLst>
                <a:ext uri="{FF2B5EF4-FFF2-40B4-BE49-F238E27FC236}">
                  <a16:creationId xmlns:a16="http://schemas.microsoft.com/office/drawing/2014/main" id="{ACC78A2D-5AED-B342-BC1F-A035D1BAE169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3" name="rc45">
              <a:extLst>
                <a:ext uri="{FF2B5EF4-FFF2-40B4-BE49-F238E27FC236}">
                  <a16:creationId xmlns:a16="http://schemas.microsoft.com/office/drawing/2014/main" id="{15E09375-46F9-5A44-BA58-2F0792200CC7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4" name="rc46">
              <a:extLst>
                <a:ext uri="{FF2B5EF4-FFF2-40B4-BE49-F238E27FC236}">
                  <a16:creationId xmlns:a16="http://schemas.microsoft.com/office/drawing/2014/main" id="{091AB8DE-0502-A14C-BB6B-246F459E1313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5" name="rc47">
              <a:extLst>
                <a:ext uri="{FF2B5EF4-FFF2-40B4-BE49-F238E27FC236}">
                  <a16:creationId xmlns:a16="http://schemas.microsoft.com/office/drawing/2014/main" id="{1268117E-67A3-A84F-A6FD-0A171A69EEEB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6" name="rc48">
              <a:extLst>
                <a:ext uri="{FF2B5EF4-FFF2-40B4-BE49-F238E27FC236}">
                  <a16:creationId xmlns:a16="http://schemas.microsoft.com/office/drawing/2014/main" id="{FF35290E-6283-C44F-BC25-AD6432DC8512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7" name="rc49">
              <a:extLst>
                <a:ext uri="{FF2B5EF4-FFF2-40B4-BE49-F238E27FC236}">
                  <a16:creationId xmlns:a16="http://schemas.microsoft.com/office/drawing/2014/main" id="{BE71874E-6809-0945-947C-8917B882747C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8" name="rc50">
              <a:extLst>
                <a:ext uri="{FF2B5EF4-FFF2-40B4-BE49-F238E27FC236}">
                  <a16:creationId xmlns:a16="http://schemas.microsoft.com/office/drawing/2014/main" id="{9CAD9E83-653F-1F4A-8819-F654E9FD61B0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9" name="rc51">
              <a:extLst>
                <a:ext uri="{FF2B5EF4-FFF2-40B4-BE49-F238E27FC236}">
                  <a16:creationId xmlns:a16="http://schemas.microsoft.com/office/drawing/2014/main" id="{5030470B-4911-CC48-A98E-7C66CB4C6DB0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0" name="rc52">
              <a:extLst>
                <a:ext uri="{FF2B5EF4-FFF2-40B4-BE49-F238E27FC236}">
                  <a16:creationId xmlns:a16="http://schemas.microsoft.com/office/drawing/2014/main" id="{DFC4C852-E096-6941-B920-173B0ABD8406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1" name="rc53">
              <a:extLst>
                <a:ext uri="{FF2B5EF4-FFF2-40B4-BE49-F238E27FC236}">
                  <a16:creationId xmlns:a16="http://schemas.microsoft.com/office/drawing/2014/main" id="{554088E6-4DE8-6045-9455-B733FD2C4981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2" name="rc54">
              <a:extLst>
                <a:ext uri="{FF2B5EF4-FFF2-40B4-BE49-F238E27FC236}">
                  <a16:creationId xmlns:a16="http://schemas.microsoft.com/office/drawing/2014/main" id="{2DA4C248-24C8-C748-83A3-4541AFE8302D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3" name="rc55">
              <a:extLst>
                <a:ext uri="{FF2B5EF4-FFF2-40B4-BE49-F238E27FC236}">
                  <a16:creationId xmlns:a16="http://schemas.microsoft.com/office/drawing/2014/main" id="{91651D48-3465-9241-A840-7B150C0133FB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4" name="pl56">
              <a:extLst>
                <a:ext uri="{FF2B5EF4-FFF2-40B4-BE49-F238E27FC236}">
                  <a16:creationId xmlns:a16="http://schemas.microsoft.com/office/drawing/2014/main" id="{9736A6D2-98FA-264E-AA2A-EDF18CD09B65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5" name="pl57">
              <a:extLst>
                <a:ext uri="{FF2B5EF4-FFF2-40B4-BE49-F238E27FC236}">
                  <a16:creationId xmlns:a16="http://schemas.microsoft.com/office/drawing/2014/main" id="{62B1BA1F-917B-DE47-BC5F-A7E4C90BFFBB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6" name="tx58">
              <a:extLst>
                <a:ext uri="{FF2B5EF4-FFF2-40B4-BE49-F238E27FC236}">
                  <a16:creationId xmlns:a16="http://schemas.microsoft.com/office/drawing/2014/main" id="{116F0AA1-1B40-FD40-96F5-D232348A4FB5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7" name="tx59">
              <a:extLst>
                <a:ext uri="{FF2B5EF4-FFF2-40B4-BE49-F238E27FC236}">
                  <a16:creationId xmlns:a16="http://schemas.microsoft.com/office/drawing/2014/main" id="{84F3D60D-9A6F-7847-8230-847A2A2B32F4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8" name="tx60">
              <a:extLst>
                <a:ext uri="{FF2B5EF4-FFF2-40B4-BE49-F238E27FC236}">
                  <a16:creationId xmlns:a16="http://schemas.microsoft.com/office/drawing/2014/main" id="{2AD0C483-91E6-9442-806C-8565069896F5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9" name="tx61">
              <a:extLst>
                <a:ext uri="{FF2B5EF4-FFF2-40B4-BE49-F238E27FC236}">
                  <a16:creationId xmlns:a16="http://schemas.microsoft.com/office/drawing/2014/main" id="{0E42C61A-0F79-A240-A542-46875841182E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30" name="pl62">
              <a:extLst>
                <a:ext uri="{FF2B5EF4-FFF2-40B4-BE49-F238E27FC236}">
                  <a16:creationId xmlns:a16="http://schemas.microsoft.com/office/drawing/2014/main" id="{1CE3929F-5360-7844-9E51-55FC32508B2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1" name="pl63">
              <a:extLst>
                <a:ext uri="{FF2B5EF4-FFF2-40B4-BE49-F238E27FC236}">
                  <a16:creationId xmlns:a16="http://schemas.microsoft.com/office/drawing/2014/main" id="{56B9BD47-E770-0246-83BC-493DA8F7381D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2" name="pl64">
              <a:extLst>
                <a:ext uri="{FF2B5EF4-FFF2-40B4-BE49-F238E27FC236}">
                  <a16:creationId xmlns:a16="http://schemas.microsoft.com/office/drawing/2014/main" id="{44090581-2A28-5E44-9CCD-733B99487616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3" name="pl65">
              <a:extLst>
                <a:ext uri="{FF2B5EF4-FFF2-40B4-BE49-F238E27FC236}">
                  <a16:creationId xmlns:a16="http://schemas.microsoft.com/office/drawing/2014/main" id="{694255FD-F874-CC41-9ED4-DB809341B400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4" name="pl66">
              <a:extLst>
                <a:ext uri="{FF2B5EF4-FFF2-40B4-BE49-F238E27FC236}">
                  <a16:creationId xmlns:a16="http://schemas.microsoft.com/office/drawing/2014/main" id="{38CC142E-1029-EC42-B18F-5FB87C3A6E21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5" name="pl67">
              <a:extLst>
                <a:ext uri="{FF2B5EF4-FFF2-40B4-BE49-F238E27FC236}">
                  <a16:creationId xmlns:a16="http://schemas.microsoft.com/office/drawing/2014/main" id="{87913034-3D5F-454D-8325-D9D80C6D8DA7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6" name="pl68">
              <a:extLst>
                <a:ext uri="{FF2B5EF4-FFF2-40B4-BE49-F238E27FC236}">
                  <a16:creationId xmlns:a16="http://schemas.microsoft.com/office/drawing/2014/main" id="{E3AE78C4-2EDE-8E47-886E-867BFFA915C7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7" name="pl69">
              <a:extLst>
                <a:ext uri="{FF2B5EF4-FFF2-40B4-BE49-F238E27FC236}">
                  <a16:creationId xmlns:a16="http://schemas.microsoft.com/office/drawing/2014/main" id="{C05A1454-A759-EC42-B55D-6AE2F99BA387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8" name="pl70">
              <a:extLst>
                <a:ext uri="{FF2B5EF4-FFF2-40B4-BE49-F238E27FC236}">
                  <a16:creationId xmlns:a16="http://schemas.microsoft.com/office/drawing/2014/main" id="{5C3B466C-7F3A-8746-8A72-DEE10F1A448B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9" name="tx71">
              <a:extLst>
                <a:ext uri="{FF2B5EF4-FFF2-40B4-BE49-F238E27FC236}">
                  <a16:creationId xmlns:a16="http://schemas.microsoft.com/office/drawing/2014/main" id="{31CD6E44-EBAE-0343-951E-53A7980A00C2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0" name="tx72">
              <a:extLst>
                <a:ext uri="{FF2B5EF4-FFF2-40B4-BE49-F238E27FC236}">
                  <a16:creationId xmlns:a16="http://schemas.microsoft.com/office/drawing/2014/main" id="{F8C93AE5-872F-7944-BD76-C0C1F2F9A467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1" name="tx73">
              <a:extLst>
                <a:ext uri="{FF2B5EF4-FFF2-40B4-BE49-F238E27FC236}">
                  <a16:creationId xmlns:a16="http://schemas.microsoft.com/office/drawing/2014/main" id="{397CB86D-6C7E-A443-A944-50CA5FCCC46C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2" name="tx74">
              <a:extLst>
                <a:ext uri="{FF2B5EF4-FFF2-40B4-BE49-F238E27FC236}">
                  <a16:creationId xmlns:a16="http://schemas.microsoft.com/office/drawing/2014/main" id="{89BA45F4-9BEC-BD4B-ADC0-133D278C85F8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43" name="tx75">
              <a:extLst>
                <a:ext uri="{FF2B5EF4-FFF2-40B4-BE49-F238E27FC236}">
                  <a16:creationId xmlns:a16="http://schemas.microsoft.com/office/drawing/2014/main" id="{0C7A5FD8-9294-C341-A6B5-DB7164A9B10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444" name="tx76">
              <a:extLst>
                <a:ext uri="{FF2B5EF4-FFF2-40B4-BE49-F238E27FC236}">
                  <a16:creationId xmlns:a16="http://schemas.microsoft.com/office/drawing/2014/main" id="{BF6B1245-FA49-2B4B-907D-13900A3C6220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grpSp>
        <p:nvGrpSpPr>
          <p:cNvPr id="446" name="grp2">
            <a:extLst>
              <a:ext uri="{FF2B5EF4-FFF2-40B4-BE49-F238E27FC236}">
                <a16:creationId xmlns:a16="http://schemas.microsoft.com/office/drawing/2014/main" id="{F6A469C5-08A4-A844-A0A0-C991DD304487}"/>
              </a:ext>
            </a:extLst>
          </p:cNvPr>
          <p:cNvGrpSpPr/>
          <p:nvPr/>
        </p:nvGrpSpPr>
        <p:grpSpPr>
          <a:xfrm>
            <a:off x="2377916" y="332656"/>
            <a:ext cx="6400800" cy="6400800"/>
            <a:chOff x="914400" y="914400"/>
            <a:chExt cx="6400800" cy="6400800"/>
          </a:xfrm>
        </p:grpSpPr>
        <p:sp>
          <p:nvSpPr>
            <p:cNvPr id="447" name="rc3">
              <a:extLst>
                <a:ext uri="{FF2B5EF4-FFF2-40B4-BE49-F238E27FC236}">
                  <a16:creationId xmlns:a16="http://schemas.microsoft.com/office/drawing/2014/main" id="{C8AA063B-D897-0643-9316-8ABE5BBDAD51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">
              <a:extLst>
                <a:ext uri="{FF2B5EF4-FFF2-40B4-BE49-F238E27FC236}">
                  <a16:creationId xmlns:a16="http://schemas.microsoft.com/office/drawing/2014/main" id="{6737DBD3-2B00-7E47-B69E-49B0F9374C37}"/>
                </a:ext>
              </a:extLst>
            </p:cNvPr>
            <p:cNvSpPr/>
            <p:nvPr/>
          </p:nvSpPr>
          <p:spPr>
            <a:xfrm>
              <a:off x="154263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5">
              <a:extLst>
                <a:ext uri="{FF2B5EF4-FFF2-40B4-BE49-F238E27FC236}">
                  <a16:creationId xmlns:a16="http://schemas.microsoft.com/office/drawing/2014/main" id="{FF59C7C3-31DF-EC49-AE54-CCCE8094F867}"/>
                </a:ext>
              </a:extLst>
            </p:cNvPr>
            <p:cNvSpPr/>
            <p:nvPr/>
          </p:nvSpPr>
          <p:spPr>
            <a:xfrm>
              <a:off x="320082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6">
              <a:extLst>
                <a:ext uri="{FF2B5EF4-FFF2-40B4-BE49-F238E27FC236}">
                  <a16:creationId xmlns:a16="http://schemas.microsoft.com/office/drawing/2014/main" id="{BC402A98-2F79-F441-95FD-F35F8C7C1D9E}"/>
                </a:ext>
              </a:extLst>
            </p:cNvPr>
            <p:cNvSpPr/>
            <p:nvPr/>
          </p:nvSpPr>
          <p:spPr>
            <a:xfrm>
              <a:off x="4859021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7">
              <a:extLst>
                <a:ext uri="{FF2B5EF4-FFF2-40B4-BE49-F238E27FC236}">
                  <a16:creationId xmlns:a16="http://schemas.microsoft.com/office/drawing/2014/main" id="{54611E1D-3D89-D74D-8F10-EA3776549926}"/>
                </a:ext>
              </a:extLst>
            </p:cNvPr>
            <p:cNvSpPr/>
            <p:nvPr/>
          </p:nvSpPr>
          <p:spPr>
            <a:xfrm>
              <a:off x="6517216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8">
              <a:extLst>
                <a:ext uri="{FF2B5EF4-FFF2-40B4-BE49-F238E27FC236}">
                  <a16:creationId xmlns:a16="http://schemas.microsoft.com/office/drawing/2014/main" id="{00CA3695-239E-B04C-9AE9-D00DA765E4AA}"/>
                </a:ext>
              </a:extLst>
            </p:cNvPr>
            <p:cNvSpPr/>
            <p:nvPr/>
          </p:nvSpPr>
          <p:spPr>
            <a:xfrm>
              <a:off x="1340709" y="6374782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9">
              <a:extLst>
                <a:ext uri="{FF2B5EF4-FFF2-40B4-BE49-F238E27FC236}">
                  <a16:creationId xmlns:a16="http://schemas.microsoft.com/office/drawing/2014/main" id="{C603F216-E2E3-A144-AF2A-0117FDF5EA87}"/>
                </a:ext>
              </a:extLst>
            </p:cNvPr>
            <p:cNvSpPr/>
            <p:nvPr/>
          </p:nvSpPr>
          <p:spPr>
            <a:xfrm>
              <a:off x="1340709" y="5847441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0">
              <a:extLst>
                <a:ext uri="{FF2B5EF4-FFF2-40B4-BE49-F238E27FC236}">
                  <a16:creationId xmlns:a16="http://schemas.microsoft.com/office/drawing/2014/main" id="{72BAAFD4-4D96-424F-8D1C-48BCA642005F}"/>
                </a:ext>
              </a:extLst>
            </p:cNvPr>
            <p:cNvSpPr/>
            <p:nvPr/>
          </p:nvSpPr>
          <p:spPr>
            <a:xfrm>
              <a:off x="1340709" y="5320100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11">
              <a:extLst>
                <a:ext uri="{FF2B5EF4-FFF2-40B4-BE49-F238E27FC236}">
                  <a16:creationId xmlns:a16="http://schemas.microsoft.com/office/drawing/2014/main" id="{387CD07B-6D29-AF43-87EB-6A1E091460F0}"/>
                </a:ext>
              </a:extLst>
            </p:cNvPr>
            <p:cNvSpPr/>
            <p:nvPr/>
          </p:nvSpPr>
          <p:spPr>
            <a:xfrm>
              <a:off x="1340709" y="4792759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12">
              <a:extLst>
                <a:ext uri="{FF2B5EF4-FFF2-40B4-BE49-F238E27FC236}">
                  <a16:creationId xmlns:a16="http://schemas.microsoft.com/office/drawing/2014/main" id="{E7C51171-4138-C241-9BEC-8ED622DB1ECB}"/>
                </a:ext>
              </a:extLst>
            </p:cNvPr>
            <p:cNvSpPr/>
            <p:nvPr/>
          </p:nvSpPr>
          <p:spPr>
            <a:xfrm>
              <a:off x="1340709" y="4265418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13">
              <a:extLst>
                <a:ext uri="{FF2B5EF4-FFF2-40B4-BE49-F238E27FC236}">
                  <a16:creationId xmlns:a16="http://schemas.microsoft.com/office/drawing/2014/main" id="{F397C87D-27FC-E641-98F8-505DBF386867}"/>
                </a:ext>
              </a:extLst>
            </p:cNvPr>
            <p:cNvSpPr/>
            <p:nvPr/>
          </p:nvSpPr>
          <p:spPr>
            <a:xfrm>
              <a:off x="1340709" y="3738077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14">
              <a:extLst>
                <a:ext uri="{FF2B5EF4-FFF2-40B4-BE49-F238E27FC236}">
                  <a16:creationId xmlns:a16="http://schemas.microsoft.com/office/drawing/2014/main" id="{FA1C1468-64B6-A744-B4DF-C7F49FF61C51}"/>
                </a:ext>
              </a:extLst>
            </p:cNvPr>
            <p:cNvSpPr/>
            <p:nvPr/>
          </p:nvSpPr>
          <p:spPr>
            <a:xfrm>
              <a:off x="1340709" y="3210736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15">
              <a:extLst>
                <a:ext uri="{FF2B5EF4-FFF2-40B4-BE49-F238E27FC236}">
                  <a16:creationId xmlns:a16="http://schemas.microsoft.com/office/drawing/2014/main" id="{024251E9-AE2F-DB41-A8B6-5D0DF0E03E31}"/>
                </a:ext>
              </a:extLst>
            </p:cNvPr>
            <p:cNvSpPr/>
            <p:nvPr/>
          </p:nvSpPr>
          <p:spPr>
            <a:xfrm>
              <a:off x="1340709" y="268339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16">
              <a:extLst>
                <a:ext uri="{FF2B5EF4-FFF2-40B4-BE49-F238E27FC236}">
                  <a16:creationId xmlns:a16="http://schemas.microsoft.com/office/drawing/2014/main" id="{8452612E-9BC7-7A4A-A6EC-A24343FA3056}"/>
                </a:ext>
              </a:extLst>
            </p:cNvPr>
            <p:cNvSpPr/>
            <p:nvPr/>
          </p:nvSpPr>
          <p:spPr>
            <a:xfrm>
              <a:off x="1340709" y="215605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17">
              <a:extLst>
                <a:ext uri="{FF2B5EF4-FFF2-40B4-BE49-F238E27FC236}">
                  <a16:creationId xmlns:a16="http://schemas.microsoft.com/office/drawing/2014/main" id="{59681AD6-37A0-2F42-940B-3753F47C9F67}"/>
                </a:ext>
              </a:extLst>
            </p:cNvPr>
            <p:cNvSpPr/>
            <p:nvPr/>
          </p:nvSpPr>
          <p:spPr>
            <a:xfrm>
              <a:off x="1340709" y="1628714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18">
              <a:extLst>
                <a:ext uri="{FF2B5EF4-FFF2-40B4-BE49-F238E27FC236}">
                  <a16:creationId xmlns:a16="http://schemas.microsoft.com/office/drawing/2014/main" id="{C9512C87-8F5C-6947-9F47-47B70FDB9568}"/>
                </a:ext>
              </a:extLst>
            </p:cNvPr>
            <p:cNvSpPr/>
            <p:nvPr/>
          </p:nvSpPr>
          <p:spPr>
            <a:xfrm>
              <a:off x="2371727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19">
              <a:extLst>
                <a:ext uri="{FF2B5EF4-FFF2-40B4-BE49-F238E27FC236}">
                  <a16:creationId xmlns:a16="http://schemas.microsoft.com/office/drawing/2014/main" id="{A7C121C8-044E-3049-B217-0842650E6F9E}"/>
                </a:ext>
              </a:extLst>
            </p:cNvPr>
            <p:cNvSpPr/>
            <p:nvPr/>
          </p:nvSpPr>
          <p:spPr>
            <a:xfrm>
              <a:off x="4029923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20">
              <a:extLst>
                <a:ext uri="{FF2B5EF4-FFF2-40B4-BE49-F238E27FC236}">
                  <a16:creationId xmlns:a16="http://schemas.microsoft.com/office/drawing/2014/main" id="{D3A8B4B5-1108-464C-80D6-DAB6110ABF5A}"/>
                </a:ext>
              </a:extLst>
            </p:cNvPr>
            <p:cNvSpPr/>
            <p:nvPr/>
          </p:nvSpPr>
          <p:spPr>
            <a:xfrm>
              <a:off x="5688119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21">
              <a:extLst>
                <a:ext uri="{FF2B5EF4-FFF2-40B4-BE49-F238E27FC236}">
                  <a16:creationId xmlns:a16="http://schemas.microsoft.com/office/drawing/2014/main" id="{9698A245-40DD-4E4B-ABB1-4FCECA17197B}"/>
                </a:ext>
              </a:extLst>
            </p:cNvPr>
            <p:cNvSpPr/>
            <p:nvPr/>
          </p:nvSpPr>
          <p:spPr>
            <a:xfrm>
              <a:off x="1976791" y="1203993"/>
              <a:ext cx="4286069" cy="424720"/>
            </a:xfrm>
            <a:custGeom>
              <a:avLst/>
              <a:gdLst/>
              <a:ahLst/>
              <a:cxnLst/>
              <a:rect l="0" t="0" r="0" b="0"/>
              <a:pathLst>
                <a:path w="4286069" h="424720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  <a:lnTo>
                    <a:pt x="4286069" y="424720"/>
                  </a:lnTo>
                  <a:lnTo>
                    <a:pt x="4275564" y="424720"/>
                  </a:lnTo>
                  <a:lnTo>
                    <a:pt x="4265059" y="424720"/>
                  </a:lnTo>
                  <a:lnTo>
                    <a:pt x="4254554" y="424720"/>
                  </a:lnTo>
                  <a:lnTo>
                    <a:pt x="4244049" y="424720"/>
                  </a:lnTo>
                  <a:lnTo>
                    <a:pt x="4233544" y="424720"/>
                  </a:lnTo>
                  <a:lnTo>
                    <a:pt x="4223039" y="424720"/>
                  </a:lnTo>
                  <a:lnTo>
                    <a:pt x="4212534" y="424720"/>
                  </a:lnTo>
                  <a:lnTo>
                    <a:pt x="4202029" y="424720"/>
                  </a:lnTo>
                  <a:lnTo>
                    <a:pt x="4191524" y="424720"/>
                  </a:lnTo>
                  <a:lnTo>
                    <a:pt x="4181019" y="424720"/>
                  </a:lnTo>
                  <a:lnTo>
                    <a:pt x="4170513" y="424720"/>
                  </a:lnTo>
                  <a:lnTo>
                    <a:pt x="4160008" y="424720"/>
                  </a:lnTo>
                  <a:lnTo>
                    <a:pt x="4149503" y="424720"/>
                  </a:lnTo>
                  <a:lnTo>
                    <a:pt x="4138998" y="424720"/>
                  </a:lnTo>
                  <a:lnTo>
                    <a:pt x="4128493" y="424720"/>
                  </a:lnTo>
                  <a:lnTo>
                    <a:pt x="4117988" y="424720"/>
                  </a:lnTo>
                  <a:lnTo>
                    <a:pt x="4107483" y="424720"/>
                  </a:lnTo>
                  <a:lnTo>
                    <a:pt x="4096978" y="424720"/>
                  </a:lnTo>
                  <a:lnTo>
                    <a:pt x="4086473" y="424720"/>
                  </a:lnTo>
                  <a:lnTo>
                    <a:pt x="4075968" y="424720"/>
                  </a:lnTo>
                  <a:lnTo>
                    <a:pt x="4065463" y="424720"/>
                  </a:lnTo>
                  <a:lnTo>
                    <a:pt x="4054958" y="424720"/>
                  </a:lnTo>
                  <a:lnTo>
                    <a:pt x="4044453" y="424720"/>
                  </a:lnTo>
                  <a:lnTo>
                    <a:pt x="4033947" y="424720"/>
                  </a:lnTo>
                  <a:lnTo>
                    <a:pt x="4023442" y="424720"/>
                  </a:lnTo>
                  <a:lnTo>
                    <a:pt x="4012937" y="424720"/>
                  </a:lnTo>
                  <a:lnTo>
                    <a:pt x="4002432" y="424720"/>
                  </a:lnTo>
                  <a:lnTo>
                    <a:pt x="3991927" y="424720"/>
                  </a:lnTo>
                  <a:lnTo>
                    <a:pt x="3981422" y="424720"/>
                  </a:lnTo>
                  <a:lnTo>
                    <a:pt x="3970917" y="424720"/>
                  </a:lnTo>
                  <a:lnTo>
                    <a:pt x="3960412" y="424720"/>
                  </a:lnTo>
                  <a:lnTo>
                    <a:pt x="3949907" y="424720"/>
                  </a:lnTo>
                  <a:lnTo>
                    <a:pt x="3939402" y="424720"/>
                  </a:lnTo>
                  <a:lnTo>
                    <a:pt x="3928897" y="424720"/>
                  </a:lnTo>
                  <a:lnTo>
                    <a:pt x="3918392" y="424720"/>
                  </a:lnTo>
                  <a:lnTo>
                    <a:pt x="3907887" y="424720"/>
                  </a:lnTo>
                  <a:lnTo>
                    <a:pt x="3897382" y="424720"/>
                  </a:lnTo>
                  <a:lnTo>
                    <a:pt x="3886876" y="424720"/>
                  </a:lnTo>
                  <a:lnTo>
                    <a:pt x="3876371" y="424720"/>
                  </a:lnTo>
                  <a:lnTo>
                    <a:pt x="3865866" y="424720"/>
                  </a:lnTo>
                  <a:lnTo>
                    <a:pt x="3855361" y="424720"/>
                  </a:lnTo>
                  <a:lnTo>
                    <a:pt x="3844856" y="424720"/>
                  </a:lnTo>
                  <a:lnTo>
                    <a:pt x="3834351" y="424720"/>
                  </a:lnTo>
                  <a:lnTo>
                    <a:pt x="3823846" y="424720"/>
                  </a:lnTo>
                  <a:lnTo>
                    <a:pt x="3813341" y="424720"/>
                  </a:lnTo>
                  <a:lnTo>
                    <a:pt x="3802836" y="424720"/>
                  </a:lnTo>
                  <a:lnTo>
                    <a:pt x="3792331" y="424720"/>
                  </a:lnTo>
                  <a:lnTo>
                    <a:pt x="3781826" y="424720"/>
                  </a:lnTo>
                  <a:lnTo>
                    <a:pt x="3771321" y="424720"/>
                  </a:lnTo>
                  <a:lnTo>
                    <a:pt x="3760816" y="424720"/>
                  </a:lnTo>
                  <a:lnTo>
                    <a:pt x="3750311" y="424720"/>
                  </a:lnTo>
                  <a:lnTo>
                    <a:pt x="3739805" y="424720"/>
                  </a:lnTo>
                  <a:lnTo>
                    <a:pt x="3729300" y="424720"/>
                  </a:lnTo>
                  <a:lnTo>
                    <a:pt x="3718795" y="424720"/>
                  </a:lnTo>
                  <a:lnTo>
                    <a:pt x="3708290" y="424720"/>
                  </a:lnTo>
                  <a:lnTo>
                    <a:pt x="3697785" y="424720"/>
                  </a:lnTo>
                  <a:lnTo>
                    <a:pt x="3687280" y="424720"/>
                  </a:lnTo>
                  <a:lnTo>
                    <a:pt x="3676775" y="424720"/>
                  </a:lnTo>
                  <a:lnTo>
                    <a:pt x="3666270" y="424720"/>
                  </a:lnTo>
                  <a:lnTo>
                    <a:pt x="3655765" y="424720"/>
                  </a:lnTo>
                  <a:lnTo>
                    <a:pt x="3645260" y="424720"/>
                  </a:lnTo>
                  <a:lnTo>
                    <a:pt x="3634755" y="424720"/>
                  </a:lnTo>
                  <a:lnTo>
                    <a:pt x="3624250" y="424720"/>
                  </a:lnTo>
                  <a:lnTo>
                    <a:pt x="3613745" y="424720"/>
                  </a:lnTo>
                  <a:lnTo>
                    <a:pt x="3603239" y="424720"/>
                  </a:lnTo>
                  <a:lnTo>
                    <a:pt x="3592734" y="424720"/>
                  </a:lnTo>
                  <a:lnTo>
                    <a:pt x="3582229" y="424720"/>
                  </a:lnTo>
                  <a:lnTo>
                    <a:pt x="3571724" y="424720"/>
                  </a:lnTo>
                  <a:lnTo>
                    <a:pt x="3561219" y="424720"/>
                  </a:lnTo>
                  <a:lnTo>
                    <a:pt x="3550714" y="424720"/>
                  </a:lnTo>
                  <a:lnTo>
                    <a:pt x="3540209" y="424720"/>
                  </a:lnTo>
                  <a:lnTo>
                    <a:pt x="3529704" y="424720"/>
                  </a:lnTo>
                  <a:lnTo>
                    <a:pt x="3519199" y="424720"/>
                  </a:lnTo>
                  <a:lnTo>
                    <a:pt x="3508694" y="424720"/>
                  </a:lnTo>
                  <a:lnTo>
                    <a:pt x="3498189" y="424720"/>
                  </a:lnTo>
                  <a:lnTo>
                    <a:pt x="3487684" y="424720"/>
                  </a:lnTo>
                  <a:lnTo>
                    <a:pt x="3477179" y="424720"/>
                  </a:lnTo>
                  <a:lnTo>
                    <a:pt x="3466674" y="424720"/>
                  </a:lnTo>
                  <a:lnTo>
                    <a:pt x="3456168" y="424720"/>
                  </a:lnTo>
                  <a:lnTo>
                    <a:pt x="3445663" y="424720"/>
                  </a:lnTo>
                  <a:lnTo>
                    <a:pt x="3435158" y="424720"/>
                  </a:lnTo>
                  <a:lnTo>
                    <a:pt x="3424653" y="424720"/>
                  </a:lnTo>
                  <a:lnTo>
                    <a:pt x="3414148" y="424720"/>
                  </a:lnTo>
                  <a:lnTo>
                    <a:pt x="3403643" y="424720"/>
                  </a:lnTo>
                  <a:lnTo>
                    <a:pt x="3393138" y="424720"/>
                  </a:lnTo>
                  <a:lnTo>
                    <a:pt x="3382633" y="424720"/>
                  </a:lnTo>
                  <a:lnTo>
                    <a:pt x="3372128" y="424720"/>
                  </a:lnTo>
                  <a:lnTo>
                    <a:pt x="3361623" y="424720"/>
                  </a:lnTo>
                  <a:lnTo>
                    <a:pt x="3351118" y="424720"/>
                  </a:lnTo>
                  <a:lnTo>
                    <a:pt x="3340613" y="424720"/>
                  </a:lnTo>
                  <a:lnTo>
                    <a:pt x="3330108" y="424720"/>
                  </a:lnTo>
                  <a:lnTo>
                    <a:pt x="3319603" y="424720"/>
                  </a:lnTo>
                  <a:lnTo>
                    <a:pt x="3309097" y="424720"/>
                  </a:lnTo>
                  <a:lnTo>
                    <a:pt x="3298592" y="424720"/>
                  </a:lnTo>
                  <a:lnTo>
                    <a:pt x="3288087" y="424720"/>
                  </a:lnTo>
                  <a:lnTo>
                    <a:pt x="3277582" y="424720"/>
                  </a:lnTo>
                  <a:lnTo>
                    <a:pt x="3267077" y="424720"/>
                  </a:lnTo>
                  <a:lnTo>
                    <a:pt x="3256572" y="424720"/>
                  </a:lnTo>
                  <a:lnTo>
                    <a:pt x="3246067" y="424720"/>
                  </a:lnTo>
                  <a:lnTo>
                    <a:pt x="3235562" y="424720"/>
                  </a:lnTo>
                  <a:lnTo>
                    <a:pt x="3225057" y="424720"/>
                  </a:lnTo>
                  <a:lnTo>
                    <a:pt x="3214552" y="424720"/>
                  </a:lnTo>
                  <a:lnTo>
                    <a:pt x="3204047" y="424720"/>
                  </a:lnTo>
                  <a:lnTo>
                    <a:pt x="3193542" y="424720"/>
                  </a:lnTo>
                  <a:lnTo>
                    <a:pt x="3183037" y="424720"/>
                  </a:lnTo>
                  <a:lnTo>
                    <a:pt x="3172532" y="424720"/>
                  </a:lnTo>
                  <a:lnTo>
                    <a:pt x="3162026" y="424720"/>
                  </a:lnTo>
                  <a:lnTo>
                    <a:pt x="3151521" y="424720"/>
                  </a:lnTo>
                  <a:lnTo>
                    <a:pt x="3141016" y="424720"/>
                  </a:lnTo>
                  <a:lnTo>
                    <a:pt x="3130511" y="424720"/>
                  </a:lnTo>
                  <a:lnTo>
                    <a:pt x="3120006" y="424720"/>
                  </a:lnTo>
                  <a:lnTo>
                    <a:pt x="3109501" y="424720"/>
                  </a:lnTo>
                  <a:lnTo>
                    <a:pt x="3098996" y="424720"/>
                  </a:lnTo>
                  <a:lnTo>
                    <a:pt x="3088491" y="424720"/>
                  </a:lnTo>
                  <a:lnTo>
                    <a:pt x="3077986" y="424720"/>
                  </a:lnTo>
                  <a:lnTo>
                    <a:pt x="3067481" y="424720"/>
                  </a:lnTo>
                  <a:lnTo>
                    <a:pt x="3056976" y="424720"/>
                  </a:lnTo>
                  <a:lnTo>
                    <a:pt x="3046471" y="424720"/>
                  </a:lnTo>
                  <a:lnTo>
                    <a:pt x="3035966" y="424720"/>
                  </a:lnTo>
                  <a:lnTo>
                    <a:pt x="3025460" y="424720"/>
                  </a:lnTo>
                  <a:lnTo>
                    <a:pt x="3014955" y="424720"/>
                  </a:lnTo>
                  <a:lnTo>
                    <a:pt x="3004450" y="424720"/>
                  </a:lnTo>
                  <a:lnTo>
                    <a:pt x="2993945" y="424720"/>
                  </a:lnTo>
                  <a:lnTo>
                    <a:pt x="2983440" y="424720"/>
                  </a:lnTo>
                  <a:lnTo>
                    <a:pt x="2972935" y="424720"/>
                  </a:lnTo>
                  <a:lnTo>
                    <a:pt x="2962430" y="424720"/>
                  </a:lnTo>
                  <a:lnTo>
                    <a:pt x="2951925" y="424720"/>
                  </a:lnTo>
                  <a:lnTo>
                    <a:pt x="2941420" y="424720"/>
                  </a:lnTo>
                  <a:lnTo>
                    <a:pt x="2930915" y="424720"/>
                  </a:lnTo>
                  <a:lnTo>
                    <a:pt x="2920410" y="424720"/>
                  </a:lnTo>
                  <a:lnTo>
                    <a:pt x="2909905" y="424720"/>
                  </a:lnTo>
                  <a:lnTo>
                    <a:pt x="2899400" y="424720"/>
                  </a:lnTo>
                  <a:lnTo>
                    <a:pt x="2888895" y="424720"/>
                  </a:lnTo>
                  <a:lnTo>
                    <a:pt x="2878389" y="424720"/>
                  </a:lnTo>
                  <a:lnTo>
                    <a:pt x="2867884" y="424720"/>
                  </a:lnTo>
                  <a:lnTo>
                    <a:pt x="2857379" y="424720"/>
                  </a:lnTo>
                  <a:lnTo>
                    <a:pt x="2846874" y="424720"/>
                  </a:lnTo>
                  <a:lnTo>
                    <a:pt x="2836369" y="424720"/>
                  </a:lnTo>
                  <a:lnTo>
                    <a:pt x="2825864" y="424720"/>
                  </a:lnTo>
                  <a:lnTo>
                    <a:pt x="2815359" y="424720"/>
                  </a:lnTo>
                  <a:lnTo>
                    <a:pt x="2804854" y="424720"/>
                  </a:lnTo>
                  <a:lnTo>
                    <a:pt x="2794349" y="424720"/>
                  </a:lnTo>
                  <a:lnTo>
                    <a:pt x="2783844" y="424720"/>
                  </a:lnTo>
                  <a:lnTo>
                    <a:pt x="2773339" y="424720"/>
                  </a:lnTo>
                  <a:lnTo>
                    <a:pt x="2762834" y="424720"/>
                  </a:lnTo>
                  <a:lnTo>
                    <a:pt x="2752329" y="424720"/>
                  </a:lnTo>
                  <a:lnTo>
                    <a:pt x="2741824" y="424720"/>
                  </a:lnTo>
                  <a:lnTo>
                    <a:pt x="2731318" y="424720"/>
                  </a:lnTo>
                  <a:lnTo>
                    <a:pt x="2720813" y="424720"/>
                  </a:lnTo>
                  <a:lnTo>
                    <a:pt x="2710308" y="424720"/>
                  </a:lnTo>
                  <a:lnTo>
                    <a:pt x="2699803" y="424720"/>
                  </a:lnTo>
                  <a:lnTo>
                    <a:pt x="2689298" y="424720"/>
                  </a:lnTo>
                  <a:lnTo>
                    <a:pt x="2678793" y="424720"/>
                  </a:lnTo>
                  <a:lnTo>
                    <a:pt x="2668288" y="424720"/>
                  </a:lnTo>
                  <a:lnTo>
                    <a:pt x="2657783" y="424720"/>
                  </a:lnTo>
                  <a:lnTo>
                    <a:pt x="2647278" y="424720"/>
                  </a:lnTo>
                  <a:lnTo>
                    <a:pt x="2636773" y="424720"/>
                  </a:lnTo>
                  <a:lnTo>
                    <a:pt x="2626268" y="424720"/>
                  </a:lnTo>
                  <a:lnTo>
                    <a:pt x="2615763" y="424720"/>
                  </a:lnTo>
                  <a:lnTo>
                    <a:pt x="2605258" y="424720"/>
                  </a:lnTo>
                  <a:lnTo>
                    <a:pt x="2594752" y="424720"/>
                  </a:lnTo>
                  <a:lnTo>
                    <a:pt x="2584247" y="424720"/>
                  </a:lnTo>
                  <a:lnTo>
                    <a:pt x="2573742" y="424720"/>
                  </a:lnTo>
                  <a:lnTo>
                    <a:pt x="2563237" y="424720"/>
                  </a:lnTo>
                  <a:lnTo>
                    <a:pt x="2552732" y="424720"/>
                  </a:lnTo>
                  <a:lnTo>
                    <a:pt x="2542227" y="424720"/>
                  </a:lnTo>
                  <a:lnTo>
                    <a:pt x="2531722" y="424720"/>
                  </a:lnTo>
                  <a:lnTo>
                    <a:pt x="2521217" y="424720"/>
                  </a:lnTo>
                  <a:lnTo>
                    <a:pt x="2510712" y="424720"/>
                  </a:lnTo>
                  <a:lnTo>
                    <a:pt x="2500207" y="424720"/>
                  </a:lnTo>
                  <a:lnTo>
                    <a:pt x="2489702" y="424720"/>
                  </a:lnTo>
                  <a:lnTo>
                    <a:pt x="2479197" y="424720"/>
                  </a:lnTo>
                  <a:lnTo>
                    <a:pt x="2468692" y="424720"/>
                  </a:lnTo>
                  <a:lnTo>
                    <a:pt x="2458187" y="424720"/>
                  </a:lnTo>
                  <a:lnTo>
                    <a:pt x="2447681" y="424720"/>
                  </a:lnTo>
                  <a:lnTo>
                    <a:pt x="2437176" y="424720"/>
                  </a:lnTo>
                  <a:lnTo>
                    <a:pt x="2426671" y="424720"/>
                  </a:lnTo>
                  <a:lnTo>
                    <a:pt x="2416166" y="424720"/>
                  </a:lnTo>
                  <a:lnTo>
                    <a:pt x="2405661" y="424720"/>
                  </a:lnTo>
                  <a:lnTo>
                    <a:pt x="2395156" y="424720"/>
                  </a:lnTo>
                  <a:lnTo>
                    <a:pt x="2384651" y="424720"/>
                  </a:lnTo>
                  <a:lnTo>
                    <a:pt x="2374146" y="424720"/>
                  </a:lnTo>
                  <a:lnTo>
                    <a:pt x="2363641" y="424720"/>
                  </a:lnTo>
                  <a:lnTo>
                    <a:pt x="2353136" y="424720"/>
                  </a:lnTo>
                  <a:lnTo>
                    <a:pt x="2342631" y="424720"/>
                  </a:lnTo>
                  <a:lnTo>
                    <a:pt x="2332126" y="424720"/>
                  </a:lnTo>
                  <a:lnTo>
                    <a:pt x="2321621" y="424720"/>
                  </a:lnTo>
                  <a:lnTo>
                    <a:pt x="2311116" y="424720"/>
                  </a:lnTo>
                  <a:lnTo>
                    <a:pt x="2300610" y="424720"/>
                  </a:lnTo>
                  <a:lnTo>
                    <a:pt x="2290105" y="424720"/>
                  </a:lnTo>
                  <a:lnTo>
                    <a:pt x="2279600" y="424720"/>
                  </a:lnTo>
                  <a:lnTo>
                    <a:pt x="2269095" y="424720"/>
                  </a:lnTo>
                  <a:lnTo>
                    <a:pt x="2258590" y="424720"/>
                  </a:lnTo>
                  <a:lnTo>
                    <a:pt x="2248085" y="424720"/>
                  </a:lnTo>
                  <a:lnTo>
                    <a:pt x="2237580" y="424720"/>
                  </a:lnTo>
                  <a:lnTo>
                    <a:pt x="2227075" y="424720"/>
                  </a:lnTo>
                  <a:lnTo>
                    <a:pt x="2216570" y="424720"/>
                  </a:lnTo>
                  <a:lnTo>
                    <a:pt x="2206065" y="424720"/>
                  </a:lnTo>
                  <a:lnTo>
                    <a:pt x="2195560" y="424720"/>
                  </a:lnTo>
                  <a:lnTo>
                    <a:pt x="2185055" y="424720"/>
                  </a:lnTo>
                  <a:lnTo>
                    <a:pt x="2174550" y="424720"/>
                  </a:lnTo>
                  <a:lnTo>
                    <a:pt x="2164045" y="424720"/>
                  </a:lnTo>
                  <a:lnTo>
                    <a:pt x="2153539" y="424720"/>
                  </a:lnTo>
                  <a:lnTo>
                    <a:pt x="2143034" y="424720"/>
                  </a:lnTo>
                  <a:lnTo>
                    <a:pt x="2132529" y="424720"/>
                  </a:lnTo>
                  <a:lnTo>
                    <a:pt x="2122024" y="424720"/>
                  </a:lnTo>
                  <a:lnTo>
                    <a:pt x="2111519" y="424720"/>
                  </a:lnTo>
                  <a:lnTo>
                    <a:pt x="2101014" y="424720"/>
                  </a:lnTo>
                  <a:lnTo>
                    <a:pt x="2090509" y="424720"/>
                  </a:lnTo>
                  <a:lnTo>
                    <a:pt x="2080004" y="424720"/>
                  </a:lnTo>
                  <a:lnTo>
                    <a:pt x="2069499" y="424720"/>
                  </a:lnTo>
                  <a:lnTo>
                    <a:pt x="2058994" y="424720"/>
                  </a:lnTo>
                  <a:lnTo>
                    <a:pt x="2048489" y="424720"/>
                  </a:lnTo>
                  <a:lnTo>
                    <a:pt x="2037984" y="424720"/>
                  </a:lnTo>
                  <a:lnTo>
                    <a:pt x="2027479" y="424720"/>
                  </a:lnTo>
                  <a:lnTo>
                    <a:pt x="2016973" y="424720"/>
                  </a:lnTo>
                  <a:lnTo>
                    <a:pt x="2006468" y="424720"/>
                  </a:lnTo>
                  <a:lnTo>
                    <a:pt x="1995963" y="424720"/>
                  </a:lnTo>
                  <a:lnTo>
                    <a:pt x="1985458" y="424720"/>
                  </a:lnTo>
                  <a:lnTo>
                    <a:pt x="1974953" y="424720"/>
                  </a:lnTo>
                  <a:lnTo>
                    <a:pt x="1964448" y="424720"/>
                  </a:lnTo>
                  <a:lnTo>
                    <a:pt x="1953943" y="424720"/>
                  </a:lnTo>
                  <a:lnTo>
                    <a:pt x="1943438" y="424720"/>
                  </a:lnTo>
                  <a:lnTo>
                    <a:pt x="1932933" y="424720"/>
                  </a:lnTo>
                  <a:lnTo>
                    <a:pt x="1922428" y="424720"/>
                  </a:lnTo>
                  <a:lnTo>
                    <a:pt x="1911923" y="424720"/>
                  </a:lnTo>
                  <a:lnTo>
                    <a:pt x="1901418" y="424720"/>
                  </a:lnTo>
                  <a:lnTo>
                    <a:pt x="1890913" y="424720"/>
                  </a:lnTo>
                  <a:lnTo>
                    <a:pt x="1880408" y="424720"/>
                  </a:lnTo>
                  <a:lnTo>
                    <a:pt x="1869902" y="424720"/>
                  </a:lnTo>
                  <a:lnTo>
                    <a:pt x="1859397" y="424720"/>
                  </a:lnTo>
                  <a:lnTo>
                    <a:pt x="1848892" y="424720"/>
                  </a:lnTo>
                  <a:lnTo>
                    <a:pt x="1838387" y="424720"/>
                  </a:lnTo>
                  <a:lnTo>
                    <a:pt x="1827882" y="424720"/>
                  </a:lnTo>
                  <a:lnTo>
                    <a:pt x="1817377" y="424720"/>
                  </a:lnTo>
                  <a:lnTo>
                    <a:pt x="1806872" y="424720"/>
                  </a:lnTo>
                  <a:lnTo>
                    <a:pt x="1796367" y="424720"/>
                  </a:lnTo>
                  <a:lnTo>
                    <a:pt x="1785862" y="424720"/>
                  </a:lnTo>
                  <a:lnTo>
                    <a:pt x="1775357" y="424720"/>
                  </a:lnTo>
                  <a:lnTo>
                    <a:pt x="1764852" y="424720"/>
                  </a:lnTo>
                  <a:lnTo>
                    <a:pt x="1754347" y="424720"/>
                  </a:lnTo>
                  <a:lnTo>
                    <a:pt x="1743842" y="424720"/>
                  </a:lnTo>
                  <a:lnTo>
                    <a:pt x="1733337" y="424720"/>
                  </a:lnTo>
                  <a:lnTo>
                    <a:pt x="1722831" y="424720"/>
                  </a:lnTo>
                  <a:lnTo>
                    <a:pt x="1712326" y="424720"/>
                  </a:lnTo>
                  <a:lnTo>
                    <a:pt x="1701821" y="424720"/>
                  </a:lnTo>
                  <a:lnTo>
                    <a:pt x="1691316" y="424720"/>
                  </a:lnTo>
                  <a:lnTo>
                    <a:pt x="1680811" y="424720"/>
                  </a:lnTo>
                  <a:lnTo>
                    <a:pt x="1670306" y="424720"/>
                  </a:lnTo>
                  <a:lnTo>
                    <a:pt x="1659801" y="424720"/>
                  </a:lnTo>
                  <a:lnTo>
                    <a:pt x="1649296" y="424720"/>
                  </a:lnTo>
                  <a:lnTo>
                    <a:pt x="1638791" y="424720"/>
                  </a:lnTo>
                  <a:lnTo>
                    <a:pt x="1628286" y="424720"/>
                  </a:lnTo>
                  <a:lnTo>
                    <a:pt x="1617781" y="424720"/>
                  </a:lnTo>
                  <a:lnTo>
                    <a:pt x="1607276" y="424720"/>
                  </a:lnTo>
                  <a:lnTo>
                    <a:pt x="1596771" y="424720"/>
                  </a:lnTo>
                  <a:lnTo>
                    <a:pt x="1586266" y="424720"/>
                  </a:lnTo>
                  <a:lnTo>
                    <a:pt x="1575760" y="424720"/>
                  </a:lnTo>
                  <a:lnTo>
                    <a:pt x="1565255" y="424720"/>
                  </a:lnTo>
                  <a:lnTo>
                    <a:pt x="1554750" y="424720"/>
                  </a:lnTo>
                  <a:lnTo>
                    <a:pt x="1544245" y="424720"/>
                  </a:lnTo>
                  <a:lnTo>
                    <a:pt x="1533740" y="424720"/>
                  </a:lnTo>
                  <a:lnTo>
                    <a:pt x="1523235" y="424720"/>
                  </a:lnTo>
                  <a:lnTo>
                    <a:pt x="1512730" y="424720"/>
                  </a:lnTo>
                  <a:lnTo>
                    <a:pt x="1502225" y="424720"/>
                  </a:lnTo>
                  <a:lnTo>
                    <a:pt x="1491720" y="424720"/>
                  </a:lnTo>
                  <a:lnTo>
                    <a:pt x="1481215" y="424720"/>
                  </a:lnTo>
                  <a:lnTo>
                    <a:pt x="1470710" y="424720"/>
                  </a:lnTo>
                  <a:lnTo>
                    <a:pt x="1460205" y="424720"/>
                  </a:lnTo>
                  <a:lnTo>
                    <a:pt x="1449700" y="424720"/>
                  </a:lnTo>
                  <a:lnTo>
                    <a:pt x="1439194" y="424720"/>
                  </a:lnTo>
                  <a:lnTo>
                    <a:pt x="1428689" y="424720"/>
                  </a:lnTo>
                  <a:lnTo>
                    <a:pt x="1418184" y="424720"/>
                  </a:lnTo>
                  <a:lnTo>
                    <a:pt x="1407679" y="424720"/>
                  </a:lnTo>
                  <a:lnTo>
                    <a:pt x="1397174" y="424720"/>
                  </a:lnTo>
                  <a:lnTo>
                    <a:pt x="1386669" y="424720"/>
                  </a:lnTo>
                  <a:lnTo>
                    <a:pt x="1376164" y="424720"/>
                  </a:lnTo>
                  <a:lnTo>
                    <a:pt x="1365659" y="424720"/>
                  </a:lnTo>
                  <a:lnTo>
                    <a:pt x="1355154" y="424720"/>
                  </a:lnTo>
                  <a:lnTo>
                    <a:pt x="1344649" y="424720"/>
                  </a:lnTo>
                  <a:lnTo>
                    <a:pt x="1334144" y="424720"/>
                  </a:lnTo>
                  <a:lnTo>
                    <a:pt x="1323639" y="424720"/>
                  </a:lnTo>
                  <a:lnTo>
                    <a:pt x="1313134" y="424720"/>
                  </a:lnTo>
                  <a:lnTo>
                    <a:pt x="1302629" y="424720"/>
                  </a:lnTo>
                  <a:lnTo>
                    <a:pt x="1292123" y="424720"/>
                  </a:lnTo>
                  <a:lnTo>
                    <a:pt x="1281618" y="424720"/>
                  </a:lnTo>
                  <a:lnTo>
                    <a:pt x="1271113" y="424720"/>
                  </a:lnTo>
                  <a:lnTo>
                    <a:pt x="1260608" y="424720"/>
                  </a:lnTo>
                  <a:lnTo>
                    <a:pt x="1250103" y="424720"/>
                  </a:lnTo>
                  <a:lnTo>
                    <a:pt x="1239598" y="424720"/>
                  </a:lnTo>
                  <a:lnTo>
                    <a:pt x="1229093" y="424720"/>
                  </a:lnTo>
                  <a:lnTo>
                    <a:pt x="1218588" y="424720"/>
                  </a:lnTo>
                  <a:lnTo>
                    <a:pt x="1208083" y="424720"/>
                  </a:lnTo>
                  <a:lnTo>
                    <a:pt x="1197578" y="424720"/>
                  </a:lnTo>
                  <a:lnTo>
                    <a:pt x="1187073" y="424720"/>
                  </a:lnTo>
                  <a:lnTo>
                    <a:pt x="1176568" y="424720"/>
                  </a:lnTo>
                  <a:lnTo>
                    <a:pt x="1166063" y="424720"/>
                  </a:lnTo>
                  <a:lnTo>
                    <a:pt x="1155558" y="424720"/>
                  </a:lnTo>
                  <a:lnTo>
                    <a:pt x="1145052" y="424720"/>
                  </a:lnTo>
                  <a:lnTo>
                    <a:pt x="1134547" y="424720"/>
                  </a:lnTo>
                  <a:lnTo>
                    <a:pt x="1124042" y="424720"/>
                  </a:lnTo>
                  <a:lnTo>
                    <a:pt x="1113537" y="424720"/>
                  </a:lnTo>
                  <a:lnTo>
                    <a:pt x="1103032" y="424720"/>
                  </a:lnTo>
                  <a:lnTo>
                    <a:pt x="1092527" y="424720"/>
                  </a:lnTo>
                  <a:lnTo>
                    <a:pt x="1082022" y="424720"/>
                  </a:lnTo>
                  <a:lnTo>
                    <a:pt x="1071517" y="424720"/>
                  </a:lnTo>
                  <a:lnTo>
                    <a:pt x="1061012" y="424720"/>
                  </a:lnTo>
                  <a:lnTo>
                    <a:pt x="1050507" y="424720"/>
                  </a:lnTo>
                  <a:lnTo>
                    <a:pt x="1040002" y="424720"/>
                  </a:lnTo>
                  <a:lnTo>
                    <a:pt x="1029497" y="424720"/>
                  </a:lnTo>
                  <a:lnTo>
                    <a:pt x="1018992" y="424720"/>
                  </a:lnTo>
                  <a:lnTo>
                    <a:pt x="1008486" y="424720"/>
                  </a:lnTo>
                  <a:lnTo>
                    <a:pt x="997981" y="424720"/>
                  </a:lnTo>
                  <a:lnTo>
                    <a:pt x="987476" y="424720"/>
                  </a:lnTo>
                  <a:lnTo>
                    <a:pt x="976971" y="424720"/>
                  </a:lnTo>
                  <a:lnTo>
                    <a:pt x="966466" y="424720"/>
                  </a:lnTo>
                  <a:lnTo>
                    <a:pt x="955961" y="424720"/>
                  </a:lnTo>
                  <a:lnTo>
                    <a:pt x="945456" y="424720"/>
                  </a:lnTo>
                  <a:lnTo>
                    <a:pt x="934951" y="424720"/>
                  </a:lnTo>
                  <a:lnTo>
                    <a:pt x="924446" y="424720"/>
                  </a:lnTo>
                  <a:lnTo>
                    <a:pt x="913941" y="424720"/>
                  </a:lnTo>
                  <a:lnTo>
                    <a:pt x="903436" y="424720"/>
                  </a:lnTo>
                  <a:lnTo>
                    <a:pt x="892931" y="424720"/>
                  </a:lnTo>
                  <a:lnTo>
                    <a:pt x="882426" y="424720"/>
                  </a:lnTo>
                  <a:lnTo>
                    <a:pt x="871921" y="424720"/>
                  </a:lnTo>
                  <a:lnTo>
                    <a:pt x="861415" y="424720"/>
                  </a:lnTo>
                  <a:lnTo>
                    <a:pt x="850910" y="424720"/>
                  </a:lnTo>
                  <a:lnTo>
                    <a:pt x="840405" y="424720"/>
                  </a:lnTo>
                  <a:lnTo>
                    <a:pt x="829900" y="424720"/>
                  </a:lnTo>
                  <a:lnTo>
                    <a:pt x="819395" y="424720"/>
                  </a:lnTo>
                  <a:lnTo>
                    <a:pt x="808890" y="424720"/>
                  </a:lnTo>
                  <a:lnTo>
                    <a:pt x="798385" y="424720"/>
                  </a:lnTo>
                  <a:lnTo>
                    <a:pt x="787880" y="424720"/>
                  </a:lnTo>
                  <a:lnTo>
                    <a:pt x="777375" y="424720"/>
                  </a:lnTo>
                  <a:lnTo>
                    <a:pt x="766870" y="424720"/>
                  </a:lnTo>
                  <a:lnTo>
                    <a:pt x="756365" y="424720"/>
                  </a:lnTo>
                  <a:lnTo>
                    <a:pt x="745860" y="424720"/>
                  </a:lnTo>
                  <a:lnTo>
                    <a:pt x="735355" y="424720"/>
                  </a:lnTo>
                  <a:lnTo>
                    <a:pt x="724850" y="424720"/>
                  </a:lnTo>
                  <a:lnTo>
                    <a:pt x="714344" y="424720"/>
                  </a:lnTo>
                  <a:lnTo>
                    <a:pt x="703839" y="424720"/>
                  </a:lnTo>
                  <a:lnTo>
                    <a:pt x="693334" y="424720"/>
                  </a:lnTo>
                  <a:lnTo>
                    <a:pt x="682829" y="424720"/>
                  </a:lnTo>
                  <a:lnTo>
                    <a:pt x="672324" y="424720"/>
                  </a:lnTo>
                  <a:lnTo>
                    <a:pt x="661819" y="424720"/>
                  </a:lnTo>
                  <a:lnTo>
                    <a:pt x="651314" y="424720"/>
                  </a:lnTo>
                  <a:lnTo>
                    <a:pt x="640809" y="424720"/>
                  </a:lnTo>
                  <a:lnTo>
                    <a:pt x="630304" y="424720"/>
                  </a:lnTo>
                  <a:lnTo>
                    <a:pt x="619799" y="424720"/>
                  </a:lnTo>
                  <a:lnTo>
                    <a:pt x="609294" y="424720"/>
                  </a:lnTo>
                  <a:lnTo>
                    <a:pt x="598789" y="424720"/>
                  </a:lnTo>
                  <a:lnTo>
                    <a:pt x="588284" y="424720"/>
                  </a:lnTo>
                  <a:lnTo>
                    <a:pt x="577779" y="424720"/>
                  </a:lnTo>
                  <a:lnTo>
                    <a:pt x="567273" y="424720"/>
                  </a:lnTo>
                  <a:lnTo>
                    <a:pt x="556768" y="424720"/>
                  </a:lnTo>
                  <a:lnTo>
                    <a:pt x="546263" y="424720"/>
                  </a:lnTo>
                  <a:lnTo>
                    <a:pt x="535758" y="424720"/>
                  </a:lnTo>
                  <a:lnTo>
                    <a:pt x="525253" y="424720"/>
                  </a:lnTo>
                  <a:lnTo>
                    <a:pt x="514748" y="424720"/>
                  </a:lnTo>
                  <a:lnTo>
                    <a:pt x="504243" y="424720"/>
                  </a:lnTo>
                  <a:lnTo>
                    <a:pt x="493738" y="424720"/>
                  </a:lnTo>
                  <a:lnTo>
                    <a:pt x="483233" y="424720"/>
                  </a:lnTo>
                  <a:lnTo>
                    <a:pt x="472728" y="424720"/>
                  </a:lnTo>
                  <a:lnTo>
                    <a:pt x="462223" y="424720"/>
                  </a:lnTo>
                  <a:lnTo>
                    <a:pt x="451718" y="424720"/>
                  </a:lnTo>
                  <a:lnTo>
                    <a:pt x="441213" y="424720"/>
                  </a:lnTo>
                  <a:lnTo>
                    <a:pt x="430707" y="424720"/>
                  </a:lnTo>
                  <a:lnTo>
                    <a:pt x="420202" y="424720"/>
                  </a:lnTo>
                  <a:lnTo>
                    <a:pt x="409697" y="424720"/>
                  </a:lnTo>
                  <a:lnTo>
                    <a:pt x="399192" y="424720"/>
                  </a:lnTo>
                  <a:lnTo>
                    <a:pt x="388687" y="424720"/>
                  </a:lnTo>
                  <a:lnTo>
                    <a:pt x="378182" y="424720"/>
                  </a:lnTo>
                  <a:lnTo>
                    <a:pt x="367677" y="424720"/>
                  </a:lnTo>
                  <a:lnTo>
                    <a:pt x="357172" y="424720"/>
                  </a:lnTo>
                  <a:lnTo>
                    <a:pt x="346667" y="424720"/>
                  </a:lnTo>
                  <a:lnTo>
                    <a:pt x="336162" y="424720"/>
                  </a:lnTo>
                  <a:lnTo>
                    <a:pt x="325657" y="424720"/>
                  </a:lnTo>
                  <a:lnTo>
                    <a:pt x="315152" y="424720"/>
                  </a:lnTo>
                  <a:lnTo>
                    <a:pt x="304647" y="424720"/>
                  </a:lnTo>
                  <a:lnTo>
                    <a:pt x="294142" y="424720"/>
                  </a:lnTo>
                  <a:lnTo>
                    <a:pt x="283636" y="424720"/>
                  </a:lnTo>
                  <a:lnTo>
                    <a:pt x="273131" y="424720"/>
                  </a:lnTo>
                  <a:lnTo>
                    <a:pt x="262626" y="424720"/>
                  </a:lnTo>
                  <a:lnTo>
                    <a:pt x="252121" y="424720"/>
                  </a:lnTo>
                  <a:lnTo>
                    <a:pt x="241616" y="424720"/>
                  </a:lnTo>
                  <a:lnTo>
                    <a:pt x="231111" y="424720"/>
                  </a:lnTo>
                  <a:lnTo>
                    <a:pt x="220606" y="424720"/>
                  </a:lnTo>
                  <a:lnTo>
                    <a:pt x="210101" y="424720"/>
                  </a:lnTo>
                  <a:lnTo>
                    <a:pt x="199596" y="424720"/>
                  </a:lnTo>
                  <a:lnTo>
                    <a:pt x="189091" y="424720"/>
                  </a:lnTo>
                  <a:lnTo>
                    <a:pt x="178586" y="424720"/>
                  </a:lnTo>
                  <a:lnTo>
                    <a:pt x="168081" y="424720"/>
                  </a:lnTo>
                  <a:lnTo>
                    <a:pt x="157576" y="424720"/>
                  </a:lnTo>
                  <a:lnTo>
                    <a:pt x="147071" y="424720"/>
                  </a:lnTo>
                  <a:lnTo>
                    <a:pt x="136565" y="424720"/>
                  </a:lnTo>
                  <a:lnTo>
                    <a:pt x="126060" y="424720"/>
                  </a:lnTo>
                  <a:lnTo>
                    <a:pt x="115555" y="424720"/>
                  </a:lnTo>
                  <a:lnTo>
                    <a:pt x="105050" y="424720"/>
                  </a:lnTo>
                  <a:lnTo>
                    <a:pt x="94545" y="424720"/>
                  </a:lnTo>
                  <a:lnTo>
                    <a:pt x="84040" y="424720"/>
                  </a:lnTo>
                  <a:lnTo>
                    <a:pt x="73535" y="424720"/>
                  </a:lnTo>
                  <a:lnTo>
                    <a:pt x="63030" y="424720"/>
                  </a:lnTo>
                  <a:lnTo>
                    <a:pt x="52525" y="424720"/>
                  </a:lnTo>
                  <a:lnTo>
                    <a:pt x="42020" y="424720"/>
                  </a:lnTo>
                  <a:lnTo>
                    <a:pt x="31515" y="424720"/>
                  </a:lnTo>
                  <a:lnTo>
                    <a:pt x="21010" y="424720"/>
                  </a:lnTo>
                  <a:lnTo>
                    <a:pt x="10505" y="424720"/>
                  </a:lnTo>
                  <a:lnTo>
                    <a:pt x="0" y="424720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l22">
              <a:extLst>
                <a:ext uri="{FF2B5EF4-FFF2-40B4-BE49-F238E27FC236}">
                  <a16:creationId xmlns:a16="http://schemas.microsoft.com/office/drawing/2014/main" id="{F462961D-691A-C345-B65D-A901D88BFF7B}"/>
                </a:ext>
              </a:extLst>
            </p:cNvPr>
            <p:cNvSpPr/>
            <p:nvPr/>
          </p:nvSpPr>
          <p:spPr>
            <a:xfrm>
              <a:off x="1976791" y="1203993"/>
              <a:ext cx="4286069" cy="419412"/>
            </a:xfrm>
            <a:custGeom>
              <a:avLst/>
              <a:gdLst/>
              <a:ahLst/>
              <a:cxnLst/>
              <a:rect l="0" t="0" r="0" b="0"/>
              <a:pathLst>
                <a:path w="4286069" h="419412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23">
              <a:extLst>
                <a:ext uri="{FF2B5EF4-FFF2-40B4-BE49-F238E27FC236}">
                  <a16:creationId xmlns:a16="http://schemas.microsoft.com/office/drawing/2014/main" id="{6F59F07C-FAB4-9641-A1E1-0AEF4025E9FC}"/>
                </a:ext>
              </a:extLst>
            </p:cNvPr>
            <p:cNvSpPr/>
            <p:nvPr/>
          </p:nvSpPr>
          <p:spPr>
            <a:xfrm>
              <a:off x="32451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8" name="tx24">
              <a:extLst>
                <a:ext uri="{FF2B5EF4-FFF2-40B4-BE49-F238E27FC236}">
                  <a16:creationId xmlns:a16="http://schemas.microsoft.com/office/drawing/2014/main" id="{255EC7C8-1B96-BC41-BC12-B7B398580EBB}"/>
                </a:ext>
              </a:extLst>
            </p:cNvPr>
            <p:cNvSpPr/>
            <p:nvPr/>
          </p:nvSpPr>
          <p:spPr>
            <a:xfrm>
              <a:off x="569859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9" name="tx25">
              <a:extLst>
                <a:ext uri="{FF2B5EF4-FFF2-40B4-BE49-F238E27FC236}">
                  <a16:creationId xmlns:a16="http://schemas.microsoft.com/office/drawing/2014/main" id="{117FE39A-4203-044F-8151-90C200A090F5}"/>
                </a:ext>
              </a:extLst>
            </p:cNvPr>
            <p:cNvSpPr/>
            <p:nvPr/>
          </p:nvSpPr>
          <p:spPr>
            <a:xfrm>
              <a:off x="5529557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0" name="tx26">
              <a:extLst>
                <a:ext uri="{FF2B5EF4-FFF2-40B4-BE49-F238E27FC236}">
                  <a16:creationId xmlns:a16="http://schemas.microsoft.com/office/drawing/2014/main" id="{327FBA5A-F695-3340-9B35-37C6167BA4EE}"/>
                </a:ext>
              </a:extLst>
            </p:cNvPr>
            <p:cNvSpPr/>
            <p:nvPr/>
          </p:nvSpPr>
          <p:spPr>
            <a:xfrm>
              <a:off x="438325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1" name="tx27">
              <a:extLst>
                <a:ext uri="{FF2B5EF4-FFF2-40B4-BE49-F238E27FC236}">
                  <a16:creationId xmlns:a16="http://schemas.microsoft.com/office/drawing/2014/main" id="{69FE5DD4-13EC-A34E-B42B-1FA0736B832C}"/>
                </a:ext>
              </a:extLst>
            </p:cNvPr>
            <p:cNvSpPr/>
            <p:nvPr/>
          </p:nvSpPr>
          <p:spPr>
            <a:xfrm>
              <a:off x="333772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2" name="tx28">
              <a:extLst>
                <a:ext uri="{FF2B5EF4-FFF2-40B4-BE49-F238E27FC236}">
                  <a16:creationId xmlns:a16="http://schemas.microsoft.com/office/drawing/2014/main" id="{54B87F92-5588-9F4F-80D1-AF93F4E3E02B}"/>
                </a:ext>
              </a:extLst>
            </p:cNvPr>
            <p:cNvSpPr/>
            <p:nvPr/>
          </p:nvSpPr>
          <p:spPr>
            <a:xfrm>
              <a:off x="291156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3" name="tx29">
              <a:extLst>
                <a:ext uri="{FF2B5EF4-FFF2-40B4-BE49-F238E27FC236}">
                  <a16:creationId xmlns:a16="http://schemas.microsoft.com/office/drawing/2014/main" id="{46DED4E3-B3CE-174F-90DF-7F9FA3DE7850}"/>
                </a:ext>
              </a:extLst>
            </p:cNvPr>
            <p:cNvSpPr/>
            <p:nvPr/>
          </p:nvSpPr>
          <p:spPr>
            <a:xfrm>
              <a:off x="358650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4" name="tx30">
              <a:extLst>
                <a:ext uri="{FF2B5EF4-FFF2-40B4-BE49-F238E27FC236}">
                  <a16:creationId xmlns:a16="http://schemas.microsoft.com/office/drawing/2014/main" id="{B0682BE7-9644-6E42-937E-3FB1A3F5CE97}"/>
                </a:ext>
              </a:extLst>
            </p:cNvPr>
            <p:cNvSpPr/>
            <p:nvPr/>
          </p:nvSpPr>
          <p:spPr>
            <a:xfrm>
              <a:off x="352732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5" name="tx31">
              <a:extLst>
                <a:ext uri="{FF2B5EF4-FFF2-40B4-BE49-F238E27FC236}">
                  <a16:creationId xmlns:a16="http://schemas.microsoft.com/office/drawing/2014/main" id="{81EDF23B-4922-1448-ADA4-219583918CC8}"/>
                </a:ext>
              </a:extLst>
            </p:cNvPr>
            <p:cNvSpPr/>
            <p:nvPr/>
          </p:nvSpPr>
          <p:spPr>
            <a:xfrm>
              <a:off x="358009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6" name="tx32">
              <a:extLst>
                <a:ext uri="{FF2B5EF4-FFF2-40B4-BE49-F238E27FC236}">
                  <a16:creationId xmlns:a16="http://schemas.microsoft.com/office/drawing/2014/main" id="{EC57B36D-EA3C-2C47-B5E0-FF294EDA6863}"/>
                </a:ext>
              </a:extLst>
            </p:cNvPr>
            <p:cNvSpPr/>
            <p:nvPr/>
          </p:nvSpPr>
          <p:spPr>
            <a:xfrm>
              <a:off x="334393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7" name="tx33">
              <a:extLst>
                <a:ext uri="{FF2B5EF4-FFF2-40B4-BE49-F238E27FC236}">
                  <a16:creationId xmlns:a16="http://schemas.microsoft.com/office/drawing/2014/main" id="{9CE65ADC-A2A8-0743-90D8-B212D8199D4B}"/>
                </a:ext>
              </a:extLst>
            </p:cNvPr>
            <p:cNvSpPr/>
            <p:nvPr/>
          </p:nvSpPr>
          <p:spPr>
            <a:xfrm>
              <a:off x="45802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8" name="tx34">
              <a:extLst>
                <a:ext uri="{FF2B5EF4-FFF2-40B4-BE49-F238E27FC236}">
                  <a16:creationId xmlns:a16="http://schemas.microsoft.com/office/drawing/2014/main" id="{4F6D29AD-E6AC-B246-961E-00DADD464A1C}"/>
                </a:ext>
              </a:extLst>
            </p:cNvPr>
            <p:cNvSpPr/>
            <p:nvPr/>
          </p:nvSpPr>
          <p:spPr>
            <a:xfrm>
              <a:off x="330864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9" name="tx35">
              <a:extLst>
                <a:ext uri="{FF2B5EF4-FFF2-40B4-BE49-F238E27FC236}">
                  <a16:creationId xmlns:a16="http://schemas.microsoft.com/office/drawing/2014/main" id="{768E677C-EB22-8943-9299-0DE7AEAA6A9D}"/>
                </a:ext>
              </a:extLst>
            </p:cNvPr>
            <p:cNvSpPr/>
            <p:nvPr/>
          </p:nvSpPr>
          <p:spPr>
            <a:xfrm>
              <a:off x="5262874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0" name="tx36">
              <a:extLst>
                <a:ext uri="{FF2B5EF4-FFF2-40B4-BE49-F238E27FC236}">
                  <a16:creationId xmlns:a16="http://schemas.microsoft.com/office/drawing/2014/main" id="{664BF006-154D-4A4F-89C2-56333FCC9911}"/>
                </a:ext>
              </a:extLst>
            </p:cNvPr>
            <p:cNvSpPr/>
            <p:nvPr/>
          </p:nvSpPr>
          <p:spPr>
            <a:xfrm>
              <a:off x="29886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1" name="tx37">
              <a:extLst>
                <a:ext uri="{FF2B5EF4-FFF2-40B4-BE49-F238E27FC236}">
                  <a16:creationId xmlns:a16="http://schemas.microsoft.com/office/drawing/2014/main" id="{0179A096-C58F-924E-9E08-02B7EAEF3AA9}"/>
                </a:ext>
              </a:extLst>
            </p:cNvPr>
            <p:cNvSpPr/>
            <p:nvPr/>
          </p:nvSpPr>
          <p:spPr>
            <a:xfrm>
              <a:off x="266347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2" name="tx38">
              <a:extLst>
                <a:ext uri="{FF2B5EF4-FFF2-40B4-BE49-F238E27FC236}">
                  <a16:creationId xmlns:a16="http://schemas.microsoft.com/office/drawing/2014/main" id="{D6B1D7FE-CD8B-7940-80A9-8F9B4FA79BA2}"/>
                </a:ext>
              </a:extLst>
            </p:cNvPr>
            <p:cNvSpPr/>
            <p:nvPr/>
          </p:nvSpPr>
          <p:spPr>
            <a:xfrm>
              <a:off x="404480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3" name="tx39">
              <a:extLst>
                <a:ext uri="{FF2B5EF4-FFF2-40B4-BE49-F238E27FC236}">
                  <a16:creationId xmlns:a16="http://schemas.microsoft.com/office/drawing/2014/main" id="{FE1267EA-C9DF-3E41-A793-496A8A3FB2A6}"/>
                </a:ext>
              </a:extLst>
            </p:cNvPr>
            <p:cNvSpPr/>
            <p:nvPr/>
          </p:nvSpPr>
          <p:spPr>
            <a:xfrm>
              <a:off x="342142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4" name="tx40">
              <a:extLst>
                <a:ext uri="{FF2B5EF4-FFF2-40B4-BE49-F238E27FC236}">
                  <a16:creationId xmlns:a16="http://schemas.microsoft.com/office/drawing/2014/main" id="{24D1878C-EB96-3F46-8589-440F57EC0935}"/>
                </a:ext>
              </a:extLst>
            </p:cNvPr>
            <p:cNvSpPr/>
            <p:nvPr/>
          </p:nvSpPr>
          <p:spPr>
            <a:xfrm>
              <a:off x="348297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5" name="tx41">
              <a:extLst>
                <a:ext uri="{FF2B5EF4-FFF2-40B4-BE49-F238E27FC236}">
                  <a16:creationId xmlns:a16="http://schemas.microsoft.com/office/drawing/2014/main" id="{8CE12008-E029-B94F-9D29-F2C4A1EE0678}"/>
                </a:ext>
              </a:extLst>
            </p:cNvPr>
            <p:cNvSpPr/>
            <p:nvPr/>
          </p:nvSpPr>
          <p:spPr>
            <a:xfrm>
              <a:off x="32880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6" name="tx42">
              <a:extLst>
                <a:ext uri="{FF2B5EF4-FFF2-40B4-BE49-F238E27FC236}">
                  <a16:creationId xmlns:a16="http://schemas.microsoft.com/office/drawing/2014/main" id="{71D06259-EB99-D34F-9DBD-7748644122C1}"/>
                </a:ext>
              </a:extLst>
            </p:cNvPr>
            <p:cNvSpPr/>
            <p:nvPr/>
          </p:nvSpPr>
          <p:spPr>
            <a:xfrm>
              <a:off x="25807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7" name="tx43">
              <a:extLst>
                <a:ext uri="{FF2B5EF4-FFF2-40B4-BE49-F238E27FC236}">
                  <a16:creationId xmlns:a16="http://schemas.microsoft.com/office/drawing/2014/main" id="{849237E3-02F0-4D49-B25A-8ED93F511527}"/>
                </a:ext>
              </a:extLst>
            </p:cNvPr>
            <p:cNvSpPr/>
            <p:nvPr/>
          </p:nvSpPr>
          <p:spPr>
            <a:xfrm>
              <a:off x="467023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8" name="tx44">
              <a:extLst>
                <a:ext uri="{FF2B5EF4-FFF2-40B4-BE49-F238E27FC236}">
                  <a16:creationId xmlns:a16="http://schemas.microsoft.com/office/drawing/2014/main" id="{C0CA7F67-13A8-E84E-BA23-527C8113D4A6}"/>
                </a:ext>
              </a:extLst>
            </p:cNvPr>
            <p:cNvSpPr/>
            <p:nvPr/>
          </p:nvSpPr>
          <p:spPr>
            <a:xfrm>
              <a:off x="261553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9" name="tx45">
              <a:extLst>
                <a:ext uri="{FF2B5EF4-FFF2-40B4-BE49-F238E27FC236}">
                  <a16:creationId xmlns:a16="http://schemas.microsoft.com/office/drawing/2014/main" id="{F519D7AA-FC17-BA4B-A113-B25499347939}"/>
                </a:ext>
              </a:extLst>
            </p:cNvPr>
            <p:cNvSpPr/>
            <p:nvPr/>
          </p:nvSpPr>
          <p:spPr>
            <a:xfrm>
              <a:off x="46233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0" name="tx46">
              <a:extLst>
                <a:ext uri="{FF2B5EF4-FFF2-40B4-BE49-F238E27FC236}">
                  <a16:creationId xmlns:a16="http://schemas.microsoft.com/office/drawing/2014/main" id="{5B0BE4AE-B2EE-A848-8A58-05EF5B53DA97}"/>
                </a:ext>
              </a:extLst>
            </p:cNvPr>
            <p:cNvSpPr/>
            <p:nvPr/>
          </p:nvSpPr>
          <p:spPr>
            <a:xfrm>
              <a:off x="318735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1" name="tx47">
              <a:extLst>
                <a:ext uri="{FF2B5EF4-FFF2-40B4-BE49-F238E27FC236}">
                  <a16:creationId xmlns:a16="http://schemas.microsoft.com/office/drawing/2014/main" id="{EE1C1409-30E9-B248-B79B-93B0CDDAA9F2}"/>
                </a:ext>
              </a:extLst>
            </p:cNvPr>
            <p:cNvSpPr/>
            <p:nvPr/>
          </p:nvSpPr>
          <p:spPr>
            <a:xfrm>
              <a:off x="298675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2" name="tx48">
              <a:extLst>
                <a:ext uri="{FF2B5EF4-FFF2-40B4-BE49-F238E27FC236}">
                  <a16:creationId xmlns:a16="http://schemas.microsoft.com/office/drawing/2014/main" id="{8D4329B0-9B4C-F64A-9E85-AF235D0BED3C}"/>
                </a:ext>
              </a:extLst>
            </p:cNvPr>
            <p:cNvSpPr/>
            <p:nvPr/>
          </p:nvSpPr>
          <p:spPr>
            <a:xfrm>
              <a:off x="33197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3" name="tx49">
              <a:extLst>
                <a:ext uri="{FF2B5EF4-FFF2-40B4-BE49-F238E27FC236}">
                  <a16:creationId xmlns:a16="http://schemas.microsoft.com/office/drawing/2014/main" id="{62A69B70-9B94-8941-A33A-9CC665329C78}"/>
                </a:ext>
              </a:extLst>
            </p:cNvPr>
            <p:cNvSpPr/>
            <p:nvPr/>
          </p:nvSpPr>
          <p:spPr>
            <a:xfrm>
              <a:off x="278866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4" name="tx50">
              <a:extLst>
                <a:ext uri="{FF2B5EF4-FFF2-40B4-BE49-F238E27FC236}">
                  <a16:creationId xmlns:a16="http://schemas.microsoft.com/office/drawing/2014/main" id="{35ABE21A-B202-A748-9928-98757EF0BB8E}"/>
                </a:ext>
              </a:extLst>
            </p:cNvPr>
            <p:cNvSpPr/>
            <p:nvPr/>
          </p:nvSpPr>
          <p:spPr>
            <a:xfrm>
              <a:off x="30099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5" name="tx51">
              <a:extLst>
                <a:ext uri="{FF2B5EF4-FFF2-40B4-BE49-F238E27FC236}">
                  <a16:creationId xmlns:a16="http://schemas.microsoft.com/office/drawing/2014/main" id="{EB04D6DE-658A-5748-BDE6-8E597FDD41C8}"/>
                </a:ext>
              </a:extLst>
            </p:cNvPr>
            <p:cNvSpPr/>
            <p:nvPr/>
          </p:nvSpPr>
          <p:spPr>
            <a:xfrm>
              <a:off x="312224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6" name="tx52">
              <a:extLst>
                <a:ext uri="{FF2B5EF4-FFF2-40B4-BE49-F238E27FC236}">
                  <a16:creationId xmlns:a16="http://schemas.microsoft.com/office/drawing/2014/main" id="{3C33A397-0F89-C54A-98F8-3A8D44AFDC7E}"/>
                </a:ext>
              </a:extLst>
            </p:cNvPr>
            <p:cNvSpPr/>
            <p:nvPr/>
          </p:nvSpPr>
          <p:spPr>
            <a:xfrm>
              <a:off x="331443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7" name="pg53">
              <a:extLst>
                <a:ext uri="{FF2B5EF4-FFF2-40B4-BE49-F238E27FC236}">
                  <a16:creationId xmlns:a16="http://schemas.microsoft.com/office/drawing/2014/main" id="{14969623-0767-6A4B-9402-BF47598E3FCF}"/>
                </a:ext>
              </a:extLst>
            </p:cNvPr>
            <p:cNvSpPr/>
            <p:nvPr/>
          </p:nvSpPr>
          <p:spPr>
            <a:xfrm>
              <a:off x="1840225" y="1860768"/>
              <a:ext cx="4138998" cy="295286"/>
            </a:xfrm>
            <a:custGeom>
              <a:avLst/>
              <a:gdLst/>
              <a:ahLst/>
              <a:cxnLst/>
              <a:rect l="0" t="0" r="0" b="0"/>
              <a:pathLst>
                <a:path w="4138998" h="295286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  <a:lnTo>
                    <a:pt x="4138998" y="295286"/>
                  </a:lnTo>
                  <a:lnTo>
                    <a:pt x="4128493" y="295286"/>
                  </a:lnTo>
                  <a:lnTo>
                    <a:pt x="4117988" y="295286"/>
                  </a:lnTo>
                  <a:lnTo>
                    <a:pt x="4107483" y="295286"/>
                  </a:lnTo>
                  <a:lnTo>
                    <a:pt x="4096978" y="295286"/>
                  </a:lnTo>
                  <a:lnTo>
                    <a:pt x="4086473" y="295286"/>
                  </a:lnTo>
                  <a:lnTo>
                    <a:pt x="4075968" y="295286"/>
                  </a:lnTo>
                  <a:lnTo>
                    <a:pt x="4065463" y="295286"/>
                  </a:lnTo>
                  <a:lnTo>
                    <a:pt x="4054958" y="295286"/>
                  </a:lnTo>
                  <a:lnTo>
                    <a:pt x="4044453" y="295286"/>
                  </a:lnTo>
                  <a:lnTo>
                    <a:pt x="4033947" y="295286"/>
                  </a:lnTo>
                  <a:lnTo>
                    <a:pt x="4023442" y="295286"/>
                  </a:lnTo>
                  <a:lnTo>
                    <a:pt x="4012937" y="295286"/>
                  </a:lnTo>
                  <a:lnTo>
                    <a:pt x="4002432" y="295286"/>
                  </a:lnTo>
                  <a:lnTo>
                    <a:pt x="3991927" y="295286"/>
                  </a:lnTo>
                  <a:lnTo>
                    <a:pt x="3981422" y="295286"/>
                  </a:lnTo>
                  <a:lnTo>
                    <a:pt x="3970917" y="295286"/>
                  </a:lnTo>
                  <a:lnTo>
                    <a:pt x="3960412" y="295286"/>
                  </a:lnTo>
                  <a:lnTo>
                    <a:pt x="3949907" y="295286"/>
                  </a:lnTo>
                  <a:lnTo>
                    <a:pt x="3939402" y="295286"/>
                  </a:lnTo>
                  <a:lnTo>
                    <a:pt x="3928897" y="295286"/>
                  </a:lnTo>
                  <a:lnTo>
                    <a:pt x="3918392" y="295286"/>
                  </a:lnTo>
                  <a:lnTo>
                    <a:pt x="3907887" y="295286"/>
                  </a:lnTo>
                  <a:lnTo>
                    <a:pt x="3897382" y="295286"/>
                  </a:lnTo>
                  <a:lnTo>
                    <a:pt x="3886876" y="295286"/>
                  </a:lnTo>
                  <a:lnTo>
                    <a:pt x="3876371" y="295286"/>
                  </a:lnTo>
                  <a:lnTo>
                    <a:pt x="3865866" y="295286"/>
                  </a:lnTo>
                  <a:lnTo>
                    <a:pt x="3855361" y="295286"/>
                  </a:lnTo>
                  <a:lnTo>
                    <a:pt x="3844856" y="295286"/>
                  </a:lnTo>
                  <a:lnTo>
                    <a:pt x="3834351" y="295286"/>
                  </a:lnTo>
                  <a:lnTo>
                    <a:pt x="3823846" y="295286"/>
                  </a:lnTo>
                  <a:lnTo>
                    <a:pt x="3813341" y="295286"/>
                  </a:lnTo>
                  <a:lnTo>
                    <a:pt x="3802836" y="295286"/>
                  </a:lnTo>
                  <a:lnTo>
                    <a:pt x="3792331" y="295286"/>
                  </a:lnTo>
                  <a:lnTo>
                    <a:pt x="3781826" y="295286"/>
                  </a:lnTo>
                  <a:lnTo>
                    <a:pt x="3771321" y="295286"/>
                  </a:lnTo>
                  <a:lnTo>
                    <a:pt x="3760816" y="295286"/>
                  </a:lnTo>
                  <a:lnTo>
                    <a:pt x="3750311" y="295286"/>
                  </a:lnTo>
                  <a:lnTo>
                    <a:pt x="3739805" y="295286"/>
                  </a:lnTo>
                  <a:lnTo>
                    <a:pt x="3729300" y="295286"/>
                  </a:lnTo>
                  <a:lnTo>
                    <a:pt x="3718795" y="295286"/>
                  </a:lnTo>
                  <a:lnTo>
                    <a:pt x="3708290" y="295286"/>
                  </a:lnTo>
                  <a:lnTo>
                    <a:pt x="3697785" y="295286"/>
                  </a:lnTo>
                  <a:lnTo>
                    <a:pt x="3687280" y="295286"/>
                  </a:lnTo>
                  <a:lnTo>
                    <a:pt x="3676775" y="295286"/>
                  </a:lnTo>
                  <a:lnTo>
                    <a:pt x="3666270" y="295286"/>
                  </a:lnTo>
                  <a:lnTo>
                    <a:pt x="3655765" y="295286"/>
                  </a:lnTo>
                  <a:lnTo>
                    <a:pt x="3645260" y="295286"/>
                  </a:lnTo>
                  <a:lnTo>
                    <a:pt x="3634755" y="295286"/>
                  </a:lnTo>
                  <a:lnTo>
                    <a:pt x="3624250" y="295286"/>
                  </a:lnTo>
                  <a:lnTo>
                    <a:pt x="3613745" y="295286"/>
                  </a:lnTo>
                  <a:lnTo>
                    <a:pt x="3603239" y="295286"/>
                  </a:lnTo>
                  <a:lnTo>
                    <a:pt x="3592734" y="295286"/>
                  </a:lnTo>
                  <a:lnTo>
                    <a:pt x="3582229" y="295286"/>
                  </a:lnTo>
                  <a:lnTo>
                    <a:pt x="3571724" y="295286"/>
                  </a:lnTo>
                  <a:lnTo>
                    <a:pt x="3561219" y="295286"/>
                  </a:lnTo>
                  <a:lnTo>
                    <a:pt x="3550714" y="295286"/>
                  </a:lnTo>
                  <a:lnTo>
                    <a:pt x="3540209" y="295286"/>
                  </a:lnTo>
                  <a:lnTo>
                    <a:pt x="3529704" y="295286"/>
                  </a:lnTo>
                  <a:lnTo>
                    <a:pt x="3519199" y="295286"/>
                  </a:lnTo>
                  <a:lnTo>
                    <a:pt x="3508694" y="295286"/>
                  </a:lnTo>
                  <a:lnTo>
                    <a:pt x="3498189" y="295286"/>
                  </a:lnTo>
                  <a:lnTo>
                    <a:pt x="3487684" y="295286"/>
                  </a:lnTo>
                  <a:lnTo>
                    <a:pt x="3477179" y="295286"/>
                  </a:lnTo>
                  <a:lnTo>
                    <a:pt x="3466674" y="295286"/>
                  </a:lnTo>
                  <a:lnTo>
                    <a:pt x="3456168" y="295286"/>
                  </a:lnTo>
                  <a:lnTo>
                    <a:pt x="3445663" y="295286"/>
                  </a:lnTo>
                  <a:lnTo>
                    <a:pt x="3435158" y="295286"/>
                  </a:lnTo>
                  <a:lnTo>
                    <a:pt x="3424653" y="295286"/>
                  </a:lnTo>
                  <a:lnTo>
                    <a:pt x="3414148" y="295286"/>
                  </a:lnTo>
                  <a:lnTo>
                    <a:pt x="3403643" y="295286"/>
                  </a:lnTo>
                  <a:lnTo>
                    <a:pt x="3393138" y="295286"/>
                  </a:lnTo>
                  <a:lnTo>
                    <a:pt x="3382633" y="295286"/>
                  </a:lnTo>
                  <a:lnTo>
                    <a:pt x="3372128" y="295286"/>
                  </a:lnTo>
                  <a:lnTo>
                    <a:pt x="3361623" y="295286"/>
                  </a:lnTo>
                  <a:lnTo>
                    <a:pt x="3351118" y="295286"/>
                  </a:lnTo>
                  <a:lnTo>
                    <a:pt x="3340613" y="295286"/>
                  </a:lnTo>
                  <a:lnTo>
                    <a:pt x="3330108" y="295286"/>
                  </a:lnTo>
                  <a:lnTo>
                    <a:pt x="3319603" y="295286"/>
                  </a:lnTo>
                  <a:lnTo>
                    <a:pt x="3309097" y="295286"/>
                  </a:lnTo>
                  <a:lnTo>
                    <a:pt x="3298592" y="295286"/>
                  </a:lnTo>
                  <a:lnTo>
                    <a:pt x="3288087" y="295286"/>
                  </a:lnTo>
                  <a:lnTo>
                    <a:pt x="3277582" y="295286"/>
                  </a:lnTo>
                  <a:lnTo>
                    <a:pt x="3267077" y="295286"/>
                  </a:lnTo>
                  <a:lnTo>
                    <a:pt x="3256572" y="295286"/>
                  </a:lnTo>
                  <a:lnTo>
                    <a:pt x="3246067" y="295286"/>
                  </a:lnTo>
                  <a:lnTo>
                    <a:pt x="3235562" y="295286"/>
                  </a:lnTo>
                  <a:lnTo>
                    <a:pt x="3225057" y="295286"/>
                  </a:lnTo>
                  <a:lnTo>
                    <a:pt x="3214552" y="295286"/>
                  </a:lnTo>
                  <a:lnTo>
                    <a:pt x="3204047" y="295286"/>
                  </a:lnTo>
                  <a:lnTo>
                    <a:pt x="3193542" y="295286"/>
                  </a:lnTo>
                  <a:lnTo>
                    <a:pt x="3183037" y="295286"/>
                  </a:lnTo>
                  <a:lnTo>
                    <a:pt x="3172532" y="295286"/>
                  </a:lnTo>
                  <a:lnTo>
                    <a:pt x="3162026" y="295286"/>
                  </a:lnTo>
                  <a:lnTo>
                    <a:pt x="3151521" y="295286"/>
                  </a:lnTo>
                  <a:lnTo>
                    <a:pt x="3141016" y="295286"/>
                  </a:lnTo>
                  <a:lnTo>
                    <a:pt x="3130511" y="295286"/>
                  </a:lnTo>
                  <a:lnTo>
                    <a:pt x="3120006" y="295286"/>
                  </a:lnTo>
                  <a:lnTo>
                    <a:pt x="3109501" y="295286"/>
                  </a:lnTo>
                  <a:lnTo>
                    <a:pt x="3098996" y="295286"/>
                  </a:lnTo>
                  <a:lnTo>
                    <a:pt x="3088491" y="295286"/>
                  </a:lnTo>
                  <a:lnTo>
                    <a:pt x="3077986" y="295286"/>
                  </a:lnTo>
                  <a:lnTo>
                    <a:pt x="3067481" y="295286"/>
                  </a:lnTo>
                  <a:lnTo>
                    <a:pt x="3056976" y="295286"/>
                  </a:lnTo>
                  <a:lnTo>
                    <a:pt x="3046471" y="295286"/>
                  </a:lnTo>
                  <a:lnTo>
                    <a:pt x="3035966" y="295286"/>
                  </a:lnTo>
                  <a:lnTo>
                    <a:pt x="3025460" y="295286"/>
                  </a:lnTo>
                  <a:lnTo>
                    <a:pt x="3014955" y="295286"/>
                  </a:lnTo>
                  <a:lnTo>
                    <a:pt x="3004450" y="295286"/>
                  </a:lnTo>
                  <a:lnTo>
                    <a:pt x="2993945" y="295286"/>
                  </a:lnTo>
                  <a:lnTo>
                    <a:pt x="2983440" y="295286"/>
                  </a:lnTo>
                  <a:lnTo>
                    <a:pt x="2972935" y="295286"/>
                  </a:lnTo>
                  <a:lnTo>
                    <a:pt x="2962430" y="295286"/>
                  </a:lnTo>
                  <a:lnTo>
                    <a:pt x="2951925" y="295286"/>
                  </a:lnTo>
                  <a:lnTo>
                    <a:pt x="2941420" y="295286"/>
                  </a:lnTo>
                  <a:lnTo>
                    <a:pt x="2930915" y="295286"/>
                  </a:lnTo>
                  <a:lnTo>
                    <a:pt x="2920410" y="295286"/>
                  </a:lnTo>
                  <a:lnTo>
                    <a:pt x="2909905" y="295286"/>
                  </a:lnTo>
                  <a:lnTo>
                    <a:pt x="2899400" y="295286"/>
                  </a:lnTo>
                  <a:lnTo>
                    <a:pt x="2888895" y="295286"/>
                  </a:lnTo>
                  <a:lnTo>
                    <a:pt x="2878389" y="295286"/>
                  </a:lnTo>
                  <a:lnTo>
                    <a:pt x="2867884" y="295286"/>
                  </a:lnTo>
                  <a:lnTo>
                    <a:pt x="2857379" y="295286"/>
                  </a:lnTo>
                  <a:lnTo>
                    <a:pt x="2846874" y="295286"/>
                  </a:lnTo>
                  <a:lnTo>
                    <a:pt x="2836369" y="295286"/>
                  </a:lnTo>
                  <a:lnTo>
                    <a:pt x="2825864" y="295286"/>
                  </a:lnTo>
                  <a:lnTo>
                    <a:pt x="2815359" y="295286"/>
                  </a:lnTo>
                  <a:lnTo>
                    <a:pt x="2804854" y="295286"/>
                  </a:lnTo>
                  <a:lnTo>
                    <a:pt x="2794349" y="295286"/>
                  </a:lnTo>
                  <a:lnTo>
                    <a:pt x="2783844" y="295286"/>
                  </a:lnTo>
                  <a:lnTo>
                    <a:pt x="2773339" y="295286"/>
                  </a:lnTo>
                  <a:lnTo>
                    <a:pt x="2762834" y="295286"/>
                  </a:lnTo>
                  <a:lnTo>
                    <a:pt x="2752329" y="295286"/>
                  </a:lnTo>
                  <a:lnTo>
                    <a:pt x="2741824" y="295286"/>
                  </a:lnTo>
                  <a:lnTo>
                    <a:pt x="2731318" y="295286"/>
                  </a:lnTo>
                  <a:lnTo>
                    <a:pt x="2720813" y="295286"/>
                  </a:lnTo>
                  <a:lnTo>
                    <a:pt x="2710308" y="295286"/>
                  </a:lnTo>
                  <a:lnTo>
                    <a:pt x="2699803" y="295286"/>
                  </a:lnTo>
                  <a:lnTo>
                    <a:pt x="2689298" y="295286"/>
                  </a:lnTo>
                  <a:lnTo>
                    <a:pt x="2678793" y="295286"/>
                  </a:lnTo>
                  <a:lnTo>
                    <a:pt x="2668288" y="295286"/>
                  </a:lnTo>
                  <a:lnTo>
                    <a:pt x="2657783" y="295286"/>
                  </a:lnTo>
                  <a:lnTo>
                    <a:pt x="2647278" y="295286"/>
                  </a:lnTo>
                  <a:lnTo>
                    <a:pt x="2636773" y="295286"/>
                  </a:lnTo>
                  <a:lnTo>
                    <a:pt x="2626268" y="295286"/>
                  </a:lnTo>
                  <a:lnTo>
                    <a:pt x="2615763" y="295286"/>
                  </a:lnTo>
                  <a:lnTo>
                    <a:pt x="2605258" y="295286"/>
                  </a:lnTo>
                  <a:lnTo>
                    <a:pt x="2594752" y="295286"/>
                  </a:lnTo>
                  <a:lnTo>
                    <a:pt x="2584247" y="295286"/>
                  </a:lnTo>
                  <a:lnTo>
                    <a:pt x="2573742" y="295286"/>
                  </a:lnTo>
                  <a:lnTo>
                    <a:pt x="2563237" y="295286"/>
                  </a:lnTo>
                  <a:lnTo>
                    <a:pt x="2552732" y="295286"/>
                  </a:lnTo>
                  <a:lnTo>
                    <a:pt x="2542227" y="295286"/>
                  </a:lnTo>
                  <a:lnTo>
                    <a:pt x="2531722" y="295286"/>
                  </a:lnTo>
                  <a:lnTo>
                    <a:pt x="2521217" y="295286"/>
                  </a:lnTo>
                  <a:lnTo>
                    <a:pt x="2510712" y="295286"/>
                  </a:lnTo>
                  <a:lnTo>
                    <a:pt x="2500207" y="295286"/>
                  </a:lnTo>
                  <a:lnTo>
                    <a:pt x="2489702" y="295286"/>
                  </a:lnTo>
                  <a:lnTo>
                    <a:pt x="2479197" y="295286"/>
                  </a:lnTo>
                  <a:lnTo>
                    <a:pt x="2468692" y="295286"/>
                  </a:lnTo>
                  <a:lnTo>
                    <a:pt x="2458187" y="295286"/>
                  </a:lnTo>
                  <a:lnTo>
                    <a:pt x="2447681" y="295286"/>
                  </a:lnTo>
                  <a:lnTo>
                    <a:pt x="2437176" y="295286"/>
                  </a:lnTo>
                  <a:lnTo>
                    <a:pt x="2426671" y="295286"/>
                  </a:lnTo>
                  <a:lnTo>
                    <a:pt x="2416166" y="295286"/>
                  </a:lnTo>
                  <a:lnTo>
                    <a:pt x="2405661" y="295286"/>
                  </a:lnTo>
                  <a:lnTo>
                    <a:pt x="2395156" y="295286"/>
                  </a:lnTo>
                  <a:lnTo>
                    <a:pt x="2384651" y="295286"/>
                  </a:lnTo>
                  <a:lnTo>
                    <a:pt x="2374146" y="295286"/>
                  </a:lnTo>
                  <a:lnTo>
                    <a:pt x="2363641" y="295286"/>
                  </a:lnTo>
                  <a:lnTo>
                    <a:pt x="2353136" y="295286"/>
                  </a:lnTo>
                  <a:lnTo>
                    <a:pt x="2342631" y="295286"/>
                  </a:lnTo>
                  <a:lnTo>
                    <a:pt x="2332126" y="295286"/>
                  </a:lnTo>
                  <a:lnTo>
                    <a:pt x="2321621" y="295286"/>
                  </a:lnTo>
                  <a:lnTo>
                    <a:pt x="2311116" y="295286"/>
                  </a:lnTo>
                  <a:lnTo>
                    <a:pt x="2300610" y="295286"/>
                  </a:lnTo>
                  <a:lnTo>
                    <a:pt x="2290105" y="295286"/>
                  </a:lnTo>
                  <a:lnTo>
                    <a:pt x="2279600" y="295286"/>
                  </a:lnTo>
                  <a:lnTo>
                    <a:pt x="2269095" y="295286"/>
                  </a:lnTo>
                  <a:lnTo>
                    <a:pt x="2258590" y="295286"/>
                  </a:lnTo>
                  <a:lnTo>
                    <a:pt x="2248085" y="295286"/>
                  </a:lnTo>
                  <a:lnTo>
                    <a:pt x="2237580" y="295286"/>
                  </a:lnTo>
                  <a:lnTo>
                    <a:pt x="2227075" y="295286"/>
                  </a:lnTo>
                  <a:lnTo>
                    <a:pt x="2216570" y="295286"/>
                  </a:lnTo>
                  <a:lnTo>
                    <a:pt x="2206065" y="295286"/>
                  </a:lnTo>
                  <a:lnTo>
                    <a:pt x="2195560" y="295286"/>
                  </a:lnTo>
                  <a:lnTo>
                    <a:pt x="2185055" y="295286"/>
                  </a:lnTo>
                  <a:lnTo>
                    <a:pt x="2174550" y="295286"/>
                  </a:lnTo>
                  <a:lnTo>
                    <a:pt x="2164045" y="295286"/>
                  </a:lnTo>
                  <a:lnTo>
                    <a:pt x="2153539" y="295286"/>
                  </a:lnTo>
                  <a:lnTo>
                    <a:pt x="2143034" y="295286"/>
                  </a:lnTo>
                  <a:lnTo>
                    <a:pt x="2132529" y="295286"/>
                  </a:lnTo>
                  <a:lnTo>
                    <a:pt x="2122024" y="295286"/>
                  </a:lnTo>
                  <a:lnTo>
                    <a:pt x="2111519" y="295286"/>
                  </a:lnTo>
                  <a:lnTo>
                    <a:pt x="2101014" y="295286"/>
                  </a:lnTo>
                  <a:lnTo>
                    <a:pt x="2090509" y="295286"/>
                  </a:lnTo>
                  <a:lnTo>
                    <a:pt x="2080004" y="295286"/>
                  </a:lnTo>
                  <a:lnTo>
                    <a:pt x="2069499" y="295286"/>
                  </a:lnTo>
                  <a:lnTo>
                    <a:pt x="2058994" y="295286"/>
                  </a:lnTo>
                  <a:lnTo>
                    <a:pt x="2048489" y="295286"/>
                  </a:lnTo>
                  <a:lnTo>
                    <a:pt x="2037984" y="295286"/>
                  </a:lnTo>
                  <a:lnTo>
                    <a:pt x="2027479" y="295286"/>
                  </a:lnTo>
                  <a:lnTo>
                    <a:pt x="2016973" y="295286"/>
                  </a:lnTo>
                  <a:lnTo>
                    <a:pt x="2006468" y="295286"/>
                  </a:lnTo>
                  <a:lnTo>
                    <a:pt x="1995963" y="295286"/>
                  </a:lnTo>
                  <a:lnTo>
                    <a:pt x="1985458" y="295286"/>
                  </a:lnTo>
                  <a:lnTo>
                    <a:pt x="1974953" y="295286"/>
                  </a:lnTo>
                  <a:lnTo>
                    <a:pt x="1964448" y="295286"/>
                  </a:lnTo>
                  <a:lnTo>
                    <a:pt x="1953943" y="295286"/>
                  </a:lnTo>
                  <a:lnTo>
                    <a:pt x="1943438" y="295286"/>
                  </a:lnTo>
                  <a:lnTo>
                    <a:pt x="1932933" y="295286"/>
                  </a:lnTo>
                  <a:lnTo>
                    <a:pt x="1922428" y="295286"/>
                  </a:lnTo>
                  <a:lnTo>
                    <a:pt x="1911923" y="295286"/>
                  </a:lnTo>
                  <a:lnTo>
                    <a:pt x="1901418" y="295286"/>
                  </a:lnTo>
                  <a:lnTo>
                    <a:pt x="1890913" y="295286"/>
                  </a:lnTo>
                  <a:lnTo>
                    <a:pt x="1880408" y="295286"/>
                  </a:lnTo>
                  <a:lnTo>
                    <a:pt x="1869902" y="295286"/>
                  </a:lnTo>
                  <a:lnTo>
                    <a:pt x="1859397" y="295286"/>
                  </a:lnTo>
                  <a:lnTo>
                    <a:pt x="1848892" y="295286"/>
                  </a:lnTo>
                  <a:lnTo>
                    <a:pt x="1838387" y="295286"/>
                  </a:lnTo>
                  <a:lnTo>
                    <a:pt x="1827882" y="295286"/>
                  </a:lnTo>
                  <a:lnTo>
                    <a:pt x="1817377" y="295286"/>
                  </a:lnTo>
                  <a:lnTo>
                    <a:pt x="1806872" y="295286"/>
                  </a:lnTo>
                  <a:lnTo>
                    <a:pt x="1796367" y="295286"/>
                  </a:lnTo>
                  <a:lnTo>
                    <a:pt x="1785862" y="295286"/>
                  </a:lnTo>
                  <a:lnTo>
                    <a:pt x="1775357" y="295286"/>
                  </a:lnTo>
                  <a:lnTo>
                    <a:pt x="1764852" y="295286"/>
                  </a:lnTo>
                  <a:lnTo>
                    <a:pt x="1754347" y="295286"/>
                  </a:lnTo>
                  <a:lnTo>
                    <a:pt x="1743842" y="295286"/>
                  </a:lnTo>
                  <a:lnTo>
                    <a:pt x="1733337" y="295286"/>
                  </a:lnTo>
                  <a:lnTo>
                    <a:pt x="1722831" y="295286"/>
                  </a:lnTo>
                  <a:lnTo>
                    <a:pt x="1712326" y="295286"/>
                  </a:lnTo>
                  <a:lnTo>
                    <a:pt x="1701821" y="295286"/>
                  </a:lnTo>
                  <a:lnTo>
                    <a:pt x="1691316" y="295286"/>
                  </a:lnTo>
                  <a:lnTo>
                    <a:pt x="1680811" y="295286"/>
                  </a:lnTo>
                  <a:lnTo>
                    <a:pt x="1670306" y="295286"/>
                  </a:lnTo>
                  <a:lnTo>
                    <a:pt x="1659801" y="295286"/>
                  </a:lnTo>
                  <a:lnTo>
                    <a:pt x="1649296" y="295286"/>
                  </a:lnTo>
                  <a:lnTo>
                    <a:pt x="1638791" y="295286"/>
                  </a:lnTo>
                  <a:lnTo>
                    <a:pt x="1628286" y="295286"/>
                  </a:lnTo>
                  <a:lnTo>
                    <a:pt x="1617781" y="295286"/>
                  </a:lnTo>
                  <a:lnTo>
                    <a:pt x="1607276" y="295286"/>
                  </a:lnTo>
                  <a:lnTo>
                    <a:pt x="1596771" y="295286"/>
                  </a:lnTo>
                  <a:lnTo>
                    <a:pt x="1586266" y="295286"/>
                  </a:lnTo>
                  <a:lnTo>
                    <a:pt x="1575760" y="295286"/>
                  </a:lnTo>
                  <a:lnTo>
                    <a:pt x="1565255" y="295286"/>
                  </a:lnTo>
                  <a:lnTo>
                    <a:pt x="1554750" y="295286"/>
                  </a:lnTo>
                  <a:lnTo>
                    <a:pt x="1544245" y="295286"/>
                  </a:lnTo>
                  <a:lnTo>
                    <a:pt x="1533740" y="295286"/>
                  </a:lnTo>
                  <a:lnTo>
                    <a:pt x="1523235" y="295286"/>
                  </a:lnTo>
                  <a:lnTo>
                    <a:pt x="1512730" y="295286"/>
                  </a:lnTo>
                  <a:lnTo>
                    <a:pt x="1502225" y="295286"/>
                  </a:lnTo>
                  <a:lnTo>
                    <a:pt x="1491720" y="295286"/>
                  </a:lnTo>
                  <a:lnTo>
                    <a:pt x="1481215" y="295286"/>
                  </a:lnTo>
                  <a:lnTo>
                    <a:pt x="1470710" y="295286"/>
                  </a:lnTo>
                  <a:lnTo>
                    <a:pt x="1460205" y="295286"/>
                  </a:lnTo>
                  <a:lnTo>
                    <a:pt x="1449700" y="295286"/>
                  </a:lnTo>
                  <a:lnTo>
                    <a:pt x="1439194" y="295286"/>
                  </a:lnTo>
                  <a:lnTo>
                    <a:pt x="1428689" y="295286"/>
                  </a:lnTo>
                  <a:lnTo>
                    <a:pt x="1418184" y="295286"/>
                  </a:lnTo>
                  <a:lnTo>
                    <a:pt x="1407679" y="295286"/>
                  </a:lnTo>
                  <a:lnTo>
                    <a:pt x="1397174" y="295286"/>
                  </a:lnTo>
                  <a:lnTo>
                    <a:pt x="1386669" y="295286"/>
                  </a:lnTo>
                  <a:lnTo>
                    <a:pt x="1376164" y="295286"/>
                  </a:lnTo>
                  <a:lnTo>
                    <a:pt x="1365659" y="295286"/>
                  </a:lnTo>
                  <a:lnTo>
                    <a:pt x="1355154" y="295286"/>
                  </a:lnTo>
                  <a:lnTo>
                    <a:pt x="1344649" y="295286"/>
                  </a:lnTo>
                  <a:lnTo>
                    <a:pt x="1334144" y="295286"/>
                  </a:lnTo>
                  <a:lnTo>
                    <a:pt x="1323639" y="295286"/>
                  </a:lnTo>
                  <a:lnTo>
                    <a:pt x="1313134" y="295286"/>
                  </a:lnTo>
                  <a:lnTo>
                    <a:pt x="1302629" y="295286"/>
                  </a:lnTo>
                  <a:lnTo>
                    <a:pt x="1292123" y="295286"/>
                  </a:lnTo>
                  <a:lnTo>
                    <a:pt x="1281618" y="295286"/>
                  </a:lnTo>
                  <a:lnTo>
                    <a:pt x="1271113" y="295286"/>
                  </a:lnTo>
                  <a:lnTo>
                    <a:pt x="1260608" y="295286"/>
                  </a:lnTo>
                  <a:lnTo>
                    <a:pt x="1250103" y="295286"/>
                  </a:lnTo>
                  <a:lnTo>
                    <a:pt x="1239598" y="295286"/>
                  </a:lnTo>
                  <a:lnTo>
                    <a:pt x="1229093" y="295286"/>
                  </a:lnTo>
                  <a:lnTo>
                    <a:pt x="1218588" y="295286"/>
                  </a:lnTo>
                  <a:lnTo>
                    <a:pt x="1208083" y="295286"/>
                  </a:lnTo>
                  <a:lnTo>
                    <a:pt x="1197578" y="295286"/>
                  </a:lnTo>
                  <a:lnTo>
                    <a:pt x="1187073" y="295286"/>
                  </a:lnTo>
                  <a:lnTo>
                    <a:pt x="1176568" y="295286"/>
                  </a:lnTo>
                  <a:lnTo>
                    <a:pt x="1166063" y="295286"/>
                  </a:lnTo>
                  <a:lnTo>
                    <a:pt x="1155558" y="295286"/>
                  </a:lnTo>
                  <a:lnTo>
                    <a:pt x="1145052" y="295286"/>
                  </a:lnTo>
                  <a:lnTo>
                    <a:pt x="1134547" y="295286"/>
                  </a:lnTo>
                  <a:lnTo>
                    <a:pt x="1124042" y="295286"/>
                  </a:lnTo>
                  <a:lnTo>
                    <a:pt x="1113537" y="295286"/>
                  </a:lnTo>
                  <a:lnTo>
                    <a:pt x="1103032" y="295286"/>
                  </a:lnTo>
                  <a:lnTo>
                    <a:pt x="1092527" y="295286"/>
                  </a:lnTo>
                  <a:lnTo>
                    <a:pt x="1082022" y="295286"/>
                  </a:lnTo>
                  <a:lnTo>
                    <a:pt x="1071517" y="295286"/>
                  </a:lnTo>
                  <a:lnTo>
                    <a:pt x="1061012" y="295286"/>
                  </a:lnTo>
                  <a:lnTo>
                    <a:pt x="1050507" y="295286"/>
                  </a:lnTo>
                  <a:lnTo>
                    <a:pt x="1040002" y="295286"/>
                  </a:lnTo>
                  <a:lnTo>
                    <a:pt x="1029497" y="295286"/>
                  </a:lnTo>
                  <a:lnTo>
                    <a:pt x="1018992" y="295286"/>
                  </a:lnTo>
                  <a:lnTo>
                    <a:pt x="1008486" y="295286"/>
                  </a:lnTo>
                  <a:lnTo>
                    <a:pt x="997981" y="295286"/>
                  </a:lnTo>
                  <a:lnTo>
                    <a:pt x="987476" y="295286"/>
                  </a:lnTo>
                  <a:lnTo>
                    <a:pt x="976971" y="295286"/>
                  </a:lnTo>
                  <a:lnTo>
                    <a:pt x="966466" y="295286"/>
                  </a:lnTo>
                  <a:lnTo>
                    <a:pt x="955961" y="295286"/>
                  </a:lnTo>
                  <a:lnTo>
                    <a:pt x="945456" y="295286"/>
                  </a:lnTo>
                  <a:lnTo>
                    <a:pt x="934951" y="295286"/>
                  </a:lnTo>
                  <a:lnTo>
                    <a:pt x="924446" y="295286"/>
                  </a:lnTo>
                  <a:lnTo>
                    <a:pt x="913941" y="295286"/>
                  </a:lnTo>
                  <a:lnTo>
                    <a:pt x="903436" y="295286"/>
                  </a:lnTo>
                  <a:lnTo>
                    <a:pt x="892931" y="295286"/>
                  </a:lnTo>
                  <a:lnTo>
                    <a:pt x="882426" y="295286"/>
                  </a:lnTo>
                  <a:lnTo>
                    <a:pt x="871921" y="295286"/>
                  </a:lnTo>
                  <a:lnTo>
                    <a:pt x="861415" y="295286"/>
                  </a:lnTo>
                  <a:lnTo>
                    <a:pt x="850910" y="295286"/>
                  </a:lnTo>
                  <a:lnTo>
                    <a:pt x="840405" y="295286"/>
                  </a:lnTo>
                  <a:lnTo>
                    <a:pt x="829900" y="295286"/>
                  </a:lnTo>
                  <a:lnTo>
                    <a:pt x="819395" y="295286"/>
                  </a:lnTo>
                  <a:lnTo>
                    <a:pt x="808890" y="295286"/>
                  </a:lnTo>
                  <a:lnTo>
                    <a:pt x="798385" y="295286"/>
                  </a:lnTo>
                  <a:lnTo>
                    <a:pt x="787880" y="295286"/>
                  </a:lnTo>
                  <a:lnTo>
                    <a:pt x="777375" y="295286"/>
                  </a:lnTo>
                  <a:lnTo>
                    <a:pt x="766870" y="295286"/>
                  </a:lnTo>
                  <a:lnTo>
                    <a:pt x="756365" y="295286"/>
                  </a:lnTo>
                  <a:lnTo>
                    <a:pt x="745860" y="295286"/>
                  </a:lnTo>
                  <a:lnTo>
                    <a:pt x="735355" y="295286"/>
                  </a:lnTo>
                  <a:lnTo>
                    <a:pt x="724850" y="295286"/>
                  </a:lnTo>
                  <a:lnTo>
                    <a:pt x="714344" y="295286"/>
                  </a:lnTo>
                  <a:lnTo>
                    <a:pt x="703839" y="295286"/>
                  </a:lnTo>
                  <a:lnTo>
                    <a:pt x="693334" y="295286"/>
                  </a:lnTo>
                  <a:lnTo>
                    <a:pt x="682829" y="295286"/>
                  </a:lnTo>
                  <a:lnTo>
                    <a:pt x="672324" y="295286"/>
                  </a:lnTo>
                  <a:lnTo>
                    <a:pt x="661819" y="295286"/>
                  </a:lnTo>
                  <a:lnTo>
                    <a:pt x="651314" y="295286"/>
                  </a:lnTo>
                  <a:lnTo>
                    <a:pt x="640809" y="295286"/>
                  </a:lnTo>
                  <a:lnTo>
                    <a:pt x="630304" y="295286"/>
                  </a:lnTo>
                  <a:lnTo>
                    <a:pt x="619799" y="295286"/>
                  </a:lnTo>
                  <a:lnTo>
                    <a:pt x="609294" y="295286"/>
                  </a:lnTo>
                  <a:lnTo>
                    <a:pt x="598789" y="295286"/>
                  </a:lnTo>
                  <a:lnTo>
                    <a:pt x="588284" y="295286"/>
                  </a:lnTo>
                  <a:lnTo>
                    <a:pt x="577779" y="295286"/>
                  </a:lnTo>
                  <a:lnTo>
                    <a:pt x="567273" y="295286"/>
                  </a:lnTo>
                  <a:lnTo>
                    <a:pt x="556768" y="295286"/>
                  </a:lnTo>
                  <a:lnTo>
                    <a:pt x="546263" y="295286"/>
                  </a:lnTo>
                  <a:lnTo>
                    <a:pt x="535758" y="295286"/>
                  </a:lnTo>
                  <a:lnTo>
                    <a:pt x="525253" y="295286"/>
                  </a:lnTo>
                  <a:lnTo>
                    <a:pt x="514748" y="295286"/>
                  </a:lnTo>
                  <a:lnTo>
                    <a:pt x="504243" y="295286"/>
                  </a:lnTo>
                  <a:lnTo>
                    <a:pt x="493738" y="295286"/>
                  </a:lnTo>
                  <a:lnTo>
                    <a:pt x="483233" y="295286"/>
                  </a:lnTo>
                  <a:lnTo>
                    <a:pt x="472728" y="295286"/>
                  </a:lnTo>
                  <a:lnTo>
                    <a:pt x="462223" y="295286"/>
                  </a:lnTo>
                  <a:lnTo>
                    <a:pt x="451718" y="295286"/>
                  </a:lnTo>
                  <a:lnTo>
                    <a:pt x="441213" y="295286"/>
                  </a:lnTo>
                  <a:lnTo>
                    <a:pt x="430707" y="295286"/>
                  </a:lnTo>
                  <a:lnTo>
                    <a:pt x="420202" y="295286"/>
                  </a:lnTo>
                  <a:lnTo>
                    <a:pt x="409697" y="295286"/>
                  </a:lnTo>
                  <a:lnTo>
                    <a:pt x="399192" y="295286"/>
                  </a:lnTo>
                  <a:lnTo>
                    <a:pt x="388687" y="295286"/>
                  </a:lnTo>
                  <a:lnTo>
                    <a:pt x="378182" y="295286"/>
                  </a:lnTo>
                  <a:lnTo>
                    <a:pt x="367677" y="295286"/>
                  </a:lnTo>
                  <a:lnTo>
                    <a:pt x="357172" y="295286"/>
                  </a:lnTo>
                  <a:lnTo>
                    <a:pt x="346667" y="295286"/>
                  </a:lnTo>
                  <a:lnTo>
                    <a:pt x="336162" y="295286"/>
                  </a:lnTo>
                  <a:lnTo>
                    <a:pt x="325657" y="295286"/>
                  </a:lnTo>
                  <a:lnTo>
                    <a:pt x="315152" y="295286"/>
                  </a:lnTo>
                  <a:lnTo>
                    <a:pt x="304647" y="295286"/>
                  </a:lnTo>
                  <a:lnTo>
                    <a:pt x="294142" y="295286"/>
                  </a:lnTo>
                  <a:lnTo>
                    <a:pt x="283636" y="295286"/>
                  </a:lnTo>
                  <a:lnTo>
                    <a:pt x="273131" y="295286"/>
                  </a:lnTo>
                  <a:lnTo>
                    <a:pt x="262626" y="295286"/>
                  </a:lnTo>
                  <a:lnTo>
                    <a:pt x="252121" y="295286"/>
                  </a:lnTo>
                  <a:lnTo>
                    <a:pt x="241616" y="295286"/>
                  </a:lnTo>
                  <a:lnTo>
                    <a:pt x="231111" y="295286"/>
                  </a:lnTo>
                  <a:lnTo>
                    <a:pt x="220606" y="295286"/>
                  </a:lnTo>
                  <a:lnTo>
                    <a:pt x="210101" y="295286"/>
                  </a:lnTo>
                  <a:lnTo>
                    <a:pt x="199596" y="295286"/>
                  </a:lnTo>
                  <a:lnTo>
                    <a:pt x="189091" y="295286"/>
                  </a:lnTo>
                  <a:lnTo>
                    <a:pt x="178586" y="295286"/>
                  </a:lnTo>
                  <a:lnTo>
                    <a:pt x="168081" y="295286"/>
                  </a:lnTo>
                  <a:lnTo>
                    <a:pt x="157576" y="295286"/>
                  </a:lnTo>
                  <a:lnTo>
                    <a:pt x="147071" y="295286"/>
                  </a:lnTo>
                  <a:lnTo>
                    <a:pt x="136565" y="295286"/>
                  </a:lnTo>
                  <a:lnTo>
                    <a:pt x="126060" y="295286"/>
                  </a:lnTo>
                  <a:lnTo>
                    <a:pt x="115555" y="295286"/>
                  </a:lnTo>
                  <a:lnTo>
                    <a:pt x="105050" y="295286"/>
                  </a:lnTo>
                  <a:lnTo>
                    <a:pt x="94545" y="295286"/>
                  </a:lnTo>
                  <a:lnTo>
                    <a:pt x="84040" y="295286"/>
                  </a:lnTo>
                  <a:lnTo>
                    <a:pt x="73535" y="295286"/>
                  </a:lnTo>
                  <a:lnTo>
                    <a:pt x="63030" y="295286"/>
                  </a:lnTo>
                  <a:lnTo>
                    <a:pt x="52525" y="295286"/>
                  </a:lnTo>
                  <a:lnTo>
                    <a:pt x="42020" y="295286"/>
                  </a:lnTo>
                  <a:lnTo>
                    <a:pt x="31515" y="295286"/>
                  </a:lnTo>
                  <a:lnTo>
                    <a:pt x="21010" y="295286"/>
                  </a:lnTo>
                  <a:lnTo>
                    <a:pt x="10505" y="295286"/>
                  </a:lnTo>
                  <a:lnTo>
                    <a:pt x="0" y="29528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l54">
              <a:extLst>
                <a:ext uri="{FF2B5EF4-FFF2-40B4-BE49-F238E27FC236}">
                  <a16:creationId xmlns:a16="http://schemas.microsoft.com/office/drawing/2014/main" id="{D129C9C8-547D-7F45-AFD7-DEC5629DB173}"/>
                </a:ext>
              </a:extLst>
            </p:cNvPr>
            <p:cNvSpPr/>
            <p:nvPr/>
          </p:nvSpPr>
          <p:spPr>
            <a:xfrm>
              <a:off x="1840225" y="1860768"/>
              <a:ext cx="4138998" cy="290269"/>
            </a:xfrm>
            <a:custGeom>
              <a:avLst/>
              <a:gdLst/>
              <a:ahLst/>
              <a:cxnLst/>
              <a:rect l="0" t="0" r="0" b="0"/>
              <a:pathLst>
                <a:path w="4138998" h="290269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55">
              <a:extLst>
                <a:ext uri="{FF2B5EF4-FFF2-40B4-BE49-F238E27FC236}">
                  <a16:creationId xmlns:a16="http://schemas.microsoft.com/office/drawing/2014/main" id="{7DC6B475-4C5F-164D-8972-7BFE6EAA49A2}"/>
                </a:ext>
              </a:extLst>
            </p:cNvPr>
            <p:cNvSpPr/>
            <p:nvPr/>
          </p:nvSpPr>
          <p:spPr>
            <a:xfrm>
              <a:off x="471529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0" name="tx56">
              <a:extLst>
                <a:ext uri="{FF2B5EF4-FFF2-40B4-BE49-F238E27FC236}">
                  <a16:creationId xmlns:a16="http://schemas.microsoft.com/office/drawing/2014/main" id="{2AB943BD-23D8-6840-B190-405706225E1D}"/>
                </a:ext>
              </a:extLst>
            </p:cNvPr>
            <p:cNvSpPr/>
            <p:nvPr/>
          </p:nvSpPr>
          <p:spPr>
            <a:xfrm>
              <a:off x="391596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1" name="tx57">
              <a:extLst>
                <a:ext uri="{FF2B5EF4-FFF2-40B4-BE49-F238E27FC236}">
                  <a16:creationId xmlns:a16="http://schemas.microsoft.com/office/drawing/2014/main" id="{0AD28EFE-FEDF-6C45-A39F-192BEBA48735}"/>
                </a:ext>
              </a:extLst>
            </p:cNvPr>
            <p:cNvSpPr/>
            <p:nvPr/>
          </p:nvSpPr>
          <p:spPr>
            <a:xfrm>
              <a:off x="426786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2" name="tx58">
              <a:extLst>
                <a:ext uri="{FF2B5EF4-FFF2-40B4-BE49-F238E27FC236}">
                  <a16:creationId xmlns:a16="http://schemas.microsoft.com/office/drawing/2014/main" id="{A9D885CD-4683-9941-A787-91EC0FB968DA}"/>
                </a:ext>
              </a:extLst>
            </p:cNvPr>
            <p:cNvSpPr/>
            <p:nvPr/>
          </p:nvSpPr>
          <p:spPr>
            <a:xfrm>
              <a:off x="36917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3" name="tx59">
              <a:extLst>
                <a:ext uri="{FF2B5EF4-FFF2-40B4-BE49-F238E27FC236}">
                  <a16:creationId xmlns:a16="http://schemas.microsoft.com/office/drawing/2014/main" id="{64FAA149-6AF9-7A49-A902-7883F16E2482}"/>
                </a:ext>
              </a:extLst>
            </p:cNvPr>
            <p:cNvSpPr/>
            <p:nvPr/>
          </p:nvSpPr>
          <p:spPr>
            <a:xfrm>
              <a:off x="261834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4" name="tx60">
              <a:extLst>
                <a:ext uri="{FF2B5EF4-FFF2-40B4-BE49-F238E27FC236}">
                  <a16:creationId xmlns:a16="http://schemas.microsoft.com/office/drawing/2014/main" id="{8A806491-0AF9-224C-BBD7-9D525D73B934}"/>
                </a:ext>
              </a:extLst>
            </p:cNvPr>
            <p:cNvSpPr/>
            <p:nvPr/>
          </p:nvSpPr>
          <p:spPr>
            <a:xfrm>
              <a:off x="257357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5" name="tx61">
              <a:extLst>
                <a:ext uri="{FF2B5EF4-FFF2-40B4-BE49-F238E27FC236}">
                  <a16:creationId xmlns:a16="http://schemas.microsoft.com/office/drawing/2014/main" id="{17FF4650-94A0-7E46-92DC-944DBE3BA3D0}"/>
                </a:ext>
              </a:extLst>
            </p:cNvPr>
            <p:cNvSpPr/>
            <p:nvPr/>
          </p:nvSpPr>
          <p:spPr>
            <a:xfrm>
              <a:off x="34455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6" name="tx62">
              <a:extLst>
                <a:ext uri="{FF2B5EF4-FFF2-40B4-BE49-F238E27FC236}">
                  <a16:creationId xmlns:a16="http://schemas.microsoft.com/office/drawing/2014/main" id="{018B0C74-F17D-7344-A916-D7BBFE653A35}"/>
                </a:ext>
              </a:extLst>
            </p:cNvPr>
            <p:cNvSpPr/>
            <p:nvPr/>
          </p:nvSpPr>
          <p:spPr>
            <a:xfrm>
              <a:off x="25545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7" name="tx63">
              <a:extLst>
                <a:ext uri="{FF2B5EF4-FFF2-40B4-BE49-F238E27FC236}">
                  <a16:creationId xmlns:a16="http://schemas.microsoft.com/office/drawing/2014/main" id="{1A52D527-F9BC-A942-B7D0-B3C2AF0393C5}"/>
                </a:ext>
              </a:extLst>
            </p:cNvPr>
            <p:cNvSpPr/>
            <p:nvPr/>
          </p:nvSpPr>
          <p:spPr>
            <a:xfrm>
              <a:off x="514241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8" name="tx64">
              <a:extLst>
                <a:ext uri="{FF2B5EF4-FFF2-40B4-BE49-F238E27FC236}">
                  <a16:creationId xmlns:a16="http://schemas.microsoft.com/office/drawing/2014/main" id="{3D6B2859-F50D-BD45-B883-206DCC020C3B}"/>
                </a:ext>
              </a:extLst>
            </p:cNvPr>
            <p:cNvSpPr/>
            <p:nvPr/>
          </p:nvSpPr>
          <p:spPr>
            <a:xfrm>
              <a:off x="405853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9" name="tx65">
              <a:extLst>
                <a:ext uri="{FF2B5EF4-FFF2-40B4-BE49-F238E27FC236}">
                  <a16:creationId xmlns:a16="http://schemas.microsoft.com/office/drawing/2014/main" id="{4DDDD48C-5E32-8B46-85D4-7BC3A33BE886}"/>
                </a:ext>
              </a:extLst>
            </p:cNvPr>
            <p:cNvSpPr/>
            <p:nvPr/>
          </p:nvSpPr>
          <p:spPr>
            <a:xfrm>
              <a:off x="360971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0" name="tx66">
              <a:extLst>
                <a:ext uri="{FF2B5EF4-FFF2-40B4-BE49-F238E27FC236}">
                  <a16:creationId xmlns:a16="http://schemas.microsoft.com/office/drawing/2014/main" id="{5CF947A3-621F-2A4A-B83F-4E264A157E35}"/>
                </a:ext>
              </a:extLst>
            </p:cNvPr>
            <p:cNvSpPr/>
            <p:nvPr/>
          </p:nvSpPr>
          <p:spPr>
            <a:xfrm>
              <a:off x="372041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1" name="tx67">
              <a:extLst>
                <a:ext uri="{FF2B5EF4-FFF2-40B4-BE49-F238E27FC236}">
                  <a16:creationId xmlns:a16="http://schemas.microsoft.com/office/drawing/2014/main" id="{E0EF2FCA-556E-7140-8F05-8637BF818D34}"/>
                </a:ext>
              </a:extLst>
            </p:cNvPr>
            <p:cNvSpPr/>
            <p:nvPr/>
          </p:nvSpPr>
          <p:spPr>
            <a:xfrm>
              <a:off x="287428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2" name="tx68">
              <a:extLst>
                <a:ext uri="{FF2B5EF4-FFF2-40B4-BE49-F238E27FC236}">
                  <a16:creationId xmlns:a16="http://schemas.microsoft.com/office/drawing/2014/main" id="{B4E9DF4F-17B2-5B4B-9AB5-D3ACBC302BD8}"/>
                </a:ext>
              </a:extLst>
            </p:cNvPr>
            <p:cNvSpPr/>
            <p:nvPr/>
          </p:nvSpPr>
          <p:spPr>
            <a:xfrm>
              <a:off x="30519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3" name="tx69">
              <a:extLst>
                <a:ext uri="{FF2B5EF4-FFF2-40B4-BE49-F238E27FC236}">
                  <a16:creationId xmlns:a16="http://schemas.microsoft.com/office/drawing/2014/main" id="{3673E8CF-1BC1-A043-93D6-7A1E083DC875}"/>
                </a:ext>
              </a:extLst>
            </p:cNvPr>
            <p:cNvSpPr/>
            <p:nvPr/>
          </p:nvSpPr>
          <p:spPr>
            <a:xfrm>
              <a:off x="373724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4" name="tx70">
              <a:extLst>
                <a:ext uri="{FF2B5EF4-FFF2-40B4-BE49-F238E27FC236}">
                  <a16:creationId xmlns:a16="http://schemas.microsoft.com/office/drawing/2014/main" id="{20832B8F-5A09-B347-AE1D-4D6B37320247}"/>
                </a:ext>
              </a:extLst>
            </p:cNvPr>
            <p:cNvSpPr/>
            <p:nvPr/>
          </p:nvSpPr>
          <p:spPr>
            <a:xfrm>
              <a:off x="390577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5" name="tx71">
              <a:extLst>
                <a:ext uri="{FF2B5EF4-FFF2-40B4-BE49-F238E27FC236}">
                  <a16:creationId xmlns:a16="http://schemas.microsoft.com/office/drawing/2014/main" id="{8C93E5B9-C6A0-6F45-AA79-0B9DACA8D90A}"/>
                </a:ext>
              </a:extLst>
            </p:cNvPr>
            <p:cNvSpPr/>
            <p:nvPr/>
          </p:nvSpPr>
          <p:spPr>
            <a:xfrm>
              <a:off x="541803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6" name="tx72">
              <a:extLst>
                <a:ext uri="{FF2B5EF4-FFF2-40B4-BE49-F238E27FC236}">
                  <a16:creationId xmlns:a16="http://schemas.microsoft.com/office/drawing/2014/main" id="{72080A79-CAFF-4945-BE68-88B847BFE5C0}"/>
                </a:ext>
              </a:extLst>
            </p:cNvPr>
            <p:cNvSpPr/>
            <p:nvPr/>
          </p:nvSpPr>
          <p:spPr>
            <a:xfrm>
              <a:off x="243832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7" name="tx73">
              <a:extLst>
                <a:ext uri="{FF2B5EF4-FFF2-40B4-BE49-F238E27FC236}">
                  <a16:creationId xmlns:a16="http://schemas.microsoft.com/office/drawing/2014/main" id="{9707D17F-2ED5-2F43-AFC6-B4156A405759}"/>
                </a:ext>
              </a:extLst>
            </p:cNvPr>
            <p:cNvSpPr/>
            <p:nvPr/>
          </p:nvSpPr>
          <p:spPr>
            <a:xfrm>
              <a:off x="279988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8" name="tx74">
              <a:extLst>
                <a:ext uri="{FF2B5EF4-FFF2-40B4-BE49-F238E27FC236}">
                  <a16:creationId xmlns:a16="http://schemas.microsoft.com/office/drawing/2014/main" id="{111B2189-69CD-D346-8693-79356C607453}"/>
                </a:ext>
              </a:extLst>
            </p:cNvPr>
            <p:cNvSpPr/>
            <p:nvPr/>
          </p:nvSpPr>
          <p:spPr>
            <a:xfrm>
              <a:off x="343211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9" name="tx75">
              <a:extLst>
                <a:ext uri="{FF2B5EF4-FFF2-40B4-BE49-F238E27FC236}">
                  <a16:creationId xmlns:a16="http://schemas.microsoft.com/office/drawing/2014/main" id="{8B38AA2E-DE19-9D42-9E7F-89A9C7D5F71C}"/>
                </a:ext>
              </a:extLst>
            </p:cNvPr>
            <p:cNvSpPr/>
            <p:nvPr/>
          </p:nvSpPr>
          <p:spPr>
            <a:xfrm>
              <a:off x="293325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0" name="tx76">
              <a:extLst>
                <a:ext uri="{FF2B5EF4-FFF2-40B4-BE49-F238E27FC236}">
                  <a16:creationId xmlns:a16="http://schemas.microsoft.com/office/drawing/2014/main" id="{A92B15FB-F141-1742-B4A8-95ADC19933BA}"/>
                </a:ext>
              </a:extLst>
            </p:cNvPr>
            <p:cNvSpPr/>
            <p:nvPr/>
          </p:nvSpPr>
          <p:spPr>
            <a:xfrm>
              <a:off x="3383180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1" name="tx77">
              <a:extLst>
                <a:ext uri="{FF2B5EF4-FFF2-40B4-BE49-F238E27FC236}">
                  <a16:creationId xmlns:a16="http://schemas.microsoft.com/office/drawing/2014/main" id="{E9D99581-29DA-F44D-9B86-92ED9F48DC3F}"/>
                </a:ext>
              </a:extLst>
            </p:cNvPr>
            <p:cNvSpPr/>
            <p:nvPr/>
          </p:nvSpPr>
          <p:spPr>
            <a:xfrm>
              <a:off x="4044808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2" name="tx78">
              <a:extLst>
                <a:ext uri="{FF2B5EF4-FFF2-40B4-BE49-F238E27FC236}">
                  <a16:creationId xmlns:a16="http://schemas.microsoft.com/office/drawing/2014/main" id="{4169AB87-1275-2147-8E2B-D32BAC631803}"/>
                </a:ext>
              </a:extLst>
            </p:cNvPr>
            <p:cNvSpPr/>
            <p:nvPr/>
          </p:nvSpPr>
          <p:spPr>
            <a:xfrm>
              <a:off x="420347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3" name="tx79">
              <a:extLst>
                <a:ext uri="{FF2B5EF4-FFF2-40B4-BE49-F238E27FC236}">
                  <a16:creationId xmlns:a16="http://schemas.microsoft.com/office/drawing/2014/main" id="{CEE48853-171E-8542-ABB8-F541C66EF6FA}"/>
                </a:ext>
              </a:extLst>
            </p:cNvPr>
            <p:cNvSpPr/>
            <p:nvPr/>
          </p:nvSpPr>
          <p:spPr>
            <a:xfrm>
              <a:off x="46338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4" name="tx80">
              <a:extLst>
                <a:ext uri="{FF2B5EF4-FFF2-40B4-BE49-F238E27FC236}">
                  <a16:creationId xmlns:a16="http://schemas.microsoft.com/office/drawing/2014/main" id="{BBDAE7AA-180B-E045-891B-EB95F2A02246}"/>
                </a:ext>
              </a:extLst>
            </p:cNvPr>
            <p:cNvSpPr/>
            <p:nvPr/>
          </p:nvSpPr>
          <p:spPr>
            <a:xfrm>
              <a:off x="306228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5" name="tx81">
              <a:extLst>
                <a:ext uri="{FF2B5EF4-FFF2-40B4-BE49-F238E27FC236}">
                  <a16:creationId xmlns:a16="http://schemas.microsoft.com/office/drawing/2014/main" id="{1F217A11-BCC9-654E-B09F-85994D867FBD}"/>
                </a:ext>
              </a:extLst>
            </p:cNvPr>
            <p:cNvSpPr/>
            <p:nvPr/>
          </p:nvSpPr>
          <p:spPr>
            <a:xfrm>
              <a:off x="361475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6" name="tx82">
              <a:extLst>
                <a:ext uri="{FF2B5EF4-FFF2-40B4-BE49-F238E27FC236}">
                  <a16:creationId xmlns:a16="http://schemas.microsoft.com/office/drawing/2014/main" id="{BB3B988F-822E-404C-8408-28450030F4E5}"/>
                </a:ext>
              </a:extLst>
            </p:cNvPr>
            <p:cNvSpPr/>
            <p:nvPr/>
          </p:nvSpPr>
          <p:spPr>
            <a:xfrm>
              <a:off x="400003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7" name="tx83">
              <a:extLst>
                <a:ext uri="{FF2B5EF4-FFF2-40B4-BE49-F238E27FC236}">
                  <a16:creationId xmlns:a16="http://schemas.microsoft.com/office/drawing/2014/main" id="{2D0F9877-DC1D-714F-952E-5ED62711299E}"/>
                </a:ext>
              </a:extLst>
            </p:cNvPr>
            <p:cNvSpPr/>
            <p:nvPr/>
          </p:nvSpPr>
          <p:spPr>
            <a:xfrm>
              <a:off x="517024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8" name="tx84">
              <a:extLst>
                <a:ext uri="{FF2B5EF4-FFF2-40B4-BE49-F238E27FC236}">
                  <a16:creationId xmlns:a16="http://schemas.microsoft.com/office/drawing/2014/main" id="{DA09D84D-14FA-1F41-910B-0BBB3A24344D}"/>
                </a:ext>
              </a:extLst>
            </p:cNvPr>
            <p:cNvSpPr/>
            <p:nvPr/>
          </p:nvSpPr>
          <p:spPr>
            <a:xfrm>
              <a:off x="25723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9" name="pg85">
              <a:extLst>
                <a:ext uri="{FF2B5EF4-FFF2-40B4-BE49-F238E27FC236}">
                  <a16:creationId xmlns:a16="http://schemas.microsoft.com/office/drawing/2014/main" id="{1D325CBF-F722-324C-A216-8CCED3E3BBB9}"/>
                </a:ext>
              </a:extLst>
            </p:cNvPr>
            <p:cNvSpPr/>
            <p:nvPr/>
          </p:nvSpPr>
          <p:spPr>
            <a:xfrm>
              <a:off x="2092347" y="2302580"/>
              <a:ext cx="4569706" cy="380815"/>
            </a:xfrm>
            <a:custGeom>
              <a:avLst/>
              <a:gdLst/>
              <a:ahLst/>
              <a:cxnLst/>
              <a:rect l="0" t="0" r="0" b="0"/>
              <a:pathLst>
                <a:path w="4569706" h="380815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  <a:lnTo>
                    <a:pt x="4569706" y="380815"/>
                  </a:lnTo>
                  <a:lnTo>
                    <a:pt x="4559201" y="380815"/>
                  </a:lnTo>
                  <a:lnTo>
                    <a:pt x="4548696" y="380815"/>
                  </a:lnTo>
                  <a:lnTo>
                    <a:pt x="4538191" y="380815"/>
                  </a:lnTo>
                  <a:lnTo>
                    <a:pt x="4527686" y="380815"/>
                  </a:lnTo>
                  <a:lnTo>
                    <a:pt x="4517181" y="380815"/>
                  </a:lnTo>
                  <a:lnTo>
                    <a:pt x="4506676" y="380815"/>
                  </a:lnTo>
                  <a:lnTo>
                    <a:pt x="4496171" y="380815"/>
                  </a:lnTo>
                  <a:lnTo>
                    <a:pt x="4485666" y="380815"/>
                  </a:lnTo>
                  <a:lnTo>
                    <a:pt x="4475161" y="380815"/>
                  </a:lnTo>
                  <a:lnTo>
                    <a:pt x="4464655" y="380815"/>
                  </a:lnTo>
                  <a:lnTo>
                    <a:pt x="4454150" y="380815"/>
                  </a:lnTo>
                  <a:lnTo>
                    <a:pt x="4443645" y="380815"/>
                  </a:lnTo>
                  <a:lnTo>
                    <a:pt x="4433140" y="380815"/>
                  </a:lnTo>
                  <a:lnTo>
                    <a:pt x="4422635" y="380815"/>
                  </a:lnTo>
                  <a:lnTo>
                    <a:pt x="4412130" y="380815"/>
                  </a:lnTo>
                  <a:lnTo>
                    <a:pt x="4401625" y="380815"/>
                  </a:lnTo>
                  <a:lnTo>
                    <a:pt x="4391120" y="380815"/>
                  </a:lnTo>
                  <a:lnTo>
                    <a:pt x="4380615" y="380815"/>
                  </a:lnTo>
                  <a:lnTo>
                    <a:pt x="4370110" y="380815"/>
                  </a:lnTo>
                  <a:lnTo>
                    <a:pt x="4359605" y="380815"/>
                  </a:lnTo>
                  <a:lnTo>
                    <a:pt x="4349100" y="380815"/>
                  </a:lnTo>
                  <a:lnTo>
                    <a:pt x="4338595" y="380815"/>
                  </a:lnTo>
                  <a:lnTo>
                    <a:pt x="4328090" y="380815"/>
                  </a:lnTo>
                  <a:lnTo>
                    <a:pt x="4317584" y="380815"/>
                  </a:lnTo>
                  <a:lnTo>
                    <a:pt x="4307079" y="380815"/>
                  </a:lnTo>
                  <a:lnTo>
                    <a:pt x="4296574" y="380815"/>
                  </a:lnTo>
                  <a:lnTo>
                    <a:pt x="4286069" y="380815"/>
                  </a:lnTo>
                  <a:lnTo>
                    <a:pt x="4275564" y="380815"/>
                  </a:lnTo>
                  <a:lnTo>
                    <a:pt x="4265059" y="380815"/>
                  </a:lnTo>
                  <a:lnTo>
                    <a:pt x="4254554" y="380815"/>
                  </a:lnTo>
                  <a:lnTo>
                    <a:pt x="4244049" y="380815"/>
                  </a:lnTo>
                  <a:lnTo>
                    <a:pt x="4233544" y="380815"/>
                  </a:lnTo>
                  <a:lnTo>
                    <a:pt x="4223039" y="380815"/>
                  </a:lnTo>
                  <a:lnTo>
                    <a:pt x="4212534" y="380815"/>
                  </a:lnTo>
                  <a:lnTo>
                    <a:pt x="4202029" y="380815"/>
                  </a:lnTo>
                  <a:lnTo>
                    <a:pt x="4191524" y="380815"/>
                  </a:lnTo>
                  <a:lnTo>
                    <a:pt x="4181019" y="380815"/>
                  </a:lnTo>
                  <a:lnTo>
                    <a:pt x="4170513" y="380815"/>
                  </a:lnTo>
                  <a:lnTo>
                    <a:pt x="4160008" y="380815"/>
                  </a:lnTo>
                  <a:lnTo>
                    <a:pt x="4149503" y="380815"/>
                  </a:lnTo>
                  <a:lnTo>
                    <a:pt x="4138998" y="380815"/>
                  </a:lnTo>
                  <a:lnTo>
                    <a:pt x="4128493" y="380815"/>
                  </a:lnTo>
                  <a:lnTo>
                    <a:pt x="4117988" y="380815"/>
                  </a:lnTo>
                  <a:lnTo>
                    <a:pt x="4107483" y="380815"/>
                  </a:lnTo>
                  <a:lnTo>
                    <a:pt x="4096978" y="380815"/>
                  </a:lnTo>
                  <a:lnTo>
                    <a:pt x="4086473" y="380815"/>
                  </a:lnTo>
                  <a:lnTo>
                    <a:pt x="4075968" y="380815"/>
                  </a:lnTo>
                  <a:lnTo>
                    <a:pt x="4065463" y="380815"/>
                  </a:lnTo>
                  <a:lnTo>
                    <a:pt x="4054958" y="380815"/>
                  </a:lnTo>
                  <a:lnTo>
                    <a:pt x="4044453" y="380815"/>
                  </a:lnTo>
                  <a:lnTo>
                    <a:pt x="4033947" y="380815"/>
                  </a:lnTo>
                  <a:lnTo>
                    <a:pt x="4023442" y="380815"/>
                  </a:lnTo>
                  <a:lnTo>
                    <a:pt x="4012937" y="380815"/>
                  </a:lnTo>
                  <a:lnTo>
                    <a:pt x="4002432" y="380815"/>
                  </a:lnTo>
                  <a:lnTo>
                    <a:pt x="3991927" y="380815"/>
                  </a:lnTo>
                  <a:lnTo>
                    <a:pt x="3981422" y="380815"/>
                  </a:lnTo>
                  <a:lnTo>
                    <a:pt x="3970917" y="380815"/>
                  </a:lnTo>
                  <a:lnTo>
                    <a:pt x="3960412" y="380815"/>
                  </a:lnTo>
                  <a:lnTo>
                    <a:pt x="3949907" y="380815"/>
                  </a:lnTo>
                  <a:lnTo>
                    <a:pt x="3939402" y="380815"/>
                  </a:lnTo>
                  <a:lnTo>
                    <a:pt x="3928897" y="380815"/>
                  </a:lnTo>
                  <a:lnTo>
                    <a:pt x="3918392" y="380815"/>
                  </a:lnTo>
                  <a:lnTo>
                    <a:pt x="3907887" y="380815"/>
                  </a:lnTo>
                  <a:lnTo>
                    <a:pt x="3897382" y="380815"/>
                  </a:lnTo>
                  <a:lnTo>
                    <a:pt x="3886876" y="380815"/>
                  </a:lnTo>
                  <a:lnTo>
                    <a:pt x="3876371" y="380815"/>
                  </a:lnTo>
                  <a:lnTo>
                    <a:pt x="3865866" y="380815"/>
                  </a:lnTo>
                  <a:lnTo>
                    <a:pt x="3855361" y="380815"/>
                  </a:lnTo>
                  <a:lnTo>
                    <a:pt x="3844856" y="380815"/>
                  </a:lnTo>
                  <a:lnTo>
                    <a:pt x="3834351" y="380815"/>
                  </a:lnTo>
                  <a:lnTo>
                    <a:pt x="3823846" y="380815"/>
                  </a:lnTo>
                  <a:lnTo>
                    <a:pt x="3813341" y="380815"/>
                  </a:lnTo>
                  <a:lnTo>
                    <a:pt x="3802836" y="380815"/>
                  </a:lnTo>
                  <a:lnTo>
                    <a:pt x="3792331" y="380815"/>
                  </a:lnTo>
                  <a:lnTo>
                    <a:pt x="3781826" y="380815"/>
                  </a:lnTo>
                  <a:lnTo>
                    <a:pt x="3771321" y="380815"/>
                  </a:lnTo>
                  <a:lnTo>
                    <a:pt x="3760816" y="380815"/>
                  </a:lnTo>
                  <a:lnTo>
                    <a:pt x="3750311" y="380815"/>
                  </a:lnTo>
                  <a:lnTo>
                    <a:pt x="3739805" y="380815"/>
                  </a:lnTo>
                  <a:lnTo>
                    <a:pt x="3729300" y="380815"/>
                  </a:lnTo>
                  <a:lnTo>
                    <a:pt x="3718795" y="380815"/>
                  </a:lnTo>
                  <a:lnTo>
                    <a:pt x="3708290" y="380815"/>
                  </a:lnTo>
                  <a:lnTo>
                    <a:pt x="3697785" y="380815"/>
                  </a:lnTo>
                  <a:lnTo>
                    <a:pt x="3687280" y="380815"/>
                  </a:lnTo>
                  <a:lnTo>
                    <a:pt x="3676775" y="380815"/>
                  </a:lnTo>
                  <a:lnTo>
                    <a:pt x="3666270" y="380815"/>
                  </a:lnTo>
                  <a:lnTo>
                    <a:pt x="3655765" y="380815"/>
                  </a:lnTo>
                  <a:lnTo>
                    <a:pt x="3645260" y="380815"/>
                  </a:lnTo>
                  <a:lnTo>
                    <a:pt x="3634755" y="380815"/>
                  </a:lnTo>
                  <a:lnTo>
                    <a:pt x="3624250" y="380815"/>
                  </a:lnTo>
                  <a:lnTo>
                    <a:pt x="3613745" y="380815"/>
                  </a:lnTo>
                  <a:lnTo>
                    <a:pt x="3603239" y="380815"/>
                  </a:lnTo>
                  <a:lnTo>
                    <a:pt x="3592734" y="380815"/>
                  </a:lnTo>
                  <a:lnTo>
                    <a:pt x="3582229" y="380815"/>
                  </a:lnTo>
                  <a:lnTo>
                    <a:pt x="3571724" y="380815"/>
                  </a:lnTo>
                  <a:lnTo>
                    <a:pt x="3561219" y="380815"/>
                  </a:lnTo>
                  <a:lnTo>
                    <a:pt x="3550714" y="380815"/>
                  </a:lnTo>
                  <a:lnTo>
                    <a:pt x="3540209" y="380815"/>
                  </a:lnTo>
                  <a:lnTo>
                    <a:pt x="3529704" y="380815"/>
                  </a:lnTo>
                  <a:lnTo>
                    <a:pt x="3519199" y="380815"/>
                  </a:lnTo>
                  <a:lnTo>
                    <a:pt x="3508694" y="380815"/>
                  </a:lnTo>
                  <a:lnTo>
                    <a:pt x="3498189" y="380815"/>
                  </a:lnTo>
                  <a:lnTo>
                    <a:pt x="3487684" y="380815"/>
                  </a:lnTo>
                  <a:lnTo>
                    <a:pt x="3477179" y="380815"/>
                  </a:lnTo>
                  <a:lnTo>
                    <a:pt x="3466674" y="380815"/>
                  </a:lnTo>
                  <a:lnTo>
                    <a:pt x="3456168" y="380815"/>
                  </a:lnTo>
                  <a:lnTo>
                    <a:pt x="3445663" y="380815"/>
                  </a:lnTo>
                  <a:lnTo>
                    <a:pt x="3435158" y="380815"/>
                  </a:lnTo>
                  <a:lnTo>
                    <a:pt x="3424653" y="380815"/>
                  </a:lnTo>
                  <a:lnTo>
                    <a:pt x="3414148" y="380815"/>
                  </a:lnTo>
                  <a:lnTo>
                    <a:pt x="3403643" y="380815"/>
                  </a:lnTo>
                  <a:lnTo>
                    <a:pt x="3393138" y="380815"/>
                  </a:lnTo>
                  <a:lnTo>
                    <a:pt x="3382633" y="380815"/>
                  </a:lnTo>
                  <a:lnTo>
                    <a:pt x="3372128" y="380815"/>
                  </a:lnTo>
                  <a:lnTo>
                    <a:pt x="3361623" y="380815"/>
                  </a:lnTo>
                  <a:lnTo>
                    <a:pt x="3351118" y="380815"/>
                  </a:lnTo>
                  <a:lnTo>
                    <a:pt x="3340613" y="380815"/>
                  </a:lnTo>
                  <a:lnTo>
                    <a:pt x="3330108" y="380815"/>
                  </a:lnTo>
                  <a:lnTo>
                    <a:pt x="3319603" y="380815"/>
                  </a:lnTo>
                  <a:lnTo>
                    <a:pt x="3309097" y="380815"/>
                  </a:lnTo>
                  <a:lnTo>
                    <a:pt x="3298592" y="380815"/>
                  </a:lnTo>
                  <a:lnTo>
                    <a:pt x="3288087" y="380815"/>
                  </a:lnTo>
                  <a:lnTo>
                    <a:pt x="3277582" y="380815"/>
                  </a:lnTo>
                  <a:lnTo>
                    <a:pt x="3267077" y="380815"/>
                  </a:lnTo>
                  <a:lnTo>
                    <a:pt x="3256572" y="380815"/>
                  </a:lnTo>
                  <a:lnTo>
                    <a:pt x="3246067" y="380815"/>
                  </a:lnTo>
                  <a:lnTo>
                    <a:pt x="3235562" y="380815"/>
                  </a:lnTo>
                  <a:lnTo>
                    <a:pt x="3225057" y="380815"/>
                  </a:lnTo>
                  <a:lnTo>
                    <a:pt x="3214552" y="380815"/>
                  </a:lnTo>
                  <a:lnTo>
                    <a:pt x="3204047" y="380815"/>
                  </a:lnTo>
                  <a:lnTo>
                    <a:pt x="3193542" y="380815"/>
                  </a:lnTo>
                  <a:lnTo>
                    <a:pt x="3183037" y="380815"/>
                  </a:lnTo>
                  <a:lnTo>
                    <a:pt x="3172532" y="380815"/>
                  </a:lnTo>
                  <a:lnTo>
                    <a:pt x="3162026" y="380815"/>
                  </a:lnTo>
                  <a:lnTo>
                    <a:pt x="3151521" y="380815"/>
                  </a:lnTo>
                  <a:lnTo>
                    <a:pt x="3141016" y="380815"/>
                  </a:lnTo>
                  <a:lnTo>
                    <a:pt x="3130511" y="380815"/>
                  </a:lnTo>
                  <a:lnTo>
                    <a:pt x="3120006" y="380815"/>
                  </a:lnTo>
                  <a:lnTo>
                    <a:pt x="3109501" y="380815"/>
                  </a:lnTo>
                  <a:lnTo>
                    <a:pt x="3098996" y="380815"/>
                  </a:lnTo>
                  <a:lnTo>
                    <a:pt x="3088491" y="380815"/>
                  </a:lnTo>
                  <a:lnTo>
                    <a:pt x="3077986" y="380815"/>
                  </a:lnTo>
                  <a:lnTo>
                    <a:pt x="3067481" y="380815"/>
                  </a:lnTo>
                  <a:lnTo>
                    <a:pt x="3056976" y="380815"/>
                  </a:lnTo>
                  <a:lnTo>
                    <a:pt x="3046471" y="380815"/>
                  </a:lnTo>
                  <a:lnTo>
                    <a:pt x="3035966" y="380815"/>
                  </a:lnTo>
                  <a:lnTo>
                    <a:pt x="3025460" y="380815"/>
                  </a:lnTo>
                  <a:lnTo>
                    <a:pt x="3014955" y="380815"/>
                  </a:lnTo>
                  <a:lnTo>
                    <a:pt x="3004450" y="380815"/>
                  </a:lnTo>
                  <a:lnTo>
                    <a:pt x="2993945" y="380815"/>
                  </a:lnTo>
                  <a:lnTo>
                    <a:pt x="2983440" y="380815"/>
                  </a:lnTo>
                  <a:lnTo>
                    <a:pt x="2972935" y="380815"/>
                  </a:lnTo>
                  <a:lnTo>
                    <a:pt x="2962430" y="380815"/>
                  </a:lnTo>
                  <a:lnTo>
                    <a:pt x="2951925" y="380815"/>
                  </a:lnTo>
                  <a:lnTo>
                    <a:pt x="2941420" y="380815"/>
                  </a:lnTo>
                  <a:lnTo>
                    <a:pt x="2930915" y="380815"/>
                  </a:lnTo>
                  <a:lnTo>
                    <a:pt x="2920410" y="380815"/>
                  </a:lnTo>
                  <a:lnTo>
                    <a:pt x="2909905" y="380815"/>
                  </a:lnTo>
                  <a:lnTo>
                    <a:pt x="2899400" y="380815"/>
                  </a:lnTo>
                  <a:lnTo>
                    <a:pt x="2888895" y="380815"/>
                  </a:lnTo>
                  <a:lnTo>
                    <a:pt x="2878389" y="380815"/>
                  </a:lnTo>
                  <a:lnTo>
                    <a:pt x="2867884" y="380815"/>
                  </a:lnTo>
                  <a:lnTo>
                    <a:pt x="2857379" y="380815"/>
                  </a:lnTo>
                  <a:lnTo>
                    <a:pt x="2846874" y="380815"/>
                  </a:lnTo>
                  <a:lnTo>
                    <a:pt x="2836369" y="380815"/>
                  </a:lnTo>
                  <a:lnTo>
                    <a:pt x="2825864" y="380815"/>
                  </a:lnTo>
                  <a:lnTo>
                    <a:pt x="2815359" y="380815"/>
                  </a:lnTo>
                  <a:lnTo>
                    <a:pt x="2804854" y="380815"/>
                  </a:lnTo>
                  <a:lnTo>
                    <a:pt x="2794349" y="380815"/>
                  </a:lnTo>
                  <a:lnTo>
                    <a:pt x="2783844" y="380815"/>
                  </a:lnTo>
                  <a:lnTo>
                    <a:pt x="2773339" y="380815"/>
                  </a:lnTo>
                  <a:lnTo>
                    <a:pt x="2762834" y="380815"/>
                  </a:lnTo>
                  <a:lnTo>
                    <a:pt x="2752329" y="380815"/>
                  </a:lnTo>
                  <a:lnTo>
                    <a:pt x="2741824" y="380815"/>
                  </a:lnTo>
                  <a:lnTo>
                    <a:pt x="2731318" y="380815"/>
                  </a:lnTo>
                  <a:lnTo>
                    <a:pt x="2720813" y="380815"/>
                  </a:lnTo>
                  <a:lnTo>
                    <a:pt x="2710308" y="380815"/>
                  </a:lnTo>
                  <a:lnTo>
                    <a:pt x="2699803" y="380815"/>
                  </a:lnTo>
                  <a:lnTo>
                    <a:pt x="2689298" y="380815"/>
                  </a:lnTo>
                  <a:lnTo>
                    <a:pt x="2678793" y="380815"/>
                  </a:lnTo>
                  <a:lnTo>
                    <a:pt x="2668288" y="380815"/>
                  </a:lnTo>
                  <a:lnTo>
                    <a:pt x="2657783" y="380815"/>
                  </a:lnTo>
                  <a:lnTo>
                    <a:pt x="2647278" y="380815"/>
                  </a:lnTo>
                  <a:lnTo>
                    <a:pt x="2636773" y="380815"/>
                  </a:lnTo>
                  <a:lnTo>
                    <a:pt x="2626268" y="380815"/>
                  </a:lnTo>
                  <a:lnTo>
                    <a:pt x="2615763" y="380815"/>
                  </a:lnTo>
                  <a:lnTo>
                    <a:pt x="2605258" y="380815"/>
                  </a:lnTo>
                  <a:lnTo>
                    <a:pt x="2594752" y="380815"/>
                  </a:lnTo>
                  <a:lnTo>
                    <a:pt x="2584247" y="380815"/>
                  </a:lnTo>
                  <a:lnTo>
                    <a:pt x="2573742" y="380815"/>
                  </a:lnTo>
                  <a:lnTo>
                    <a:pt x="2563237" y="380815"/>
                  </a:lnTo>
                  <a:lnTo>
                    <a:pt x="2552732" y="380815"/>
                  </a:lnTo>
                  <a:lnTo>
                    <a:pt x="2542227" y="380815"/>
                  </a:lnTo>
                  <a:lnTo>
                    <a:pt x="2531722" y="380815"/>
                  </a:lnTo>
                  <a:lnTo>
                    <a:pt x="2521217" y="380815"/>
                  </a:lnTo>
                  <a:lnTo>
                    <a:pt x="2510712" y="380815"/>
                  </a:lnTo>
                  <a:lnTo>
                    <a:pt x="2500207" y="380815"/>
                  </a:lnTo>
                  <a:lnTo>
                    <a:pt x="2489702" y="380815"/>
                  </a:lnTo>
                  <a:lnTo>
                    <a:pt x="2479197" y="380815"/>
                  </a:lnTo>
                  <a:lnTo>
                    <a:pt x="2468692" y="380815"/>
                  </a:lnTo>
                  <a:lnTo>
                    <a:pt x="2458187" y="380815"/>
                  </a:lnTo>
                  <a:lnTo>
                    <a:pt x="2447681" y="380815"/>
                  </a:lnTo>
                  <a:lnTo>
                    <a:pt x="2437176" y="380815"/>
                  </a:lnTo>
                  <a:lnTo>
                    <a:pt x="2426671" y="380815"/>
                  </a:lnTo>
                  <a:lnTo>
                    <a:pt x="2416166" y="380815"/>
                  </a:lnTo>
                  <a:lnTo>
                    <a:pt x="2405661" y="380815"/>
                  </a:lnTo>
                  <a:lnTo>
                    <a:pt x="2395156" y="380815"/>
                  </a:lnTo>
                  <a:lnTo>
                    <a:pt x="2384651" y="380815"/>
                  </a:lnTo>
                  <a:lnTo>
                    <a:pt x="2374146" y="380815"/>
                  </a:lnTo>
                  <a:lnTo>
                    <a:pt x="2363641" y="380815"/>
                  </a:lnTo>
                  <a:lnTo>
                    <a:pt x="2353136" y="380815"/>
                  </a:lnTo>
                  <a:lnTo>
                    <a:pt x="2342631" y="380815"/>
                  </a:lnTo>
                  <a:lnTo>
                    <a:pt x="2332126" y="380815"/>
                  </a:lnTo>
                  <a:lnTo>
                    <a:pt x="2321621" y="380815"/>
                  </a:lnTo>
                  <a:lnTo>
                    <a:pt x="2311116" y="380815"/>
                  </a:lnTo>
                  <a:lnTo>
                    <a:pt x="2300610" y="380815"/>
                  </a:lnTo>
                  <a:lnTo>
                    <a:pt x="2290105" y="380815"/>
                  </a:lnTo>
                  <a:lnTo>
                    <a:pt x="2279600" y="380815"/>
                  </a:lnTo>
                  <a:lnTo>
                    <a:pt x="2269095" y="380815"/>
                  </a:lnTo>
                  <a:lnTo>
                    <a:pt x="2258590" y="380815"/>
                  </a:lnTo>
                  <a:lnTo>
                    <a:pt x="2248085" y="380815"/>
                  </a:lnTo>
                  <a:lnTo>
                    <a:pt x="2237580" y="380815"/>
                  </a:lnTo>
                  <a:lnTo>
                    <a:pt x="2227075" y="380815"/>
                  </a:lnTo>
                  <a:lnTo>
                    <a:pt x="2216570" y="380815"/>
                  </a:lnTo>
                  <a:lnTo>
                    <a:pt x="2206065" y="380815"/>
                  </a:lnTo>
                  <a:lnTo>
                    <a:pt x="2195560" y="380815"/>
                  </a:lnTo>
                  <a:lnTo>
                    <a:pt x="2185055" y="380815"/>
                  </a:lnTo>
                  <a:lnTo>
                    <a:pt x="2174550" y="380815"/>
                  </a:lnTo>
                  <a:lnTo>
                    <a:pt x="2164045" y="380815"/>
                  </a:lnTo>
                  <a:lnTo>
                    <a:pt x="2153539" y="380815"/>
                  </a:lnTo>
                  <a:lnTo>
                    <a:pt x="2143034" y="380815"/>
                  </a:lnTo>
                  <a:lnTo>
                    <a:pt x="2132529" y="380815"/>
                  </a:lnTo>
                  <a:lnTo>
                    <a:pt x="2122024" y="380815"/>
                  </a:lnTo>
                  <a:lnTo>
                    <a:pt x="2111519" y="380815"/>
                  </a:lnTo>
                  <a:lnTo>
                    <a:pt x="2101014" y="380815"/>
                  </a:lnTo>
                  <a:lnTo>
                    <a:pt x="2090509" y="380815"/>
                  </a:lnTo>
                  <a:lnTo>
                    <a:pt x="2080004" y="380815"/>
                  </a:lnTo>
                  <a:lnTo>
                    <a:pt x="2069499" y="380815"/>
                  </a:lnTo>
                  <a:lnTo>
                    <a:pt x="2058994" y="380815"/>
                  </a:lnTo>
                  <a:lnTo>
                    <a:pt x="2048489" y="380815"/>
                  </a:lnTo>
                  <a:lnTo>
                    <a:pt x="2037984" y="380815"/>
                  </a:lnTo>
                  <a:lnTo>
                    <a:pt x="2027479" y="380815"/>
                  </a:lnTo>
                  <a:lnTo>
                    <a:pt x="2016973" y="380815"/>
                  </a:lnTo>
                  <a:lnTo>
                    <a:pt x="2006468" y="380815"/>
                  </a:lnTo>
                  <a:lnTo>
                    <a:pt x="1995963" y="380815"/>
                  </a:lnTo>
                  <a:lnTo>
                    <a:pt x="1985458" y="380815"/>
                  </a:lnTo>
                  <a:lnTo>
                    <a:pt x="1974953" y="380815"/>
                  </a:lnTo>
                  <a:lnTo>
                    <a:pt x="1964448" y="380815"/>
                  </a:lnTo>
                  <a:lnTo>
                    <a:pt x="1953943" y="380815"/>
                  </a:lnTo>
                  <a:lnTo>
                    <a:pt x="1943438" y="380815"/>
                  </a:lnTo>
                  <a:lnTo>
                    <a:pt x="1932933" y="380815"/>
                  </a:lnTo>
                  <a:lnTo>
                    <a:pt x="1922428" y="380815"/>
                  </a:lnTo>
                  <a:lnTo>
                    <a:pt x="1911923" y="380815"/>
                  </a:lnTo>
                  <a:lnTo>
                    <a:pt x="1901418" y="380815"/>
                  </a:lnTo>
                  <a:lnTo>
                    <a:pt x="1890913" y="380815"/>
                  </a:lnTo>
                  <a:lnTo>
                    <a:pt x="1880408" y="380815"/>
                  </a:lnTo>
                  <a:lnTo>
                    <a:pt x="1869902" y="380815"/>
                  </a:lnTo>
                  <a:lnTo>
                    <a:pt x="1859397" y="380815"/>
                  </a:lnTo>
                  <a:lnTo>
                    <a:pt x="1848892" y="380815"/>
                  </a:lnTo>
                  <a:lnTo>
                    <a:pt x="1838387" y="380815"/>
                  </a:lnTo>
                  <a:lnTo>
                    <a:pt x="1827882" y="380815"/>
                  </a:lnTo>
                  <a:lnTo>
                    <a:pt x="1817377" y="380815"/>
                  </a:lnTo>
                  <a:lnTo>
                    <a:pt x="1806872" y="380815"/>
                  </a:lnTo>
                  <a:lnTo>
                    <a:pt x="1796367" y="380815"/>
                  </a:lnTo>
                  <a:lnTo>
                    <a:pt x="1785862" y="380815"/>
                  </a:lnTo>
                  <a:lnTo>
                    <a:pt x="1775357" y="380815"/>
                  </a:lnTo>
                  <a:lnTo>
                    <a:pt x="1764852" y="380815"/>
                  </a:lnTo>
                  <a:lnTo>
                    <a:pt x="1754347" y="380815"/>
                  </a:lnTo>
                  <a:lnTo>
                    <a:pt x="1743842" y="380815"/>
                  </a:lnTo>
                  <a:lnTo>
                    <a:pt x="1733337" y="380815"/>
                  </a:lnTo>
                  <a:lnTo>
                    <a:pt x="1722831" y="380815"/>
                  </a:lnTo>
                  <a:lnTo>
                    <a:pt x="1712326" y="380815"/>
                  </a:lnTo>
                  <a:lnTo>
                    <a:pt x="1701821" y="380815"/>
                  </a:lnTo>
                  <a:lnTo>
                    <a:pt x="1691316" y="380815"/>
                  </a:lnTo>
                  <a:lnTo>
                    <a:pt x="1680811" y="380815"/>
                  </a:lnTo>
                  <a:lnTo>
                    <a:pt x="1670306" y="380815"/>
                  </a:lnTo>
                  <a:lnTo>
                    <a:pt x="1659801" y="380815"/>
                  </a:lnTo>
                  <a:lnTo>
                    <a:pt x="1649296" y="380815"/>
                  </a:lnTo>
                  <a:lnTo>
                    <a:pt x="1638791" y="380815"/>
                  </a:lnTo>
                  <a:lnTo>
                    <a:pt x="1628286" y="380815"/>
                  </a:lnTo>
                  <a:lnTo>
                    <a:pt x="1617781" y="380815"/>
                  </a:lnTo>
                  <a:lnTo>
                    <a:pt x="1607276" y="380815"/>
                  </a:lnTo>
                  <a:lnTo>
                    <a:pt x="1596771" y="380815"/>
                  </a:lnTo>
                  <a:lnTo>
                    <a:pt x="1586266" y="380815"/>
                  </a:lnTo>
                  <a:lnTo>
                    <a:pt x="1575760" y="380815"/>
                  </a:lnTo>
                  <a:lnTo>
                    <a:pt x="1565255" y="380815"/>
                  </a:lnTo>
                  <a:lnTo>
                    <a:pt x="1554750" y="380815"/>
                  </a:lnTo>
                  <a:lnTo>
                    <a:pt x="1544245" y="380815"/>
                  </a:lnTo>
                  <a:lnTo>
                    <a:pt x="1533740" y="380815"/>
                  </a:lnTo>
                  <a:lnTo>
                    <a:pt x="1523235" y="380815"/>
                  </a:lnTo>
                  <a:lnTo>
                    <a:pt x="1512730" y="380815"/>
                  </a:lnTo>
                  <a:lnTo>
                    <a:pt x="1502225" y="380815"/>
                  </a:lnTo>
                  <a:lnTo>
                    <a:pt x="1491720" y="380815"/>
                  </a:lnTo>
                  <a:lnTo>
                    <a:pt x="1481215" y="380815"/>
                  </a:lnTo>
                  <a:lnTo>
                    <a:pt x="1470710" y="380815"/>
                  </a:lnTo>
                  <a:lnTo>
                    <a:pt x="1460205" y="380815"/>
                  </a:lnTo>
                  <a:lnTo>
                    <a:pt x="1449700" y="380815"/>
                  </a:lnTo>
                  <a:lnTo>
                    <a:pt x="1439194" y="380815"/>
                  </a:lnTo>
                  <a:lnTo>
                    <a:pt x="1428689" y="380815"/>
                  </a:lnTo>
                  <a:lnTo>
                    <a:pt x="1418184" y="380815"/>
                  </a:lnTo>
                  <a:lnTo>
                    <a:pt x="1407679" y="380815"/>
                  </a:lnTo>
                  <a:lnTo>
                    <a:pt x="1397174" y="380815"/>
                  </a:lnTo>
                  <a:lnTo>
                    <a:pt x="1386669" y="380815"/>
                  </a:lnTo>
                  <a:lnTo>
                    <a:pt x="1376164" y="380815"/>
                  </a:lnTo>
                  <a:lnTo>
                    <a:pt x="1365659" y="380815"/>
                  </a:lnTo>
                  <a:lnTo>
                    <a:pt x="1355154" y="380815"/>
                  </a:lnTo>
                  <a:lnTo>
                    <a:pt x="1344649" y="380815"/>
                  </a:lnTo>
                  <a:lnTo>
                    <a:pt x="1334144" y="380815"/>
                  </a:lnTo>
                  <a:lnTo>
                    <a:pt x="1323639" y="380815"/>
                  </a:lnTo>
                  <a:lnTo>
                    <a:pt x="1313134" y="380815"/>
                  </a:lnTo>
                  <a:lnTo>
                    <a:pt x="1302629" y="380815"/>
                  </a:lnTo>
                  <a:lnTo>
                    <a:pt x="1292123" y="380815"/>
                  </a:lnTo>
                  <a:lnTo>
                    <a:pt x="1281618" y="380815"/>
                  </a:lnTo>
                  <a:lnTo>
                    <a:pt x="1271113" y="380815"/>
                  </a:lnTo>
                  <a:lnTo>
                    <a:pt x="1260608" y="380815"/>
                  </a:lnTo>
                  <a:lnTo>
                    <a:pt x="1250103" y="380815"/>
                  </a:lnTo>
                  <a:lnTo>
                    <a:pt x="1239598" y="380815"/>
                  </a:lnTo>
                  <a:lnTo>
                    <a:pt x="1229093" y="380815"/>
                  </a:lnTo>
                  <a:lnTo>
                    <a:pt x="1218588" y="380815"/>
                  </a:lnTo>
                  <a:lnTo>
                    <a:pt x="1208083" y="380815"/>
                  </a:lnTo>
                  <a:lnTo>
                    <a:pt x="1197578" y="380815"/>
                  </a:lnTo>
                  <a:lnTo>
                    <a:pt x="1187073" y="380815"/>
                  </a:lnTo>
                  <a:lnTo>
                    <a:pt x="1176568" y="380815"/>
                  </a:lnTo>
                  <a:lnTo>
                    <a:pt x="1166063" y="380815"/>
                  </a:lnTo>
                  <a:lnTo>
                    <a:pt x="1155558" y="380815"/>
                  </a:lnTo>
                  <a:lnTo>
                    <a:pt x="1145052" y="380815"/>
                  </a:lnTo>
                  <a:lnTo>
                    <a:pt x="1134547" y="380815"/>
                  </a:lnTo>
                  <a:lnTo>
                    <a:pt x="1124042" y="380815"/>
                  </a:lnTo>
                  <a:lnTo>
                    <a:pt x="1113537" y="380815"/>
                  </a:lnTo>
                  <a:lnTo>
                    <a:pt x="1103032" y="380815"/>
                  </a:lnTo>
                  <a:lnTo>
                    <a:pt x="1092527" y="380815"/>
                  </a:lnTo>
                  <a:lnTo>
                    <a:pt x="1082022" y="380815"/>
                  </a:lnTo>
                  <a:lnTo>
                    <a:pt x="1071517" y="380815"/>
                  </a:lnTo>
                  <a:lnTo>
                    <a:pt x="1061012" y="380815"/>
                  </a:lnTo>
                  <a:lnTo>
                    <a:pt x="1050507" y="380815"/>
                  </a:lnTo>
                  <a:lnTo>
                    <a:pt x="1040002" y="380815"/>
                  </a:lnTo>
                  <a:lnTo>
                    <a:pt x="1029497" y="380815"/>
                  </a:lnTo>
                  <a:lnTo>
                    <a:pt x="1018992" y="380815"/>
                  </a:lnTo>
                  <a:lnTo>
                    <a:pt x="1008486" y="380815"/>
                  </a:lnTo>
                  <a:lnTo>
                    <a:pt x="997981" y="380815"/>
                  </a:lnTo>
                  <a:lnTo>
                    <a:pt x="987476" y="380815"/>
                  </a:lnTo>
                  <a:lnTo>
                    <a:pt x="976971" y="380815"/>
                  </a:lnTo>
                  <a:lnTo>
                    <a:pt x="966466" y="380815"/>
                  </a:lnTo>
                  <a:lnTo>
                    <a:pt x="955961" y="380815"/>
                  </a:lnTo>
                  <a:lnTo>
                    <a:pt x="945456" y="380815"/>
                  </a:lnTo>
                  <a:lnTo>
                    <a:pt x="934951" y="380815"/>
                  </a:lnTo>
                  <a:lnTo>
                    <a:pt x="924446" y="380815"/>
                  </a:lnTo>
                  <a:lnTo>
                    <a:pt x="913941" y="380815"/>
                  </a:lnTo>
                  <a:lnTo>
                    <a:pt x="903436" y="380815"/>
                  </a:lnTo>
                  <a:lnTo>
                    <a:pt x="892931" y="380815"/>
                  </a:lnTo>
                  <a:lnTo>
                    <a:pt x="882426" y="380815"/>
                  </a:lnTo>
                  <a:lnTo>
                    <a:pt x="871921" y="380815"/>
                  </a:lnTo>
                  <a:lnTo>
                    <a:pt x="861415" y="380815"/>
                  </a:lnTo>
                  <a:lnTo>
                    <a:pt x="850910" y="380815"/>
                  </a:lnTo>
                  <a:lnTo>
                    <a:pt x="840405" y="380815"/>
                  </a:lnTo>
                  <a:lnTo>
                    <a:pt x="829900" y="380815"/>
                  </a:lnTo>
                  <a:lnTo>
                    <a:pt x="819395" y="380815"/>
                  </a:lnTo>
                  <a:lnTo>
                    <a:pt x="808890" y="380815"/>
                  </a:lnTo>
                  <a:lnTo>
                    <a:pt x="798385" y="380815"/>
                  </a:lnTo>
                  <a:lnTo>
                    <a:pt x="787880" y="380815"/>
                  </a:lnTo>
                  <a:lnTo>
                    <a:pt x="777375" y="380815"/>
                  </a:lnTo>
                  <a:lnTo>
                    <a:pt x="766870" y="380815"/>
                  </a:lnTo>
                  <a:lnTo>
                    <a:pt x="756365" y="380815"/>
                  </a:lnTo>
                  <a:lnTo>
                    <a:pt x="745860" y="380815"/>
                  </a:lnTo>
                  <a:lnTo>
                    <a:pt x="735355" y="380815"/>
                  </a:lnTo>
                  <a:lnTo>
                    <a:pt x="724850" y="380815"/>
                  </a:lnTo>
                  <a:lnTo>
                    <a:pt x="714344" y="380815"/>
                  </a:lnTo>
                  <a:lnTo>
                    <a:pt x="703839" y="380815"/>
                  </a:lnTo>
                  <a:lnTo>
                    <a:pt x="693334" y="380815"/>
                  </a:lnTo>
                  <a:lnTo>
                    <a:pt x="682829" y="380815"/>
                  </a:lnTo>
                  <a:lnTo>
                    <a:pt x="672324" y="380815"/>
                  </a:lnTo>
                  <a:lnTo>
                    <a:pt x="661819" y="380815"/>
                  </a:lnTo>
                  <a:lnTo>
                    <a:pt x="651314" y="380815"/>
                  </a:lnTo>
                  <a:lnTo>
                    <a:pt x="640809" y="380815"/>
                  </a:lnTo>
                  <a:lnTo>
                    <a:pt x="630304" y="380815"/>
                  </a:lnTo>
                  <a:lnTo>
                    <a:pt x="619799" y="380815"/>
                  </a:lnTo>
                  <a:lnTo>
                    <a:pt x="609294" y="380815"/>
                  </a:lnTo>
                  <a:lnTo>
                    <a:pt x="598789" y="380815"/>
                  </a:lnTo>
                  <a:lnTo>
                    <a:pt x="588284" y="380815"/>
                  </a:lnTo>
                  <a:lnTo>
                    <a:pt x="577779" y="380815"/>
                  </a:lnTo>
                  <a:lnTo>
                    <a:pt x="567273" y="380815"/>
                  </a:lnTo>
                  <a:lnTo>
                    <a:pt x="556768" y="380815"/>
                  </a:lnTo>
                  <a:lnTo>
                    <a:pt x="546263" y="380815"/>
                  </a:lnTo>
                  <a:lnTo>
                    <a:pt x="535758" y="380815"/>
                  </a:lnTo>
                  <a:lnTo>
                    <a:pt x="525253" y="380815"/>
                  </a:lnTo>
                  <a:lnTo>
                    <a:pt x="514748" y="380815"/>
                  </a:lnTo>
                  <a:lnTo>
                    <a:pt x="504243" y="380815"/>
                  </a:lnTo>
                  <a:lnTo>
                    <a:pt x="493738" y="380815"/>
                  </a:lnTo>
                  <a:lnTo>
                    <a:pt x="483233" y="380815"/>
                  </a:lnTo>
                  <a:lnTo>
                    <a:pt x="472728" y="380815"/>
                  </a:lnTo>
                  <a:lnTo>
                    <a:pt x="462223" y="380815"/>
                  </a:lnTo>
                  <a:lnTo>
                    <a:pt x="451718" y="380815"/>
                  </a:lnTo>
                  <a:lnTo>
                    <a:pt x="441213" y="380815"/>
                  </a:lnTo>
                  <a:lnTo>
                    <a:pt x="430707" y="380815"/>
                  </a:lnTo>
                  <a:lnTo>
                    <a:pt x="420202" y="380815"/>
                  </a:lnTo>
                  <a:lnTo>
                    <a:pt x="409697" y="380815"/>
                  </a:lnTo>
                  <a:lnTo>
                    <a:pt x="399192" y="380815"/>
                  </a:lnTo>
                  <a:lnTo>
                    <a:pt x="388687" y="380815"/>
                  </a:lnTo>
                  <a:lnTo>
                    <a:pt x="378182" y="380815"/>
                  </a:lnTo>
                  <a:lnTo>
                    <a:pt x="367677" y="380815"/>
                  </a:lnTo>
                  <a:lnTo>
                    <a:pt x="357172" y="380815"/>
                  </a:lnTo>
                  <a:lnTo>
                    <a:pt x="346667" y="380815"/>
                  </a:lnTo>
                  <a:lnTo>
                    <a:pt x="336162" y="380815"/>
                  </a:lnTo>
                  <a:lnTo>
                    <a:pt x="325657" y="380815"/>
                  </a:lnTo>
                  <a:lnTo>
                    <a:pt x="315152" y="380815"/>
                  </a:lnTo>
                  <a:lnTo>
                    <a:pt x="304647" y="380815"/>
                  </a:lnTo>
                  <a:lnTo>
                    <a:pt x="294142" y="380815"/>
                  </a:lnTo>
                  <a:lnTo>
                    <a:pt x="283636" y="380815"/>
                  </a:lnTo>
                  <a:lnTo>
                    <a:pt x="273131" y="380815"/>
                  </a:lnTo>
                  <a:lnTo>
                    <a:pt x="262626" y="380815"/>
                  </a:lnTo>
                  <a:lnTo>
                    <a:pt x="252121" y="380815"/>
                  </a:lnTo>
                  <a:lnTo>
                    <a:pt x="241616" y="380815"/>
                  </a:lnTo>
                  <a:lnTo>
                    <a:pt x="231111" y="380815"/>
                  </a:lnTo>
                  <a:lnTo>
                    <a:pt x="220606" y="380815"/>
                  </a:lnTo>
                  <a:lnTo>
                    <a:pt x="210101" y="380815"/>
                  </a:lnTo>
                  <a:lnTo>
                    <a:pt x="199596" y="380815"/>
                  </a:lnTo>
                  <a:lnTo>
                    <a:pt x="189091" y="380815"/>
                  </a:lnTo>
                  <a:lnTo>
                    <a:pt x="178586" y="380815"/>
                  </a:lnTo>
                  <a:lnTo>
                    <a:pt x="168081" y="380815"/>
                  </a:lnTo>
                  <a:lnTo>
                    <a:pt x="157576" y="380815"/>
                  </a:lnTo>
                  <a:lnTo>
                    <a:pt x="147071" y="380815"/>
                  </a:lnTo>
                  <a:lnTo>
                    <a:pt x="136565" y="380815"/>
                  </a:lnTo>
                  <a:lnTo>
                    <a:pt x="126060" y="380815"/>
                  </a:lnTo>
                  <a:lnTo>
                    <a:pt x="115555" y="380815"/>
                  </a:lnTo>
                  <a:lnTo>
                    <a:pt x="105050" y="380815"/>
                  </a:lnTo>
                  <a:lnTo>
                    <a:pt x="94545" y="380815"/>
                  </a:lnTo>
                  <a:lnTo>
                    <a:pt x="84040" y="380815"/>
                  </a:lnTo>
                  <a:lnTo>
                    <a:pt x="73535" y="380815"/>
                  </a:lnTo>
                  <a:lnTo>
                    <a:pt x="63030" y="380815"/>
                  </a:lnTo>
                  <a:lnTo>
                    <a:pt x="52525" y="380815"/>
                  </a:lnTo>
                  <a:lnTo>
                    <a:pt x="42020" y="380815"/>
                  </a:lnTo>
                  <a:lnTo>
                    <a:pt x="31515" y="380815"/>
                  </a:lnTo>
                  <a:lnTo>
                    <a:pt x="21010" y="380815"/>
                  </a:lnTo>
                  <a:lnTo>
                    <a:pt x="10505" y="380815"/>
                  </a:lnTo>
                  <a:lnTo>
                    <a:pt x="0" y="380815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l86">
              <a:extLst>
                <a:ext uri="{FF2B5EF4-FFF2-40B4-BE49-F238E27FC236}">
                  <a16:creationId xmlns:a16="http://schemas.microsoft.com/office/drawing/2014/main" id="{D38D4A7D-2F61-DF4B-9580-CC492D4B34E6}"/>
                </a:ext>
              </a:extLst>
            </p:cNvPr>
            <p:cNvSpPr/>
            <p:nvPr/>
          </p:nvSpPr>
          <p:spPr>
            <a:xfrm>
              <a:off x="2092347" y="2302580"/>
              <a:ext cx="4569706" cy="375636"/>
            </a:xfrm>
            <a:custGeom>
              <a:avLst/>
              <a:gdLst/>
              <a:ahLst/>
              <a:cxnLst/>
              <a:rect l="0" t="0" r="0" b="0"/>
              <a:pathLst>
                <a:path w="4569706" h="375636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87">
              <a:extLst>
                <a:ext uri="{FF2B5EF4-FFF2-40B4-BE49-F238E27FC236}">
                  <a16:creationId xmlns:a16="http://schemas.microsoft.com/office/drawing/2014/main" id="{ECA54DB1-0EAA-674C-95EB-B8CE40FB1FA9}"/>
                </a:ext>
              </a:extLst>
            </p:cNvPr>
            <p:cNvSpPr/>
            <p:nvPr/>
          </p:nvSpPr>
          <p:spPr>
            <a:xfrm>
              <a:off x="378715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2" name="tx88">
              <a:extLst>
                <a:ext uri="{FF2B5EF4-FFF2-40B4-BE49-F238E27FC236}">
                  <a16:creationId xmlns:a16="http://schemas.microsoft.com/office/drawing/2014/main" id="{E17C2691-7598-0C4D-A135-E4C8306DA3ED}"/>
                </a:ext>
              </a:extLst>
            </p:cNvPr>
            <p:cNvSpPr/>
            <p:nvPr/>
          </p:nvSpPr>
          <p:spPr>
            <a:xfrm>
              <a:off x="31047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3" name="tx89">
              <a:extLst>
                <a:ext uri="{FF2B5EF4-FFF2-40B4-BE49-F238E27FC236}">
                  <a16:creationId xmlns:a16="http://schemas.microsoft.com/office/drawing/2014/main" id="{2BD89088-EFD8-9148-B40F-B8B93136EFE4}"/>
                </a:ext>
              </a:extLst>
            </p:cNvPr>
            <p:cNvSpPr/>
            <p:nvPr/>
          </p:nvSpPr>
          <p:spPr>
            <a:xfrm>
              <a:off x="325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4" name="tx90">
              <a:extLst>
                <a:ext uri="{FF2B5EF4-FFF2-40B4-BE49-F238E27FC236}">
                  <a16:creationId xmlns:a16="http://schemas.microsoft.com/office/drawing/2014/main" id="{2E516D3C-3359-F54A-B68F-C513E351F71B}"/>
                </a:ext>
              </a:extLst>
            </p:cNvPr>
            <p:cNvSpPr/>
            <p:nvPr/>
          </p:nvSpPr>
          <p:spPr>
            <a:xfrm>
              <a:off x="406512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5" name="tx91">
              <a:extLst>
                <a:ext uri="{FF2B5EF4-FFF2-40B4-BE49-F238E27FC236}">
                  <a16:creationId xmlns:a16="http://schemas.microsoft.com/office/drawing/2014/main" id="{AD7AAF2D-54CA-4B4A-87B6-D13C1B672840}"/>
                </a:ext>
              </a:extLst>
            </p:cNvPr>
            <p:cNvSpPr/>
            <p:nvPr/>
          </p:nvSpPr>
          <p:spPr>
            <a:xfrm>
              <a:off x="34254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6" name="tx92">
              <a:extLst>
                <a:ext uri="{FF2B5EF4-FFF2-40B4-BE49-F238E27FC236}">
                  <a16:creationId xmlns:a16="http://schemas.microsoft.com/office/drawing/2014/main" id="{635E8EC6-14A9-754A-AABE-23CF2771F638}"/>
                </a:ext>
              </a:extLst>
            </p:cNvPr>
            <p:cNvSpPr/>
            <p:nvPr/>
          </p:nvSpPr>
          <p:spPr>
            <a:xfrm>
              <a:off x="346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7" name="tx93">
              <a:extLst>
                <a:ext uri="{FF2B5EF4-FFF2-40B4-BE49-F238E27FC236}">
                  <a16:creationId xmlns:a16="http://schemas.microsoft.com/office/drawing/2014/main" id="{9C4A3C5B-2317-0F42-BE4B-27CC434CACF4}"/>
                </a:ext>
              </a:extLst>
            </p:cNvPr>
            <p:cNvSpPr/>
            <p:nvPr/>
          </p:nvSpPr>
          <p:spPr>
            <a:xfrm>
              <a:off x="403257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8" name="tx94">
              <a:extLst>
                <a:ext uri="{FF2B5EF4-FFF2-40B4-BE49-F238E27FC236}">
                  <a16:creationId xmlns:a16="http://schemas.microsoft.com/office/drawing/2014/main" id="{FAEBBE4C-3402-6841-B8D4-9695EFFEAEEA}"/>
                </a:ext>
              </a:extLst>
            </p:cNvPr>
            <p:cNvSpPr/>
            <p:nvPr/>
          </p:nvSpPr>
          <p:spPr>
            <a:xfrm>
              <a:off x="4168994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9" name="tx95">
              <a:extLst>
                <a:ext uri="{FF2B5EF4-FFF2-40B4-BE49-F238E27FC236}">
                  <a16:creationId xmlns:a16="http://schemas.microsoft.com/office/drawing/2014/main" id="{DAE1F2B8-FC4A-8F48-A339-8A9D486971A5}"/>
                </a:ext>
              </a:extLst>
            </p:cNvPr>
            <p:cNvSpPr/>
            <p:nvPr/>
          </p:nvSpPr>
          <p:spPr>
            <a:xfrm>
              <a:off x="612791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0" name="tx96">
              <a:extLst>
                <a:ext uri="{FF2B5EF4-FFF2-40B4-BE49-F238E27FC236}">
                  <a16:creationId xmlns:a16="http://schemas.microsoft.com/office/drawing/2014/main" id="{807D8AB1-47FB-9846-A916-04D233401BE1}"/>
                </a:ext>
              </a:extLst>
            </p:cNvPr>
            <p:cNvSpPr/>
            <p:nvPr/>
          </p:nvSpPr>
          <p:spPr>
            <a:xfrm>
              <a:off x="275640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1" name="tx97">
              <a:extLst>
                <a:ext uri="{FF2B5EF4-FFF2-40B4-BE49-F238E27FC236}">
                  <a16:creationId xmlns:a16="http://schemas.microsoft.com/office/drawing/2014/main" id="{8DD6729D-CEF0-C04F-A8FD-CF8FC8ECB6BD}"/>
                </a:ext>
              </a:extLst>
            </p:cNvPr>
            <p:cNvSpPr/>
            <p:nvPr/>
          </p:nvSpPr>
          <p:spPr>
            <a:xfrm>
              <a:off x="38887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2" name="tx98">
              <a:extLst>
                <a:ext uri="{FF2B5EF4-FFF2-40B4-BE49-F238E27FC236}">
                  <a16:creationId xmlns:a16="http://schemas.microsoft.com/office/drawing/2014/main" id="{BAF2DED4-EB88-8E45-B9F6-32DA0095521C}"/>
                </a:ext>
              </a:extLst>
            </p:cNvPr>
            <p:cNvSpPr/>
            <p:nvPr/>
          </p:nvSpPr>
          <p:spPr>
            <a:xfrm>
              <a:off x="34710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3" name="tx99">
              <a:extLst>
                <a:ext uri="{FF2B5EF4-FFF2-40B4-BE49-F238E27FC236}">
                  <a16:creationId xmlns:a16="http://schemas.microsoft.com/office/drawing/2014/main" id="{0E16C32D-B611-3244-B679-5D608B624D5F}"/>
                </a:ext>
              </a:extLst>
            </p:cNvPr>
            <p:cNvSpPr/>
            <p:nvPr/>
          </p:nvSpPr>
          <p:spPr>
            <a:xfrm>
              <a:off x="36480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4" name="tx100">
              <a:extLst>
                <a:ext uri="{FF2B5EF4-FFF2-40B4-BE49-F238E27FC236}">
                  <a16:creationId xmlns:a16="http://schemas.microsoft.com/office/drawing/2014/main" id="{B6735730-8824-5643-BB8A-9689BF8C9D13}"/>
                </a:ext>
              </a:extLst>
            </p:cNvPr>
            <p:cNvSpPr/>
            <p:nvPr/>
          </p:nvSpPr>
          <p:spPr>
            <a:xfrm>
              <a:off x="356614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5" name="tx101">
              <a:extLst>
                <a:ext uri="{FF2B5EF4-FFF2-40B4-BE49-F238E27FC236}">
                  <a16:creationId xmlns:a16="http://schemas.microsoft.com/office/drawing/2014/main" id="{4D4B9545-B196-0C42-85EB-234C69827B97}"/>
                </a:ext>
              </a:extLst>
            </p:cNvPr>
            <p:cNvSpPr/>
            <p:nvPr/>
          </p:nvSpPr>
          <p:spPr>
            <a:xfrm>
              <a:off x="451634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6" name="tx102">
              <a:extLst>
                <a:ext uri="{FF2B5EF4-FFF2-40B4-BE49-F238E27FC236}">
                  <a16:creationId xmlns:a16="http://schemas.microsoft.com/office/drawing/2014/main" id="{2377C6D7-6EA4-854E-A990-CCBDA6E4E927}"/>
                </a:ext>
              </a:extLst>
            </p:cNvPr>
            <p:cNvSpPr/>
            <p:nvPr/>
          </p:nvSpPr>
          <p:spPr>
            <a:xfrm>
              <a:off x="291105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7" name="tx103">
              <a:extLst>
                <a:ext uri="{FF2B5EF4-FFF2-40B4-BE49-F238E27FC236}">
                  <a16:creationId xmlns:a16="http://schemas.microsoft.com/office/drawing/2014/main" id="{0383074C-C5FE-944C-B55A-6B4394502CA5}"/>
                </a:ext>
              </a:extLst>
            </p:cNvPr>
            <p:cNvSpPr/>
            <p:nvPr/>
          </p:nvSpPr>
          <p:spPr>
            <a:xfrm>
              <a:off x="38311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8" name="tx104">
              <a:extLst>
                <a:ext uri="{FF2B5EF4-FFF2-40B4-BE49-F238E27FC236}">
                  <a16:creationId xmlns:a16="http://schemas.microsoft.com/office/drawing/2014/main" id="{FAD4A5F5-15A1-2348-AFDE-EBB0DEBDB42C}"/>
                </a:ext>
              </a:extLst>
            </p:cNvPr>
            <p:cNvSpPr/>
            <p:nvPr/>
          </p:nvSpPr>
          <p:spPr>
            <a:xfrm>
              <a:off x="516519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9" name="tx105">
              <a:extLst>
                <a:ext uri="{FF2B5EF4-FFF2-40B4-BE49-F238E27FC236}">
                  <a16:creationId xmlns:a16="http://schemas.microsoft.com/office/drawing/2014/main" id="{55A9691D-96B3-1348-BFBF-EDD0F1914C84}"/>
                </a:ext>
              </a:extLst>
            </p:cNvPr>
            <p:cNvSpPr/>
            <p:nvPr/>
          </p:nvSpPr>
          <p:spPr>
            <a:xfrm>
              <a:off x="353011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0" name="tx106">
              <a:extLst>
                <a:ext uri="{FF2B5EF4-FFF2-40B4-BE49-F238E27FC236}">
                  <a16:creationId xmlns:a16="http://schemas.microsoft.com/office/drawing/2014/main" id="{2A7A1A85-1C8D-3F42-BFBF-A43C32C25FAB}"/>
                </a:ext>
              </a:extLst>
            </p:cNvPr>
            <p:cNvSpPr/>
            <p:nvPr/>
          </p:nvSpPr>
          <p:spPr>
            <a:xfrm>
              <a:off x="403915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1" name="tx107">
              <a:extLst>
                <a:ext uri="{FF2B5EF4-FFF2-40B4-BE49-F238E27FC236}">
                  <a16:creationId xmlns:a16="http://schemas.microsoft.com/office/drawing/2014/main" id="{4286F76E-56A3-474B-AB08-E5457AE3DB21}"/>
                </a:ext>
              </a:extLst>
            </p:cNvPr>
            <p:cNvSpPr/>
            <p:nvPr/>
          </p:nvSpPr>
          <p:spPr>
            <a:xfrm>
              <a:off x="305591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2" name="tx108">
              <a:extLst>
                <a:ext uri="{FF2B5EF4-FFF2-40B4-BE49-F238E27FC236}">
                  <a16:creationId xmlns:a16="http://schemas.microsoft.com/office/drawing/2014/main" id="{F6FD315F-C52F-6441-B950-A706B15C45E9}"/>
                </a:ext>
              </a:extLst>
            </p:cNvPr>
            <p:cNvSpPr/>
            <p:nvPr/>
          </p:nvSpPr>
          <p:spPr>
            <a:xfrm>
              <a:off x="375234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3" name="tx109">
              <a:extLst>
                <a:ext uri="{FF2B5EF4-FFF2-40B4-BE49-F238E27FC236}">
                  <a16:creationId xmlns:a16="http://schemas.microsoft.com/office/drawing/2014/main" id="{A076D566-D0E3-084F-8482-2098A0E34E6B}"/>
                </a:ext>
              </a:extLst>
            </p:cNvPr>
            <p:cNvSpPr/>
            <p:nvPr/>
          </p:nvSpPr>
          <p:spPr>
            <a:xfrm>
              <a:off x="272935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4" name="tx110">
              <a:extLst>
                <a:ext uri="{FF2B5EF4-FFF2-40B4-BE49-F238E27FC236}">
                  <a16:creationId xmlns:a16="http://schemas.microsoft.com/office/drawing/2014/main" id="{0BE78507-5A73-C349-AC2C-611E28904387}"/>
                </a:ext>
              </a:extLst>
            </p:cNvPr>
            <p:cNvSpPr/>
            <p:nvPr/>
          </p:nvSpPr>
          <p:spPr>
            <a:xfrm>
              <a:off x="295691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5" name="tx111">
              <a:extLst>
                <a:ext uri="{FF2B5EF4-FFF2-40B4-BE49-F238E27FC236}">
                  <a16:creationId xmlns:a16="http://schemas.microsoft.com/office/drawing/2014/main" id="{53C910C9-A894-5D4F-8BB3-6E7C70A6EA22}"/>
                </a:ext>
              </a:extLst>
            </p:cNvPr>
            <p:cNvSpPr/>
            <p:nvPr/>
          </p:nvSpPr>
          <p:spPr>
            <a:xfrm>
              <a:off x="453797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6" name="tx112">
              <a:extLst>
                <a:ext uri="{FF2B5EF4-FFF2-40B4-BE49-F238E27FC236}">
                  <a16:creationId xmlns:a16="http://schemas.microsoft.com/office/drawing/2014/main" id="{7D1ED642-7B96-454B-B971-2B45897B8C2D}"/>
                </a:ext>
              </a:extLst>
            </p:cNvPr>
            <p:cNvSpPr/>
            <p:nvPr/>
          </p:nvSpPr>
          <p:spPr>
            <a:xfrm>
              <a:off x="35995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7" name="tx113">
              <a:extLst>
                <a:ext uri="{FF2B5EF4-FFF2-40B4-BE49-F238E27FC236}">
                  <a16:creationId xmlns:a16="http://schemas.microsoft.com/office/drawing/2014/main" id="{9EE41104-717B-0347-97DE-063AD602235C}"/>
                </a:ext>
              </a:extLst>
            </p:cNvPr>
            <p:cNvSpPr/>
            <p:nvPr/>
          </p:nvSpPr>
          <p:spPr>
            <a:xfrm>
              <a:off x="27242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8" name="tx114">
              <a:extLst>
                <a:ext uri="{FF2B5EF4-FFF2-40B4-BE49-F238E27FC236}">
                  <a16:creationId xmlns:a16="http://schemas.microsoft.com/office/drawing/2014/main" id="{259A57E0-E2CD-5B4D-8B27-F9E9662DAC15}"/>
                </a:ext>
              </a:extLst>
            </p:cNvPr>
            <p:cNvSpPr/>
            <p:nvPr/>
          </p:nvSpPr>
          <p:spPr>
            <a:xfrm>
              <a:off x="316788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9" name="tx115">
              <a:extLst>
                <a:ext uri="{FF2B5EF4-FFF2-40B4-BE49-F238E27FC236}">
                  <a16:creationId xmlns:a16="http://schemas.microsoft.com/office/drawing/2014/main" id="{F6D1FB8E-C5E2-F84D-8103-1318CF18E5F2}"/>
                </a:ext>
              </a:extLst>
            </p:cNvPr>
            <p:cNvSpPr/>
            <p:nvPr/>
          </p:nvSpPr>
          <p:spPr>
            <a:xfrm>
              <a:off x="372710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0" name="tx116">
              <a:extLst>
                <a:ext uri="{FF2B5EF4-FFF2-40B4-BE49-F238E27FC236}">
                  <a16:creationId xmlns:a16="http://schemas.microsoft.com/office/drawing/2014/main" id="{D58198BD-03D8-6A4D-85D1-13BF20DEA1EC}"/>
                </a:ext>
              </a:extLst>
            </p:cNvPr>
            <p:cNvSpPr/>
            <p:nvPr/>
          </p:nvSpPr>
          <p:spPr>
            <a:xfrm>
              <a:off x="333043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1" name="pg117">
              <a:extLst>
                <a:ext uri="{FF2B5EF4-FFF2-40B4-BE49-F238E27FC236}">
                  <a16:creationId xmlns:a16="http://schemas.microsoft.com/office/drawing/2014/main" id="{CE8B5ADE-DA43-0146-BF2B-F1E779111502}"/>
                </a:ext>
              </a:extLst>
            </p:cNvPr>
            <p:cNvSpPr/>
            <p:nvPr/>
          </p:nvSpPr>
          <p:spPr>
            <a:xfrm>
              <a:off x="2144872" y="2851047"/>
              <a:ext cx="3834351" cy="359689"/>
            </a:xfrm>
            <a:custGeom>
              <a:avLst/>
              <a:gdLst/>
              <a:ahLst/>
              <a:cxnLst/>
              <a:rect l="0" t="0" r="0" b="0"/>
              <a:pathLst>
                <a:path w="3834351" h="359689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  <a:lnTo>
                    <a:pt x="3834351" y="359689"/>
                  </a:lnTo>
                  <a:lnTo>
                    <a:pt x="3823846" y="359689"/>
                  </a:lnTo>
                  <a:lnTo>
                    <a:pt x="3813341" y="359689"/>
                  </a:lnTo>
                  <a:lnTo>
                    <a:pt x="3802836" y="359689"/>
                  </a:lnTo>
                  <a:lnTo>
                    <a:pt x="3792331" y="359689"/>
                  </a:lnTo>
                  <a:lnTo>
                    <a:pt x="3781826" y="359689"/>
                  </a:lnTo>
                  <a:lnTo>
                    <a:pt x="3771321" y="359689"/>
                  </a:lnTo>
                  <a:lnTo>
                    <a:pt x="3760816" y="359689"/>
                  </a:lnTo>
                  <a:lnTo>
                    <a:pt x="3750311" y="359689"/>
                  </a:lnTo>
                  <a:lnTo>
                    <a:pt x="3739805" y="359689"/>
                  </a:lnTo>
                  <a:lnTo>
                    <a:pt x="3729300" y="359689"/>
                  </a:lnTo>
                  <a:lnTo>
                    <a:pt x="3718795" y="359689"/>
                  </a:lnTo>
                  <a:lnTo>
                    <a:pt x="3708290" y="359689"/>
                  </a:lnTo>
                  <a:lnTo>
                    <a:pt x="3697785" y="359689"/>
                  </a:lnTo>
                  <a:lnTo>
                    <a:pt x="3687280" y="359689"/>
                  </a:lnTo>
                  <a:lnTo>
                    <a:pt x="3676775" y="359689"/>
                  </a:lnTo>
                  <a:lnTo>
                    <a:pt x="3666270" y="359689"/>
                  </a:lnTo>
                  <a:lnTo>
                    <a:pt x="3655765" y="359689"/>
                  </a:lnTo>
                  <a:lnTo>
                    <a:pt x="3645260" y="359689"/>
                  </a:lnTo>
                  <a:lnTo>
                    <a:pt x="3634755" y="359689"/>
                  </a:lnTo>
                  <a:lnTo>
                    <a:pt x="3624250" y="359689"/>
                  </a:lnTo>
                  <a:lnTo>
                    <a:pt x="3613745" y="359689"/>
                  </a:lnTo>
                  <a:lnTo>
                    <a:pt x="3603239" y="359689"/>
                  </a:lnTo>
                  <a:lnTo>
                    <a:pt x="3592734" y="359689"/>
                  </a:lnTo>
                  <a:lnTo>
                    <a:pt x="3582229" y="359689"/>
                  </a:lnTo>
                  <a:lnTo>
                    <a:pt x="3571724" y="359689"/>
                  </a:lnTo>
                  <a:lnTo>
                    <a:pt x="3561219" y="359689"/>
                  </a:lnTo>
                  <a:lnTo>
                    <a:pt x="3550714" y="359689"/>
                  </a:lnTo>
                  <a:lnTo>
                    <a:pt x="3540209" y="359689"/>
                  </a:lnTo>
                  <a:lnTo>
                    <a:pt x="3529704" y="359689"/>
                  </a:lnTo>
                  <a:lnTo>
                    <a:pt x="3519199" y="359689"/>
                  </a:lnTo>
                  <a:lnTo>
                    <a:pt x="3508694" y="359689"/>
                  </a:lnTo>
                  <a:lnTo>
                    <a:pt x="3498189" y="359689"/>
                  </a:lnTo>
                  <a:lnTo>
                    <a:pt x="3487684" y="359689"/>
                  </a:lnTo>
                  <a:lnTo>
                    <a:pt x="3477179" y="359689"/>
                  </a:lnTo>
                  <a:lnTo>
                    <a:pt x="3466674" y="359689"/>
                  </a:lnTo>
                  <a:lnTo>
                    <a:pt x="3456168" y="359689"/>
                  </a:lnTo>
                  <a:lnTo>
                    <a:pt x="3445663" y="359689"/>
                  </a:lnTo>
                  <a:lnTo>
                    <a:pt x="3435158" y="359689"/>
                  </a:lnTo>
                  <a:lnTo>
                    <a:pt x="3424653" y="359689"/>
                  </a:lnTo>
                  <a:lnTo>
                    <a:pt x="3414148" y="359689"/>
                  </a:lnTo>
                  <a:lnTo>
                    <a:pt x="3403643" y="359689"/>
                  </a:lnTo>
                  <a:lnTo>
                    <a:pt x="3393138" y="359689"/>
                  </a:lnTo>
                  <a:lnTo>
                    <a:pt x="3382633" y="359689"/>
                  </a:lnTo>
                  <a:lnTo>
                    <a:pt x="3372128" y="359689"/>
                  </a:lnTo>
                  <a:lnTo>
                    <a:pt x="3361623" y="359689"/>
                  </a:lnTo>
                  <a:lnTo>
                    <a:pt x="3351118" y="359689"/>
                  </a:lnTo>
                  <a:lnTo>
                    <a:pt x="3340613" y="359689"/>
                  </a:lnTo>
                  <a:lnTo>
                    <a:pt x="3330108" y="359689"/>
                  </a:lnTo>
                  <a:lnTo>
                    <a:pt x="3319603" y="359689"/>
                  </a:lnTo>
                  <a:lnTo>
                    <a:pt x="3309097" y="359689"/>
                  </a:lnTo>
                  <a:lnTo>
                    <a:pt x="3298592" y="359689"/>
                  </a:lnTo>
                  <a:lnTo>
                    <a:pt x="3288087" y="359689"/>
                  </a:lnTo>
                  <a:lnTo>
                    <a:pt x="3277582" y="359689"/>
                  </a:lnTo>
                  <a:lnTo>
                    <a:pt x="3267077" y="359689"/>
                  </a:lnTo>
                  <a:lnTo>
                    <a:pt x="3256572" y="359689"/>
                  </a:lnTo>
                  <a:lnTo>
                    <a:pt x="3246067" y="359689"/>
                  </a:lnTo>
                  <a:lnTo>
                    <a:pt x="3235562" y="359689"/>
                  </a:lnTo>
                  <a:lnTo>
                    <a:pt x="3225057" y="359689"/>
                  </a:lnTo>
                  <a:lnTo>
                    <a:pt x="3214552" y="359689"/>
                  </a:lnTo>
                  <a:lnTo>
                    <a:pt x="3204047" y="359689"/>
                  </a:lnTo>
                  <a:lnTo>
                    <a:pt x="3193542" y="359689"/>
                  </a:lnTo>
                  <a:lnTo>
                    <a:pt x="3183037" y="359689"/>
                  </a:lnTo>
                  <a:lnTo>
                    <a:pt x="3172532" y="359689"/>
                  </a:lnTo>
                  <a:lnTo>
                    <a:pt x="3162026" y="359689"/>
                  </a:lnTo>
                  <a:lnTo>
                    <a:pt x="3151521" y="359689"/>
                  </a:lnTo>
                  <a:lnTo>
                    <a:pt x="3141016" y="359689"/>
                  </a:lnTo>
                  <a:lnTo>
                    <a:pt x="3130511" y="359689"/>
                  </a:lnTo>
                  <a:lnTo>
                    <a:pt x="3120006" y="359689"/>
                  </a:lnTo>
                  <a:lnTo>
                    <a:pt x="3109501" y="359689"/>
                  </a:lnTo>
                  <a:lnTo>
                    <a:pt x="3098996" y="359689"/>
                  </a:lnTo>
                  <a:lnTo>
                    <a:pt x="3088491" y="359689"/>
                  </a:lnTo>
                  <a:lnTo>
                    <a:pt x="3077986" y="359689"/>
                  </a:lnTo>
                  <a:lnTo>
                    <a:pt x="3067481" y="359689"/>
                  </a:lnTo>
                  <a:lnTo>
                    <a:pt x="3056976" y="359689"/>
                  </a:lnTo>
                  <a:lnTo>
                    <a:pt x="3046471" y="359689"/>
                  </a:lnTo>
                  <a:lnTo>
                    <a:pt x="3035966" y="359689"/>
                  </a:lnTo>
                  <a:lnTo>
                    <a:pt x="3025460" y="359689"/>
                  </a:lnTo>
                  <a:lnTo>
                    <a:pt x="3014955" y="359689"/>
                  </a:lnTo>
                  <a:lnTo>
                    <a:pt x="3004450" y="359689"/>
                  </a:lnTo>
                  <a:lnTo>
                    <a:pt x="2993945" y="359689"/>
                  </a:lnTo>
                  <a:lnTo>
                    <a:pt x="2983440" y="359689"/>
                  </a:lnTo>
                  <a:lnTo>
                    <a:pt x="2972935" y="359689"/>
                  </a:lnTo>
                  <a:lnTo>
                    <a:pt x="2962430" y="359689"/>
                  </a:lnTo>
                  <a:lnTo>
                    <a:pt x="2951925" y="359689"/>
                  </a:lnTo>
                  <a:lnTo>
                    <a:pt x="2941420" y="359689"/>
                  </a:lnTo>
                  <a:lnTo>
                    <a:pt x="2930915" y="359689"/>
                  </a:lnTo>
                  <a:lnTo>
                    <a:pt x="2920410" y="359689"/>
                  </a:lnTo>
                  <a:lnTo>
                    <a:pt x="2909905" y="359689"/>
                  </a:lnTo>
                  <a:lnTo>
                    <a:pt x="2899400" y="359689"/>
                  </a:lnTo>
                  <a:lnTo>
                    <a:pt x="2888895" y="359689"/>
                  </a:lnTo>
                  <a:lnTo>
                    <a:pt x="2878389" y="359689"/>
                  </a:lnTo>
                  <a:lnTo>
                    <a:pt x="2867884" y="359689"/>
                  </a:lnTo>
                  <a:lnTo>
                    <a:pt x="2857379" y="359689"/>
                  </a:lnTo>
                  <a:lnTo>
                    <a:pt x="2846874" y="359689"/>
                  </a:lnTo>
                  <a:lnTo>
                    <a:pt x="2836369" y="359689"/>
                  </a:lnTo>
                  <a:lnTo>
                    <a:pt x="2825864" y="359689"/>
                  </a:lnTo>
                  <a:lnTo>
                    <a:pt x="2815359" y="359689"/>
                  </a:lnTo>
                  <a:lnTo>
                    <a:pt x="2804854" y="359689"/>
                  </a:lnTo>
                  <a:lnTo>
                    <a:pt x="2794349" y="359689"/>
                  </a:lnTo>
                  <a:lnTo>
                    <a:pt x="2783844" y="359689"/>
                  </a:lnTo>
                  <a:lnTo>
                    <a:pt x="2773339" y="359689"/>
                  </a:lnTo>
                  <a:lnTo>
                    <a:pt x="2762834" y="359689"/>
                  </a:lnTo>
                  <a:lnTo>
                    <a:pt x="2752329" y="359689"/>
                  </a:lnTo>
                  <a:lnTo>
                    <a:pt x="2741824" y="359689"/>
                  </a:lnTo>
                  <a:lnTo>
                    <a:pt x="2731318" y="359689"/>
                  </a:lnTo>
                  <a:lnTo>
                    <a:pt x="2720813" y="359689"/>
                  </a:lnTo>
                  <a:lnTo>
                    <a:pt x="2710308" y="359689"/>
                  </a:lnTo>
                  <a:lnTo>
                    <a:pt x="2699803" y="359689"/>
                  </a:lnTo>
                  <a:lnTo>
                    <a:pt x="2689298" y="359689"/>
                  </a:lnTo>
                  <a:lnTo>
                    <a:pt x="2678793" y="359689"/>
                  </a:lnTo>
                  <a:lnTo>
                    <a:pt x="2668288" y="359689"/>
                  </a:lnTo>
                  <a:lnTo>
                    <a:pt x="2657783" y="359689"/>
                  </a:lnTo>
                  <a:lnTo>
                    <a:pt x="2647278" y="359689"/>
                  </a:lnTo>
                  <a:lnTo>
                    <a:pt x="2636773" y="359689"/>
                  </a:lnTo>
                  <a:lnTo>
                    <a:pt x="2626268" y="359689"/>
                  </a:lnTo>
                  <a:lnTo>
                    <a:pt x="2615763" y="359689"/>
                  </a:lnTo>
                  <a:lnTo>
                    <a:pt x="2605258" y="359689"/>
                  </a:lnTo>
                  <a:lnTo>
                    <a:pt x="2594752" y="359689"/>
                  </a:lnTo>
                  <a:lnTo>
                    <a:pt x="2584247" y="359689"/>
                  </a:lnTo>
                  <a:lnTo>
                    <a:pt x="2573742" y="359689"/>
                  </a:lnTo>
                  <a:lnTo>
                    <a:pt x="2563237" y="359689"/>
                  </a:lnTo>
                  <a:lnTo>
                    <a:pt x="2552732" y="359689"/>
                  </a:lnTo>
                  <a:lnTo>
                    <a:pt x="2542227" y="359689"/>
                  </a:lnTo>
                  <a:lnTo>
                    <a:pt x="2531722" y="359689"/>
                  </a:lnTo>
                  <a:lnTo>
                    <a:pt x="2521217" y="359689"/>
                  </a:lnTo>
                  <a:lnTo>
                    <a:pt x="2510712" y="359689"/>
                  </a:lnTo>
                  <a:lnTo>
                    <a:pt x="2500207" y="359689"/>
                  </a:lnTo>
                  <a:lnTo>
                    <a:pt x="2489702" y="359689"/>
                  </a:lnTo>
                  <a:lnTo>
                    <a:pt x="2479197" y="359689"/>
                  </a:lnTo>
                  <a:lnTo>
                    <a:pt x="2468692" y="359689"/>
                  </a:lnTo>
                  <a:lnTo>
                    <a:pt x="2458187" y="359689"/>
                  </a:lnTo>
                  <a:lnTo>
                    <a:pt x="2447681" y="359689"/>
                  </a:lnTo>
                  <a:lnTo>
                    <a:pt x="2437176" y="359689"/>
                  </a:lnTo>
                  <a:lnTo>
                    <a:pt x="2426671" y="359689"/>
                  </a:lnTo>
                  <a:lnTo>
                    <a:pt x="2416166" y="359689"/>
                  </a:lnTo>
                  <a:lnTo>
                    <a:pt x="2405661" y="359689"/>
                  </a:lnTo>
                  <a:lnTo>
                    <a:pt x="2395156" y="359689"/>
                  </a:lnTo>
                  <a:lnTo>
                    <a:pt x="2384651" y="359689"/>
                  </a:lnTo>
                  <a:lnTo>
                    <a:pt x="2374146" y="359689"/>
                  </a:lnTo>
                  <a:lnTo>
                    <a:pt x="2363641" y="359689"/>
                  </a:lnTo>
                  <a:lnTo>
                    <a:pt x="2353136" y="359689"/>
                  </a:lnTo>
                  <a:lnTo>
                    <a:pt x="2342631" y="359689"/>
                  </a:lnTo>
                  <a:lnTo>
                    <a:pt x="2332126" y="359689"/>
                  </a:lnTo>
                  <a:lnTo>
                    <a:pt x="2321621" y="359689"/>
                  </a:lnTo>
                  <a:lnTo>
                    <a:pt x="2311116" y="359689"/>
                  </a:lnTo>
                  <a:lnTo>
                    <a:pt x="2300610" y="359689"/>
                  </a:lnTo>
                  <a:lnTo>
                    <a:pt x="2290105" y="359689"/>
                  </a:lnTo>
                  <a:lnTo>
                    <a:pt x="2279600" y="359689"/>
                  </a:lnTo>
                  <a:lnTo>
                    <a:pt x="2269095" y="359689"/>
                  </a:lnTo>
                  <a:lnTo>
                    <a:pt x="2258590" y="359689"/>
                  </a:lnTo>
                  <a:lnTo>
                    <a:pt x="2248085" y="359689"/>
                  </a:lnTo>
                  <a:lnTo>
                    <a:pt x="2237580" y="359689"/>
                  </a:lnTo>
                  <a:lnTo>
                    <a:pt x="2227075" y="359689"/>
                  </a:lnTo>
                  <a:lnTo>
                    <a:pt x="2216570" y="359689"/>
                  </a:lnTo>
                  <a:lnTo>
                    <a:pt x="2206065" y="359689"/>
                  </a:lnTo>
                  <a:lnTo>
                    <a:pt x="2195560" y="359689"/>
                  </a:lnTo>
                  <a:lnTo>
                    <a:pt x="2185055" y="359689"/>
                  </a:lnTo>
                  <a:lnTo>
                    <a:pt x="2174550" y="359689"/>
                  </a:lnTo>
                  <a:lnTo>
                    <a:pt x="2164045" y="359689"/>
                  </a:lnTo>
                  <a:lnTo>
                    <a:pt x="2153539" y="359689"/>
                  </a:lnTo>
                  <a:lnTo>
                    <a:pt x="2143034" y="359689"/>
                  </a:lnTo>
                  <a:lnTo>
                    <a:pt x="2132529" y="359689"/>
                  </a:lnTo>
                  <a:lnTo>
                    <a:pt x="2122024" y="359689"/>
                  </a:lnTo>
                  <a:lnTo>
                    <a:pt x="2111519" y="359689"/>
                  </a:lnTo>
                  <a:lnTo>
                    <a:pt x="2101014" y="359689"/>
                  </a:lnTo>
                  <a:lnTo>
                    <a:pt x="2090509" y="359689"/>
                  </a:lnTo>
                  <a:lnTo>
                    <a:pt x="2080004" y="359689"/>
                  </a:lnTo>
                  <a:lnTo>
                    <a:pt x="2069499" y="359689"/>
                  </a:lnTo>
                  <a:lnTo>
                    <a:pt x="2058994" y="359689"/>
                  </a:lnTo>
                  <a:lnTo>
                    <a:pt x="2048489" y="359689"/>
                  </a:lnTo>
                  <a:lnTo>
                    <a:pt x="2037984" y="359689"/>
                  </a:lnTo>
                  <a:lnTo>
                    <a:pt x="2027479" y="359689"/>
                  </a:lnTo>
                  <a:lnTo>
                    <a:pt x="2016973" y="359689"/>
                  </a:lnTo>
                  <a:lnTo>
                    <a:pt x="2006468" y="359689"/>
                  </a:lnTo>
                  <a:lnTo>
                    <a:pt x="1995963" y="359689"/>
                  </a:lnTo>
                  <a:lnTo>
                    <a:pt x="1985458" y="359689"/>
                  </a:lnTo>
                  <a:lnTo>
                    <a:pt x="1974953" y="359689"/>
                  </a:lnTo>
                  <a:lnTo>
                    <a:pt x="1964448" y="359689"/>
                  </a:lnTo>
                  <a:lnTo>
                    <a:pt x="1953943" y="359689"/>
                  </a:lnTo>
                  <a:lnTo>
                    <a:pt x="1943438" y="359689"/>
                  </a:lnTo>
                  <a:lnTo>
                    <a:pt x="1932933" y="359689"/>
                  </a:lnTo>
                  <a:lnTo>
                    <a:pt x="1922428" y="359689"/>
                  </a:lnTo>
                  <a:lnTo>
                    <a:pt x="1911923" y="359689"/>
                  </a:lnTo>
                  <a:lnTo>
                    <a:pt x="1901418" y="359689"/>
                  </a:lnTo>
                  <a:lnTo>
                    <a:pt x="1890913" y="359689"/>
                  </a:lnTo>
                  <a:lnTo>
                    <a:pt x="1880408" y="359689"/>
                  </a:lnTo>
                  <a:lnTo>
                    <a:pt x="1869902" y="359689"/>
                  </a:lnTo>
                  <a:lnTo>
                    <a:pt x="1859397" y="359689"/>
                  </a:lnTo>
                  <a:lnTo>
                    <a:pt x="1848892" y="359689"/>
                  </a:lnTo>
                  <a:lnTo>
                    <a:pt x="1838387" y="359689"/>
                  </a:lnTo>
                  <a:lnTo>
                    <a:pt x="1827882" y="359689"/>
                  </a:lnTo>
                  <a:lnTo>
                    <a:pt x="1817377" y="359689"/>
                  </a:lnTo>
                  <a:lnTo>
                    <a:pt x="1806872" y="359689"/>
                  </a:lnTo>
                  <a:lnTo>
                    <a:pt x="1796367" y="359689"/>
                  </a:lnTo>
                  <a:lnTo>
                    <a:pt x="1785862" y="359689"/>
                  </a:lnTo>
                  <a:lnTo>
                    <a:pt x="1775357" y="359689"/>
                  </a:lnTo>
                  <a:lnTo>
                    <a:pt x="1764852" y="359689"/>
                  </a:lnTo>
                  <a:lnTo>
                    <a:pt x="1754347" y="359689"/>
                  </a:lnTo>
                  <a:lnTo>
                    <a:pt x="1743842" y="359689"/>
                  </a:lnTo>
                  <a:lnTo>
                    <a:pt x="1733337" y="359689"/>
                  </a:lnTo>
                  <a:lnTo>
                    <a:pt x="1722831" y="359689"/>
                  </a:lnTo>
                  <a:lnTo>
                    <a:pt x="1712326" y="359689"/>
                  </a:lnTo>
                  <a:lnTo>
                    <a:pt x="1701821" y="359689"/>
                  </a:lnTo>
                  <a:lnTo>
                    <a:pt x="1691316" y="359689"/>
                  </a:lnTo>
                  <a:lnTo>
                    <a:pt x="1680811" y="359689"/>
                  </a:lnTo>
                  <a:lnTo>
                    <a:pt x="1670306" y="359689"/>
                  </a:lnTo>
                  <a:lnTo>
                    <a:pt x="1659801" y="359689"/>
                  </a:lnTo>
                  <a:lnTo>
                    <a:pt x="1649296" y="359689"/>
                  </a:lnTo>
                  <a:lnTo>
                    <a:pt x="1638791" y="359689"/>
                  </a:lnTo>
                  <a:lnTo>
                    <a:pt x="1628286" y="359689"/>
                  </a:lnTo>
                  <a:lnTo>
                    <a:pt x="1617781" y="359689"/>
                  </a:lnTo>
                  <a:lnTo>
                    <a:pt x="1607276" y="359689"/>
                  </a:lnTo>
                  <a:lnTo>
                    <a:pt x="1596771" y="359689"/>
                  </a:lnTo>
                  <a:lnTo>
                    <a:pt x="1586266" y="359689"/>
                  </a:lnTo>
                  <a:lnTo>
                    <a:pt x="1575760" y="359689"/>
                  </a:lnTo>
                  <a:lnTo>
                    <a:pt x="1565255" y="359689"/>
                  </a:lnTo>
                  <a:lnTo>
                    <a:pt x="1554750" y="359689"/>
                  </a:lnTo>
                  <a:lnTo>
                    <a:pt x="1544245" y="359689"/>
                  </a:lnTo>
                  <a:lnTo>
                    <a:pt x="1533740" y="359689"/>
                  </a:lnTo>
                  <a:lnTo>
                    <a:pt x="1523235" y="359689"/>
                  </a:lnTo>
                  <a:lnTo>
                    <a:pt x="1512730" y="359689"/>
                  </a:lnTo>
                  <a:lnTo>
                    <a:pt x="1502225" y="359689"/>
                  </a:lnTo>
                  <a:lnTo>
                    <a:pt x="1491720" y="359689"/>
                  </a:lnTo>
                  <a:lnTo>
                    <a:pt x="1481215" y="359689"/>
                  </a:lnTo>
                  <a:lnTo>
                    <a:pt x="1470710" y="359689"/>
                  </a:lnTo>
                  <a:lnTo>
                    <a:pt x="1460205" y="359689"/>
                  </a:lnTo>
                  <a:lnTo>
                    <a:pt x="1449700" y="359689"/>
                  </a:lnTo>
                  <a:lnTo>
                    <a:pt x="1439194" y="359689"/>
                  </a:lnTo>
                  <a:lnTo>
                    <a:pt x="1428689" y="359689"/>
                  </a:lnTo>
                  <a:lnTo>
                    <a:pt x="1418184" y="359689"/>
                  </a:lnTo>
                  <a:lnTo>
                    <a:pt x="1407679" y="359689"/>
                  </a:lnTo>
                  <a:lnTo>
                    <a:pt x="1397174" y="359689"/>
                  </a:lnTo>
                  <a:lnTo>
                    <a:pt x="1386669" y="359689"/>
                  </a:lnTo>
                  <a:lnTo>
                    <a:pt x="1376164" y="359689"/>
                  </a:lnTo>
                  <a:lnTo>
                    <a:pt x="1365659" y="359689"/>
                  </a:lnTo>
                  <a:lnTo>
                    <a:pt x="1355154" y="359689"/>
                  </a:lnTo>
                  <a:lnTo>
                    <a:pt x="1344649" y="359689"/>
                  </a:lnTo>
                  <a:lnTo>
                    <a:pt x="1334144" y="359689"/>
                  </a:lnTo>
                  <a:lnTo>
                    <a:pt x="1323639" y="359689"/>
                  </a:lnTo>
                  <a:lnTo>
                    <a:pt x="1313134" y="359689"/>
                  </a:lnTo>
                  <a:lnTo>
                    <a:pt x="1302629" y="359689"/>
                  </a:lnTo>
                  <a:lnTo>
                    <a:pt x="1292123" y="359689"/>
                  </a:lnTo>
                  <a:lnTo>
                    <a:pt x="1281618" y="359689"/>
                  </a:lnTo>
                  <a:lnTo>
                    <a:pt x="1271113" y="359689"/>
                  </a:lnTo>
                  <a:lnTo>
                    <a:pt x="1260608" y="359689"/>
                  </a:lnTo>
                  <a:lnTo>
                    <a:pt x="1250103" y="359689"/>
                  </a:lnTo>
                  <a:lnTo>
                    <a:pt x="1239598" y="359689"/>
                  </a:lnTo>
                  <a:lnTo>
                    <a:pt x="1229093" y="359689"/>
                  </a:lnTo>
                  <a:lnTo>
                    <a:pt x="1218588" y="359689"/>
                  </a:lnTo>
                  <a:lnTo>
                    <a:pt x="1208083" y="359689"/>
                  </a:lnTo>
                  <a:lnTo>
                    <a:pt x="1197578" y="359689"/>
                  </a:lnTo>
                  <a:lnTo>
                    <a:pt x="1187073" y="359689"/>
                  </a:lnTo>
                  <a:lnTo>
                    <a:pt x="1176568" y="359689"/>
                  </a:lnTo>
                  <a:lnTo>
                    <a:pt x="1166063" y="359689"/>
                  </a:lnTo>
                  <a:lnTo>
                    <a:pt x="1155558" y="359689"/>
                  </a:lnTo>
                  <a:lnTo>
                    <a:pt x="1145052" y="359689"/>
                  </a:lnTo>
                  <a:lnTo>
                    <a:pt x="1134547" y="359689"/>
                  </a:lnTo>
                  <a:lnTo>
                    <a:pt x="1124042" y="359689"/>
                  </a:lnTo>
                  <a:lnTo>
                    <a:pt x="1113537" y="359689"/>
                  </a:lnTo>
                  <a:lnTo>
                    <a:pt x="1103032" y="359689"/>
                  </a:lnTo>
                  <a:lnTo>
                    <a:pt x="1092527" y="359689"/>
                  </a:lnTo>
                  <a:lnTo>
                    <a:pt x="1082022" y="359689"/>
                  </a:lnTo>
                  <a:lnTo>
                    <a:pt x="1071517" y="359689"/>
                  </a:lnTo>
                  <a:lnTo>
                    <a:pt x="1061012" y="359689"/>
                  </a:lnTo>
                  <a:lnTo>
                    <a:pt x="1050507" y="359689"/>
                  </a:lnTo>
                  <a:lnTo>
                    <a:pt x="1040002" y="359689"/>
                  </a:lnTo>
                  <a:lnTo>
                    <a:pt x="1029497" y="359689"/>
                  </a:lnTo>
                  <a:lnTo>
                    <a:pt x="1018992" y="359689"/>
                  </a:lnTo>
                  <a:lnTo>
                    <a:pt x="1008486" y="359689"/>
                  </a:lnTo>
                  <a:lnTo>
                    <a:pt x="997981" y="359689"/>
                  </a:lnTo>
                  <a:lnTo>
                    <a:pt x="987476" y="359689"/>
                  </a:lnTo>
                  <a:lnTo>
                    <a:pt x="976971" y="359689"/>
                  </a:lnTo>
                  <a:lnTo>
                    <a:pt x="966466" y="359689"/>
                  </a:lnTo>
                  <a:lnTo>
                    <a:pt x="955961" y="359689"/>
                  </a:lnTo>
                  <a:lnTo>
                    <a:pt x="945456" y="359689"/>
                  </a:lnTo>
                  <a:lnTo>
                    <a:pt x="934951" y="359689"/>
                  </a:lnTo>
                  <a:lnTo>
                    <a:pt x="924446" y="359689"/>
                  </a:lnTo>
                  <a:lnTo>
                    <a:pt x="913941" y="359689"/>
                  </a:lnTo>
                  <a:lnTo>
                    <a:pt x="903436" y="359689"/>
                  </a:lnTo>
                  <a:lnTo>
                    <a:pt x="892931" y="359689"/>
                  </a:lnTo>
                  <a:lnTo>
                    <a:pt x="882426" y="359689"/>
                  </a:lnTo>
                  <a:lnTo>
                    <a:pt x="871921" y="359689"/>
                  </a:lnTo>
                  <a:lnTo>
                    <a:pt x="861415" y="359689"/>
                  </a:lnTo>
                  <a:lnTo>
                    <a:pt x="850910" y="359689"/>
                  </a:lnTo>
                  <a:lnTo>
                    <a:pt x="840405" y="359689"/>
                  </a:lnTo>
                  <a:lnTo>
                    <a:pt x="829900" y="359689"/>
                  </a:lnTo>
                  <a:lnTo>
                    <a:pt x="819395" y="359689"/>
                  </a:lnTo>
                  <a:lnTo>
                    <a:pt x="808890" y="359689"/>
                  </a:lnTo>
                  <a:lnTo>
                    <a:pt x="798385" y="359689"/>
                  </a:lnTo>
                  <a:lnTo>
                    <a:pt x="787880" y="359689"/>
                  </a:lnTo>
                  <a:lnTo>
                    <a:pt x="777375" y="359689"/>
                  </a:lnTo>
                  <a:lnTo>
                    <a:pt x="766870" y="359689"/>
                  </a:lnTo>
                  <a:lnTo>
                    <a:pt x="756365" y="359689"/>
                  </a:lnTo>
                  <a:lnTo>
                    <a:pt x="745860" y="359689"/>
                  </a:lnTo>
                  <a:lnTo>
                    <a:pt x="735355" y="359689"/>
                  </a:lnTo>
                  <a:lnTo>
                    <a:pt x="724850" y="359689"/>
                  </a:lnTo>
                  <a:lnTo>
                    <a:pt x="714344" y="359689"/>
                  </a:lnTo>
                  <a:lnTo>
                    <a:pt x="703839" y="359689"/>
                  </a:lnTo>
                  <a:lnTo>
                    <a:pt x="693334" y="359689"/>
                  </a:lnTo>
                  <a:lnTo>
                    <a:pt x="682829" y="359689"/>
                  </a:lnTo>
                  <a:lnTo>
                    <a:pt x="672324" y="359689"/>
                  </a:lnTo>
                  <a:lnTo>
                    <a:pt x="661819" y="359689"/>
                  </a:lnTo>
                  <a:lnTo>
                    <a:pt x="651314" y="359689"/>
                  </a:lnTo>
                  <a:lnTo>
                    <a:pt x="640809" y="359689"/>
                  </a:lnTo>
                  <a:lnTo>
                    <a:pt x="630304" y="359689"/>
                  </a:lnTo>
                  <a:lnTo>
                    <a:pt x="619799" y="359689"/>
                  </a:lnTo>
                  <a:lnTo>
                    <a:pt x="609294" y="359689"/>
                  </a:lnTo>
                  <a:lnTo>
                    <a:pt x="598789" y="359689"/>
                  </a:lnTo>
                  <a:lnTo>
                    <a:pt x="588284" y="359689"/>
                  </a:lnTo>
                  <a:lnTo>
                    <a:pt x="577779" y="359689"/>
                  </a:lnTo>
                  <a:lnTo>
                    <a:pt x="567273" y="359689"/>
                  </a:lnTo>
                  <a:lnTo>
                    <a:pt x="556768" y="359689"/>
                  </a:lnTo>
                  <a:lnTo>
                    <a:pt x="546263" y="359689"/>
                  </a:lnTo>
                  <a:lnTo>
                    <a:pt x="535758" y="359689"/>
                  </a:lnTo>
                  <a:lnTo>
                    <a:pt x="525253" y="359689"/>
                  </a:lnTo>
                  <a:lnTo>
                    <a:pt x="514748" y="359689"/>
                  </a:lnTo>
                  <a:lnTo>
                    <a:pt x="504243" y="359689"/>
                  </a:lnTo>
                  <a:lnTo>
                    <a:pt x="493738" y="359689"/>
                  </a:lnTo>
                  <a:lnTo>
                    <a:pt x="483233" y="359689"/>
                  </a:lnTo>
                  <a:lnTo>
                    <a:pt x="472728" y="359689"/>
                  </a:lnTo>
                  <a:lnTo>
                    <a:pt x="462223" y="359689"/>
                  </a:lnTo>
                  <a:lnTo>
                    <a:pt x="451718" y="359689"/>
                  </a:lnTo>
                  <a:lnTo>
                    <a:pt x="441213" y="359689"/>
                  </a:lnTo>
                  <a:lnTo>
                    <a:pt x="430707" y="359689"/>
                  </a:lnTo>
                  <a:lnTo>
                    <a:pt x="420202" y="359689"/>
                  </a:lnTo>
                  <a:lnTo>
                    <a:pt x="409697" y="359689"/>
                  </a:lnTo>
                  <a:lnTo>
                    <a:pt x="399192" y="359689"/>
                  </a:lnTo>
                  <a:lnTo>
                    <a:pt x="388687" y="359689"/>
                  </a:lnTo>
                  <a:lnTo>
                    <a:pt x="378182" y="359689"/>
                  </a:lnTo>
                  <a:lnTo>
                    <a:pt x="367677" y="359689"/>
                  </a:lnTo>
                  <a:lnTo>
                    <a:pt x="357172" y="359689"/>
                  </a:lnTo>
                  <a:lnTo>
                    <a:pt x="346667" y="359689"/>
                  </a:lnTo>
                  <a:lnTo>
                    <a:pt x="336162" y="359689"/>
                  </a:lnTo>
                  <a:lnTo>
                    <a:pt x="325657" y="359689"/>
                  </a:lnTo>
                  <a:lnTo>
                    <a:pt x="315152" y="359689"/>
                  </a:lnTo>
                  <a:lnTo>
                    <a:pt x="304647" y="359689"/>
                  </a:lnTo>
                  <a:lnTo>
                    <a:pt x="294142" y="359689"/>
                  </a:lnTo>
                  <a:lnTo>
                    <a:pt x="283636" y="359689"/>
                  </a:lnTo>
                  <a:lnTo>
                    <a:pt x="273131" y="359689"/>
                  </a:lnTo>
                  <a:lnTo>
                    <a:pt x="262626" y="359689"/>
                  </a:lnTo>
                  <a:lnTo>
                    <a:pt x="252121" y="359689"/>
                  </a:lnTo>
                  <a:lnTo>
                    <a:pt x="241616" y="359689"/>
                  </a:lnTo>
                  <a:lnTo>
                    <a:pt x="231111" y="359689"/>
                  </a:lnTo>
                  <a:lnTo>
                    <a:pt x="220606" y="359689"/>
                  </a:lnTo>
                  <a:lnTo>
                    <a:pt x="210101" y="359689"/>
                  </a:lnTo>
                  <a:lnTo>
                    <a:pt x="199596" y="359689"/>
                  </a:lnTo>
                  <a:lnTo>
                    <a:pt x="189091" y="359689"/>
                  </a:lnTo>
                  <a:lnTo>
                    <a:pt x="178586" y="359689"/>
                  </a:lnTo>
                  <a:lnTo>
                    <a:pt x="168081" y="359689"/>
                  </a:lnTo>
                  <a:lnTo>
                    <a:pt x="157576" y="359689"/>
                  </a:lnTo>
                  <a:lnTo>
                    <a:pt x="147071" y="359689"/>
                  </a:lnTo>
                  <a:lnTo>
                    <a:pt x="136565" y="359689"/>
                  </a:lnTo>
                  <a:lnTo>
                    <a:pt x="126060" y="359689"/>
                  </a:lnTo>
                  <a:lnTo>
                    <a:pt x="115555" y="359689"/>
                  </a:lnTo>
                  <a:lnTo>
                    <a:pt x="105050" y="359689"/>
                  </a:lnTo>
                  <a:lnTo>
                    <a:pt x="94545" y="359689"/>
                  </a:lnTo>
                  <a:lnTo>
                    <a:pt x="84040" y="359689"/>
                  </a:lnTo>
                  <a:lnTo>
                    <a:pt x="73535" y="359689"/>
                  </a:lnTo>
                  <a:lnTo>
                    <a:pt x="63030" y="359689"/>
                  </a:lnTo>
                  <a:lnTo>
                    <a:pt x="52525" y="359689"/>
                  </a:lnTo>
                  <a:lnTo>
                    <a:pt x="42020" y="359689"/>
                  </a:lnTo>
                  <a:lnTo>
                    <a:pt x="31515" y="359689"/>
                  </a:lnTo>
                  <a:lnTo>
                    <a:pt x="21010" y="359689"/>
                  </a:lnTo>
                  <a:lnTo>
                    <a:pt x="10505" y="359689"/>
                  </a:lnTo>
                  <a:lnTo>
                    <a:pt x="0" y="359689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118">
              <a:extLst>
                <a:ext uri="{FF2B5EF4-FFF2-40B4-BE49-F238E27FC236}">
                  <a16:creationId xmlns:a16="http://schemas.microsoft.com/office/drawing/2014/main" id="{F715067D-1F6A-3549-BA23-1FB0E52C194D}"/>
                </a:ext>
              </a:extLst>
            </p:cNvPr>
            <p:cNvSpPr/>
            <p:nvPr/>
          </p:nvSpPr>
          <p:spPr>
            <a:xfrm>
              <a:off x="2144872" y="2851047"/>
              <a:ext cx="3834351" cy="354605"/>
            </a:xfrm>
            <a:custGeom>
              <a:avLst/>
              <a:gdLst/>
              <a:ahLst/>
              <a:cxnLst/>
              <a:rect l="0" t="0" r="0" b="0"/>
              <a:pathLst>
                <a:path w="3834351" h="354605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tx119">
              <a:extLst>
                <a:ext uri="{FF2B5EF4-FFF2-40B4-BE49-F238E27FC236}">
                  <a16:creationId xmlns:a16="http://schemas.microsoft.com/office/drawing/2014/main" id="{8B34662D-4DE4-224E-BFE2-25F1DF7CC091}"/>
                </a:ext>
              </a:extLst>
            </p:cNvPr>
            <p:cNvSpPr/>
            <p:nvPr/>
          </p:nvSpPr>
          <p:spPr>
            <a:xfrm>
              <a:off x="356087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4" name="tx120">
              <a:extLst>
                <a:ext uri="{FF2B5EF4-FFF2-40B4-BE49-F238E27FC236}">
                  <a16:creationId xmlns:a16="http://schemas.microsoft.com/office/drawing/2014/main" id="{99AFB22E-79F5-6A43-8A58-83AB3B94A03E}"/>
                </a:ext>
              </a:extLst>
            </p:cNvPr>
            <p:cNvSpPr/>
            <p:nvPr/>
          </p:nvSpPr>
          <p:spPr>
            <a:xfrm>
              <a:off x="399395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5" name="tx121">
              <a:extLst>
                <a:ext uri="{FF2B5EF4-FFF2-40B4-BE49-F238E27FC236}">
                  <a16:creationId xmlns:a16="http://schemas.microsoft.com/office/drawing/2014/main" id="{200AE26B-ADB1-AA42-BCF6-9005532CB842}"/>
                </a:ext>
              </a:extLst>
            </p:cNvPr>
            <p:cNvSpPr/>
            <p:nvPr/>
          </p:nvSpPr>
          <p:spPr>
            <a:xfrm>
              <a:off x="377855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6" name="tx122">
              <a:extLst>
                <a:ext uri="{FF2B5EF4-FFF2-40B4-BE49-F238E27FC236}">
                  <a16:creationId xmlns:a16="http://schemas.microsoft.com/office/drawing/2014/main" id="{68A521C3-64B3-4F41-BC84-46340C582A94}"/>
                </a:ext>
              </a:extLst>
            </p:cNvPr>
            <p:cNvSpPr/>
            <p:nvPr/>
          </p:nvSpPr>
          <p:spPr>
            <a:xfrm>
              <a:off x="329000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7" name="tx123">
              <a:extLst>
                <a:ext uri="{FF2B5EF4-FFF2-40B4-BE49-F238E27FC236}">
                  <a16:creationId xmlns:a16="http://schemas.microsoft.com/office/drawing/2014/main" id="{1268DBAA-DB83-8B47-9E6D-5784F6713DE7}"/>
                </a:ext>
              </a:extLst>
            </p:cNvPr>
            <p:cNvSpPr/>
            <p:nvPr/>
          </p:nvSpPr>
          <p:spPr>
            <a:xfrm>
              <a:off x="400762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8" name="tx124">
              <a:extLst>
                <a:ext uri="{FF2B5EF4-FFF2-40B4-BE49-F238E27FC236}">
                  <a16:creationId xmlns:a16="http://schemas.microsoft.com/office/drawing/2014/main" id="{37BACBD4-F909-DC47-91D8-B38A7D51E5F4}"/>
                </a:ext>
              </a:extLst>
            </p:cNvPr>
            <p:cNvSpPr/>
            <p:nvPr/>
          </p:nvSpPr>
          <p:spPr>
            <a:xfrm>
              <a:off x="34346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9" name="tx125">
              <a:extLst>
                <a:ext uri="{FF2B5EF4-FFF2-40B4-BE49-F238E27FC236}">
                  <a16:creationId xmlns:a16="http://schemas.microsoft.com/office/drawing/2014/main" id="{496665DF-E18C-7649-A7B0-DB945CFE485A}"/>
                </a:ext>
              </a:extLst>
            </p:cNvPr>
            <p:cNvSpPr/>
            <p:nvPr/>
          </p:nvSpPr>
          <p:spPr>
            <a:xfrm>
              <a:off x="49490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0" name="tx126">
              <a:extLst>
                <a:ext uri="{FF2B5EF4-FFF2-40B4-BE49-F238E27FC236}">
                  <a16:creationId xmlns:a16="http://schemas.microsoft.com/office/drawing/2014/main" id="{DAA3B86B-6699-C64E-92FB-0405B35A106A}"/>
                </a:ext>
              </a:extLst>
            </p:cNvPr>
            <p:cNvSpPr/>
            <p:nvPr/>
          </p:nvSpPr>
          <p:spPr>
            <a:xfrm>
              <a:off x="41114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1" name="tx127">
              <a:extLst>
                <a:ext uri="{FF2B5EF4-FFF2-40B4-BE49-F238E27FC236}">
                  <a16:creationId xmlns:a16="http://schemas.microsoft.com/office/drawing/2014/main" id="{95B379C1-B505-2F43-BDBC-207CA418A91E}"/>
                </a:ext>
              </a:extLst>
            </p:cNvPr>
            <p:cNvSpPr/>
            <p:nvPr/>
          </p:nvSpPr>
          <p:spPr>
            <a:xfrm>
              <a:off x="367857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2" name="tx128">
              <a:extLst>
                <a:ext uri="{FF2B5EF4-FFF2-40B4-BE49-F238E27FC236}">
                  <a16:creationId xmlns:a16="http://schemas.microsoft.com/office/drawing/2014/main" id="{1C237014-FEED-7447-8A1F-6007B4E74667}"/>
                </a:ext>
              </a:extLst>
            </p:cNvPr>
            <p:cNvSpPr/>
            <p:nvPr/>
          </p:nvSpPr>
          <p:spPr>
            <a:xfrm>
              <a:off x="291106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3" name="tx129">
              <a:extLst>
                <a:ext uri="{FF2B5EF4-FFF2-40B4-BE49-F238E27FC236}">
                  <a16:creationId xmlns:a16="http://schemas.microsoft.com/office/drawing/2014/main" id="{7CBCB42D-956D-2C42-AA01-41E358B9121B}"/>
                </a:ext>
              </a:extLst>
            </p:cNvPr>
            <p:cNvSpPr/>
            <p:nvPr/>
          </p:nvSpPr>
          <p:spPr>
            <a:xfrm>
              <a:off x="28955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4" name="tx130">
              <a:extLst>
                <a:ext uri="{FF2B5EF4-FFF2-40B4-BE49-F238E27FC236}">
                  <a16:creationId xmlns:a16="http://schemas.microsoft.com/office/drawing/2014/main" id="{B047D5D2-8F2E-344C-8DAD-E27C5F40E2BA}"/>
                </a:ext>
              </a:extLst>
            </p:cNvPr>
            <p:cNvSpPr/>
            <p:nvPr/>
          </p:nvSpPr>
          <p:spPr>
            <a:xfrm>
              <a:off x="312086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5" name="tx131">
              <a:extLst>
                <a:ext uri="{FF2B5EF4-FFF2-40B4-BE49-F238E27FC236}">
                  <a16:creationId xmlns:a16="http://schemas.microsoft.com/office/drawing/2014/main" id="{5606511B-2E79-1A4E-81A9-0D72ED4BAF95}"/>
                </a:ext>
              </a:extLst>
            </p:cNvPr>
            <p:cNvSpPr/>
            <p:nvPr/>
          </p:nvSpPr>
          <p:spPr>
            <a:xfrm>
              <a:off x="39566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6" name="tx132">
              <a:extLst>
                <a:ext uri="{FF2B5EF4-FFF2-40B4-BE49-F238E27FC236}">
                  <a16:creationId xmlns:a16="http://schemas.microsoft.com/office/drawing/2014/main" id="{E673D662-5D17-8541-B346-E4860717481F}"/>
                </a:ext>
              </a:extLst>
            </p:cNvPr>
            <p:cNvSpPr/>
            <p:nvPr/>
          </p:nvSpPr>
          <p:spPr>
            <a:xfrm>
              <a:off x="360091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7" name="tx133">
              <a:extLst>
                <a:ext uri="{FF2B5EF4-FFF2-40B4-BE49-F238E27FC236}">
                  <a16:creationId xmlns:a16="http://schemas.microsoft.com/office/drawing/2014/main" id="{578697D9-3683-D241-B68C-446B5D038F17}"/>
                </a:ext>
              </a:extLst>
            </p:cNvPr>
            <p:cNvSpPr/>
            <p:nvPr/>
          </p:nvSpPr>
          <p:spPr>
            <a:xfrm>
              <a:off x="43733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8" name="tx134">
              <a:extLst>
                <a:ext uri="{FF2B5EF4-FFF2-40B4-BE49-F238E27FC236}">
                  <a16:creationId xmlns:a16="http://schemas.microsoft.com/office/drawing/2014/main" id="{E8C0A53F-B5E8-DF4D-A5A5-4BEFB98B4C4B}"/>
                </a:ext>
              </a:extLst>
            </p:cNvPr>
            <p:cNvSpPr/>
            <p:nvPr/>
          </p:nvSpPr>
          <p:spPr>
            <a:xfrm>
              <a:off x="422457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9" name="tx135">
              <a:extLst>
                <a:ext uri="{FF2B5EF4-FFF2-40B4-BE49-F238E27FC236}">
                  <a16:creationId xmlns:a16="http://schemas.microsoft.com/office/drawing/2014/main" id="{D31ABDA0-D652-9046-BE96-24ABD88C4329}"/>
                </a:ext>
              </a:extLst>
            </p:cNvPr>
            <p:cNvSpPr/>
            <p:nvPr/>
          </p:nvSpPr>
          <p:spPr>
            <a:xfrm>
              <a:off x="42938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0" name="tx136">
              <a:extLst>
                <a:ext uri="{FF2B5EF4-FFF2-40B4-BE49-F238E27FC236}">
                  <a16:creationId xmlns:a16="http://schemas.microsoft.com/office/drawing/2014/main" id="{FAA5D1C2-8358-384F-A649-BF8F85D1C582}"/>
                </a:ext>
              </a:extLst>
            </p:cNvPr>
            <p:cNvSpPr/>
            <p:nvPr/>
          </p:nvSpPr>
          <p:spPr>
            <a:xfrm>
              <a:off x="33392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1" name="tx137">
              <a:extLst>
                <a:ext uri="{FF2B5EF4-FFF2-40B4-BE49-F238E27FC236}">
                  <a16:creationId xmlns:a16="http://schemas.microsoft.com/office/drawing/2014/main" id="{57BA0A5A-91CF-384D-9B70-FC66E510D21A}"/>
                </a:ext>
              </a:extLst>
            </p:cNvPr>
            <p:cNvSpPr/>
            <p:nvPr/>
          </p:nvSpPr>
          <p:spPr>
            <a:xfrm>
              <a:off x="330153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2" name="tx138">
              <a:extLst>
                <a:ext uri="{FF2B5EF4-FFF2-40B4-BE49-F238E27FC236}">
                  <a16:creationId xmlns:a16="http://schemas.microsoft.com/office/drawing/2014/main" id="{B943C021-0F44-AA44-82C1-E6B4887101CA}"/>
                </a:ext>
              </a:extLst>
            </p:cNvPr>
            <p:cNvSpPr/>
            <p:nvPr/>
          </p:nvSpPr>
          <p:spPr>
            <a:xfrm>
              <a:off x="302890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3" name="tx139">
              <a:extLst>
                <a:ext uri="{FF2B5EF4-FFF2-40B4-BE49-F238E27FC236}">
                  <a16:creationId xmlns:a16="http://schemas.microsoft.com/office/drawing/2014/main" id="{823B1D7F-4F92-E547-9E49-C09F88933D79}"/>
                </a:ext>
              </a:extLst>
            </p:cNvPr>
            <p:cNvSpPr/>
            <p:nvPr/>
          </p:nvSpPr>
          <p:spPr>
            <a:xfrm>
              <a:off x="30752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4" name="tx140">
              <a:extLst>
                <a:ext uri="{FF2B5EF4-FFF2-40B4-BE49-F238E27FC236}">
                  <a16:creationId xmlns:a16="http://schemas.microsoft.com/office/drawing/2014/main" id="{27D0A5D0-4236-4742-8563-50DE9F6277D9}"/>
                </a:ext>
              </a:extLst>
            </p:cNvPr>
            <p:cNvSpPr/>
            <p:nvPr/>
          </p:nvSpPr>
          <p:spPr>
            <a:xfrm>
              <a:off x="354466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5" name="tx141">
              <a:extLst>
                <a:ext uri="{FF2B5EF4-FFF2-40B4-BE49-F238E27FC236}">
                  <a16:creationId xmlns:a16="http://schemas.microsoft.com/office/drawing/2014/main" id="{10795426-D20A-194C-A127-B498C99B9A54}"/>
                </a:ext>
              </a:extLst>
            </p:cNvPr>
            <p:cNvSpPr/>
            <p:nvPr/>
          </p:nvSpPr>
          <p:spPr>
            <a:xfrm>
              <a:off x="544124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6" name="tx142">
              <a:extLst>
                <a:ext uri="{FF2B5EF4-FFF2-40B4-BE49-F238E27FC236}">
                  <a16:creationId xmlns:a16="http://schemas.microsoft.com/office/drawing/2014/main" id="{DFCB079C-AA50-7346-B250-B2D436ABD535}"/>
                </a:ext>
              </a:extLst>
            </p:cNvPr>
            <p:cNvSpPr/>
            <p:nvPr/>
          </p:nvSpPr>
          <p:spPr>
            <a:xfrm>
              <a:off x="40944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7" name="tx143">
              <a:extLst>
                <a:ext uri="{FF2B5EF4-FFF2-40B4-BE49-F238E27FC236}">
                  <a16:creationId xmlns:a16="http://schemas.microsoft.com/office/drawing/2014/main" id="{5B18B8CC-884F-0B4F-A615-F8A3EA454034}"/>
                </a:ext>
              </a:extLst>
            </p:cNvPr>
            <p:cNvSpPr/>
            <p:nvPr/>
          </p:nvSpPr>
          <p:spPr>
            <a:xfrm>
              <a:off x="34501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8" name="tx144">
              <a:extLst>
                <a:ext uri="{FF2B5EF4-FFF2-40B4-BE49-F238E27FC236}">
                  <a16:creationId xmlns:a16="http://schemas.microsoft.com/office/drawing/2014/main" id="{6D7E654C-B0D6-5C47-BBFF-CC27842A8EF6}"/>
                </a:ext>
              </a:extLst>
            </p:cNvPr>
            <p:cNvSpPr/>
            <p:nvPr/>
          </p:nvSpPr>
          <p:spPr>
            <a:xfrm>
              <a:off x="279559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9" name="tx145">
              <a:extLst>
                <a:ext uri="{FF2B5EF4-FFF2-40B4-BE49-F238E27FC236}">
                  <a16:creationId xmlns:a16="http://schemas.microsoft.com/office/drawing/2014/main" id="{B334A833-835F-B843-BDA0-DAC16E96C956}"/>
                </a:ext>
              </a:extLst>
            </p:cNvPr>
            <p:cNvSpPr/>
            <p:nvPr/>
          </p:nvSpPr>
          <p:spPr>
            <a:xfrm>
              <a:off x="45211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0" name="tx146">
              <a:extLst>
                <a:ext uri="{FF2B5EF4-FFF2-40B4-BE49-F238E27FC236}">
                  <a16:creationId xmlns:a16="http://schemas.microsoft.com/office/drawing/2014/main" id="{7D523855-DCB6-5C43-B2B8-8C09B7289EB2}"/>
                </a:ext>
              </a:extLst>
            </p:cNvPr>
            <p:cNvSpPr/>
            <p:nvPr/>
          </p:nvSpPr>
          <p:spPr>
            <a:xfrm>
              <a:off x="316380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1" name="tx147">
              <a:extLst>
                <a:ext uri="{FF2B5EF4-FFF2-40B4-BE49-F238E27FC236}">
                  <a16:creationId xmlns:a16="http://schemas.microsoft.com/office/drawing/2014/main" id="{728FB01A-673E-A44E-BA49-04110C89D9ED}"/>
                </a:ext>
              </a:extLst>
            </p:cNvPr>
            <p:cNvSpPr/>
            <p:nvPr/>
          </p:nvSpPr>
          <p:spPr>
            <a:xfrm>
              <a:off x="3263986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2" name="tx148">
              <a:extLst>
                <a:ext uri="{FF2B5EF4-FFF2-40B4-BE49-F238E27FC236}">
                  <a16:creationId xmlns:a16="http://schemas.microsoft.com/office/drawing/2014/main" id="{CDF38B4C-437F-194D-B692-45DBA7B1B4B3}"/>
                </a:ext>
              </a:extLst>
            </p:cNvPr>
            <p:cNvSpPr/>
            <p:nvPr/>
          </p:nvSpPr>
          <p:spPr>
            <a:xfrm>
              <a:off x="273685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3" name="pg149">
              <a:extLst>
                <a:ext uri="{FF2B5EF4-FFF2-40B4-BE49-F238E27FC236}">
                  <a16:creationId xmlns:a16="http://schemas.microsoft.com/office/drawing/2014/main" id="{46E8AAAB-6FE4-AC4C-AD36-C06985F2E460}"/>
                </a:ext>
              </a:extLst>
            </p:cNvPr>
            <p:cNvSpPr/>
            <p:nvPr/>
          </p:nvSpPr>
          <p:spPr>
            <a:xfrm>
              <a:off x="2197398" y="3237104"/>
              <a:ext cx="3445663" cy="500973"/>
            </a:xfrm>
            <a:custGeom>
              <a:avLst/>
              <a:gdLst/>
              <a:ahLst/>
              <a:cxnLst/>
              <a:rect l="0" t="0" r="0" b="0"/>
              <a:pathLst>
                <a:path w="3445663" h="500973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  <a:lnTo>
                    <a:pt x="3445663" y="500973"/>
                  </a:lnTo>
                  <a:lnTo>
                    <a:pt x="3435158" y="500973"/>
                  </a:lnTo>
                  <a:lnTo>
                    <a:pt x="3424653" y="500973"/>
                  </a:lnTo>
                  <a:lnTo>
                    <a:pt x="3414148" y="500973"/>
                  </a:lnTo>
                  <a:lnTo>
                    <a:pt x="3403643" y="500973"/>
                  </a:lnTo>
                  <a:lnTo>
                    <a:pt x="3393138" y="500973"/>
                  </a:lnTo>
                  <a:lnTo>
                    <a:pt x="3382633" y="500973"/>
                  </a:lnTo>
                  <a:lnTo>
                    <a:pt x="3372128" y="500973"/>
                  </a:lnTo>
                  <a:lnTo>
                    <a:pt x="3361623" y="500973"/>
                  </a:lnTo>
                  <a:lnTo>
                    <a:pt x="3351118" y="500973"/>
                  </a:lnTo>
                  <a:lnTo>
                    <a:pt x="3340613" y="500973"/>
                  </a:lnTo>
                  <a:lnTo>
                    <a:pt x="3330108" y="500973"/>
                  </a:lnTo>
                  <a:lnTo>
                    <a:pt x="3319603" y="500973"/>
                  </a:lnTo>
                  <a:lnTo>
                    <a:pt x="3309097" y="500973"/>
                  </a:lnTo>
                  <a:lnTo>
                    <a:pt x="3298592" y="500973"/>
                  </a:lnTo>
                  <a:lnTo>
                    <a:pt x="3288087" y="500973"/>
                  </a:lnTo>
                  <a:lnTo>
                    <a:pt x="3277582" y="500973"/>
                  </a:lnTo>
                  <a:lnTo>
                    <a:pt x="3267077" y="500973"/>
                  </a:lnTo>
                  <a:lnTo>
                    <a:pt x="3256572" y="500973"/>
                  </a:lnTo>
                  <a:lnTo>
                    <a:pt x="3246067" y="500973"/>
                  </a:lnTo>
                  <a:lnTo>
                    <a:pt x="3235562" y="500973"/>
                  </a:lnTo>
                  <a:lnTo>
                    <a:pt x="3225057" y="500973"/>
                  </a:lnTo>
                  <a:lnTo>
                    <a:pt x="3214552" y="500973"/>
                  </a:lnTo>
                  <a:lnTo>
                    <a:pt x="3204047" y="500973"/>
                  </a:lnTo>
                  <a:lnTo>
                    <a:pt x="3193542" y="500973"/>
                  </a:lnTo>
                  <a:lnTo>
                    <a:pt x="3183037" y="500973"/>
                  </a:lnTo>
                  <a:lnTo>
                    <a:pt x="3172532" y="500973"/>
                  </a:lnTo>
                  <a:lnTo>
                    <a:pt x="3162026" y="500973"/>
                  </a:lnTo>
                  <a:lnTo>
                    <a:pt x="3151521" y="500973"/>
                  </a:lnTo>
                  <a:lnTo>
                    <a:pt x="3141016" y="500973"/>
                  </a:lnTo>
                  <a:lnTo>
                    <a:pt x="3130511" y="500973"/>
                  </a:lnTo>
                  <a:lnTo>
                    <a:pt x="3120006" y="500973"/>
                  </a:lnTo>
                  <a:lnTo>
                    <a:pt x="3109501" y="500973"/>
                  </a:lnTo>
                  <a:lnTo>
                    <a:pt x="3098996" y="500973"/>
                  </a:lnTo>
                  <a:lnTo>
                    <a:pt x="3088491" y="500973"/>
                  </a:lnTo>
                  <a:lnTo>
                    <a:pt x="3077986" y="500973"/>
                  </a:lnTo>
                  <a:lnTo>
                    <a:pt x="3067481" y="500973"/>
                  </a:lnTo>
                  <a:lnTo>
                    <a:pt x="3056976" y="500973"/>
                  </a:lnTo>
                  <a:lnTo>
                    <a:pt x="3046471" y="500973"/>
                  </a:lnTo>
                  <a:lnTo>
                    <a:pt x="3035966" y="500973"/>
                  </a:lnTo>
                  <a:lnTo>
                    <a:pt x="3025460" y="500973"/>
                  </a:lnTo>
                  <a:lnTo>
                    <a:pt x="3014955" y="500973"/>
                  </a:lnTo>
                  <a:lnTo>
                    <a:pt x="3004450" y="500973"/>
                  </a:lnTo>
                  <a:lnTo>
                    <a:pt x="2993945" y="500973"/>
                  </a:lnTo>
                  <a:lnTo>
                    <a:pt x="2983440" y="500973"/>
                  </a:lnTo>
                  <a:lnTo>
                    <a:pt x="2972935" y="500973"/>
                  </a:lnTo>
                  <a:lnTo>
                    <a:pt x="2962430" y="500973"/>
                  </a:lnTo>
                  <a:lnTo>
                    <a:pt x="2951925" y="500973"/>
                  </a:lnTo>
                  <a:lnTo>
                    <a:pt x="2941420" y="500973"/>
                  </a:lnTo>
                  <a:lnTo>
                    <a:pt x="2930915" y="500973"/>
                  </a:lnTo>
                  <a:lnTo>
                    <a:pt x="2920410" y="500973"/>
                  </a:lnTo>
                  <a:lnTo>
                    <a:pt x="2909905" y="500973"/>
                  </a:lnTo>
                  <a:lnTo>
                    <a:pt x="2899400" y="500973"/>
                  </a:lnTo>
                  <a:lnTo>
                    <a:pt x="2888895" y="500973"/>
                  </a:lnTo>
                  <a:lnTo>
                    <a:pt x="2878389" y="500973"/>
                  </a:lnTo>
                  <a:lnTo>
                    <a:pt x="2867884" y="500973"/>
                  </a:lnTo>
                  <a:lnTo>
                    <a:pt x="2857379" y="500973"/>
                  </a:lnTo>
                  <a:lnTo>
                    <a:pt x="2846874" y="500973"/>
                  </a:lnTo>
                  <a:lnTo>
                    <a:pt x="2836369" y="500973"/>
                  </a:lnTo>
                  <a:lnTo>
                    <a:pt x="2825864" y="500973"/>
                  </a:lnTo>
                  <a:lnTo>
                    <a:pt x="2815359" y="500973"/>
                  </a:lnTo>
                  <a:lnTo>
                    <a:pt x="2804854" y="500973"/>
                  </a:lnTo>
                  <a:lnTo>
                    <a:pt x="2794349" y="500973"/>
                  </a:lnTo>
                  <a:lnTo>
                    <a:pt x="2783844" y="500973"/>
                  </a:lnTo>
                  <a:lnTo>
                    <a:pt x="2773339" y="500973"/>
                  </a:lnTo>
                  <a:lnTo>
                    <a:pt x="2762834" y="500973"/>
                  </a:lnTo>
                  <a:lnTo>
                    <a:pt x="2752329" y="500973"/>
                  </a:lnTo>
                  <a:lnTo>
                    <a:pt x="2741824" y="500973"/>
                  </a:lnTo>
                  <a:lnTo>
                    <a:pt x="2731318" y="500973"/>
                  </a:lnTo>
                  <a:lnTo>
                    <a:pt x="2720813" y="500973"/>
                  </a:lnTo>
                  <a:lnTo>
                    <a:pt x="2710308" y="500973"/>
                  </a:lnTo>
                  <a:lnTo>
                    <a:pt x="2699803" y="500973"/>
                  </a:lnTo>
                  <a:lnTo>
                    <a:pt x="2689298" y="500973"/>
                  </a:lnTo>
                  <a:lnTo>
                    <a:pt x="2678793" y="500973"/>
                  </a:lnTo>
                  <a:lnTo>
                    <a:pt x="2668288" y="500973"/>
                  </a:lnTo>
                  <a:lnTo>
                    <a:pt x="2657783" y="500973"/>
                  </a:lnTo>
                  <a:lnTo>
                    <a:pt x="2647278" y="500973"/>
                  </a:lnTo>
                  <a:lnTo>
                    <a:pt x="2636773" y="500973"/>
                  </a:lnTo>
                  <a:lnTo>
                    <a:pt x="2626268" y="500973"/>
                  </a:lnTo>
                  <a:lnTo>
                    <a:pt x="2615763" y="500973"/>
                  </a:lnTo>
                  <a:lnTo>
                    <a:pt x="2605258" y="500973"/>
                  </a:lnTo>
                  <a:lnTo>
                    <a:pt x="2594752" y="500973"/>
                  </a:lnTo>
                  <a:lnTo>
                    <a:pt x="2584247" y="500973"/>
                  </a:lnTo>
                  <a:lnTo>
                    <a:pt x="2573742" y="500973"/>
                  </a:lnTo>
                  <a:lnTo>
                    <a:pt x="2563237" y="500973"/>
                  </a:lnTo>
                  <a:lnTo>
                    <a:pt x="2552732" y="500973"/>
                  </a:lnTo>
                  <a:lnTo>
                    <a:pt x="2542227" y="500973"/>
                  </a:lnTo>
                  <a:lnTo>
                    <a:pt x="2531722" y="500973"/>
                  </a:lnTo>
                  <a:lnTo>
                    <a:pt x="2521217" y="500973"/>
                  </a:lnTo>
                  <a:lnTo>
                    <a:pt x="2510712" y="500973"/>
                  </a:lnTo>
                  <a:lnTo>
                    <a:pt x="2500207" y="500973"/>
                  </a:lnTo>
                  <a:lnTo>
                    <a:pt x="2489702" y="500973"/>
                  </a:lnTo>
                  <a:lnTo>
                    <a:pt x="2479197" y="500973"/>
                  </a:lnTo>
                  <a:lnTo>
                    <a:pt x="2468692" y="500973"/>
                  </a:lnTo>
                  <a:lnTo>
                    <a:pt x="2458187" y="500973"/>
                  </a:lnTo>
                  <a:lnTo>
                    <a:pt x="2447681" y="500973"/>
                  </a:lnTo>
                  <a:lnTo>
                    <a:pt x="2437176" y="500973"/>
                  </a:lnTo>
                  <a:lnTo>
                    <a:pt x="2426671" y="500973"/>
                  </a:lnTo>
                  <a:lnTo>
                    <a:pt x="2416166" y="500973"/>
                  </a:lnTo>
                  <a:lnTo>
                    <a:pt x="2405661" y="500973"/>
                  </a:lnTo>
                  <a:lnTo>
                    <a:pt x="2395156" y="500973"/>
                  </a:lnTo>
                  <a:lnTo>
                    <a:pt x="2384651" y="500973"/>
                  </a:lnTo>
                  <a:lnTo>
                    <a:pt x="2374146" y="500973"/>
                  </a:lnTo>
                  <a:lnTo>
                    <a:pt x="2363641" y="500973"/>
                  </a:lnTo>
                  <a:lnTo>
                    <a:pt x="2353136" y="500973"/>
                  </a:lnTo>
                  <a:lnTo>
                    <a:pt x="2342631" y="500973"/>
                  </a:lnTo>
                  <a:lnTo>
                    <a:pt x="2332126" y="500973"/>
                  </a:lnTo>
                  <a:lnTo>
                    <a:pt x="2321621" y="500973"/>
                  </a:lnTo>
                  <a:lnTo>
                    <a:pt x="2311116" y="500973"/>
                  </a:lnTo>
                  <a:lnTo>
                    <a:pt x="2300610" y="500973"/>
                  </a:lnTo>
                  <a:lnTo>
                    <a:pt x="2290105" y="500973"/>
                  </a:lnTo>
                  <a:lnTo>
                    <a:pt x="2279600" y="500973"/>
                  </a:lnTo>
                  <a:lnTo>
                    <a:pt x="2269095" y="500973"/>
                  </a:lnTo>
                  <a:lnTo>
                    <a:pt x="2258590" y="500973"/>
                  </a:lnTo>
                  <a:lnTo>
                    <a:pt x="2248085" y="500973"/>
                  </a:lnTo>
                  <a:lnTo>
                    <a:pt x="2237580" y="500973"/>
                  </a:lnTo>
                  <a:lnTo>
                    <a:pt x="2227075" y="500973"/>
                  </a:lnTo>
                  <a:lnTo>
                    <a:pt x="2216570" y="500973"/>
                  </a:lnTo>
                  <a:lnTo>
                    <a:pt x="2206065" y="500973"/>
                  </a:lnTo>
                  <a:lnTo>
                    <a:pt x="2195560" y="500973"/>
                  </a:lnTo>
                  <a:lnTo>
                    <a:pt x="2185055" y="500973"/>
                  </a:lnTo>
                  <a:lnTo>
                    <a:pt x="2174550" y="500973"/>
                  </a:lnTo>
                  <a:lnTo>
                    <a:pt x="2164045" y="500973"/>
                  </a:lnTo>
                  <a:lnTo>
                    <a:pt x="2153539" y="500973"/>
                  </a:lnTo>
                  <a:lnTo>
                    <a:pt x="2143034" y="500973"/>
                  </a:lnTo>
                  <a:lnTo>
                    <a:pt x="2132529" y="500973"/>
                  </a:lnTo>
                  <a:lnTo>
                    <a:pt x="2122024" y="500973"/>
                  </a:lnTo>
                  <a:lnTo>
                    <a:pt x="2111519" y="500973"/>
                  </a:lnTo>
                  <a:lnTo>
                    <a:pt x="2101014" y="500973"/>
                  </a:lnTo>
                  <a:lnTo>
                    <a:pt x="2090509" y="500973"/>
                  </a:lnTo>
                  <a:lnTo>
                    <a:pt x="2080004" y="500973"/>
                  </a:lnTo>
                  <a:lnTo>
                    <a:pt x="2069499" y="500973"/>
                  </a:lnTo>
                  <a:lnTo>
                    <a:pt x="2058994" y="500973"/>
                  </a:lnTo>
                  <a:lnTo>
                    <a:pt x="2048489" y="500973"/>
                  </a:lnTo>
                  <a:lnTo>
                    <a:pt x="2037984" y="500973"/>
                  </a:lnTo>
                  <a:lnTo>
                    <a:pt x="2027479" y="500973"/>
                  </a:lnTo>
                  <a:lnTo>
                    <a:pt x="2016973" y="500973"/>
                  </a:lnTo>
                  <a:lnTo>
                    <a:pt x="2006468" y="500973"/>
                  </a:lnTo>
                  <a:lnTo>
                    <a:pt x="1995963" y="500973"/>
                  </a:lnTo>
                  <a:lnTo>
                    <a:pt x="1985458" y="500973"/>
                  </a:lnTo>
                  <a:lnTo>
                    <a:pt x="1974953" y="500973"/>
                  </a:lnTo>
                  <a:lnTo>
                    <a:pt x="1964448" y="500973"/>
                  </a:lnTo>
                  <a:lnTo>
                    <a:pt x="1953943" y="500973"/>
                  </a:lnTo>
                  <a:lnTo>
                    <a:pt x="1943438" y="500973"/>
                  </a:lnTo>
                  <a:lnTo>
                    <a:pt x="1932933" y="500973"/>
                  </a:lnTo>
                  <a:lnTo>
                    <a:pt x="1922428" y="500973"/>
                  </a:lnTo>
                  <a:lnTo>
                    <a:pt x="1911923" y="500973"/>
                  </a:lnTo>
                  <a:lnTo>
                    <a:pt x="1901418" y="500973"/>
                  </a:lnTo>
                  <a:lnTo>
                    <a:pt x="1890913" y="500973"/>
                  </a:lnTo>
                  <a:lnTo>
                    <a:pt x="1880408" y="500973"/>
                  </a:lnTo>
                  <a:lnTo>
                    <a:pt x="1869902" y="500973"/>
                  </a:lnTo>
                  <a:lnTo>
                    <a:pt x="1859397" y="500973"/>
                  </a:lnTo>
                  <a:lnTo>
                    <a:pt x="1848892" y="500973"/>
                  </a:lnTo>
                  <a:lnTo>
                    <a:pt x="1838387" y="500973"/>
                  </a:lnTo>
                  <a:lnTo>
                    <a:pt x="1827882" y="500973"/>
                  </a:lnTo>
                  <a:lnTo>
                    <a:pt x="1817377" y="500973"/>
                  </a:lnTo>
                  <a:lnTo>
                    <a:pt x="1806872" y="500973"/>
                  </a:lnTo>
                  <a:lnTo>
                    <a:pt x="1796367" y="500973"/>
                  </a:lnTo>
                  <a:lnTo>
                    <a:pt x="1785862" y="500973"/>
                  </a:lnTo>
                  <a:lnTo>
                    <a:pt x="1775357" y="500973"/>
                  </a:lnTo>
                  <a:lnTo>
                    <a:pt x="1764852" y="500973"/>
                  </a:lnTo>
                  <a:lnTo>
                    <a:pt x="1754347" y="500973"/>
                  </a:lnTo>
                  <a:lnTo>
                    <a:pt x="1743842" y="500973"/>
                  </a:lnTo>
                  <a:lnTo>
                    <a:pt x="1733337" y="500973"/>
                  </a:lnTo>
                  <a:lnTo>
                    <a:pt x="1722831" y="500973"/>
                  </a:lnTo>
                  <a:lnTo>
                    <a:pt x="1712326" y="500973"/>
                  </a:lnTo>
                  <a:lnTo>
                    <a:pt x="1701821" y="500973"/>
                  </a:lnTo>
                  <a:lnTo>
                    <a:pt x="1691316" y="500973"/>
                  </a:lnTo>
                  <a:lnTo>
                    <a:pt x="1680811" y="500973"/>
                  </a:lnTo>
                  <a:lnTo>
                    <a:pt x="1670306" y="500973"/>
                  </a:lnTo>
                  <a:lnTo>
                    <a:pt x="1659801" y="500973"/>
                  </a:lnTo>
                  <a:lnTo>
                    <a:pt x="1649296" y="500973"/>
                  </a:lnTo>
                  <a:lnTo>
                    <a:pt x="1638791" y="500973"/>
                  </a:lnTo>
                  <a:lnTo>
                    <a:pt x="1628286" y="500973"/>
                  </a:lnTo>
                  <a:lnTo>
                    <a:pt x="1617781" y="500973"/>
                  </a:lnTo>
                  <a:lnTo>
                    <a:pt x="1607276" y="500973"/>
                  </a:lnTo>
                  <a:lnTo>
                    <a:pt x="1596771" y="500973"/>
                  </a:lnTo>
                  <a:lnTo>
                    <a:pt x="1586266" y="500973"/>
                  </a:lnTo>
                  <a:lnTo>
                    <a:pt x="1575760" y="500973"/>
                  </a:lnTo>
                  <a:lnTo>
                    <a:pt x="1565255" y="500973"/>
                  </a:lnTo>
                  <a:lnTo>
                    <a:pt x="1554750" y="500973"/>
                  </a:lnTo>
                  <a:lnTo>
                    <a:pt x="1544245" y="500973"/>
                  </a:lnTo>
                  <a:lnTo>
                    <a:pt x="1533740" y="500973"/>
                  </a:lnTo>
                  <a:lnTo>
                    <a:pt x="1523235" y="500973"/>
                  </a:lnTo>
                  <a:lnTo>
                    <a:pt x="1512730" y="500973"/>
                  </a:lnTo>
                  <a:lnTo>
                    <a:pt x="1502225" y="500973"/>
                  </a:lnTo>
                  <a:lnTo>
                    <a:pt x="1491720" y="500973"/>
                  </a:lnTo>
                  <a:lnTo>
                    <a:pt x="1481215" y="500973"/>
                  </a:lnTo>
                  <a:lnTo>
                    <a:pt x="1470710" y="500973"/>
                  </a:lnTo>
                  <a:lnTo>
                    <a:pt x="1460205" y="500973"/>
                  </a:lnTo>
                  <a:lnTo>
                    <a:pt x="1449700" y="500973"/>
                  </a:lnTo>
                  <a:lnTo>
                    <a:pt x="1439194" y="500973"/>
                  </a:lnTo>
                  <a:lnTo>
                    <a:pt x="1428689" y="500973"/>
                  </a:lnTo>
                  <a:lnTo>
                    <a:pt x="1418184" y="500973"/>
                  </a:lnTo>
                  <a:lnTo>
                    <a:pt x="1407679" y="500973"/>
                  </a:lnTo>
                  <a:lnTo>
                    <a:pt x="1397174" y="500973"/>
                  </a:lnTo>
                  <a:lnTo>
                    <a:pt x="1386669" y="500973"/>
                  </a:lnTo>
                  <a:lnTo>
                    <a:pt x="1376164" y="500973"/>
                  </a:lnTo>
                  <a:lnTo>
                    <a:pt x="1365659" y="500973"/>
                  </a:lnTo>
                  <a:lnTo>
                    <a:pt x="1355154" y="500973"/>
                  </a:lnTo>
                  <a:lnTo>
                    <a:pt x="1344649" y="500973"/>
                  </a:lnTo>
                  <a:lnTo>
                    <a:pt x="1334144" y="500973"/>
                  </a:lnTo>
                  <a:lnTo>
                    <a:pt x="1323639" y="500973"/>
                  </a:lnTo>
                  <a:lnTo>
                    <a:pt x="1313134" y="500973"/>
                  </a:lnTo>
                  <a:lnTo>
                    <a:pt x="1302629" y="500973"/>
                  </a:lnTo>
                  <a:lnTo>
                    <a:pt x="1292123" y="500973"/>
                  </a:lnTo>
                  <a:lnTo>
                    <a:pt x="1281618" y="500973"/>
                  </a:lnTo>
                  <a:lnTo>
                    <a:pt x="1271113" y="500973"/>
                  </a:lnTo>
                  <a:lnTo>
                    <a:pt x="1260608" y="500973"/>
                  </a:lnTo>
                  <a:lnTo>
                    <a:pt x="1250103" y="500973"/>
                  </a:lnTo>
                  <a:lnTo>
                    <a:pt x="1239598" y="500973"/>
                  </a:lnTo>
                  <a:lnTo>
                    <a:pt x="1229093" y="500973"/>
                  </a:lnTo>
                  <a:lnTo>
                    <a:pt x="1218588" y="500973"/>
                  </a:lnTo>
                  <a:lnTo>
                    <a:pt x="1208083" y="500973"/>
                  </a:lnTo>
                  <a:lnTo>
                    <a:pt x="1197578" y="500973"/>
                  </a:lnTo>
                  <a:lnTo>
                    <a:pt x="1187073" y="500973"/>
                  </a:lnTo>
                  <a:lnTo>
                    <a:pt x="1176568" y="500973"/>
                  </a:lnTo>
                  <a:lnTo>
                    <a:pt x="1166063" y="500973"/>
                  </a:lnTo>
                  <a:lnTo>
                    <a:pt x="1155558" y="500973"/>
                  </a:lnTo>
                  <a:lnTo>
                    <a:pt x="1145052" y="500973"/>
                  </a:lnTo>
                  <a:lnTo>
                    <a:pt x="1134547" y="500973"/>
                  </a:lnTo>
                  <a:lnTo>
                    <a:pt x="1124042" y="500973"/>
                  </a:lnTo>
                  <a:lnTo>
                    <a:pt x="1113537" y="500973"/>
                  </a:lnTo>
                  <a:lnTo>
                    <a:pt x="1103032" y="500973"/>
                  </a:lnTo>
                  <a:lnTo>
                    <a:pt x="1092527" y="500973"/>
                  </a:lnTo>
                  <a:lnTo>
                    <a:pt x="1082022" y="500973"/>
                  </a:lnTo>
                  <a:lnTo>
                    <a:pt x="1071517" y="500973"/>
                  </a:lnTo>
                  <a:lnTo>
                    <a:pt x="1061012" y="500973"/>
                  </a:lnTo>
                  <a:lnTo>
                    <a:pt x="1050507" y="500973"/>
                  </a:lnTo>
                  <a:lnTo>
                    <a:pt x="1040002" y="500973"/>
                  </a:lnTo>
                  <a:lnTo>
                    <a:pt x="1029497" y="500973"/>
                  </a:lnTo>
                  <a:lnTo>
                    <a:pt x="1018992" y="500973"/>
                  </a:lnTo>
                  <a:lnTo>
                    <a:pt x="1008486" y="500973"/>
                  </a:lnTo>
                  <a:lnTo>
                    <a:pt x="997981" y="500973"/>
                  </a:lnTo>
                  <a:lnTo>
                    <a:pt x="987476" y="500973"/>
                  </a:lnTo>
                  <a:lnTo>
                    <a:pt x="976971" y="500973"/>
                  </a:lnTo>
                  <a:lnTo>
                    <a:pt x="966466" y="500973"/>
                  </a:lnTo>
                  <a:lnTo>
                    <a:pt x="955961" y="500973"/>
                  </a:lnTo>
                  <a:lnTo>
                    <a:pt x="945456" y="500973"/>
                  </a:lnTo>
                  <a:lnTo>
                    <a:pt x="934951" y="500973"/>
                  </a:lnTo>
                  <a:lnTo>
                    <a:pt x="924446" y="500973"/>
                  </a:lnTo>
                  <a:lnTo>
                    <a:pt x="913941" y="500973"/>
                  </a:lnTo>
                  <a:lnTo>
                    <a:pt x="903436" y="500973"/>
                  </a:lnTo>
                  <a:lnTo>
                    <a:pt x="892931" y="500973"/>
                  </a:lnTo>
                  <a:lnTo>
                    <a:pt x="882426" y="500973"/>
                  </a:lnTo>
                  <a:lnTo>
                    <a:pt x="871921" y="500973"/>
                  </a:lnTo>
                  <a:lnTo>
                    <a:pt x="861415" y="500973"/>
                  </a:lnTo>
                  <a:lnTo>
                    <a:pt x="850910" y="500973"/>
                  </a:lnTo>
                  <a:lnTo>
                    <a:pt x="840405" y="500973"/>
                  </a:lnTo>
                  <a:lnTo>
                    <a:pt x="829900" y="500973"/>
                  </a:lnTo>
                  <a:lnTo>
                    <a:pt x="819395" y="500973"/>
                  </a:lnTo>
                  <a:lnTo>
                    <a:pt x="808890" y="500973"/>
                  </a:lnTo>
                  <a:lnTo>
                    <a:pt x="798385" y="500973"/>
                  </a:lnTo>
                  <a:lnTo>
                    <a:pt x="787880" y="500973"/>
                  </a:lnTo>
                  <a:lnTo>
                    <a:pt x="777375" y="500973"/>
                  </a:lnTo>
                  <a:lnTo>
                    <a:pt x="766870" y="500973"/>
                  </a:lnTo>
                  <a:lnTo>
                    <a:pt x="756365" y="500973"/>
                  </a:lnTo>
                  <a:lnTo>
                    <a:pt x="745860" y="500973"/>
                  </a:lnTo>
                  <a:lnTo>
                    <a:pt x="735355" y="500973"/>
                  </a:lnTo>
                  <a:lnTo>
                    <a:pt x="724850" y="500973"/>
                  </a:lnTo>
                  <a:lnTo>
                    <a:pt x="714344" y="500973"/>
                  </a:lnTo>
                  <a:lnTo>
                    <a:pt x="703839" y="500973"/>
                  </a:lnTo>
                  <a:lnTo>
                    <a:pt x="693334" y="500973"/>
                  </a:lnTo>
                  <a:lnTo>
                    <a:pt x="682829" y="500973"/>
                  </a:lnTo>
                  <a:lnTo>
                    <a:pt x="672324" y="500973"/>
                  </a:lnTo>
                  <a:lnTo>
                    <a:pt x="661819" y="500973"/>
                  </a:lnTo>
                  <a:lnTo>
                    <a:pt x="651314" y="500973"/>
                  </a:lnTo>
                  <a:lnTo>
                    <a:pt x="640809" y="500973"/>
                  </a:lnTo>
                  <a:lnTo>
                    <a:pt x="630304" y="500973"/>
                  </a:lnTo>
                  <a:lnTo>
                    <a:pt x="619799" y="500973"/>
                  </a:lnTo>
                  <a:lnTo>
                    <a:pt x="609294" y="500973"/>
                  </a:lnTo>
                  <a:lnTo>
                    <a:pt x="598789" y="500973"/>
                  </a:lnTo>
                  <a:lnTo>
                    <a:pt x="588284" y="500973"/>
                  </a:lnTo>
                  <a:lnTo>
                    <a:pt x="577779" y="500973"/>
                  </a:lnTo>
                  <a:lnTo>
                    <a:pt x="567273" y="500973"/>
                  </a:lnTo>
                  <a:lnTo>
                    <a:pt x="556768" y="500973"/>
                  </a:lnTo>
                  <a:lnTo>
                    <a:pt x="546263" y="500973"/>
                  </a:lnTo>
                  <a:lnTo>
                    <a:pt x="535758" y="500973"/>
                  </a:lnTo>
                  <a:lnTo>
                    <a:pt x="525253" y="500973"/>
                  </a:lnTo>
                  <a:lnTo>
                    <a:pt x="514748" y="500973"/>
                  </a:lnTo>
                  <a:lnTo>
                    <a:pt x="504243" y="500973"/>
                  </a:lnTo>
                  <a:lnTo>
                    <a:pt x="493738" y="500973"/>
                  </a:lnTo>
                  <a:lnTo>
                    <a:pt x="483233" y="500973"/>
                  </a:lnTo>
                  <a:lnTo>
                    <a:pt x="472728" y="500973"/>
                  </a:lnTo>
                  <a:lnTo>
                    <a:pt x="462223" y="500973"/>
                  </a:lnTo>
                  <a:lnTo>
                    <a:pt x="451718" y="500973"/>
                  </a:lnTo>
                  <a:lnTo>
                    <a:pt x="441213" y="500973"/>
                  </a:lnTo>
                  <a:lnTo>
                    <a:pt x="430707" y="500973"/>
                  </a:lnTo>
                  <a:lnTo>
                    <a:pt x="420202" y="500973"/>
                  </a:lnTo>
                  <a:lnTo>
                    <a:pt x="409697" y="500973"/>
                  </a:lnTo>
                  <a:lnTo>
                    <a:pt x="399192" y="500973"/>
                  </a:lnTo>
                  <a:lnTo>
                    <a:pt x="388687" y="500973"/>
                  </a:lnTo>
                  <a:lnTo>
                    <a:pt x="378182" y="500973"/>
                  </a:lnTo>
                  <a:lnTo>
                    <a:pt x="367677" y="500973"/>
                  </a:lnTo>
                  <a:lnTo>
                    <a:pt x="357172" y="500973"/>
                  </a:lnTo>
                  <a:lnTo>
                    <a:pt x="346667" y="500973"/>
                  </a:lnTo>
                  <a:lnTo>
                    <a:pt x="336162" y="500973"/>
                  </a:lnTo>
                  <a:lnTo>
                    <a:pt x="325657" y="500973"/>
                  </a:lnTo>
                  <a:lnTo>
                    <a:pt x="315152" y="500973"/>
                  </a:lnTo>
                  <a:lnTo>
                    <a:pt x="304647" y="500973"/>
                  </a:lnTo>
                  <a:lnTo>
                    <a:pt x="294142" y="500973"/>
                  </a:lnTo>
                  <a:lnTo>
                    <a:pt x="283636" y="500973"/>
                  </a:lnTo>
                  <a:lnTo>
                    <a:pt x="273131" y="500973"/>
                  </a:lnTo>
                  <a:lnTo>
                    <a:pt x="262626" y="500973"/>
                  </a:lnTo>
                  <a:lnTo>
                    <a:pt x="252121" y="500973"/>
                  </a:lnTo>
                  <a:lnTo>
                    <a:pt x="241616" y="500973"/>
                  </a:lnTo>
                  <a:lnTo>
                    <a:pt x="231111" y="500973"/>
                  </a:lnTo>
                  <a:lnTo>
                    <a:pt x="220606" y="500973"/>
                  </a:lnTo>
                  <a:lnTo>
                    <a:pt x="210101" y="500973"/>
                  </a:lnTo>
                  <a:lnTo>
                    <a:pt x="199596" y="500973"/>
                  </a:lnTo>
                  <a:lnTo>
                    <a:pt x="189091" y="500973"/>
                  </a:lnTo>
                  <a:lnTo>
                    <a:pt x="178586" y="500973"/>
                  </a:lnTo>
                  <a:lnTo>
                    <a:pt x="168081" y="500973"/>
                  </a:lnTo>
                  <a:lnTo>
                    <a:pt x="157576" y="500973"/>
                  </a:lnTo>
                  <a:lnTo>
                    <a:pt x="147071" y="500973"/>
                  </a:lnTo>
                  <a:lnTo>
                    <a:pt x="136565" y="500973"/>
                  </a:lnTo>
                  <a:lnTo>
                    <a:pt x="126060" y="500973"/>
                  </a:lnTo>
                  <a:lnTo>
                    <a:pt x="115555" y="500973"/>
                  </a:lnTo>
                  <a:lnTo>
                    <a:pt x="105050" y="500973"/>
                  </a:lnTo>
                  <a:lnTo>
                    <a:pt x="94545" y="500973"/>
                  </a:lnTo>
                  <a:lnTo>
                    <a:pt x="84040" y="500973"/>
                  </a:lnTo>
                  <a:lnTo>
                    <a:pt x="73535" y="500973"/>
                  </a:lnTo>
                  <a:lnTo>
                    <a:pt x="63030" y="500973"/>
                  </a:lnTo>
                  <a:lnTo>
                    <a:pt x="52525" y="500973"/>
                  </a:lnTo>
                  <a:lnTo>
                    <a:pt x="42020" y="500973"/>
                  </a:lnTo>
                  <a:lnTo>
                    <a:pt x="31515" y="500973"/>
                  </a:lnTo>
                  <a:lnTo>
                    <a:pt x="21010" y="500973"/>
                  </a:lnTo>
                  <a:lnTo>
                    <a:pt x="10505" y="500973"/>
                  </a:lnTo>
                  <a:lnTo>
                    <a:pt x="0" y="500973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150">
              <a:extLst>
                <a:ext uri="{FF2B5EF4-FFF2-40B4-BE49-F238E27FC236}">
                  <a16:creationId xmlns:a16="http://schemas.microsoft.com/office/drawing/2014/main" id="{FA99F9D2-B04C-7C4D-8407-238F38E368D2}"/>
                </a:ext>
              </a:extLst>
            </p:cNvPr>
            <p:cNvSpPr/>
            <p:nvPr/>
          </p:nvSpPr>
          <p:spPr>
            <a:xfrm>
              <a:off x="2197398" y="3237104"/>
              <a:ext cx="3445663" cy="495742"/>
            </a:xfrm>
            <a:custGeom>
              <a:avLst/>
              <a:gdLst/>
              <a:ahLst/>
              <a:cxnLst/>
              <a:rect l="0" t="0" r="0" b="0"/>
              <a:pathLst>
                <a:path w="3445663" h="495742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1">
              <a:extLst>
                <a:ext uri="{FF2B5EF4-FFF2-40B4-BE49-F238E27FC236}">
                  <a16:creationId xmlns:a16="http://schemas.microsoft.com/office/drawing/2014/main" id="{3DDB4E89-F969-9C4D-A406-7BBE754A9CEC}"/>
                </a:ext>
              </a:extLst>
            </p:cNvPr>
            <p:cNvSpPr/>
            <p:nvPr/>
          </p:nvSpPr>
          <p:spPr>
            <a:xfrm>
              <a:off x="375955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6" name="tx152">
              <a:extLst>
                <a:ext uri="{FF2B5EF4-FFF2-40B4-BE49-F238E27FC236}">
                  <a16:creationId xmlns:a16="http://schemas.microsoft.com/office/drawing/2014/main" id="{23B22201-44DC-B443-8B0C-BC3A0B729A6C}"/>
                </a:ext>
              </a:extLst>
            </p:cNvPr>
            <p:cNvSpPr/>
            <p:nvPr/>
          </p:nvSpPr>
          <p:spPr>
            <a:xfrm>
              <a:off x="303300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7" name="tx153">
              <a:extLst>
                <a:ext uri="{FF2B5EF4-FFF2-40B4-BE49-F238E27FC236}">
                  <a16:creationId xmlns:a16="http://schemas.microsoft.com/office/drawing/2014/main" id="{EC5D8AD8-EA63-D345-BFBC-8118848C0947}"/>
                </a:ext>
              </a:extLst>
            </p:cNvPr>
            <p:cNvSpPr/>
            <p:nvPr/>
          </p:nvSpPr>
          <p:spPr>
            <a:xfrm>
              <a:off x="46484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8" name="tx154">
              <a:extLst>
                <a:ext uri="{FF2B5EF4-FFF2-40B4-BE49-F238E27FC236}">
                  <a16:creationId xmlns:a16="http://schemas.microsoft.com/office/drawing/2014/main" id="{AF135A95-B880-624A-A122-62B25C4365B7}"/>
                </a:ext>
              </a:extLst>
            </p:cNvPr>
            <p:cNvSpPr/>
            <p:nvPr/>
          </p:nvSpPr>
          <p:spPr>
            <a:xfrm>
              <a:off x="332221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9" name="tx155">
              <a:extLst>
                <a:ext uri="{FF2B5EF4-FFF2-40B4-BE49-F238E27FC236}">
                  <a16:creationId xmlns:a16="http://schemas.microsoft.com/office/drawing/2014/main" id="{4B38C448-FC10-4D4F-A20F-7144CD6D0F9A}"/>
                </a:ext>
              </a:extLst>
            </p:cNvPr>
            <p:cNvSpPr/>
            <p:nvPr/>
          </p:nvSpPr>
          <p:spPr>
            <a:xfrm>
              <a:off x="348231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0" name="tx156">
              <a:extLst>
                <a:ext uri="{FF2B5EF4-FFF2-40B4-BE49-F238E27FC236}">
                  <a16:creationId xmlns:a16="http://schemas.microsoft.com/office/drawing/2014/main" id="{FF7891EC-F14F-C541-AC2F-ADBC8CD19DE6}"/>
                </a:ext>
              </a:extLst>
            </p:cNvPr>
            <p:cNvSpPr/>
            <p:nvPr/>
          </p:nvSpPr>
          <p:spPr>
            <a:xfrm>
              <a:off x="330890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1" name="tx157">
              <a:extLst>
                <a:ext uri="{FF2B5EF4-FFF2-40B4-BE49-F238E27FC236}">
                  <a16:creationId xmlns:a16="http://schemas.microsoft.com/office/drawing/2014/main" id="{D8340D6C-C903-C549-978D-BB67D4369081}"/>
                </a:ext>
              </a:extLst>
            </p:cNvPr>
            <p:cNvSpPr/>
            <p:nvPr/>
          </p:nvSpPr>
          <p:spPr>
            <a:xfrm>
              <a:off x="391207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2" name="tx158">
              <a:extLst>
                <a:ext uri="{FF2B5EF4-FFF2-40B4-BE49-F238E27FC236}">
                  <a16:creationId xmlns:a16="http://schemas.microsoft.com/office/drawing/2014/main" id="{A885A0AD-CE00-594A-93FA-0B40E82C5E6A}"/>
                </a:ext>
              </a:extLst>
            </p:cNvPr>
            <p:cNvSpPr/>
            <p:nvPr/>
          </p:nvSpPr>
          <p:spPr>
            <a:xfrm>
              <a:off x="454840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3" name="tx159">
              <a:extLst>
                <a:ext uri="{FF2B5EF4-FFF2-40B4-BE49-F238E27FC236}">
                  <a16:creationId xmlns:a16="http://schemas.microsoft.com/office/drawing/2014/main" id="{39541313-8EFE-7048-981A-B3B1F0CA7910}"/>
                </a:ext>
              </a:extLst>
            </p:cNvPr>
            <p:cNvSpPr/>
            <p:nvPr/>
          </p:nvSpPr>
          <p:spPr>
            <a:xfrm>
              <a:off x="355467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4" name="tx160">
              <a:extLst>
                <a:ext uri="{FF2B5EF4-FFF2-40B4-BE49-F238E27FC236}">
                  <a16:creationId xmlns:a16="http://schemas.microsoft.com/office/drawing/2014/main" id="{F59DF7DF-109B-A245-BE00-15306E9508CE}"/>
                </a:ext>
              </a:extLst>
            </p:cNvPr>
            <p:cNvSpPr/>
            <p:nvPr/>
          </p:nvSpPr>
          <p:spPr>
            <a:xfrm>
              <a:off x="386401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5" name="tx161">
              <a:extLst>
                <a:ext uri="{FF2B5EF4-FFF2-40B4-BE49-F238E27FC236}">
                  <a16:creationId xmlns:a16="http://schemas.microsoft.com/office/drawing/2014/main" id="{B5CA9177-58E7-5244-93C2-26F31C9CC598}"/>
                </a:ext>
              </a:extLst>
            </p:cNvPr>
            <p:cNvSpPr/>
            <p:nvPr/>
          </p:nvSpPr>
          <p:spPr>
            <a:xfrm>
              <a:off x="326618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6" name="tx162">
              <a:extLst>
                <a:ext uri="{FF2B5EF4-FFF2-40B4-BE49-F238E27FC236}">
                  <a16:creationId xmlns:a16="http://schemas.microsoft.com/office/drawing/2014/main" id="{3AA93777-91F4-7146-A04D-056E50332135}"/>
                </a:ext>
              </a:extLst>
            </p:cNvPr>
            <p:cNvSpPr/>
            <p:nvPr/>
          </p:nvSpPr>
          <p:spPr>
            <a:xfrm>
              <a:off x="35223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7" name="tx163">
              <a:extLst>
                <a:ext uri="{FF2B5EF4-FFF2-40B4-BE49-F238E27FC236}">
                  <a16:creationId xmlns:a16="http://schemas.microsoft.com/office/drawing/2014/main" id="{6AE4E8E5-ED33-D743-A607-EE5D44150DDA}"/>
                </a:ext>
              </a:extLst>
            </p:cNvPr>
            <p:cNvSpPr/>
            <p:nvPr/>
          </p:nvSpPr>
          <p:spPr>
            <a:xfrm>
              <a:off x="349205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8" name="tx164">
              <a:extLst>
                <a:ext uri="{FF2B5EF4-FFF2-40B4-BE49-F238E27FC236}">
                  <a16:creationId xmlns:a16="http://schemas.microsoft.com/office/drawing/2014/main" id="{F9614D62-E60D-9D4E-9172-9566811B513F}"/>
                </a:ext>
              </a:extLst>
            </p:cNvPr>
            <p:cNvSpPr/>
            <p:nvPr/>
          </p:nvSpPr>
          <p:spPr>
            <a:xfrm>
              <a:off x="338904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9" name="tx165">
              <a:extLst>
                <a:ext uri="{FF2B5EF4-FFF2-40B4-BE49-F238E27FC236}">
                  <a16:creationId xmlns:a16="http://schemas.microsoft.com/office/drawing/2014/main" id="{A09AA79C-D3CD-EB48-B4A2-C5E85CCB896E}"/>
                </a:ext>
              </a:extLst>
            </p:cNvPr>
            <p:cNvSpPr/>
            <p:nvPr/>
          </p:nvSpPr>
          <p:spPr>
            <a:xfrm>
              <a:off x="317417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0" name="tx166">
              <a:extLst>
                <a:ext uri="{FF2B5EF4-FFF2-40B4-BE49-F238E27FC236}">
                  <a16:creationId xmlns:a16="http://schemas.microsoft.com/office/drawing/2014/main" id="{FEEE4B5E-14CD-4146-B2D1-FE0F738B168B}"/>
                </a:ext>
              </a:extLst>
            </p:cNvPr>
            <p:cNvSpPr/>
            <p:nvPr/>
          </p:nvSpPr>
          <p:spPr>
            <a:xfrm>
              <a:off x="272553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1" name="tx167">
              <a:extLst>
                <a:ext uri="{FF2B5EF4-FFF2-40B4-BE49-F238E27FC236}">
                  <a16:creationId xmlns:a16="http://schemas.microsoft.com/office/drawing/2014/main" id="{8509569B-938D-E94E-820F-BD3353BDCD3A}"/>
                </a:ext>
              </a:extLst>
            </p:cNvPr>
            <p:cNvSpPr/>
            <p:nvPr/>
          </p:nvSpPr>
          <p:spPr>
            <a:xfrm>
              <a:off x="349355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2" name="tx168">
              <a:extLst>
                <a:ext uri="{FF2B5EF4-FFF2-40B4-BE49-F238E27FC236}">
                  <a16:creationId xmlns:a16="http://schemas.microsoft.com/office/drawing/2014/main" id="{BA177F96-30A5-D548-B836-B2CCFAAC865C}"/>
                </a:ext>
              </a:extLst>
            </p:cNvPr>
            <p:cNvSpPr/>
            <p:nvPr/>
          </p:nvSpPr>
          <p:spPr>
            <a:xfrm>
              <a:off x="345923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3" name="tx169">
              <a:extLst>
                <a:ext uri="{FF2B5EF4-FFF2-40B4-BE49-F238E27FC236}">
                  <a16:creationId xmlns:a16="http://schemas.microsoft.com/office/drawing/2014/main" id="{579A00E5-1177-7E4D-9F7D-A3FA39607A04}"/>
                </a:ext>
              </a:extLst>
            </p:cNvPr>
            <p:cNvSpPr/>
            <p:nvPr/>
          </p:nvSpPr>
          <p:spPr>
            <a:xfrm>
              <a:off x="301695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4" name="tx170">
              <a:extLst>
                <a:ext uri="{FF2B5EF4-FFF2-40B4-BE49-F238E27FC236}">
                  <a16:creationId xmlns:a16="http://schemas.microsoft.com/office/drawing/2014/main" id="{8E638AC2-DA0C-3A40-A6F1-02507C41BA90}"/>
                </a:ext>
              </a:extLst>
            </p:cNvPr>
            <p:cNvSpPr/>
            <p:nvPr/>
          </p:nvSpPr>
          <p:spPr>
            <a:xfrm>
              <a:off x="310720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5" name="tx171">
              <a:extLst>
                <a:ext uri="{FF2B5EF4-FFF2-40B4-BE49-F238E27FC236}">
                  <a16:creationId xmlns:a16="http://schemas.microsoft.com/office/drawing/2014/main" id="{C6F1D869-0A05-E94D-B0C4-CDA65DB5A79F}"/>
                </a:ext>
              </a:extLst>
            </p:cNvPr>
            <p:cNvSpPr/>
            <p:nvPr/>
          </p:nvSpPr>
          <p:spPr>
            <a:xfrm>
              <a:off x="510836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6" name="tx172">
              <a:extLst>
                <a:ext uri="{FF2B5EF4-FFF2-40B4-BE49-F238E27FC236}">
                  <a16:creationId xmlns:a16="http://schemas.microsoft.com/office/drawing/2014/main" id="{F20BABD1-86E1-454A-A25E-9E47331F77B0}"/>
                </a:ext>
              </a:extLst>
            </p:cNvPr>
            <p:cNvSpPr/>
            <p:nvPr/>
          </p:nvSpPr>
          <p:spPr>
            <a:xfrm>
              <a:off x="301078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7" name="tx173">
              <a:extLst>
                <a:ext uri="{FF2B5EF4-FFF2-40B4-BE49-F238E27FC236}">
                  <a16:creationId xmlns:a16="http://schemas.microsoft.com/office/drawing/2014/main" id="{95E6746F-D229-1F41-B1C0-33D422EE7016}"/>
                </a:ext>
              </a:extLst>
            </p:cNvPr>
            <p:cNvSpPr/>
            <p:nvPr/>
          </p:nvSpPr>
          <p:spPr>
            <a:xfrm>
              <a:off x="361389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8" name="tx174">
              <a:extLst>
                <a:ext uri="{FF2B5EF4-FFF2-40B4-BE49-F238E27FC236}">
                  <a16:creationId xmlns:a16="http://schemas.microsoft.com/office/drawing/2014/main" id="{60D65607-B351-164A-B9E7-3D297B90EECC}"/>
                </a:ext>
              </a:extLst>
            </p:cNvPr>
            <p:cNvSpPr/>
            <p:nvPr/>
          </p:nvSpPr>
          <p:spPr>
            <a:xfrm>
              <a:off x="356600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9" name="tx175">
              <a:extLst>
                <a:ext uri="{FF2B5EF4-FFF2-40B4-BE49-F238E27FC236}">
                  <a16:creationId xmlns:a16="http://schemas.microsoft.com/office/drawing/2014/main" id="{FF7B8E92-B94C-8A4C-ACCA-63B0BAEB5E15}"/>
                </a:ext>
              </a:extLst>
            </p:cNvPr>
            <p:cNvSpPr/>
            <p:nvPr/>
          </p:nvSpPr>
          <p:spPr>
            <a:xfrm>
              <a:off x="3342716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0" name="tx176">
              <a:extLst>
                <a:ext uri="{FF2B5EF4-FFF2-40B4-BE49-F238E27FC236}">
                  <a16:creationId xmlns:a16="http://schemas.microsoft.com/office/drawing/2014/main" id="{1AE6AF4B-63D2-C841-A04F-425E9951F00E}"/>
                </a:ext>
              </a:extLst>
            </p:cNvPr>
            <p:cNvSpPr/>
            <p:nvPr/>
          </p:nvSpPr>
          <p:spPr>
            <a:xfrm>
              <a:off x="354255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1" name="tx177">
              <a:extLst>
                <a:ext uri="{FF2B5EF4-FFF2-40B4-BE49-F238E27FC236}">
                  <a16:creationId xmlns:a16="http://schemas.microsoft.com/office/drawing/2014/main" id="{89D84C03-9421-1943-86FF-D2D8E3BF20B9}"/>
                </a:ext>
              </a:extLst>
            </p:cNvPr>
            <p:cNvSpPr/>
            <p:nvPr/>
          </p:nvSpPr>
          <p:spPr>
            <a:xfrm>
              <a:off x="297697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2" name="tx178">
              <a:extLst>
                <a:ext uri="{FF2B5EF4-FFF2-40B4-BE49-F238E27FC236}">
                  <a16:creationId xmlns:a16="http://schemas.microsoft.com/office/drawing/2014/main" id="{F8391598-8D72-5340-90F4-B5A4D21728DF}"/>
                </a:ext>
              </a:extLst>
            </p:cNvPr>
            <p:cNvSpPr/>
            <p:nvPr/>
          </p:nvSpPr>
          <p:spPr>
            <a:xfrm>
              <a:off x="32216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3" name="tx179">
              <a:extLst>
                <a:ext uri="{FF2B5EF4-FFF2-40B4-BE49-F238E27FC236}">
                  <a16:creationId xmlns:a16="http://schemas.microsoft.com/office/drawing/2014/main" id="{BD318879-7727-F644-9FE0-189056CC7662}"/>
                </a:ext>
              </a:extLst>
            </p:cNvPr>
            <p:cNvSpPr/>
            <p:nvPr/>
          </p:nvSpPr>
          <p:spPr>
            <a:xfrm>
              <a:off x="441458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4" name="tx180">
              <a:extLst>
                <a:ext uri="{FF2B5EF4-FFF2-40B4-BE49-F238E27FC236}">
                  <a16:creationId xmlns:a16="http://schemas.microsoft.com/office/drawing/2014/main" id="{EE4E0BE4-1255-2A47-B08C-6BF792785EC5}"/>
                </a:ext>
              </a:extLst>
            </p:cNvPr>
            <p:cNvSpPr/>
            <p:nvPr/>
          </p:nvSpPr>
          <p:spPr>
            <a:xfrm>
              <a:off x="40575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5" name="pg181">
              <a:extLst>
                <a:ext uri="{FF2B5EF4-FFF2-40B4-BE49-F238E27FC236}">
                  <a16:creationId xmlns:a16="http://schemas.microsoft.com/office/drawing/2014/main" id="{D2743638-E491-BF4B-A413-B9A98606DA37}"/>
                </a:ext>
              </a:extLst>
            </p:cNvPr>
            <p:cNvSpPr/>
            <p:nvPr/>
          </p:nvSpPr>
          <p:spPr>
            <a:xfrm>
              <a:off x="1850730" y="3936230"/>
              <a:ext cx="3865866" cy="329188"/>
            </a:xfrm>
            <a:custGeom>
              <a:avLst/>
              <a:gdLst/>
              <a:ahLst/>
              <a:cxnLst/>
              <a:rect l="0" t="0" r="0" b="0"/>
              <a:pathLst>
                <a:path w="3865866" h="329188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  <a:lnTo>
                    <a:pt x="3865866" y="329188"/>
                  </a:lnTo>
                  <a:lnTo>
                    <a:pt x="3855361" y="329188"/>
                  </a:lnTo>
                  <a:lnTo>
                    <a:pt x="3844856" y="329188"/>
                  </a:lnTo>
                  <a:lnTo>
                    <a:pt x="3834351" y="329188"/>
                  </a:lnTo>
                  <a:lnTo>
                    <a:pt x="3823846" y="329188"/>
                  </a:lnTo>
                  <a:lnTo>
                    <a:pt x="3813341" y="329188"/>
                  </a:lnTo>
                  <a:lnTo>
                    <a:pt x="3802836" y="329188"/>
                  </a:lnTo>
                  <a:lnTo>
                    <a:pt x="3792331" y="329188"/>
                  </a:lnTo>
                  <a:lnTo>
                    <a:pt x="3781826" y="329188"/>
                  </a:lnTo>
                  <a:lnTo>
                    <a:pt x="3771321" y="329188"/>
                  </a:lnTo>
                  <a:lnTo>
                    <a:pt x="3760816" y="329188"/>
                  </a:lnTo>
                  <a:lnTo>
                    <a:pt x="3750311" y="329188"/>
                  </a:lnTo>
                  <a:lnTo>
                    <a:pt x="3739805" y="329188"/>
                  </a:lnTo>
                  <a:lnTo>
                    <a:pt x="3729300" y="329188"/>
                  </a:lnTo>
                  <a:lnTo>
                    <a:pt x="3718795" y="329188"/>
                  </a:lnTo>
                  <a:lnTo>
                    <a:pt x="3708290" y="329188"/>
                  </a:lnTo>
                  <a:lnTo>
                    <a:pt x="3697785" y="329188"/>
                  </a:lnTo>
                  <a:lnTo>
                    <a:pt x="3687280" y="329188"/>
                  </a:lnTo>
                  <a:lnTo>
                    <a:pt x="3676775" y="329188"/>
                  </a:lnTo>
                  <a:lnTo>
                    <a:pt x="3666270" y="329188"/>
                  </a:lnTo>
                  <a:lnTo>
                    <a:pt x="3655765" y="329188"/>
                  </a:lnTo>
                  <a:lnTo>
                    <a:pt x="3645260" y="329188"/>
                  </a:lnTo>
                  <a:lnTo>
                    <a:pt x="3634755" y="329188"/>
                  </a:lnTo>
                  <a:lnTo>
                    <a:pt x="3624250" y="329188"/>
                  </a:lnTo>
                  <a:lnTo>
                    <a:pt x="3613745" y="329188"/>
                  </a:lnTo>
                  <a:lnTo>
                    <a:pt x="3603239" y="329188"/>
                  </a:lnTo>
                  <a:lnTo>
                    <a:pt x="3592734" y="329188"/>
                  </a:lnTo>
                  <a:lnTo>
                    <a:pt x="3582229" y="329188"/>
                  </a:lnTo>
                  <a:lnTo>
                    <a:pt x="3571724" y="329188"/>
                  </a:lnTo>
                  <a:lnTo>
                    <a:pt x="3561219" y="329188"/>
                  </a:lnTo>
                  <a:lnTo>
                    <a:pt x="3550714" y="329188"/>
                  </a:lnTo>
                  <a:lnTo>
                    <a:pt x="3540209" y="329188"/>
                  </a:lnTo>
                  <a:lnTo>
                    <a:pt x="3529704" y="329188"/>
                  </a:lnTo>
                  <a:lnTo>
                    <a:pt x="3519199" y="329188"/>
                  </a:lnTo>
                  <a:lnTo>
                    <a:pt x="3508694" y="329188"/>
                  </a:lnTo>
                  <a:lnTo>
                    <a:pt x="3498189" y="329188"/>
                  </a:lnTo>
                  <a:lnTo>
                    <a:pt x="3487684" y="329188"/>
                  </a:lnTo>
                  <a:lnTo>
                    <a:pt x="3477179" y="329188"/>
                  </a:lnTo>
                  <a:lnTo>
                    <a:pt x="3466674" y="329188"/>
                  </a:lnTo>
                  <a:lnTo>
                    <a:pt x="3456168" y="329188"/>
                  </a:lnTo>
                  <a:lnTo>
                    <a:pt x="3445663" y="329188"/>
                  </a:lnTo>
                  <a:lnTo>
                    <a:pt x="3435158" y="329188"/>
                  </a:lnTo>
                  <a:lnTo>
                    <a:pt x="3424653" y="329188"/>
                  </a:lnTo>
                  <a:lnTo>
                    <a:pt x="3414148" y="329188"/>
                  </a:lnTo>
                  <a:lnTo>
                    <a:pt x="3403643" y="329188"/>
                  </a:lnTo>
                  <a:lnTo>
                    <a:pt x="3393138" y="329188"/>
                  </a:lnTo>
                  <a:lnTo>
                    <a:pt x="3382633" y="329188"/>
                  </a:lnTo>
                  <a:lnTo>
                    <a:pt x="3372128" y="329188"/>
                  </a:lnTo>
                  <a:lnTo>
                    <a:pt x="3361623" y="329188"/>
                  </a:lnTo>
                  <a:lnTo>
                    <a:pt x="3351118" y="329188"/>
                  </a:lnTo>
                  <a:lnTo>
                    <a:pt x="3340613" y="329188"/>
                  </a:lnTo>
                  <a:lnTo>
                    <a:pt x="3330108" y="329188"/>
                  </a:lnTo>
                  <a:lnTo>
                    <a:pt x="3319603" y="329188"/>
                  </a:lnTo>
                  <a:lnTo>
                    <a:pt x="3309097" y="329188"/>
                  </a:lnTo>
                  <a:lnTo>
                    <a:pt x="3298592" y="329188"/>
                  </a:lnTo>
                  <a:lnTo>
                    <a:pt x="3288087" y="329188"/>
                  </a:lnTo>
                  <a:lnTo>
                    <a:pt x="3277582" y="329188"/>
                  </a:lnTo>
                  <a:lnTo>
                    <a:pt x="3267077" y="329188"/>
                  </a:lnTo>
                  <a:lnTo>
                    <a:pt x="3256572" y="329188"/>
                  </a:lnTo>
                  <a:lnTo>
                    <a:pt x="3246067" y="329188"/>
                  </a:lnTo>
                  <a:lnTo>
                    <a:pt x="3235562" y="329188"/>
                  </a:lnTo>
                  <a:lnTo>
                    <a:pt x="3225057" y="329188"/>
                  </a:lnTo>
                  <a:lnTo>
                    <a:pt x="3214552" y="329188"/>
                  </a:lnTo>
                  <a:lnTo>
                    <a:pt x="3204047" y="329188"/>
                  </a:lnTo>
                  <a:lnTo>
                    <a:pt x="3193542" y="329188"/>
                  </a:lnTo>
                  <a:lnTo>
                    <a:pt x="3183037" y="329188"/>
                  </a:lnTo>
                  <a:lnTo>
                    <a:pt x="3172532" y="329188"/>
                  </a:lnTo>
                  <a:lnTo>
                    <a:pt x="3162026" y="329188"/>
                  </a:lnTo>
                  <a:lnTo>
                    <a:pt x="3151521" y="329188"/>
                  </a:lnTo>
                  <a:lnTo>
                    <a:pt x="3141016" y="329188"/>
                  </a:lnTo>
                  <a:lnTo>
                    <a:pt x="3130511" y="329188"/>
                  </a:lnTo>
                  <a:lnTo>
                    <a:pt x="3120006" y="329188"/>
                  </a:lnTo>
                  <a:lnTo>
                    <a:pt x="3109501" y="329188"/>
                  </a:lnTo>
                  <a:lnTo>
                    <a:pt x="3098996" y="329188"/>
                  </a:lnTo>
                  <a:lnTo>
                    <a:pt x="3088491" y="329188"/>
                  </a:lnTo>
                  <a:lnTo>
                    <a:pt x="3077986" y="329188"/>
                  </a:lnTo>
                  <a:lnTo>
                    <a:pt x="3067481" y="329188"/>
                  </a:lnTo>
                  <a:lnTo>
                    <a:pt x="3056976" y="329188"/>
                  </a:lnTo>
                  <a:lnTo>
                    <a:pt x="3046471" y="329188"/>
                  </a:lnTo>
                  <a:lnTo>
                    <a:pt x="3035966" y="329188"/>
                  </a:lnTo>
                  <a:lnTo>
                    <a:pt x="3025460" y="329188"/>
                  </a:lnTo>
                  <a:lnTo>
                    <a:pt x="3014955" y="329188"/>
                  </a:lnTo>
                  <a:lnTo>
                    <a:pt x="3004450" y="329188"/>
                  </a:lnTo>
                  <a:lnTo>
                    <a:pt x="2993945" y="329188"/>
                  </a:lnTo>
                  <a:lnTo>
                    <a:pt x="2983440" y="329188"/>
                  </a:lnTo>
                  <a:lnTo>
                    <a:pt x="2972935" y="329188"/>
                  </a:lnTo>
                  <a:lnTo>
                    <a:pt x="2962430" y="329188"/>
                  </a:lnTo>
                  <a:lnTo>
                    <a:pt x="2951925" y="329188"/>
                  </a:lnTo>
                  <a:lnTo>
                    <a:pt x="2941420" y="329188"/>
                  </a:lnTo>
                  <a:lnTo>
                    <a:pt x="2930915" y="329188"/>
                  </a:lnTo>
                  <a:lnTo>
                    <a:pt x="2920410" y="329188"/>
                  </a:lnTo>
                  <a:lnTo>
                    <a:pt x="2909905" y="329188"/>
                  </a:lnTo>
                  <a:lnTo>
                    <a:pt x="2899400" y="329188"/>
                  </a:lnTo>
                  <a:lnTo>
                    <a:pt x="2888895" y="329188"/>
                  </a:lnTo>
                  <a:lnTo>
                    <a:pt x="2878389" y="329188"/>
                  </a:lnTo>
                  <a:lnTo>
                    <a:pt x="2867884" y="329188"/>
                  </a:lnTo>
                  <a:lnTo>
                    <a:pt x="2857379" y="329188"/>
                  </a:lnTo>
                  <a:lnTo>
                    <a:pt x="2846874" y="329188"/>
                  </a:lnTo>
                  <a:lnTo>
                    <a:pt x="2836369" y="329188"/>
                  </a:lnTo>
                  <a:lnTo>
                    <a:pt x="2825864" y="329188"/>
                  </a:lnTo>
                  <a:lnTo>
                    <a:pt x="2815359" y="329188"/>
                  </a:lnTo>
                  <a:lnTo>
                    <a:pt x="2804854" y="329188"/>
                  </a:lnTo>
                  <a:lnTo>
                    <a:pt x="2794349" y="329188"/>
                  </a:lnTo>
                  <a:lnTo>
                    <a:pt x="2783844" y="329188"/>
                  </a:lnTo>
                  <a:lnTo>
                    <a:pt x="2773339" y="329188"/>
                  </a:lnTo>
                  <a:lnTo>
                    <a:pt x="2762834" y="329188"/>
                  </a:lnTo>
                  <a:lnTo>
                    <a:pt x="2752329" y="329188"/>
                  </a:lnTo>
                  <a:lnTo>
                    <a:pt x="2741824" y="329188"/>
                  </a:lnTo>
                  <a:lnTo>
                    <a:pt x="2731318" y="329188"/>
                  </a:lnTo>
                  <a:lnTo>
                    <a:pt x="2720813" y="329188"/>
                  </a:lnTo>
                  <a:lnTo>
                    <a:pt x="2710308" y="329188"/>
                  </a:lnTo>
                  <a:lnTo>
                    <a:pt x="2699803" y="329188"/>
                  </a:lnTo>
                  <a:lnTo>
                    <a:pt x="2689298" y="329188"/>
                  </a:lnTo>
                  <a:lnTo>
                    <a:pt x="2678793" y="329188"/>
                  </a:lnTo>
                  <a:lnTo>
                    <a:pt x="2668288" y="329188"/>
                  </a:lnTo>
                  <a:lnTo>
                    <a:pt x="2657783" y="329188"/>
                  </a:lnTo>
                  <a:lnTo>
                    <a:pt x="2647278" y="329188"/>
                  </a:lnTo>
                  <a:lnTo>
                    <a:pt x="2636773" y="329188"/>
                  </a:lnTo>
                  <a:lnTo>
                    <a:pt x="2626268" y="329188"/>
                  </a:lnTo>
                  <a:lnTo>
                    <a:pt x="2615763" y="329188"/>
                  </a:lnTo>
                  <a:lnTo>
                    <a:pt x="2605258" y="329188"/>
                  </a:lnTo>
                  <a:lnTo>
                    <a:pt x="2594752" y="329188"/>
                  </a:lnTo>
                  <a:lnTo>
                    <a:pt x="2584247" y="329188"/>
                  </a:lnTo>
                  <a:lnTo>
                    <a:pt x="2573742" y="329188"/>
                  </a:lnTo>
                  <a:lnTo>
                    <a:pt x="2563237" y="329188"/>
                  </a:lnTo>
                  <a:lnTo>
                    <a:pt x="2552732" y="329188"/>
                  </a:lnTo>
                  <a:lnTo>
                    <a:pt x="2542227" y="329188"/>
                  </a:lnTo>
                  <a:lnTo>
                    <a:pt x="2531722" y="329188"/>
                  </a:lnTo>
                  <a:lnTo>
                    <a:pt x="2521217" y="329188"/>
                  </a:lnTo>
                  <a:lnTo>
                    <a:pt x="2510712" y="329188"/>
                  </a:lnTo>
                  <a:lnTo>
                    <a:pt x="2500207" y="329188"/>
                  </a:lnTo>
                  <a:lnTo>
                    <a:pt x="2489702" y="329188"/>
                  </a:lnTo>
                  <a:lnTo>
                    <a:pt x="2479197" y="329188"/>
                  </a:lnTo>
                  <a:lnTo>
                    <a:pt x="2468692" y="329188"/>
                  </a:lnTo>
                  <a:lnTo>
                    <a:pt x="2458187" y="329188"/>
                  </a:lnTo>
                  <a:lnTo>
                    <a:pt x="2447681" y="329188"/>
                  </a:lnTo>
                  <a:lnTo>
                    <a:pt x="2437176" y="329188"/>
                  </a:lnTo>
                  <a:lnTo>
                    <a:pt x="2426671" y="329188"/>
                  </a:lnTo>
                  <a:lnTo>
                    <a:pt x="2416166" y="329188"/>
                  </a:lnTo>
                  <a:lnTo>
                    <a:pt x="2405661" y="329188"/>
                  </a:lnTo>
                  <a:lnTo>
                    <a:pt x="2395156" y="329188"/>
                  </a:lnTo>
                  <a:lnTo>
                    <a:pt x="2384651" y="329188"/>
                  </a:lnTo>
                  <a:lnTo>
                    <a:pt x="2374146" y="329188"/>
                  </a:lnTo>
                  <a:lnTo>
                    <a:pt x="2363641" y="329188"/>
                  </a:lnTo>
                  <a:lnTo>
                    <a:pt x="2353136" y="329188"/>
                  </a:lnTo>
                  <a:lnTo>
                    <a:pt x="2342631" y="329188"/>
                  </a:lnTo>
                  <a:lnTo>
                    <a:pt x="2332126" y="329188"/>
                  </a:lnTo>
                  <a:lnTo>
                    <a:pt x="2321621" y="329188"/>
                  </a:lnTo>
                  <a:lnTo>
                    <a:pt x="2311116" y="329188"/>
                  </a:lnTo>
                  <a:lnTo>
                    <a:pt x="2300610" y="329188"/>
                  </a:lnTo>
                  <a:lnTo>
                    <a:pt x="2290105" y="329188"/>
                  </a:lnTo>
                  <a:lnTo>
                    <a:pt x="2279600" y="329188"/>
                  </a:lnTo>
                  <a:lnTo>
                    <a:pt x="2269095" y="329188"/>
                  </a:lnTo>
                  <a:lnTo>
                    <a:pt x="2258590" y="329188"/>
                  </a:lnTo>
                  <a:lnTo>
                    <a:pt x="2248085" y="329188"/>
                  </a:lnTo>
                  <a:lnTo>
                    <a:pt x="2237580" y="329188"/>
                  </a:lnTo>
                  <a:lnTo>
                    <a:pt x="2227075" y="329188"/>
                  </a:lnTo>
                  <a:lnTo>
                    <a:pt x="2216570" y="329188"/>
                  </a:lnTo>
                  <a:lnTo>
                    <a:pt x="2206065" y="329188"/>
                  </a:lnTo>
                  <a:lnTo>
                    <a:pt x="2195560" y="329188"/>
                  </a:lnTo>
                  <a:lnTo>
                    <a:pt x="2185055" y="329188"/>
                  </a:lnTo>
                  <a:lnTo>
                    <a:pt x="2174550" y="329188"/>
                  </a:lnTo>
                  <a:lnTo>
                    <a:pt x="2164045" y="329188"/>
                  </a:lnTo>
                  <a:lnTo>
                    <a:pt x="2153539" y="329188"/>
                  </a:lnTo>
                  <a:lnTo>
                    <a:pt x="2143034" y="329188"/>
                  </a:lnTo>
                  <a:lnTo>
                    <a:pt x="2132529" y="329188"/>
                  </a:lnTo>
                  <a:lnTo>
                    <a:pt x="2122024" y="329188"/>
                  </a:lnTo>
                  <a:lnTo>
                    <a:pt x="2111519" y="329188"/>
                  </a:lnTo>
                  <a:lnTo>
                    <a:pt x="2101014" y="329188"/>
                  </a:lnTo>
                  <a:lnTo>
                    <a:pt x="2090509" y="329188"/>
                  </a:lnTo>
                  <a:lnTo>
                    <a:pt x="2080004" y="329188"/>
                  </a:lnTo>
                  <a:lnTo>
                    <a:pt x="2069499" y="329188"/>
                  </a:lnTo>
                  <a:lnTo>
                    <a:pt x="2058994" y="329188"/>
                  </a:lnTo>
                  <a:lnTo>
                    <a:pt x="2048489" y="329188"/>
                  </a:lnTo>
                  <a:lnTo>
                    <a:pt x="2037984" y="329188"/>
                  </a:lnTo>
                  <a:lnTo>
                    <a:pt x="2027479" y="329188"/>
                  </a:lnTo>
                  <a:lnTo>
                    <a:pt x="2016973" y="329188"/>
                  </a:lnTo>
                  <a:lnTo>
                    <a:pt x="2006468" y="329188"/>
                  </a:lnTo>
                  <a:lnTo>
                    <a:pt x="1995963" y="329188"/>
                  </a:lnTo>
                  <a:lnTo>
                    <a:pt x="1985458" y="329188"/>
                  </a:lnTo>
                  <a:lnTo>
                    <a:pt x="1974953" y="329188"/>
                  </a:lnTo>
                  <a:lnTo>
                    <a:pt x="1964448" y="329188"/>
                  </a:lnTo>
                  <a:lnTo>
                    <a:pt x="1953943" y="329188"/>
                  </a:lnTo>
                  <a:lnTo>
                    <a:pt x="1943438" y="329188"/>
                  </a:lnTo>
                  <a:lnTo>
                    <a:pt x="1932933" y="329188"/>
                  </a:lnTo>
                  <a:lnTo>
                    <a:pt x="1922428" y="329188"/>
                  </a:lnTo>
                  <a:lnTo>
                    <a:pt x="1911923" y="329188"/>
                  </a:lnTo>
                  <a:lnTo>
                    <a:pt x="1901418" y="329188"/>
                  </a:lnTo>
                  <a:lnTo>
                    <a:pt x="1890913" y="329188"/>
                  </a:lnTo>
                  <a:lnTo>
                    <a:pt x="1880408" y="329188"/>
                  </a:lnTo>
                  <a:lnTo>
                    <a:pt x="1869902" y="329188"/>
                  </a:lnTo>
                  <a:lnTo>
                    <a:pt x="1859397" y="329188"/>
                  </a:lnTo>
                  <a:lnTo>
                    <a:pt x="1848892" y="329188"/>
                  </a:lnTo>
                  <a:lnTo>
                    <a:pt x="1838387" y="329188"/>
                  </a:lnTo>
                  <a:lnTo>
                    <a:pt x="1827882" y="329188"/>
                  </a:lnTo>
                  <a:lnTo>
                    <a:pt x="1817377" y="329188"/>
                  </a:lnTo>
                  <a:lnTo>
                    <a:pt x="1806872" y="329188"/>
                  </a:lnTo>
                  <a:lnTo>
                    <a:pt x="1796367" y="329188"/>
                  </a:lnTo>
                  <a:lnTo>
                    <a:pt x="1785862" y="329188"/>
                  </a:lnTo>
                  <a:lnTo>
                    <a:pt x="1775357" y="329188"/>
                  </a:lnTo>
                  <a:lnTo>
                    <a:pt x="1764852" y="329188"/>
                  </a:lnTo>
                  <a:lnTo>
                    <a:pt x="1754347" y="329188"/>
                  </a:lnTo>
                  <a:lnTo>
                    <a:pt x="1743842" y="329188"/>
                  </a:lnTo>
                  <a:lnTo>
                    <a:pt x="1733337" y="329188"/>
                  </a:lnTo>
                  <a:lnTo>
                    <a:pt x="1722831" y="329188"/>
                  </a:lnTo>
                  <a:lnTo>
                    <a:pt x="1712326" y="329188"/>
                  </a:lnTo>
                  <a:lnTo>
                    <a:pt x="1701821" y="329188"/>
                  </a:lnTo>
                  <a:lnTo>
                    <a:pt x="1691316" y="329188"/>
                  </a:lnTo>
                  <a:lnTo>
                    <a:pt x="1680811" y="329188"/>
                  </a:lnTo>
                  <a:lnTo>
                    <a:pt x="1670306" y="329188"/>
                  </a:lnTo>
                  <a:lnTo>
                    <a:pt x="1659801" y="329188"/>
                  </a:lnTo>
                  <a:lnTo>
                    <a:pt x="1649296" y="329188"/>
                  </a:lnTo>
                  <a:lnTo>
                    <a:pt x="1638791" y="329188"/>
                  </a:lnTo>
                  <a:lnTo>
                    <a:pt x="1628286" y="329188"/>
                  </a:lnTo>
                  <a:lnTo>
                    <a:pt x="1617781" y="329188"/>
                  </a:lnTo>
                  <a:lnTo>
                    <a:pt x="1607276" y="329188"/>
                  </a:lnTo>
                  <a:lnTo>
                    <a:pt x="1596771" y="329188"/>
                  </a:lnTo>
                  <a:lnTo>
                    <a:pt x="1586266" y="329188"/>
                  </a:lnTo>
                  <a:lnTo>
                    <a:pt x="1575760" y="329188"/>
                  </a:lnTo>
                  <a:lnTo>
                    <a:pt x="1565255" y="329188"/>
                  </a:lnTo>
                  <a:lnTo>
                    <a:pt x="1554750" y="329188"/>
                  </a:lnTo>
                  <a:lnTo>
                    <a:pt x="1544245" y="329188"/>
                  </a:lnTo>
                  <a:lnTo>
                    <a:pt x="1533740" y="329188"/>
                  </a:lnTo>
                  <a:lnTo>
                    <a:pt x="1523235" y="329188"/>
                  </a:lnTo>
                  <a:lnTo>
                    <a:pt x="1512730" y="329188"/>
                  </a:lnTo>
                  <a:lnTo>
                    <a:pt x="1502225" y="329188"/>
                  </a:lnTo>
                  <a:lnTo>
                    <a:pt x="1491720" y="329188"/>
                  </a:lnTo>
                  <a:lnTo>
                    <a:pt x="1481215" y="329188"/>
                  </a:lnTo>
                  <a:lnTo>
                    <a:pt x="1470710" y="329188"/>
                  </a:lnTo>
                  <a:lnTo>
                    <a:pt x="1460205" y="329188"/>
                  </a:lnTo>
                  <a:lnTo>
                    <a:pt x="1449700" y="329188"/>
                  </a:lnTo>
                  <a:lnTo>
                    <a:pt x="1439194" y="329188"/>
                  </a:lnTo>
                  <a:lnTo>
                    <a:pt x="1428689" y="329188"/>
                  </a:lnTo>
                  <a:lnTo>
                    <a:pt x="1418184" y="329188"/>
                  </a:lnTo>
                  <a:lnTo>
                    <a:pt x="1407679" y="329188"/>
                  </a:lnTo>
                  <a:lnTo>
                    <a:pt x="1397174" y="329188"/>
                  </a:lnTo>
                  <a:lnTo>
                    <a:pt x="1386669" y="329188"/>
                  </a:lnTo>
                  <a:lnTo>
                    <a:pt x="1376164" y="329188"/>
                  </a:lnTo>
                  <a:lnTo>
                    <a:pt x="1365659" y="329188"/>
                  </a:lnTo>
                  <a:lnTo>
                    <a:pt x="1355154" y="329188"/>
                  </a:lnTo>
                  <a:lnTo>
                    <a:pt x="1344649" y="329188"/>
                  </a:lnTo>
                  <a:lnTo>
                    <a:pt x="1334144" y="329188"/>
                  </a:lnTo>
                  <a:lnTo>
                    <a:pt x="1323639" y="329188"/>
                  </a:lnTo>
                  <a:lnTo>
                    <a:pt x="1313134" y="329188"/>
                  </a:lnTo>
                  <a:lnTo>
                    <a:pt x="1302629" y="329188"/>
                  </a:lnTo>
                  <a:lnTo>
                    <a:pt x="1292123" y="329188"/>
                  </a:lnTo>
                  <a:lnTo>
                    <a:pt x="1281618" y="329188"/>
                  </a:lnTo>
                  <a:lnTo>
                    <a:pt x="1271113" y="329188"/>
                  </a:lnTo>
                  <a:lnTo>
                    <a:pt x="1260608" y="329188"/>
                  </a:lnTo>
                  <a:lnTo>
                    <a:pt x="1250103" y="329188"/>
                  </a:lnTo>
                  <a:lnTo>
                    <a:pt x="1239598" y="329188"/>
                  </a:lnTo>
                  <a:lnTo>
                    <a:pt x="1229093" y="329188"/>
                  </a:lnTo>
                  <a:lnTo>
                    <a:pt x="1218588" y="329188"/>
                  </a:lnTo>
                  <a:lnTo>
                    <a:pt x="1208083" y="329188"/>
                  </a:lnTo>
                  <a:lnTo>
                    <a:pt x="1197578" y="329188"/>
                  </a:lnTo>
                  <a:lnTo>
                    <a:pt x="1187073" y="329188"/>
                  </a:lnTo>
                  <a:lnTo>
                    <a:pt x="1176568" y="329188"/>
                  </a:lnTo>
                  <a:lnTo>
                    <a:pt x="1166063" y="329188"/>
                  </a:lnTo>
                  <a:lnTo>
                    <a:pt x="1155558" y="329188"/>
                  </a:lnTo>
                  <a:lnTo>
                    <a:pt x="1145052" y="329188"/>
                  </a:lnTo>
                  <a:lnTo>
                    <a:pt x="1134547" y="329188"/>
                  </a:lnTo>
                  <a:lnTo>
                    <a:pt x="1124042" y="329188"/>
                  </a:lnTo>
                  <a:lnTo>
                    <a:pt x="1113537" y="329188"/>
                  </a:lnTo>
                  <a:lnTo>
                    <a:pt x="1103032" y="329188"/>
                  </a:lnTo>
                  <a:lnTo>
                    <a:pt x="1092527" y="329188"/>
                  </a:lnTo>
                  <a:lnTo>
                    <a:pt x="1082022" y="329188"/>
                  </a:lnTo>
                  <a:lnTo>
                    <a:pt x="1071517" y="329188"/>
                  </a:lnTo>
                  <a:lnTo>
                    <a:pt x="1061012" y="329188"/>
                  </a:lnTo>
                  <a:lnTo>
                    <a:pt x="1050507" y="329188"/>
                  </a:lnTo>
                  <a:lnTo>
                    <a:pt x="1040002" y="329188"/>
                  </a:lnTo>
                  <a:lnTo>
                    <a:pt x="1029497" y="329188"/>
                  </a:lnTo>
                  <a:lnTo>
                    <a:pt x="1018992" y="329188"/>
                  </a:lnTo>
                  <a:lnTo>
                    <a:pt x="1008486" y="329188"/>
                  </a:lnTo>
                  <a:lnTo>
                    <a:pt x="997981" y="329188"/>
                  </a:lnTo>
                  <a:lnTo>
                    <a:pt x="987476" y="329188"/>
                  </a:lnTo>
                  <a:lnTo>
                    <a:pt x="976971" y="329188"/>
                  </a:lnTo>
                  <a:lnTo>
                    <a:pt x="966466" y="329188"/>
                  </a:lnTo>
                  <a:lnTo>
                    <a:pt x="955961" y="329188"/>
                  </a:lnTo>
                  <a:lnTo>
                    <a:pt x="945456" y="329188"/>
                  </a:lnTo>
                  <a:lnTo>
                    <a:pt x="934951" y="329188"/>
                  </a:lnTo>
                  <a:lnTo>
                    <a:pt x="924446" y="329188"/>
                  </a:lnTo>
                  <a:lnTo>
                    <a:pt x="913941" y="329188"/>
                  </a:lnTo>
                  <a:lnTo>
                    <a:pt x="903436" y="329188"/>
                  </a:lnTo>
                  <a:lnTo>
                    <a:pt x="892931" y="329188"/>
                  </a:lnTo>
                  <a:lnTo>
                    <a:pt x="882426" y="329188"/>
                  </a:lnTo>
                  <a:lnTo>
                    <a:pt x="871921" y="329188"/>
                  </a:lnTo>
                  <a:lnTo>
                    <a:pt x="861415" y="329188"/>
                  </a:lnTo>
                  <a:lnTo>
                    <a:pt x="850910" y="329188"/>
                  </a:lnTo>
                  <a:lnTo>
                    <a:pt x="840405" y="329188"/>
                  </a:lnTo>
                  <a:lnTo>
                    <a:pt x="829900" y="329188"/>
                  </a:lnTo>
                  <a:lnTo>
                    <a:pt x="819395" y="329188"/>
                  </a:lnTo>
                  <a:lnTo>
                    <a:pt x="808890" y="329188"/>
                  </a:lnTo>
                  <a:lnTo>
                    <a:pt x="798385" y="329188"/>
                  </a:lnTo>
                  <a:lnTo>
                    <a:pt x="787880" y="329188"/>
                  </a:lnTo>
                  <a:lnTo>
                    <a:pt x="777375" y="329188"/>
                  </a:lnTo>
                  <a:lnTo>
                    <a:pt x="766870" y="329188"/>
                  </a:lnTo>
                  <a:lnTo>
                    <a:pt x="756365" y="329188"/>
                  </a:lnTo>
                  <a:lnTo>
                    <a:pt x="745860" y="329188"/>
                  </a:lnTo>
                  <a:lnTo>
                    <a:pt x="735355" y="329188"/>
                  </a:lnTo>
                  <a:lnTo>
                    <a:pt x="724850" y="329188"/>
                  </a:lnTo>
                  <a:lnTo>
                    <a:pt x="714344" y="329188"/>
                  </a:lnTo>
                  <a:lnTo>
                    <a:pt x="703839" y="329188"/>
                  </a:lnTo>
                  <a:lnTo>
                    <a:pt x="693334" y="329188"/>
                  </a:lnTo>
                  <a:lnTo>
                    <a:pt x="682829" y="329188"/>
                  </a:lnTo>
                  <a:lnTo>
                    <a:pt x="672324" y="329188"/>
                  </a:lnTo>
                  <a:lnTo>
                    <a:pt x="661819" y="329188"/>
                  </a:lnTo>
                  <a:lnTo>
                    <a:pt x="651314" y="329188"/>
                  </a:lnTo>
                  <a:lnTo>
                    <a:pt x="640809" y="329188"/>
                  </a:lnTo>
                  <a:lnTo>
                    <a:pt x="630304" y="329188"/>
                  </a:lnTo>
                  <a:lnTo>
                    <a:pt x="619799" y="329188"/>
                  </a:lnTo>
                  <a:lnTo>
                    <a:pt x="609294" y="329188"/>
                  </a:lnTo>
                  <a:lnTo>
                    <a:pt x="598789" y="329188"/>
                  </a:lnTo>
                  <a:lnTo>
                    <a:pt x="588284" y="329188"/>
                  </a:lnTo>
                  <a:lnTo>
                    <a:pt x="577779" y="329188"/>
                  </a:lnTo>
                  <a:lnTo>
                    <a:pt x="567273" y="329188"/>
                  </a:lnTo>
                  <a:lnTo>
                    <a:pt x="556768" y="329188"/>
                  </a:lnTo>
                  <a:lnTo>
                    <a:pt x="546263" y="329188"/>
                  </a:lnTo>
                  <a:lnTo>
                    <a:pt x="535758" y="329188"/>
                  </a:lnTo>
                  <a:lnTo>
                    <a:pt x="525253" y="329188"/>
                  </a:lnTo>
                  <a:lnTo>
                    <a:pt x="514748" y="329188"/>
                  </a:lnTo>
                  <a:lnTo>
                    <a:pt x="504243" y="329188"/>
                  </a:lnTo>
                  <a:lnTo>
                    <a:pt x="493738" y="329188"/>
                  </a:lnTo>
                  <a:lnTo>
                    <a:pt x="483233" y="329188"/>
                  </a:lnTo>
                  <a:lnTo>
                    <a:pt x="472728" y="329188"/>
                  </a:lnTo>
                  <a:lnTo>
                    <a:pt x="462223" y="329188"/>
                  </a:lnTo>
                  <a:lnTo>
                    <a:pt x="451718" y="329188"/>
                  </a:lnTo>
                  <a:lnTo>
                    <a:pt x="441213" y="329188"/>
                  </a:lnTo>
                  <a:lnTo>
                    <a:pt x="430707" y="329188"/>
                  </a:lnTo>
                  <a:lnTo>
                    <a:pt x="420202" y="329188"/>
                  </a:lnTo>
                  <a:lnTo>
                    <a:pt x="409697" y="329188"/>
                  </a:lnTo>
                  <a:lnTo>
                    <a:pt x="399192" y="329188"/>
                  </a:lnTo>
                  <a:lnTo>
                    <a:pt x="388687" y="329188"/>
                  </a:lnTo>
                  <a:lnTo>
                    <a:pt x="378182" y="329188"/>
                  </a:lnTo>
                  <a:lnTo>
                    <a:pt x="367677" y="329188"/>
                  </a:lnTo>
                  <a:lnTo>
                    <a:pt x="357172" y="329188"/>
                  </a:lnTo>
                  <a:lnTo>
                    <a:pt x="346667" y="329188"/>
                  </a:lnTo>
                  <a:lnTo>
                    <a:pt x="336162" y="329188"/>
                  </a:lnTo>
                  <a:lnTo>
                    <a:pt x="325657" y="329188"/>
                  </a:lnTo>
                  <a:lnTo>
                    <a:pt x="315152" y="329188"/>
                  </a:lnTo>
                  <a:lnTo>
                    <a:pt x="304647" y="329188"/>
                  </a:lnTo>
                  <a:lnTo>
                    <a:pt x="294142" y="329188"/>
                  </a:lnTo>
                  <a:lnTo>
                    <a:pt x="283636" y="329188"/>
                  </a:lnTo>
                  <a:lnTo>
                    <a:pt x="273131" y="329188"/>
                  </a:lnTo>
                  <a:lnTo>
                    <a:pt x="262626" y="329188"/>
                  </a:lnTo>
                  <a:lnTo>
                    <a:pt x="252121" y="329188"/>
                  </a:lnTo>
                  <a:lnTo>
                    <a:pt x="241616" y="329188"/>
                  </a:lnTo>
                  <a:lnTo>
                    <a:pt x="231111" y="329188"/>
                  </a:lnTo>
                  <a:lnTo>
                    <a:pt x="220606" y="329188"/>
                  </a:lnTo>
                  <a:lnTo>
                    <a:pt x="210101" y="329188"/>
                  </a:lnTo>
                  <a:lnTo>
                    <a:pt x="199596" y="329188"/>
                  </a:lnTo>
                  <a:lnTo>
                    <a:pt x="189091" y="329188"/>
                  </a:lnTo>
                  <a:lnTo>
                    <a:pt x="178586" y="329188"/>
                  </a:lnTo>
                  <a:lnTo>
                    <a:pt x="168081" y="329188"/>
                  </a:lnTo>
                  <a:lnTo>
                    <a:pt x="157576" y="329188"/>
                  </a:lnTo>
                  <a:lnTo>
                    <a:pt x="147071" y="329188"/>
                  </a:lnTo>
                  <a:lnTo>
                    <a:pt x="136565" y="329188"/>
                  </a:lnTo>
                  <a:lnTo>
                    <a:pt x="126060" y="329188"/>
                  </a:lnTo>
                  <a:lnTo>
                    <a:pt x="115555" y="329188"/>
                  </a:lnTo>
                  <a:lnTo>
                    <a:pt x="105050" y="329188"/>
                  </a:lnTo>
                  <a:lnTo>
                    <a:pt x="94545" y="329188"/>
                  </a:lnTo>
                  <a:lnTo>
                    <a:pt x="84040" y="329188"/>
                  </a:lnTo>
                  <a:lnTo>
                    <a:pt x="73535" y="329188"/>
                  </a:lnTo>
                  <a:lnTo>
                    <a:pt x="63030" y="329188"/>
                  </a:lnTo>
                  <a:lnTo>
                    <a:pt x="52525" y="329188"/>
                  </a:lnTo>
                  <a:lnTo>
                    <a:pt x="42020" y="329188"/>
                  </a:lnTo>
                  <a:lnTo>
                    <a:pt x="31515" y="329188"/>
                  </a:lnTo>
                  <a:lnTo>
                    <a:pt x="21010" y="329188"/>
                  </a:lnTo>
                  <a:lnTo>
                    <a:pt x="10505" y="329188"/>
                  </a:lnTo>
                  <a:lnTo>
                    <a:pt x="0" y="329188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182">
              <a:extLst>
                <a:ext uri="{FF2B5EF4-FFF2-40B4-BE49-F238E27FC236}">
                  <a16:creationId xmlns:a16="http://schemas.microsoft.com/office/drawing/2014/main" id="{8B949C85-0190-0D43-A52B-AEA5CDE0CAD3}"/>
                </a:ext>
              </a:extLst>
            </p:cNvPr>
            <p:cNvSpPr/>
            <p:nvPr/>
          </p:nvSpPr>
          <p:spPr>
            <a:xfrm>
              <a:off x="1850730" y="3936230"/>
              <a:ext cx="3865866" cy="323939"/>
            </a:xfrm>
            <a:custGeom>
              <a:avLst/>
              <a:gdLst/>
              <a:ahLst/>
              <a:cxnLst/>
              <a:rect l="0" t="0" r="0" b="0"/>
              <a:pathLst>
                <a:path w="3865866" h="323939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tx183">
              <a:extLst>
                <a:ext uri="{FF2B5EF4-FFF2-40B4-BE49-F238E27FC236}">
                  <a16:creationId xmlns:a16="http://schemas.microsoft.com/office/drawing/2014/main" id="{512CFB11-A9A3-D44A-BBD1-78B4F39DF126}"/>
                </a:ext>
              </a:extLst>
            </p:cNvPr>
            <p:cNvSpPr/>
            <p:nvPr/>
          </p:nvSpPr>
          <p:spPr>
            <a:xfrm>
              <a:off x="370791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8" name="tx184">
              <a:extLst>
                <a:ext uri="{FF2B5EF4-FFF2-40B4-BE49-F238E27FC236}">
                  <a16:creationId xmlns:a16="http://schemas.microsoft.com/office/drawing/2014/main" id="{4DF7B588-ABF5-7F45-9836-F2D1BE0BA92E}"/>
                </a:ext>
              </a:extLst>
            </p:cNvPr>
            <p:cNvSpPr/>
            <p:nvPr/>
          </p:nvSpPr>
          <p:spPr>
            <a:xfrm>
              <a:off x="414745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9" name="tx185">
              <a:extLst>
                <a:ext uri="{FF2B5EF4-FFF2-40B4-BE49-F238E27FC236}">
                  <a16:creationId xmlns:a16="http://schemas.microsoft.com/office/drawing/2014/main" id="{B951C045-1F30-BD41-AA7D-50B175363559}"/>
                </a:ext>
              </a:extLst>
            </p:cNvPr>
            <p:cNvSpPr/>
            <p:nvPr/>
          </p:nvSpPr>
          <p:spPr>
            <a:xfrm>
              <a:off x="283014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0" name="tx186">
              <a:extLst>
                <a:ext uri="{FF2B5EF4-FFF2-40B4-BE49-F238E27FC236}">
                  <a16:creationId xmlns:a16="http://schemas.microsoft.com/office/drawing/2014/main" id="{BC3B70E6-F156-1047-B28B-992C3400167F}"/>
                </a:ext>
              </a:extLst>
            </p:cNvPr>
            <p:cNvSpPr/>
            <p:nvPr/>
          </p:nvSpPr>
          <p:spPr>
            <a:xfrm>
              <a:off x="366282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1" name="tx187">
              <a:extLst>
                <a:ext uri="{FF2B5EF4-FFF2-40B4-BE49-F238E27FC236}">
                  <a16:creationId xmlns:a16="http://schemas.microsoft.com/office/drawing/2014/main" id="{7DDF10F3-CD29-0C48-B149-360AE36DCA75}"/>
                </a:ext>
              </a:extLst>
            </p:cNvPr>
            <p:cNvSpPr/>
            <p:nvPr/>
          </p:nvSpPr>
          <p:spPr>
            <a:xfrm>
              <a:off x="31529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2" name="tx188">
              <a:extLst>
                <a:ext uri="{FF2B5EF4-FFF2-40B4-BE49-F238E27FC236}">
                  <a16:creationId xmlns:a16="http://schemas.microsoft.com/office/drawing/2014/main" id="{559E6715-9368-1440-BF5B-229FB11C8C94}"/>
                </a:ext>
              </a:extLst>
            </p:cNvPr>
            <p:cNvSpPr/>
            <p:nvPr/>
          </p:nvSpPr>
          <p:spPr>
            <a:xfrm>
              <a:off x="401293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3" name="tx189">
              <a:extLst>
                <a:ext uri="{FF2B5EF4-FFF2-40B4-BE49-F238E27FC236}">
                  <a16:creationId xmlns:a16="http://schemas.microsoft.com/office/drawing/2014/main" id="{8E1E63BE-5E7E-C94A-BC61-4B5C5ED37CC7}"/>
                </a:ext>
              </a:extLst>
            </p:cNvPr>
            <p:cNvSpPr/>
            <p:nvPr/>
          </p:nvSpPr>
          <p:spPr>
            <a:xfrm>
              <a:off x="507534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4" name="tx190">
              <a:extLst>
                <a:ext uri="{FF2B5EF4-FFF2-40B4-BE49-F238E27FC236}">
                  <a16:creationId xmlns:a16="http://schemas.microsoft.com/office/drawing/2014/main" id="{FDAB8727-2FDB-1A4E-A52A-860946150E9E}"/>
                </a:ext>
              </a:extLst>
            </p:cNvPr>
            <p:cNvSpPr/>
            <p:nvPr/>
          </p:nvSpPr>
          <p:spPr>
            <a:xfrm>
              <a:off x="292803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5" name="tx191">
              <a:extLst>
                <a:ext uri="{FF2B5EF4-FFF2-40B4-BE49-F238E27FC236}">
                  <a16:creationId xmlns:a16="http://schemas.microsoft.com/office/drawing/2014/main" id="{A3F74EAE-2C74-B74E-981D-DA1C5F3B2CA3}"/>
                </a:ext>
              </a:extLst>
            </p:cNvPr>
            <p:cNvSpPr/>
            <p:nvPr/>
          </p:nvSpPr>
          <p:spPr>
            <a:xfrm>
              <a:off x="3326080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6" name="tx192">
              <a:extLst>
                <a:ext uri="{FF2B5EF4-FFF2-40B4-BE49-F238E27FC236}">
                  <a16:creationId xmlns:a16="http://schemas.microsoft.com/office/drawing/2014/main" id="{D7D5D404-4678-1945-9044-D33E3E7BF145}"/>
                </a:ext>
              </a:extLst>
            </p:cNvPr>
            <p:cNvSpPr/>
            <p:nvPr/>
          </p:nvSpPr>
          <p:spPr>
            <a:xfrm>
              <a:off x="401482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7" name="tx193">
              <a:extLst>
                <a:ext uri="{FF2B5EF4-FFF2-40B4-BE49-F238E27FC236}">
                  <a16:creationId xmlns:a16="http://schemas.microsoft.com/office/drawing/2014/main" id="{C9AA27C6-E3CF-F345-B7B1-48949216724D}"/>
                </a:ext>
              </a:extLst>
            </p:cNvPr>
            <p:cNvSpPr/>
            <p:nvPr/>
          </p:nvSpPr>
          <p:spPr>
            <a:xfrm>
              <a:off x="275706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8" name="tx194">
              <a:extLst>
                <a:ext uri="{FF2B5EF4-FFF2-40B4-BE49-F238E27FC236}">
                  <a16:creationId xmlns:a16="http://schemas.microsoft.com/office/drawing/2014/main" id="{363387A2-3D21-4346-A702-CE1FB11CB4B8}"/>
                </a:ext>
              </a:extLst>
            </p:cNvPr>
            <p:cNvSpPr/>
            <p:nvPr/>
          </p:nvSpPr>
          <p:spPr>
            <a:xfrm>
              <a:off x="413333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9" name="tx195">
              <a:extLst>
                <a:ext uri="{FF2B5EF4-FFF2-40B4-BE49-F238E27FC236}">
                  <a16:creationId xmlns:a16="http://schemas.microsoft.com/office/drawing/2014/main" id="{B09D0238-A371-9B46-B535-905303C4EE4E}"/>
                </a:ext>
              </a:extLst>
            </p:cNvPr>
            <p:cNvSpPr/>
            <p:nvPr/>
          </p:nvSpPr>
          <p:spPr>
            <a:xfrm>
              <a:off x="241395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0" name="tx196">
              <a:extLst>
                <a:ext uri="{FF2B5EF4-FFF2-40B4-BE49-F238E27FC236}">
                  <a16:creationId xmlns:a16="http://schemas.microsoft.com/office/drawing/2014/main" id="{5D3CAA54-84D5-D04B-8775-A7DAF95BB643}"/>
                </a:ext>
              </a:extLst>
            </p:cNvPr>
            <p:cNvSpPr/>
            <p:nvPr/>
          </p:nvSpPr>
          <p:spPr>
            <a:xfrm>
              <a:off x="403135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1" name="tx197">
              <a:extLst>
                <a:ext uri="{FF2B5EF4-FFF2-40B4-BE49-F238E27FC236}">
                  <a16:creationId xmlns:a16="http://schemas.microsoft.com/office/drawing/2014/main" id="{8F5DA965-C5CD-C64D-8E12-CC28C6AA9B86}"/>
                </a:ext>
              </a:extLst>
            </p:cNvPr>
            <p:cNvSpPr/>
            <p:nvPr/>
          </p:nvSpPr>
          <p:spPr>
            <a:xfrm>
              <a:off x="359117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2" name="tx198">
              <a:extLst>
                <a:ext uri="{FF2B5EF4-FFF2-40B4-BE49-F238E27FC236}">
                  <a16:creationId xmlns:a16="http://schemas.microsoft.com/office/drawing/2014/main" id="{85741258-19B7-4F4B-A905-91F0847F5C18}"/>
                </a:ext>
              </a:extLst>
            </p:cNvPr>
            <p:cNvSpPr/>
            <p:nvPr/>
          </p:nvSpPr>
          <p:spPr>
            <a:xfrm>
              <a:off x="285129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3" name="tx199">
              <a:extLst>
                <a:ext uri="{FF2B5EF4-FFF2-40B4-BE49-F238E27FC236}">
                  <a16:creationId xmlns:a16="http://schemas.microsoft.com/office/drawing/2014/main" id="{69662F8C-F354-284D-B8E6-B25C67A89E56}"/>
                </a:ext>
              </a:extLst>
            </p:cNvPr>
            <p:cNvSpPr/>
            <p:nvPr/>
          </p:nvSpPr>
          <p:spPr>
            <a:xfrm>
              <a:off x="448826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4" name="tx200">
              <a:extLst>
                <a:ext uri="{FF2B5EF4-FFF2-40B4-BE49-F238E27FC236}">
                  <a16:creationId xmlns:a16="http://schemas.microsoft.com/office/drawing/2014/main" id="{C280BB2D-A9A6-6949-B3E4-BA040B9E5B16}"/>
                </a:ext>
              </a:extLst>
            </p:cNvPr>
            <p:cNvSpPr/>
            <p:nvPr/>
          </p:nvSpPr>
          <p:spPr>
            <a:xfrm>
              <a:off x="278997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5" name="tx201">
              <a:extLst>
                <a:ext uri="{FF2B5EF4-FFF2-40B4-BE49-F238E27FC236}">
                  <a16:creationId xmlns:a16="http://schemas.microsoft.com/office/drawing/2014/main" id="{D9920EF8-B747-4F42-87BC-2A9A0613C8D3}"/>
                </a:ext>
              </a:extLst>
            </p:cNvPr>
            <p:cNvSpPr/>
            <p:nvPr/>
          </p:nvSpPr>
          <p:spPr>
            <a:xfrm>
              <a:off x="305893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6" name="tx202">
              <a:extLst>
                <a:ext uri="{FF2B5EF4-FFF2-40B4-BE49-F238E27FC236}">
                  <a16:creationId xmlns:a16="http://schemas.microsoft.com/office/drawing/2014/main" id="{92700AC7-2A57-3A47-8682-6F524C712309}"/>
                </a:ext>
              </a:extLst>
            </p:cNvPr>
            <p:cNvSpPr/>
            <p:nvPr/>
          </p:nvSpPr>
          <p:spPr>
            <a:xfrm>
              <a:off x="290340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7" name="tx203">
              <a:extLst>
                <a:ext uri="{FF2B5EF4-FFF2-40B4-BE49-F238E27FC236}">
                  <a16:creationId xmlns:a16="http://schemas.microsoft.com/office/drawing/2014/main" id="{6DBF0308-7CF4-7B4D-90E2-DE7DF4FCEB5F}"/>
                </a:ext>
              </a:extLst>
            </p:cNvPr>
            <p:cNvSpPr/>
            <p:nvPr/>
          </p:nvSpPr>
          <p:spPr>
            <a:xfrm>
              <a:off x="384675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8" name="tx204">
              <a:extLst>
                <a:ext uri="{FF2B5EF4-FFF2-40B4-BE49-F238E27FC236}">
                  <a16:creationId xmlns:a16="http://schemas.microsoft.com/office/drawing/2014/main" id="{933BDD66-CF44-6C43-843C-6C56D9AA6759}"/>
                </a:ext>
              </a:extLst>
            </p:cNvPr>
            <p:cNvSpPr/>
            <p:nvPr/>
          </p:nvSpPr>
          <p:spPr>
            <a:xfrm>
              <a:off x="309067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9" name="tx205">
              <a:extLst>
                <a:ext uri="{FF2B5EF4-FFF2-40B4-BE49-F238E27FC236}">
                  <a16:creationId xmlns:a16="http://schemas.microsoft.com/office/drawing/2014/main" id="{5618075C-73AD-3D45-AEF4-CA9D46200F5A}"/>
                </a:ext>
              </a:extLst>
            </p:cNvPr>
            <p:cNvSpPr/>
            <p:nvPr/>
          </p:nvSpPr>
          <p:spPr>
            <a:xfrm>
              <a:off x="300162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0" name="tx206">
              <a:extLst>
                <a:ext uri="{FF2B5EF4-FFF2-40B4-BE49-F238E27FC236}">
                  <a16:creationId xmlns:a16="http://schemas.microsoft.com/office/drawing/2014/main" id="{D1A81749-3CEA-9D4D-B7CB-747AB66A12B0}"/>
                </a:ext>
              </a:extLst>
            </p:cNvPr>
            <p:cNvSpPr/>
            <p:nvPr/>
          </p:nvSpPr>
          <p:spPr>
            <a:xfrm>
              <a:off x="30108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1" name="tx207">
              <a:extLst>
                <a:ext uri="{FF2B5EF4-FFF2-40B4-BE49-F238E27FC236}">
                  <a16:creationId xmlns:a16="http://schemas.microsoft.com/office/drawing/2014/main" id="{97D2ACBC-69B5-F74B-893A-634FF26399CF}"/>
                </a:ext>
              </a:extLst>
            </p:cNvPr>
            <p:cNvSpPr/>
            <p:nvPr/>
          </p:nvSpPr>
          <p:spPr>
            <a:xfrm>
              <a:off x="258864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2" name="tx208">
              <a:extLst>
                <a:ext uri="{FF2B5EF4-FFF2-40B4-BE49-F238E27FC236}">
                  <a16:creationId xmlns:a16="http://schemas.microsoft.com/office/drawing/2014/main" id="{FFECC6D2-74BC-DE47-A67D-B6D72E45216C}"/>
                </a:ext>
              </a:extLst>
            </p:cNvPr>
            <p:cNvSpPr/>
            <p:nvPr/>
          </p:nvSpPr>
          <p:spPr>
            <a:xfrm>
              <a:off x="41057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3" name="tx209">
              <a:extLst>
                <a:ext uri="{FF2B5EF4-FFF2-40B4-BE49-F238E27FC236}">
                  <a16:creationId xmlns:a16="http://schemas.microsoft.com/office/drawing/2014/main" id="{F5AE9826-C39B-A740-A246-3758581FA73E}"/>
                </a:ext>
              </a:extLst>
            </p:cNvPr>
            <p:cNvSpPr/>
            <p:nvPr/>
          </p:nvSpPr>
          <p:spPr>
            <a:xfrm>
              <a:off x="510257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4" name="tx210">
              <a:extLst>
                <a:ext uri="{FF2B5EF4-FFF2-40B4-BE49-F238E27FC236}">
                  <a16:creationId xmlns:a16="http://schemas.microsoft.com/office/drawing/2014/main" id="{1E149C74-63A7-2642-91CC-28BF24B8C3A2}"/>
                </a:ext>
              </a:extLst>
            </p:cNvPr>
            <p:cNvSpPr/>
            <p:nvPr/>
          </p:nvSpPr>
          <p:spPr>
            <a:xfrm>
              <a:off x="44790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5" name="tx211">
              <a:extLst>
                <a:ext uri="{FF2B5EF4-FFF2-40B4-BE49-F238E27FC236}">
                  <a16:creationId xmlns:a16="http://schemas.microsoft.com/office/drawing/2014/main" id="{FC0AB7ED-6A7C-8744-B0E8-B6D223906B3F}"/>
                </a:ext>
              </a:extLst>
            </p:cNvPr>
            <p:cNvSpPr/>
            <p:nvPr/>
          </p:nvSpPr>
          <p:spPr>
            <a:xfrm>
              <a:off x="399434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6" name="tx212">
              <a:extLst>
                <a:ext uri="{FF2B5EF4-FFF2-40B4-BE49-F238E27FC236}">
                  <a16:creationId xmlns:a16="http://schemas.microsoft.com/office/drawing/2014/main" id="{13D91C58-3D44-E54B-8E6B-D36978B5DC7D}"/>
                </a:ext>
              </a:extLst>
            </p:cNvPr>
            <p:cNvSpPr/>
            <p:nvPr/>
          </p:nvSpPr>
          <p:spPr>
            <a:xfrm>
              <a:off x="250471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7" name="pg213">
              <a:extLst>
                <a:ext uri="{FF2B5EF4-FFF2-40B4-BE49-F238E27FC236}">
                  <a16:creationId xmlns:a16="http://schemas.microsoft.com/office/drawing/2014/main" id="{C2B6B598-578B-004D-BC20-E0370AF690C7}"/>
                </a:ext>
              </a:extLst>
            </p:cNvPr>
            <p:cNvSpPr/>
            <p:nvPr/>
          </p:nvSpPr>
          <p:spPr>
            <a:xfrm>
              <a:off x="2092347" y="4391253"/>
              <a:ext cx="3288087" cy="401506"/>
            </a:xfrm>
            <a:custGeom>
              <a:avLst/>
              <a:gdLst/>
              <a:ahLst/>
              <a:cxnLst/>
              <a:rect l="0" t="0" r="0" b="0"/>
              <a:pathLst>
                <a:path w="3288087" h="401506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  <a:lnTo>
                    <a:pt x="3288087" y="401506"/>
                  </a:lnTo>
                  <a:lnTo>
                    <a:pt x="3277582" y="401506"/>
                  </a:lnTo>
                  <a:lnTo>
                    <a:pt x="3267077" y="401506"/>
                  </a:lnTo>
                  <a:lnTo>
                    <a:pt x="3256572" y="401506"/>
                  </a:lnTo>
                  <a:lnTo>
                    <a:pt x="3246067" y="401506"/>
                  </a:lnTo>
                  <a:lnTo>
                    <a:pt x="3235562" y="401506"/>
                  </a:lnTo>
                  <a:lnTo>
                    <a:pt x="3225057" y="401506"/>
                  </a:lnTo>
                  <a:lnTo>
                    <a:pt x="3214552" y="401506"/>
                  </a:lnTo>
                  <a:lnTo>
                    <a:pt x="3204047" y="401506"/>
                  </a:lnTo>
                  <a:lnTo>
                    <a:pt x="3193542" y="401506"/>
                  </a:lnTo>
                  <a:lnTo>
                    <a:pt x="3183037" y="401506"/>
                  </a:lnTo>
                  <a:lnTo>
                    <a:pt x="3172532" y="401506"/>
                  </a:lnTo>
                  <a:lnTo>
                    <a:pt x="3162026" y="401506"/>
                  </a:lnTo>
                  <a:lnTo>
                    <a:pt x="3151521" y="401506"/>
                  </a:lnTo>
                  <a:lnTo>
                    <a:pt x="3141016" y="401506"/>
                  </a:lnTo>
                  <a:lnTo>
                    <a:pt x="3130511" y="401506"/>
                  </a:lnTo>
                  <a:lnTo>
                    <a:pt x="3120006" y="401506"/>
                  </a:lnTo>
                  <a:lnTo>
                    <a:pt x="3109501" y="401506"/>
                  </a:lnTo>
                  <a:lnTo>
                    <a:pt x="3098996" y="401506"/>
                  </a:lnTo>
                  <a:lnTo>
                    <a:pt x="3088491" y="401506"/>
                  </a:lnTo>
                  <a:lnTo>
                    <a:pt x="3077986" y="401506"/>
                  </a:lnTo>
                  <a:lnTo>
                    <a:pt x="3067481" y="401506"/>
                  </a:lnTo>
                  <a:lnTo>
                    <a:pt x="3056976" y="401506"/>
                  </a:lnTo>
                  <a:lnTo>
                    <a:pt x="3046471" y="401506"/>
                  </a:lnTo>
                  <a:lnTo>
                    <a:pt x="3035966" y="401506"/>
                  </a:lnTo>
                  <a:lnTo>
                    <a:pt x="3025460" y="401506"/>
                  </a:lnTo>
                  <a:lnTo>
                    <a:pt x="3014955" y="401506"/>
                  </a:lnTo>
                  <a:lnTo>
                    <a:pt x="3004450" y="401506"/>
                  </a:lnTo>
                  <a:lnTo>
                    <a:pt x="2993945" y="401506"/>
                  </a:lnTo>
                  <a:lnTo>
                    <a:pt x="2983440" y="401506"/>
                  </a:lnTo>
                  <a:lnTo>
                    <a:pt x="2972935" y="401506"/>
                  </a:lnTo>
                  <a:lnTo>
                    <a:pt x="2962430" y="401506"/>
                  </a:lnTo>
                  <a:lnTo>
                    <a:pt x="2951925" y="401506"/>
                  </a:lnTo>
                  <a:lnTo>
                    <a:pt x="2941420" y="401506"/>
                  </a:lnTo>
                  <a:lnTo>
                    <a:pt x="2930915" y="401506"/>
                  </a:lnTo>
                  <a:lnTo>
                    <a:pt x="2920410" y="401506"/>
                  </a:lnTo>
                  <a:lnTo>
                    <a:pt x="2909905" y="401506"/>
                  </a:lnTo>
                  <a:lnTo>
                    <a:pt x="2899400" y="401506"/>
                  </a:lnTo>
                  <a:lnTo>
                    <a:pt x="2888895" y="401506"/>
                  </a:lnTo>
                  <a:lnTo>
                    <a:pt x="2878389" y="401506"/>
                  </a:lnTo>
                  <a:lnTo>
                    <a:pt x="2867884" y="401506"/>
                  </a:lnTo>
                  <a:lnTo>
                    <a:pt x="2857379" y="401506"/>
                  </a:lnTo>
                  <a:lnTo>
                    <a:pt x="2846874" y="401506"/>
                  </a:lnTo>
                  <a:lnTo>
                    <a:pt x="2836369" y="401506"/>
                  </a:lnTo>
                  <a:lnTo>
                    <a:pt x="2825864" y="401506"/>
                  </a:lnTo>
                  <a:lnTo>
                    <a:pt x="2815359" y="401506"/>
                  </a:lnTo>
                  <a:lnTo>
                    <a:pt x="2804854" y="401506"/>
                  </a:lnTo>
                  <a:lnTo>
                    <a:pt x="2794349" y="401506"/>
                  </a:lnTo>
                  <a:lnTo>
                    <a:pt x="2783844" y="401506"/>
                  </a:lnTo>
                  <a:lnTo>
                    <a:pt x="2773339" y="401506"/>
                  </a:lnTo>
                  <a:lnTo>
                    <a:pt x="2762834" y="401506"/>
                  </a:lnTo>
                  <a:lnTo>
                    <a:pt x="2752329" y="401506"/>
                  </a:lnTo>
                  <a:lnTo>
                    <a:pt x="2741824" y="401506"/>
                  </a:lnTo>
                  <a:lnTo>
                    <a:pt x="2731318" y="401506"/>
                  </a:lnTo>
                  <a:lnTo>
                    <a:pt x="2720813" y="401506"/>
                  </a:lnTo>
                  <a:lnTo>
                    <a:pt x="2710308" y="401506"/>
                  </a:lnTo>
                  <a:lnTo>
                    <a:pt x="2699803" y="401506"/>
                  </a:lnTo>
                  <a:lnTo>
                    <a:pt x="2689298" y="401506"/>
                  </a:lnTo>
                  <a:lnTo>
                    <a:pt x="2678793" y="401506"/>
                  </a:lnTo>
                  <a:lnTo>
                    <a:pt x="2668288" y="401506"/>
                  </a:lnTo>
                  <a:lnTo>
                    <a:pt x="2657783" y="401506"/>
                  </a:lnTo>
                  <a:lnTo>
                    <a:pt x="2647278" y="401506"/>
                  </a:lnTo>
                  <a:lnTo>
                    <a:pt x="2636773" y="401506"/>
                  </a:lnTo>
                  <a:lnTo>
                    <a:pt x="2626268" y="401506"/>
                  </a:lnTo>
                  <a:lnTo>
                    <a:pt x="2615763" y="401506"/>
                  </a:lnTo>
                  <a:lnTo>
                    <a:pt x="2605258" y="401506"/>
                  </a:lnTo>
                  <a:lnTo>
                    <a:pt x="2594752" y="401506"/>
                  </a:lnTo>
                  <a:lnTo>
                    <a:pt x="2584247" y="401506"/>
                  </a:lnTo>
                  <a:lnTo>
                    <a:pt x="2573742" y="401506"/>
                  </a:lnTo>
                  <a:lnTo>
                    <a:pt x="2563237" y="401506"/>
                  </a:lnTo>
                  <a:lnTo>
                    <a:pt x="2552732" y="401506"/>
                  </a:lnTo>
                  <a:lnTo>
                    <a:pt x="2542227" y="401506"/>
                  </a:lnTo>
                  <a:lnTo>
                    <a:pt x="2531722" y="401506"/>
                  </a:lnTo>
                  <a:lnTo>
                    <a:pt x="2521217" y="401506"/>
                  </a:lnTo>
                  <a:lnTo>
                    <a:pt x="2510712" y="401506"/>
                  </a:lnTo>
                  <a:lnTo>
                    <a:pt x="2500207" y="401506"/>
                  </a:lnTo>
                  <a:lnTo>
                    <a:pt x="2489702" y="401506"/>
                  </a:lnTo>
                  <a:lnTo>
                    <a:pt x="2479197" y="401506"/>
                  </a:lnTo>
                  <a:lnTo>
                    <a:pt x="2468692" y="401506"/>
                  </a:lnTo>
                  <a:lnTo>
                    <a:pt x="2458187" y="401506"/>
                  </a:lnTo>
                  <a:lnTo>
                    <a:pt x="2447681" y="401506"/>
                  </a:lnTo>
                  <a:lnTo>
                    <a:pt x="2437176" y="401506"/>
                  </a:lnTo>
                  <a:lnTo>
                    <a:pt x="2426671" y="401506"/>
                  </a:lnTo>
                  <a:lnTo>
                    <a:pt x="2416166" y="401506"/>
                  </a:lnTo>
                  <a:lnTo>
                    <a:pt x="2405661" y="401506"/>
                  </a:lnTo>
                  <a:lnTo>
                    <a:pt x="2395156" y="401506"/>
                  </a:lnTo>
                  <a:lnTo>
                    <a:pt x="2384651" y="401506"/>
                  </a:lnTo>
                  <a:lnTo>
                    <a:pt x="2374146" y="401506"/>
                  </a:lnTo>
                  <a:lnTo>
                    <a:pt x="2363641" y="401506"/>
                  </a:lnTo>
                  <a:lnTo>
                    <a:pt x="2353136" y="401506"/>
                  </a:lnTo>
                  <a:lnTo>
                    <a:pt x="2342631" y="401506"/>
                  </a:lnTo>
                  <a:lnTo>
                    <a:pt x="2332126" y="401506"/>
                  </a:lnTo>
                  <a:lnTo>
                    <a:pt x="2321621" y="401506"/>
                  </a:lnTo>
                  <a:lnTo>
                    <a:pt x="2311116" y="401506"/>
                  </a:lnTo>
                  <a:lnTo>
                    <a:pt x="2300610" y="401506"/>
                  </a:lnTo>
                  <a:lnTo>
                    <a:pt x="2290105" y="401506"/>
                  </a:lnTo>
                  <a:lnTo>
                    <a:pt x="2279600" y="401506"/>
                  </a:lnTo>
                  <a:lnTo>
                    <a:pt x="2269095" y="401506"/>
                  </a:lnTo>
                  <a:lnTo>
                    <a:pt x="2258590" y="401506"/>
                  </a:lnTo>
                  <a:lnTo>
                    <a:pt x="2248085" y="401506"/>
                  </a:lnTo>
                  <a:lnTo>
                    <a:pt x="2237580" y="401506"/>
                  </a:lnTo>
                  <a:lnTo>
                    <a:pt x="2227075" y="401506"/>
                  </a:lnTo>
                  <a:lnTo>
                    <a:pt x="2216570" y="401506"/>
                  </a:lnTo>
                  <a:lnTo>
                    <a:pt x="2206065" y="401506"/>
                  </a:lnTo>
                  <a:lnTo>
                    <a:pt x="2195560" y="401506"/>
                  </a:lnTo>
                  <a:lnTo>
                    <a:pt x="2185055" y="401506"/>
                  </a:lnTo>
                  <a:lnTo>
                    <a:pt x="2174550" y="401506"/>
                  </a:lnTo>
                  <a:lnTo>
                    <a:pt x="2164045" y="401506"/>
                  </a:lnTo>
                  <a:lnTo>
                    <a:pt x="2153539" y="401506"/>
                  </a:lnTo>
                  <a:lnTo>
                    <a:pt x="2143034" y="401506"/>
                  </a:lnTo>
                  <a:lnTo>
                    <a:pt x="2132529" y="401506"/>
                  </a:lnTo>
                  <a:lnTo>
                    <a:pt x="2122024" y="401506"/>
                  </a:lnTo>
                  <a:lnTo>
                    <a:pt x="2111519" y="401506"/>
                  </a:lnTo>
                  <a:lnTo>
                    <a:pt x="2101014" y="401506"/>
                  </a:lnTo>
                  <a:lnTo>
                    <a:pt x="2090509" y="401506"/>
                  </a:lnTo>
                  <a:lnTo>
                    <a:pt x="2080004" y="401506"/>
                  </a:lnTo>
                  <a:lnTo>
                    <a:pt x="2069499" y="401506"/>
                  </a:lnTo>
                  <a:lnTo>
                    <a:pt x="2058994" y="401506"/>
                  </a:lnTo>
                  <a:lnTo>
                    <a:pt x="2048489" y="401506"/>
                  </a:lnTo>
                  <a:lnTo>
                    <a:pt x="2037984" y="401506"/>
                  </a:lnTo>
                  <a:lnTo>
                    <a:pt x="2027479" y="401506"/>
                  </a:lnTo>
                  <a:lnTo>
                    <a:pt x="2016973" y="401506"/>
                  </a:lnTo>
                  <a:lnTo>
                    <a:pt x="2006468" y="401506"/>
                  </a:lnTo>
                  <a:lnTo>
                    <a:pt x="1995963" y="401506"/>
                  </a:lnTo>
                  <a:lnTo>
                    <a:pt x="1985458" y="401506"/>
                  </a:lnTo>
                  <a:lnTo>
                    <a:pt x="1974953" y="401506"/>
                  </a:lnTo>
                  <a:lnTo>
                    <a:pt x="1964448" y="401506"/>
                  </a:lnTo>
                  <a:lnTo>
                    <a:pt x="1953943" y="401506"/>
                  </a:lnTo>
                  <a:lnTo>
                    <a:pt x="1943438" y="401506"/>
                  </a:lnTo>
                  <a:lnTo>
                    <a:pt x="1932933" y="401506"/>
                  </a:lnTo>
                  <a:lnTo>
                    <a:pt x="1922428" y="401506"/>
                  </a:lnTo>
                  <a:lnTo>
                    <a:pt x="1911923" y="401506"/>
                  </a:lnTo>
                  <a:lnTo>
                    <a:pt x="1901418" y="401506"/>
                  </a:lnTo>
                  <a:lnTo>
                    <a:pt x="1890913" y="401506"/>
                  </a:lnTo>
                  <a:lnTo>
                    <a:pt x="1880408" y="401506"/>
                  </a:lnTo>
                  <a:lnTo>
                    <a:pt x="1869902" y="401506"/>
                  </a:lnTo>
                  <a:lnTo>
                    <a:pt x="1859397" y="401506"/>
                  </a:lnTo>
                  <a:lnTo>
                    <a:pt x="1848892" y="401506"/>
                  </a:lnTo>
                  <a:lnTo>
                    <a:pt x="1838387" y="401506"/>
                  </a:lnTo>
                  <a:lnTo>
                    <a:pt x="1827882" y="401506"/>
                  </a:lnTo>
                  <a:lnTo>
                    <a:pt x="1817377" y="401506"/>
                  </a:lnTo>
                  <a:lnTo>
                    <a:pt x="1806872" y="401506"/>
                  </a:lnTo>
                  <a:lnTo>
                    <a:pt x="1796367" y="401506"/>
                  </a:lnTo>
                  <a:lnTo>
                    <a:pt x="1785862" y="401506"/>
                  </a:lnTo>
                  <a:lnTo>
                    <a:pt x="1775357" y="401506"/>
                  </a:lnTo>
                  <a:lnTo>
                    <a:pt x="1764852" y="401506"/>
                  </a:lnTo>
                  <a:lnTo>
                    <a:pt x="1754347" y="401506"/>
                  </a:lnTo>
                  <a:lnTo>
                    <a:pt x="1743842" y="401506"/>
                  </a:lnTo>
                  <a:lnTo>
                    <a:pt x="1733337" y="401506"/>
                  </a:lnTo>
                  <a:lnTo>
                    <a:pt x="1722831" y="401506"/>
                  </a:lnTo>
                  <a:lnTo>
                    <a:pt x="1712326" y="401506"/>
                  </a:lnTo>
                  <a:lnTo>
                    <a:pt x="1701821" y="401506"/>
                  </a:lnTo>
                  <a:lnTo>
                    <a:pt x="1691316" y="401506"/>
                  </a:lnTo>
                  <a:lnTo>
                    <a:pt x="1680811" y="401506"/>
                  </a:lnTo>
                  <a:lnTo>
                    <a:pt x="1670306" y="401506"/>
                  </a:lnTo>
                  <a:lnTo>
                    <a:pt x="1659801" y="401506"/>
                  </a:lnTo>
                  <a:lnTo>
                    <a:pt x="1649296" y="401506"/>
                  </a:lnTo>
                  <a:lnTo>
                    <a:pt x="1638791" y="401506"/>
                  </a:lnTo>
                  <a:lnTo>
                    <a:pt x="1628286" y="401506"/>
                  </a:lnTo>
                  <a:lnTo>
                    <a:pt x="1617781" y="401506"/>
                  </a:lnTo>
                  <a:lnTo>
                    <a:pt x="1607276" y="401506"/>
                  </a:lnTo>
                  <a:lnTo>
                    <a:pt x="1596771" y="401506"/>
                  </a:lnTo>
                  <a:lnTo>
                    <a:pt x="1586266" y="401506"/>
                  </a:lnTo>
                  <a:lnTo>
                    <a:pt x="1575760" y="401506"/>
                  </a:lnTo>
                  <a:lnTo>
                    <a:pt x="1565255" y="401506"/>
                  </a:lnTo>
                  <a:lnTo>
                    <a:pt x="1554750" y="401506"/>
                  </a:lnTo>
                  <a:lnTo>
                    <a:pt x="1544245" y="401506"/>
                  </a:lnTo>
                  <a:lnTo>
                    <a:pt x="1533740" y="401506"/>
                  </a:lnTo>
                  <a:lnTo>
                    <a:pt x="1523235" y="401506"/>
                  </a:lnTo>
                  <a:lnTo>
                    <a:pt x="1512730" y="401506"/>
                  </a:lnTo>
                  <a:lnTo>
                    <a:pt x="1502225" y="401506"/>
                  </a:lnTo>
                  <a:lnTo>
                    <a:pt x="1491720" y="401506"/>
                  </a:lnTo>
                  <a:lnTo>
                    <a:pt x="1481215" y="401506"/>
                  </a:lnTo>
                  <a:lnTo>
                    <a:pt x="1470710" y="401506"/>
                  </a:lnTo>
                  <a:lnTo>
                    <a:pt x="1460205" y="401506"/>
                  </a:lnTo>
                  <a:lnTo>
                    <a:pt x="1449700" y="401506"/>
                  </a:lnTo>
                  <a:lnTo>
                    <a:pt x="1439194" y="401506"/>
                  </a:lnTo>
                  <a:lnTo>
                    <a:pt x="1428689" y="401506"/>
                  </a:lnTo>
                  <a:lnTo>
                    <a:pt x="1418184" y="401506"/>
                  </a:lnTo>
                  <a:lnTo>
                    <a:pt x="1407679" y="401506"/>
                  </a:lnTo>
                  <a:lnTo>
                    <a:pt x="1397174" y="401506"/>
                  </a:lnTo>
                  <a:lnTo>
                    <a:pt x="1386669" y="401506"/>
                  </a:lnTo>
                  <a:lnTo>
                    <a:pt x="1376164" y="401506"/>
                  </a:lnTo>
                  <a:lnTo>
                    <a:pt x="1365659" y="401506"/>
                  </a:lnTo>
                  <a:lnTo>
                    <a:pt x="1355154" y="401506"/>
                  </a:lnTo>
                  <a:lnTo>
                    <a:pt x="1344649" y="401506"/>
                  </a:lnTo>
                  <a:lnTo>
                    <a:pt x="1334144" y="401506"/>
                  </a:lnTo>
                  <a:lnTo>
                    <a:pt x="1323639" y="401506"/>
                  </a:lnTo>
                  <a:lnTo>
                    <a:pt x="1313134" y="401506"/>
                  </a:lnTo>
                  <a:lnTo>
                    <a:pt x="1302629" y="401506"/>
                  </a:lnTo>
                  <a:lnTo>
                    <a:pt x="1292123" y="401506"/>
                  </a:lnTo>
                  <a:lnTo>
                    <a:pt x="1281618" y="401506"/>
                  </a:lnTo>
                  <a:lnTo>
                    <a:pt x="1271113" y="401506"/>
                  </a:lnTo>
                  <a:lnTo>
                    <a:pt x="1260608" y="401506"/>
                  </a:lnTo>
                  <a:lnTo>
                    <a:pt x="1250103" y="401506"/>
                  </a:lnTo>
                  <a:lnTo>
                    <a:pt x="1239598" y="401506"/>
                  </a:lnTo>
                  <a:lnTo>
                    <a:pt x="1229093" y="401506"/>
                  </a:lnTo>
                  <a:lnTo>
                    <a:pt x="1218588" y="401506"/>
                  </a:lnTo>
                  <a:lnTo>
                    <a:pt x="1208083" y="401506"/>
                  </a:lnTo>
                  <a:lnTo>
                    <a:pt x="1197578" y="401506"/>
                  </a:lnTo>
                  <a:lnTo>
                    <a:pt x="1187073" y="401506"/>
                  </a:lnTo>
                  <a:lnTo>
                    <a:pt x="1176568" y="401506"/>
                  </a:lnTo>
                  <a:lnTo>
                    <a:pt x="1166063" y="401506"/>
                  </a:lnTo>
                  <a:lnTo>
                    <a:pt x="1155558" y="401506"/>
                  </a:lnTo>
                  <a:lnTo>
                    <a:pt x="1145052" y="401506"/>
                  </a:lnTo>
                  <a:lnTo>
                    <a:pt x="1134547" y="401506"/>
                  </a:lnTo>
                  <a:lnTo>
                    <a:pt x="1124042" y="401506"/>
                  </a:lnTo>
                  <a:lnTo>
                    <a:pt x="1113537" y="401506"/>
                  </a:lnTo>
                  <a:lnTo>
                    <a:pt x="1103032" y="401506"/>
                  </a:lnTo>
                  <a:lnTo>
                    <a:pt x="1092527" y="401506"/>
                  </a:lnTo>
                  <a:lnTo>
                    <a:pt x="1082022" y="401506"/>
                  </a:lnTo>
                  <a:lnTo>
                    <a:pt x="1071517" y="401506"/>
                  </a:lnTo>
                  <a:lnTo>
                    <a:pt x="1061012" y="401506"/>
                  </a:lnTo>
                  <a:lnTo>
                    <a:pt x="1050507" y="401506"/>
                  </a:lnTo>
                  <a:lnTo>
                    <a:pt x="1040002" y="401506"/>
                  </a:lnTo>
                  <a:lnTo>
                    <a:pt x="1029497" y="401506"/>
                  </a:lnTo>
                  <a:lnTo>
                    <a:pt x="1018992" y="401506"/>
                  </a:lnTo>
                  <a:lnTo>
                    <a:pt x="1008486" y="401506"/>
                  </a:lnTo>
                  <a:lnTo>
                    <a:pt x="997981" y="401506"/>
                  </a:lnTo>
                  <a:lnTo>
                    <a:pt x="987476" y="401506"/>
                  </a:lnTo>
                  <a:lnTo>
                    <a:pt x="976971" y="401506"/>
                  </a:lnTo>
                  <a:lnTo>
                    <a:pt x="966466" y="401506"/>
                  </a:lnTo>
                  <a:lnTo>
                    <a:pt x="955961" y="401506"/>
                  </a:lnTo>
                  <a:lnTo>
                    <a:pt x="945456" y="401506"/>
                  </a:lnTo>
                  <a:lnTo>
                    <a:pt x="934951" y="401506"/>
                  </a:lnTo>
                  <a:lnTo>
                    <a:pt x="924446" y="401506"/>
                  </a:lnTo>
                  <a:lnTo>
                    <a:pt x="913941" y="401506"/>
                  </a:lnTo>
                  <a:lnTo>
                    <a:pt x="903436" y="401506"/>
                  </a:lnTo>
                  <a:lnTo>
                    <a:pt x="892931" y="401506"/>
                  </a:lnTo>
                  <a:lnTo>
                    <a:pt x="882426" y="401506"/>
                  </a:lnTo>
                  <a:lnTo>
                    <a:pt x="871921" y="401506"/>
                  </a:lnTo>
                  <a:lnTo>
                    <a:pt x="861415" y="401506"/>
                  </a:lnTo>
                  <a:lnTo>
                    <a:pt x="850910" y="401506"/>
                  </a:lnTo>
                  <a:lnTo>
                    <a:pt x="840405" y="401506"/>
                  </a:lnTo>
                  <a:lnTo>
                    <a:pt x="829900" y="401506"/>
                  </a:lnTo>
                  <a:lnTo>
                    <a:pt x="819395" y="401506"/>
                  </a:lnTo>
                  <a:lnTo>
                    <a:pt x="808890" y="401506"/>
                  </a:lnTo>
                  <a:lnTo>
                    <a:pt x="798385" y="401506"/>
                  </a:lnTo>
                  <a:lnTo>
                    <a:pt x="787880" y="401506"/>
                  </a:lnTo>
                  <a:lnTo>
                    <a:pt x="777375" y="401506"/>
                  </a:lnTo>
                  <a:lnTo>
                    <a:pt x="766870" y="401506"/>
                  </a:lnTo>
                  <a:lnTo>
                    <a:pt x="756365" y="401506"/>
                  </a:lnTo>
                  <a:lnTo>
                    <a:pt x="745860" y="401506"/>
                  </a:lnTo>
                  <a:lnTo>
                    <a:pt x="735355" y="401506"/>
                  </a:lnTo>
                  <a:lnTo>
                    <a:pt x="724850" y="401506"/>
                  </a:lnTo>
                  <a:lnTo>
                    <a:pt x="714344" y="401506"/>
                  </a:lnTo>
                  <a:lnTo>
                    <a:pt x="703839" y="401506"/>
                  </a:lnTo>
                  <a:lnTo>
                    <a:pt x="693334" y="401506"/>
                  </a:lnTo>
                  <a:lnTo>
                    <a:pt x="682829" y="401506"/>
                  </a:lnTo>
                  <a:lnTo>
                    <a:pt x="672324" y="401506"/>
                  </a:lnTo>
                  <a:lnTo>
                    <a:pt x="661819" y="401506"/>
                  </a:lnTo>
                  <a:lnTo>
                    <a:pt x="651314" y="401506"/>
                  </a:lnTo>
                  <a:lnTo>
                    <a:pt x="640809" y="401506"/>
                  </a:lnTo>
                  <a:lnTo>
                    <a:pt x="630304" y="401506"/>
                  </a:lnTo>
                  <a:lnTo>
                    <a:pt x="619799" y="401506"/>
                  </a:lnTo>
                  <a:lnTo>
                    <a:pt x="609294" y="401506"/>
                  </a:lnTo>
                  <a:lnTo>
                    <a:pt x="598789" y="401506"/>
                  </a:lnTo>
                  <a:lnTo>
                    <a:pt x="588284" y="401506"/>
                  </a:lnTo>
                  <a:lnTo>
                    <a:pt x="577779" y="401506"/>
                  </a:lnTo>
                  <a:lnTo>
                    <a:pt x="567273" y="401506"/>
                  </a:lnTo>
                  <a:lnTo>
                    <a:pt x="556768" y="401506"/>
                  </a:lnTo>
                  <a:lnTo>
                    <a:pt x="546263" y="401506"/>
                  </a:lnTo>
                  <a:lnTo>
                    <a:pt x="535758" y="401506"/>
                  </a:lnTo>
                  <a:lnTo>
                    <a:pt x="525253" y="401506"/>
                  </a:lnTo>
                  <a:lnTo>
                    <a:pt x="514748" y="401506"/>
                  </a:lnTo>
                  <a:lnTo>
                    <a:pt x="504243" y="401506"/>
                  </a:lnTo>
                  <a:lnTo>
                    <a:pt x="493738" y="401506"/>
                  </a:lnTo>
                  <a:lnTo>
                    <a:pt x="483233" y="401506"/>
                  </a:lnTo>
                  <a:lnTo>
                    <a:pt x="472728" y="401506"/>
                  </a:lnTo>
                  <a:lnTo>
                    <a:pt x="462223" y="401506"/>
                  </a:lnTo>
                  <a:lnTo>
                    <a:pt x="451718" y="401506"/>
                  </a:lnTo>
                  <a:lnTo>
                    <a:pt x="441213" y="401506"/>
                  </a:lnTo>
                  <a:lnTo>
                    <a:pt x="430707" y="401506"/>
                  </a:lnTo>
                  <a:lnTo>
                    <a:pt x="420202" y="401506"/>
                  </a:lnTo>
                  <a:lnTo>
                    <a:pt x="409697" y="401506"/>
                  </a:lnTo>
                  <a:lnTo>
                    <a:pt x="399192" y="401506"/>
                  </a:lnTo>
                  <a:lnTo>
                    <a:pt x="388687" y="401506"/>
                  </a:lnTo>
                  <a:lnTo>
                    <a:pt x="378182" y="401506"/>
                  </a:lnTo>
                  <a:lnTo>
                    <a:pt x="367677" y="401506"/>
                  </a:lnTo>
                  <a:lnTo>
                    <a:pt x="357172" y="401506"/>
                  </a:lnTo>
                  <a:lnTo>
                    <a:pt x="346667" y="401506"/>
                  </a:lnTo>
                  <a:lnTo>
                    <a:pt x="336162" y="401506"/>
                  </a:lnTo>
                  <a:lnTo>
                    <a:pt x="325657" y="401506"/>
                  </a:lnTo>
                  <a:lnTo>
                    <a:pt x="315152" y="401506"/>
                  </a:lnTo>
                  <a:lnTo>
                    <a:pt x="304647" y="401506"/>
                  </a:lnTo>
                  <a:lnTo>
                    <a:pt x="294142" y="401506"/>
                  </a:lnTo>
                  <a:lnTo>
                    <a:pt x="283636" y="401506"/>
                  </a:lnTo>
                  <a:lnTo>
                    <a:pt x="273131" y="401506"/>
                  </a:lnTo>
                  <a:lnTo>
                    <a:pt x="262626" y="401506"/>
                  </a:lnTo>
                  <a:lnTo>
                    <a:pt x="252121" y="401506"/>
                  </a:lnTo>
                  <a:lnTo>
                    <a:pt x="241616" y="401506"/>
                  </a:lnTo>
                  <a:lnTo>
                    <a:pt x="231111" y="401506"/>
                  </a:lnTo>
                  <a:lnTo>
                    <a:pt x="220606" y="401506"/>
                  </a:lnTo>
                  <a:lnTo>
                    <a:pt x="210101" y="401506"/>
                  </a:lnTo>
                  <a:lnTo>
                    <a:pt x="199596" y="401506"/>
                  </a:lnTo>
                  <a:lnTo>
                    <a:pt x="189091" y="401506"/>
                  </a:lnTo>
                  <a:lnTo>
                    <a:pt x="178586" y="401506"/>
                  </a:lnTo>
                  <a:lnTo>
                    <a:pt x="168081" y="401506"/>
                  </a:lnTo>
                  <a:lnTo>
                    <a:pt x="157576" y="401506"/>
                  </a:lnTo>
                  <a:lnTo>
                    <a:pt x="147071" y="401506"/>
                  </a:lnTo>
                  <a:lnTo>
                    <a:pt x="136565" y="401506"/>
                  </a:lnTo>
                  <a:lnTo>
                    <a:pt x="126060" y="401506"/>
                  </a:lnTo>
                  <a:lnTo>
                    <a:pt x="115555" y="401506"/>
                  </a:lnTo>
                  <a:lnTo>
                    <a:pt x="105050" y="401506"/>
                  </a:lnTo>
                  <a:lnTo>
                    <a:pt x="94545" y="401506"/>
                  </a:lnTo>
                  <a:lnTo>
                    <a:pt x="84040" y="401506"/>
                  </a:lnTo>
                  <a:lnTo>
                    <a:pt x="73535" y="401506"/>
                  </a:lnTo>
                  <a:lnTo>
                    <a:pt x="63030" y="401506"/>
                  </a:lnTo>
                  <a:lnTo>
                    <a:pt x="52525" y="401506"/>
                  </a:lnTo>
                  <a:lnTo>
                    <a:pt x="42020" y="401506"/>
                  </a:lnTo>
                  <a:lnTo>
                    <a:pt x="31515" y="401506"/>
                  </a:lnTo>
                  <a:lnTo>
                    <a:pt x="21010" y="401506"/>
                  </a:lnTo>
                  <a:lnTo>
                    <a:pt x="10505" y="401506"/>
                  </a:lnTo>
                  <a:lnTo>
                    <a:pt x="0" y="40150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l214">
              <a:extLst>
                <a:ext uri="{FF2B5EF4-FFF2-40B4-BE49-F238E27FC236}">
                  <a16:creationId xmlns:a16="http://schemas.microsoft.com/office/drawing/2014/main" id="{70ADBE53-DB50-FE48-8E6C-C5D33D3DDFD8}"/>
                </a:ext>
              </a:extLst>
            </p:cNvPr>
            <p:cNvSpPr/>
            <p:nvPr/>
          </p:nvSpPr>
          <p:spPr>
            <a:xfrm>
              <a:off x="2092347" y="4391253"/>
              <a:ext cx="3288087" cy="396337"/>
            </a:xfrm>
            <a:custGeom>
              <a:avLst/>
              <a:gdLst/>
              <a:ahLst/>
              <a:cxnLst/>
              <a:rect l="0" t="0" r="0" b="0"/>
              <a:pathLst>
                <a:path w="3288087" h="396337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215">
              <a:extLst>
                <a:ext uri="{FF2B5EF4-FFF2-40B4-BE49-F238E27FC236}">
                  <a16:creationId xmlns:a16="http://schemas.microsoft.com/office/drawing/2014/main" id="{388AF85D-D43E-F549-9172-E2971C5FE017}"/>
                </a:ext>
              </a:extLst>
            </p:cNvPr>
            <p:cNvSpPr/>
            <p:nvPr/>
          </p:nvSpPr>
          <p:spPr>
            <a:xfrm>
              <a:off x="390886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0" name="tx216">
              <a:extLst>
                <a:ext uri="{FF2B5EF4-FFF2-40B4-BE49-F238E27FC236}">
                  <a16:creationId xmlns:a16="http://schemas.microsoft.com/office/drawing/2014/main" id="{B9B6DECD-3C75-B74A-B5C2-62D80783C3EE}"/>
                </a:ext>
              </a:extLst>
            </p:cNvPr>
            <p:cNvSpPr/>
            <p:nvPr/>
          </p:nvSpPr>
          <p:spPr>
            <a:xfrm>
              <a:off x="388249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1" name="tx217">
              <a:extLst>
                <a:ext uri="{FF2B5EF4-FFF2-40B4-BE49-F238E27FC236}">
                  <a16:creationId xmlns:a16="http://schemas.microsoft.com/office/drawing/2014/main" id="{84D56AAA-F3CF-7A4A-8370-86D48F55C732}"/>
                </a:ext>
              </a:extLst>
            </p:cNvPr>
            <p:cNvSpPr/>
            <p:nvPr/>
          </p:nvSpPr>
          <p:spPr>
            <a:xfrm>
              <a:off x="334878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2" name="tx218">
              <a:extLst>
                <a:ext uri="{FF2B5EF4-FFF2-40B4-BE49-F238E27FC236}">
                  <a16:creationId xmlns:a16="http://schemas.microsoft.com/office/drawing/2014/main" id="{6CA5012C-EA9D-DA42-B728-D53130B260A3}"/>
                </a:ext>
              </a:extLst>
            </p:cNvPr>
            <p:cNvSpPr/>
            <p:nvPr/>
          </p:nvSpPr>
          <p:spPr>
            <a:xfrm>
              <a:off x="41726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3" name="tx219">
              <a:extLst>
                <a:ext uri="{FF2B5EF4-FFF2-40B4-BE49-F238E27FC236}">
                  <a16:creationId xmlns:a16="http://schemas.microsoft.com/office/drawing/2014/main" id="{1F4FFFCF-C9EF-2D40-8C75-67D933D75E30}"/>
                </a:ext>
              </a:extLst>
            </p:cNvPr>
            <p:cNvSpPr/>
            <p:nvPr/>
          </p:nvSpPr>
          <p:spPr>
            <a:xfrm>
              <a:off x="28990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4" name="tx220">
              <a:extLst>
                <a:ext uri="{FF2B5EF4-FFF2-40B4-BE49-F238E27FC236}">
                  <a16:creationId xmlns:a16="http://schemas.microsoft.com/office/drawing/2014/main" id="{6B1A377E-244F-B543-AE28-4CE52F28ECED}"/>
                </a:ext>
              </a:extLst>
            </p:cNvPr>
            <p:cNvSpPr/>
            <p:nvPr/>
          </p:nvSpPr>
          <p:spPr>
            <a:xfrm>
              <a:off x="388803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5" name="tx221">
              <a:extLst>
                <a:ext uri="{FF2B5EF4-FFF2-40B4-BE49-F238E27FC236}">
                  <a16:creationId xmlns:a16="http://schemas.microsoft.com/office/drawing/2014/main" id="{FE5423E8-7512-9644-B33C-2BEA3C3406AC}"/>
                </a:ext>
              </a:extLst>
            </p:cNvPr>
            <p:cNvSpPr/>
            <p:nvPr/>
          </p:nvSpPr>
          <p:spPr>
            <a:xfrm>
              <a:off x="333689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6" name="tx222">
              <a:extLst>
                <a:ext uri="{FF2B5EF4-FFF2-40B4-BE49-F238E27FC236}">
                  <a16:creationId xmlns:a16="http://schemas.microsoft.com/office/drawing/2014/main" id="{E964EBCD-4B84-EF48-82BE-8B2F654C2BD1}"/>
                </a:ext>
              </a:extLst>
            </p:cNvPr>
            <p:cNvSpPr/>
            <p:nvPr/>
          </p:nvSpPr>
          <p:spPr>
            <a:xfrm>
              <a:off x="32168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7" name="tx223">
              <a:extLst>
                <a:ext uri="{FF2B5EF4-FFF2-40B4-BE49-F238E27FC236}">
                  <a16:creationId xmlns:a16="http://schemas.microsoft.com/office/drawing/2014/main" id="{F7FAE694-C343-F846-8A1C-08B33C0E496C}"/>
                </a:ext>
              </a:extLst>
            </p:cNvPr>
            <p:cNvSpPr/>
            <p:nvPr/>
          </p:nvSpPr>
          <p:spPr>
            <a:xfrm>
              <a:off x="423582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8" name="tx224">
              <a:extLst>
                <a:ext uri="{FF2B5EF4-FFF2-40B4-BE49-F238E27FC236}">
                  <a16:creationId xmlns:a16="http://schemas.microsoft.com/office/drawing/2014/main" id="{3B84D621-044F-6A40-993E-BD4D2DCC129F}"/>
                </a:ext>
              </a:extLst>
            </p:cNvPr>
            <p:cNvSpPr/>
            <p:nvPr/>
          </p:nvSpPr>
          <p:spPr>
            <a:xfrm>
              <a:off x="340356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9" name="tx225">
              <a:extLst>
                <a:ext uri="{FF2B5EF4-FFF2-40B4-BE49-F238E27FC236}">
                  <a16:creationId xmlns:a16="http://schemas.microsoft.com/office/drawing/2014/main" id="{1CFC9F6B-1630-ED40-97AF-1FDB685FD23E}"/>
                </a:ext>
              </a:extLst>
            </p:cNvPr>
            <p:cNvSpPr/>
            <p:nvPr/>
          </p:nvSpPr>
          <p:spPr>
            <a:xfrm>
              <a:off x="430633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0" name="tx226">
              <a:extLst>
                <a:ext uri="{FF2B5EF4-FFF2-40B4-BE49-F238E27FC236}">
                  <a16:creationId xmlns:a16="http://schemas.microsoft.com/office/drawing/2014/main" id="{F10F647D-993B-3F4E-BEC1-6FAC95068F84}"/>
                </a:ext>
              </a:extLst>
            </p:cNvPr>
            <p:cNvSpPr/>
            <p:nvPr/>
          </p:nvSpPr>
          <p:spPr>
            <a:xfrm>
              <a:off x="283922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1" name="tx227">
              <a:extLst>
                <a:ext uri="{FF2B5EF4-FFF2-40B4-BE49-F238E27FC236}">
                  <a16:creationId xmlns:a16="http://schemas.microsoft.com/office/drawing/2014/main" id="{8111C335-E26F-C94E-BA72-FD11FE08D549}"/>
                </a:ext>
              </a:extLst>
            </p:cNvPr>
            <p:cNvSpPr/>
            <p:nvPr/>
          </p:nvSpPr>
          <p:spPr>
            <a:xfrm>
              <a:off x="33110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2" name="tx228">
              <a:extLst>
                <a:ext uri="{FF2B5EF4-FFF2-40B4-BE49-F238E27FC236}">
                  <a16:creationId xmlns:a16="http://schemas.microsoft.com/office/drawing/2014/main" id="{07CF0598-E6AE-784A-B4A6-AE64B19CCB76}"/>
                </a:ext>
              </a:extLst>
            </p:cNvPr>
            <p:cNvSpPr/>
            <p:nvPr/>
          </p:nvSpPr>
          <p:spPr>
            <a:xfrm>
              <a:off x="35002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3" name="tx229">
              <a:extLst>
                <a:ext uri="{FF2B5EF4-FFF2-40B4-BE49-F238E27FC236}">
                  <a16:creationId xmlns:a16="http://schemas.microsoft.com/office/drawing/2014/main" id="{81495BA2-7C27-9B4C-9FF0-90AA78AF0ADA}"/>
                </a:ext>
              </a:extLst>
            </p:cNvPr>
            <p:cNvSpPr/>
            <p:nvPr/>
          </p:nvSpPr>
          <p:spPr>
            <a:xfrm>
              <a:off x="28513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4" name="tx230">
              <a:extLst>
                <a:ext uri="{FF2B5EF4-FFF2-40B4-BE49-F238E27FC236}">
                  <a16:creationId xmlns:a16="http://schemas.microsoft.com/office/drawing/2014/main" id="{0C4311DF-9199-9B4A-8D91-E4B419722BDD}"/>
                </a:ext>
              </a:extLst>
            </p:cNvPr>
            <p:cNvSpPr/>
            <p:nvPr/>
          </p:nvSpPr>
          <p:spPr>
            <a:xfrm>
              <a:off x="391775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5" name="tx231">
              <a:extLst>
                <a:ext uri="{FF2B5EF4-FFF2-40B4-BE49-F238E27FC236}">
                  <a16:creationId xmlns:a16="http://schemas.microsoft.com/office/drawing/2014/main" id="{968C72FE-340D-3546-915D-0E88F673C2A5}"/>
                </a:ext>
              </a:extLst>
            </p:cNvPr>
            <p:cNvSpPr/>
            <p:nvPr/>
          </p:nvSpPr>
          <p:spPr>
            <a:xfrm>
              <a:off x="485053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6" name="tx232">
              <a:extLst>
                <a:ext uri="{FF2B5EF4-FFF2-40B4-BE49-F238E27FC236}">
                  <a16:creationId xmlns:a16="http://schemas.microsoft.com/office/drawing/2014/main" id="{0C08483D-D62B-5942-8A47-5A93E36E55C2}"/>
                </a:ext>
              </a:extLst>
            </p:cNvPr>
            <p:cNvSpPr/>
            <p:nvPr/>
          </p:nvSpPr>
          <p:spPr>
            <a:xfrm>
              <a:off x="403135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7" name="tx233">
              <a:extLst>
                <a:ext uri="{FF2B5EF4-FFF2-40B4-BE49-F238E27FC236}">
                  <a16:creationId xmlns:a16="http://schemas.microsoft.com/office/drawing/2014/main" id="{1CF75ED7-5DA6-9848-9FA3-797BD7081D67}"/>
                </a:ext>
              </a:extLst>
            </p:cNvPr>
            <p:cNvSpPr/>
            <p:nvPr/>
          </p:nvSpPr>
          <p:spPr>
            <a:xfrm>
              <a:off x="276164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8" name="tx234">
              <a:extLst>
                <a:ext uri="{FF2B5EF4-FFF2-40B4-BE49-F238E27FC236}">
                  <a16:creationId xmlns:a16="http://schemas.microsoft.com/office/drawing/2014/main" id="{71C12EA6-DA80-8942-B207-E26FF2F61142}"/>
                </a:ext>
              </a:extLst>
            </p:cNvPr>
            <p:cNvSpPr/>
            <p:nvPr/>
          </p:nvSpPr>
          <p:spPr>
            <a:xfrm>
              <a:off x="324613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9" name="tx235">
              <a:extLst>
                <a:ext uri="{FF2B5EF4-FFF2-40B4-BE49-F238E27FC236}">
                  <a16:creationId xmlns:a16="http://schemas.microsoft.com/office/drawing/2014/main" id="{43D06437-2293-4249-95B9-7707CD0CB364}"/>
                </a:ext>
              </a:extLst>
            </p:cNvPr>
            <p:cNvSpPr/>
            <p:nvPr/>
          </p:nvSpPr>
          <p:spPr>
            <a:xfrm>
              <a:off x="280136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0" name="tx236">
              <a:extLst>
                <a:ext uri="{FF2B5EF4-FFF2-40B4-BE49-F238E27FC236}">
                  <a16:creationId xmlns:a16="http://schemas.microsoft.com/office/drawing/2014/main" id="{E9B64CF4-AF53-7844-B29A-734C93061217}"/>
                </a:ext>
              </a:extLst>
            </p:cNvPr>
            <p:cNvSpPr/>
            <p:nvPr/>
          </p:nvSpPr>
          <p:spPr>
            <a:xfrm>
              <a:off x="2893794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1" name="tx237">
              <a:extLst>
                <a:ext uri="{FF2B5EF4-FFF2-40B4-BE49-F238E27FC236}">
                  <a16:creationId xmlns:a16="http://schemas.microsoft.com/office/drawing/2014/main" id="{730FFDC1-CF4B-E143-B697-719705FA3F49}"/>
                </a:ext>
              </a:extLst>
            </p:cNvPr>
            <p:cNvSpPr/>
            <p:nvPr/>
          </p:nvSpPr>
          <p:spPr>
            <a:xfrm>
              <a:off x="309937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2" name="tx238">
              <a:extLst>
                <a:ext uri="{FF2B5EF4-FFF2-40B4-BE49-F238E27FC236}">
                  <a16:creationId xmlns:a16="http://schemas.microsoft.com/office/drawing/2014/main" id="{7605C2FE-F6E4-104E-9EDD-2420725A0A85}"/>
                </a:ext>
              </a:extLst>
            </p:cNvPr>
            <p:cNvSpPr/>
            <p:nvPr/>
          </p:nvSpPr>
          <p:spPr>
            <a:xfrm>
              <a:off x="303862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3" name="tx239">
              <a:extLst>
                <a:ext uri="{FF2B5EF4-FFF2-40B4-BE49-F238E27FC236}">
                  <a16:creationId xmlns:a16="http://schemas.microsoft.com/office/drawing/2014/main" id="{293B0194-3FFB-D845-818E-D4AC56CFED77}"/>
                </a:ext>
              </a:extLst>
            </p:cNvPr>
            <p:cNvSpPr/>
            <p:nvPr/>
          </p:nvSpPr>
          <p:spPr>
            <a:xfrm>
              <a:off x="353472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4" name="tx240">
              <a:extLst>
                <a:ext uri="{FF2B5EF4-FFF2-40B4-BE49-F238E27FC236}">
                  <a16:creationId xmlns:a16="http://schemas.microsoft.com/office/drawing/2014/main" id="{00703483-25F7-B247-A868-732676AB0B48}"/>
                </a:ext>
              </a:extLst>
            </p:cNvPr>
            <p:cNvSpPr/>
            <p:nvPr/>
          </p:nvSpPr>
          <p:spPr>
            <a:xfrm>
              <a:off x="407000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5" name="tx241">
              <a:extLst>
                <a:ext uri="{FF2B5EF4-FFF2-40B4-BE49-F238E27FC236}">
                  <a16:creationId xmlns:a16="http://schemas.microsoft.com/office/drawing/2014/main" id="{F5B4B5F7-520C-A648-B6AB-9A35392DE2AF}"/>
                </a:ext>
              </a:extLst>
            </p:cNvPr>
            <p:cNvSpPr/>
            <p:nvPr/>
          </p:nvSpPr>
          <p:spPr>
            <a:xfrm>
              <a:off x="27867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6" name="tx242">
              <a:extLst>
                <a:ext uri="{FF2B5EF4-FFF2-40B4-BE49-F238E27FC236}">
                  <a16:creationId xmlns:a16="http://schemas.microsoft.com/office/drawing/2014/main" id="{16B845CF-0372-9E4D-9C53-B30BE4527D31}"/>
                </a:ext>
              </a:extLst>
            </p:cNvPr>
            <p:cNvSpPr/>
            <p:nvPr/>
          </p:nvSpPr>
          <p:spPr>
            <a:xfrm>
              <a:off x="32757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7" name="tx243">
              <a:extLst>
                <a:ext uri="{FF2B5EF4-FFF2-40B4-BE49-F238E27FC236}">
                  <a16:creationId xmlns:a16="http://schemas.microsoft.com/office/drawing/2014/main" id="{5CC00B3C-CBCE-194D-AC2E-2E7B7E247D42}"/>
                </a:ext>
              </a:extLst>
            </p:cNvPr>
            <p:cNvSpPr/>
            <p:nvPr/>
          </p:nvSpPr>
          <p:spPr>
            <a:xfrm>
              <a:off x="335308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8" name="tx244">
              <a:extLst>
                <a:ext uri="{FF2B5EF4-FFF2-40B4-BE49-F238E27FC236}">
                  <a16:creationId xmlns:a16="http://schemas.microsoft.com/office/drawing/2014/main" id="{0F83A347-78AE-7542-A45F-E1059A97E857}"/>
                </a:ext>
              </a:extLst>
            </p:cNvPr>
            <p:cNvSpPr/>
            <p:nvPr/>
          </p:nvSpPr>
          <p:spPr>
            <a:xfrm>
              <a:off x="2951371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9" name="pg245">
              <a:extLst>
                <a:ext uri="{FF2B5EF4-FFF2-40B4-BE49-F238E27FC236}">
                  <a16:creationId xmlns:a16="http://schemas.microsoft.com/office/drawing/2014/main" id="{F8984507-61A8-8E44-83B5-8483216A835D}"/>
                </a:ext>
              </a:extLst>
            </p:cNvPr>
            <p:cNvSpPr/>
            <p:nvPr/>
          </p:nvSpPr>
          <p:spPr>
            <a:xfrm>
              <a:off x="2123862" y="4960089"/>
              <a:ext cx="3330108" cy="360011"/>
            </a:xfrm>
            <a:custGeom>
              <a:avLst/>
              <a:gdLst/>
              <a:ahLst/>
              <a:cxnLst/>
              <a:rect l="0" t="0" r="0" b="0"/>
              <a:pathLst>
                <a:path w="3330108" h="360011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  <a:lnTo>
                    <a:pt x="3330108" y="360011"/>
                  </a:lnTo>
                  <a:lnTo>
                    <a:pt x="3319603" y="360011"/>
                  </a:lnTo>
                  <a:lnTo>
                    <a:pt x="3309097" y="360011"/>
                  </a:lnTo>
                  <a:lnTo>
                    <a:pt x="3298592" y="360011"/>
                  </a:lnTo>
                  <a:lnTo>
                    <a:pt x="3288087" y="360011"/>
                  </a:lnTo>
                  <a:lnTo>
                    <a:pt x="3277582" y="360011"/>
                  </a:lnTo>
                  <a:lnTo>
                    <a:pt x="3267077" y="360011"/>
                  </a:lnTo>
                  <a:lnTo>
                    <a:pt x="3256572" y="360011"/>
                  </a:lnTo>
                  <a:lnTo>
                    <a:pt x="3246067" y="360011"/>
                  </a:lnTo>
                  <a:lnTo>
                    <a:pt x="3235562" y="360011"/>
                  </a:lnTo>
                  <a:lnTo>
                    <a:pt x="3225057" y="360011"/>
                  </a:lnTo>
                  <a:lnTo>
                    <a:pt x="3214552" y="360011"/>
                  </a:lnTo>
                  <a:lnTo>
                    <a:pt x="3204047" y="360011"/>
                  </a:lnTo>
                  <a:lnTo>
                    <a:pt x="3193542" y="360011"/>
                  </a:lnTo>
                  <a:lnTo>
                    <a:pt x="3183037" y="360011"/>
                  </a:lnTo>
                  <a:lnTo>
                    <a:pt x="3172532" y="360011"/>
                  </a:lnTo>
                  <a:lnTo>
                    <a:pt x="3162026" y="360011"/>
                  </a:lnTo>
                  <a:lnTo>
                    <a:pt x="3151521" y="360011"/>
                  </a:lnTo>
                  <a:lnTo>
                    <a:pt x="3141016" y="360011"/>
                  </a:lnTo>
                  <a:lnTo>
                    <a:pt x="3130511" y="360011"/>
                  </a:lnTo>
                  <a:lnTo>
                    <a:pt x="3120006" y="360011"/>
                  </a:lnTo>
                  <a:lnTo>
                    <a:pt x="3109501" y="360011"/>
                  </a:lnTo>
                  <a:lnTo>
                    <a:pt x="3098996" y="360011"/>
                  </a:lnTo>
                  <a:lnTo>
                    <a:pt x="3088491" y="360011"/>
                  </a:lnTo>
                  <a:lnTo>
                    <a:pt x="3077986" y="360011"/>
                  </a:lnTo>
                  <a:lnTo>
                    <a:pt x="3067481" y="360011"/>
                  </a:lnTo>
                  <a:lnTo>
                    <a:pt x="3056976" y="360011"/>
                  </a:lnTo>
                  <a:lnTo>
                    <a:pt x="3046471" y="360011"/>
                  </a:lnTo>
                  <a:lnTo>
                    <a:pt x="3035966" y="360011"/>
                  </a:lnTo>
                  <a:lnTo>
                    <a:pt x="3025460" y="360011"/>
                  </a:lnTo>
                  <a:lnTo>
                    <a:pt x="3014955" y="360011"/>
                  </a:lnTo>
                  <a:lnTo>
                    <a:pt x="3004450" y="360011"/>
                  </a:lnTo>
                  <a:lnTo>
                    <a:pt x="2993945" y="360011"/>
                  </a:lnTo>
                  <a:lnTo>
                    <a:pt x="2983440" y="360011"/>
                  </a:lnTo>
                  <a:lnTo>
                    <a:pt x="2972935" y="360011"/>
                  </a:lnTo>
                  <a:lnTo>
                    <a:pt x="2962430" y="360011"/>
                  </a:lnTo>
                  <a:lnTo>
                    <a:pt x="2951925" y="360011"/>
                  </a:lnTo>
                  <a:lnTo>
                    <a:pt x="2941420" y="360011"/>
                  </a:lnTo>
                  <a:lnTo>
                    <a:pt x="2930915" y="360011"/>
                  </a:lnTo>
                  <a:lnTo>
                    <a:pt x="2920410" y="360011"/>
                  </a:lnTo>
                  <a:lnTo>
                    <a:pt x="2909905" y="360011"/>
                  </a:lnTo>
                  <a:lnTo>
                    <a:pt x="2899400" y="360011"/>
                  </a:lnTo>
                  <a:lnTo>
                    <a:pt x="2888895" y="360011"/>
                  </a:lnTo>
                  <a:lnTo>
                    <a:pt x="2878389" y="360011"/>
                  </a:lnTo>
                  <a:lnTo>
                    <a:pt x="2867884" y="360011"/>
                  </a:lnTo>
                  <a:lnTo>
                    <a:pt x="2857379" y="360011"/>
                  </a:lnTo>
                  <a:lnTo>
                    <a:pt x="2846874" y="360011"/>
                  </a:lnTo>
                  <a:lnTo>
                    <a:pt x="2836369" y="360011"/>
                  </a:lnTo>
                  <a:lnTo>
                    <a:pt x="2825864" y="360011"/>
                  </a:lnTo>
                  <a:lnTo>
                    <a:pt x="2815359" y="360011"/>
                  </a:lnTo>
                  <a:lnTo>
                    <a:pt x="2804854" y="360011"/>
                  </a:lnTo>
                  <a:lnTo>
                    <a:pt x="2794349" y="360011"/>
                  </a:lnTo>
                  <a:lnTo>
                    <a:pt x="2783844" y="360011"/>
                  </a:lnTo>
                  <a:lnTo>
                    <a:pt x="2773339" y="360011"/>
                  </a:lnTo>
                  <a:lnTo>
                    <a:pt x="2762834" y="360011"/>
                  </a:lnTo>
                  <a:lnTo>
                    <a:pt x="2752329" y="360011"/>
                  </a:lnTo>
                  <a:lnTo>
                    <a:pt x="2741824" y="360011"/>
                  </a:lnTo>
                  <a:lnTo>
                    <a:pt x="2731318" y="360011"/>
                  </a:lnTo>
                  <a:lnTo>
                    <a:pt x="2720813" y="360011"/>
                  </a:lnTo>
                  <a:lnTo>
                    <a:pt x="2710308" y="360011"/>
                  </a:lnTo>
                  <a:lnTo>
                    <a:pt x="2699803" y="360011"/>
                  </a:lnTo>
                  <a:lnTo>
                    <a:pt x="2689298" y="360011"/>
                  </a:lnTo>
                  <a:lnTo>
                    <a:pt x="2678793" y="360011"/>
                  </a:lnTo>
                  <a:lnTo>
                    <a:pt x="2668288" y="360011"/>
                  </a:lnTo>
                  <a:lnTo>
                    <a:pt x="2657783" y="360011"/>
                  </a:lnTo>
                  <a:lnTo>
                    <a:pt x="2647278" y="360011"/>
                  </a:lnTo>
                  <a:lnTo>
                    <a:pt x="2636773" y="360011"/>
                  </a:lnTo>
                  <a:lnTo>
                    <a:pt x="2626268" y="360011"/>
                  </a:lnTo>
                  <a:lnTo>
                    <a:pt x="2615763" y="360011"/>
                  </a:lnTo>
                  <a:lnTo>
                    <a:pt x="2605258" y="360011"/>
                  </a:lnTo>
                  <a:lnTo>
                    <a:pt x="2594752" y="360011"/>
                  </a:lnTo>
                  <a:lnTo>
                    <a:pt x="2584247" y="360011"/>
                  </a:lnTo>
                  <a:lnTo>
                    <a:pt x="2573742" y="360011"/>
                  </a:lnTo>
                  <a:lnTo>
                    <a:pt x="2563237" y="360011"/>
                  </a:lnTo>
                  <a:lnTo>
                    <a:pt x="2552732" y="360011"/>
                  </a:lnTo>
                  <a:lnTo>
                    <a:pt x="2542227" y="360011"/>
                  </a:lnTo>
                  <a:lnTo>
                    <a:pt x="2531722" y="360011"/>
                  </a:lnTo>
                  <a:lnTo>
                    <a:pt x="2521217" y="360011"/>
                  </a:lnTo>
                  <a:lnTo>
                    <a:pt x="2510712" y="360011"/>
                  </a:lnTo>
                  <a:lnTo>
                    <a:pt x="2500207" y="360011"/>
                  </a:lnTo>
                  <a:lnTo>
                    <a:pt x="2489702" y="360011"/>
                  </a:lnTo>
                  <a:lnTo>
                    <a:pt x="2479197" y="360011"/>
                  </a:lnTo>
                  <a:lnTo>
                    <a:pt x="2468692" y="360011"/>
                  </a:lnTo>
                  <a:lnTo>
                    <a:pt x="2458187" y="360011"/>
                  </a:lnTo>
                  <a:lnTo>
                    <a:pt x="2447681" y="360011"/>
                  </a:lnTo>
                  <a:lnTo>
                    <a:pt x="2437176" y="360011"/>
                  </a:lnTo>
                  <a:lnTo>
                    <a:pt x="2426671" y="360011"/>
                  </a:lnTo>
                  <a:lnTo>
                    <a:pt x="2416166" y="360011"/>
                  </a:lnTo>
                  <a:lnTo>
                    <a:pt x="2405661" y="360011"/>
                  </a:lnTo>
                  <a:lnTo>
                    <a:pt x="2395156" y="360011"/>
                  </a:lnTo>
                  <a:lnTo>
                    <a:pt x="2384651" y="360011"/>
                  </a:lnTo>
                  <a:lnTo>
                    <a:pt x="2374146" y="360011"/>
                  </a:lnTo>
                  <a:lnTo>
                    <a:pt x="2363641" y="360011"/>
                  </a:lnTo>
                  <a:lnTo>
                    <a:pt x="2353136" y="360011"/>
                  </a:lnTo>
                  <a:lnTo>
                    <a:pt x="2342631" y="360011"/>
                  </a:lnTo>
                  <a:lnTo>
                    <a:pt x="2332126" y="360011"/>
                  </a:lnTo>
                  <a:lnTo>
                    <a:pt x="2321621" y="360011"/>
                  </a:lnTo>
                  <a:lnTo>
                    <a:pt x="2311116" y="360011"/>
                  </a:lnTo>
                  <a:lnTo>
                    <a:pt x="2300610" y="360011"/>
                  </a:lnTo>
                  <a:lnTo>
                    <a:pt x="2290105" y="360011"/>
                  </a:lnTo>
                  <a:lnTo>
                    <a:pt x="2279600" y="360011"/>
                  </a:lnTo>
                  <a:lnTo>
                    <a:pt x="2269095" y="360011"/>
                  </a:lnTo>
                  <a:lnTo>
                    <a:pt x="2258590" y="360011"/>
                  </a:lnTo>
                  <a:lnTo>
                    <a:pt x="2248085" y="360011"/>
                  </a:lnTo>
                  <a:lnTo>
                    <a:pt x="2237580" y="360011"/>
                  </a:lnTo>
                  <a:lnTo>
                    <a:pt x="2227075" y="360011"/>
                  </a:lnTo>
                  <a:lnTo>
                    <a:pt x="2216570" y="360011"/>
                  </a:lnTo>
                  <a:lnTo>
                    <a:pt x="2206065" y="360011"/>
                  </a:lnTo>
                  <a:lnTo>
                    <a:pt x="2195560" y="360011"/>
                  </a:lnTo>
                  <a:lnTo>
                    <a:pt x="2185055" y="360011"/>
                  </a:lnTo>
                  <a:lnTo>
                    <a:pt x="2174550" y="360011"/>
                  </a:lnTo>
                  <a:lnTo>
                    <a:pt x="2164045" y="360011"/>
                  </a:lnTo>
                  <a:lnTo>
                    <a:pt x="2153539" y="360011"/>
                  </a:lnTo>
                  <a:lnTo>
                    <a:pt x="2143034" y="360011"/>
                  </a:lnTo>
                  <a:lnTo>
                    <a:pt x="2132529" y="360011"/>
                  </a:lnTo>
                  <a:lnTo>
                    <a:pt x="2122024" y="360011"/>
                  </a:lnTo>
                  <a:lnTo>
                    <a:pt x="2111519" y="360011"/>
                  </a:lnTo>
                  <a:lnTo>
                    <a:pt x="2101014" y="360011"/>
                  </a:lnTo>
                  <a:lnTo>
                    <a:pt x="2090509" y="360011"/>
                  </a:lnTo>
                  <a:lnTo>
                    <a:pt x="2080004" y="360011"/>
                  </a:lnTo>
                  <a:lnTo>
                    <a:pt x="2069499" y="360011"/>
                  </a:lnTo>
                  <a:lnTo>
                    <a:pt x="2058994" y="360011"/>
                  </a:lnTo>
                  <a:lnTo>
                    <a:pt x="2048489" y="360011"/>
                  </a:lnTo>
                  <a:lnTo>
                    <a:pt x="2037984" y="360011"/>
                  </a:lnTo>
                  <a:lnTo>
                    <a:pt x="2027479" y="360011"/>
                  </a:lnTo>
                  <a:lnTo>
                    <a:pt x="2016973" y="360011"/>
                  </a:lnTo>
                  <a:lnTo>
                    <a:pt x="2006468" y="360011"/>
                  </a:lnTo>
                  <a:lnTo>
                    <a:pt x="1995963" y="360011"/>
                  </a:lnTo>
                  <a:lnTo>
                    <a:pt x="1985458" y="360011"/>
                  </a:lnTo>
                  <a:lnTo>
                    <a:pt x="1974953" y="360011"/>
                  </a:lnTo>
                  <a:lnTo>
                    <a:pt x="1964448" y="360011"/>
                  </a:lnTo>
                  <a:lnTo>
                    <a:pt x="1953943" y="360011"/>
                  </a:lnTo>
                  <a:lnTo>
                    <a:pt x="1943438" y="360011"/>
                  </a:lnTo>
                  <a:lnTo>
                    <a:pt x="1932933" y="360011"/>
                  </a:lnTo>
                  <a:lnTo>
                    <a:pt x="1922428" y="360011"/>
                  </a:lnTo>
                  <a:lnTo>
                    <a:pt x="1911923" y="360011"/>
                  </a:lnTo>
                  <a:lnTo>
                    <a:pt x="1901418" y="360011"/>
                  </a:lnTo>
                  <a:lnTo>
                    <a:pt x="1890913" y="360011"/>
                  </a:lnTo>
                  <a:lnTo>
                    <a:pt x="1880408" y="360011"/>
                  </a:lnTo>
                  <a:lnTo>
                    <a:pt x="1869902" y="360011"/>
                  </a:lnTo>
                  <a:lnTo>
                    <a:pt x="1859397" y="360011"/>
                  </a:lnTo>
                  <a:lnTo>
                    <a:pt x="1848892" y="360011"/>
                  </a:lnTo>
                  <a:lnTo>
                    <a:pt x="1838387" y="360011"/>
                  </a:lnTo>
                  <a:lnTo>
                    <a:pt x="1827882" y="360011"/>
                  </a:lnTo>
                  <a:lnTo>
                    <a:pt x="1817377" y="360011"/>
                  </a:lnTo>
                  <a:lnTo>
                    <a:pt x="1806872" y="360011"/>
                  </a:lnTo>
                  <a:lnTo>
                    <a:pt x="1796367" y="360011"/>
                  </a:lnTo>
                  <a:lnTo>
                    <a:pt x="1785862" y="360011"/>
                  </a:lnTo>
                  <a:lnTo>
                    <a:pt x="1775357" y="360011"/>
                  </a:lnTo>
                  <a:lnTo>
                    <a:pt x="1764852" y="360011"/>
                  </a:lnTo>
                  <a:lnTo>
                    <a:pt x="1754347" y="360011"/>
                  </a:lnTo>
                  <a:lnTo>
                    <a:pt x="1743842" y="360011"/>
                  </a:lnTo>
                  <a:lnTo>
                    <a:pt x="1733337" y="360011"/>
                  </a:lnTo>
                  <a:lnTo>
                    <a:pt x="1722831" y="360011"/>
                  </a:lnTo>
                  <a:lnTo>
                    <a:pt x="1712326" y="360011"/>
                  </a:lnTo>
                  <a:lnTo>
                    <a:pt x="1701821" y="360011"/>
                  </a:lnTo>
                  <a:lnTo>
                    <a:pt x="1691316" y="360011"/>
                  </a:lnTo>
                  <a:lnTo>
                    <a:pt x="1680811" y="360011"/>
                  </a:lnTo>
                  <a:lnTo>
                    <a:pt x="1670306" y="360011"/>
                  </a:lnTo>
                  <a:lnTo>
                    <a:pt x="1659801" y="360011"/>
                  </a:lnTo>
                  <a:lnTo>
                    <a:pt x="1649296" y="360011"/>
                  </a:lnTo>
                  <a:lnTo>
                    <a:pt x="1638791" y="360011"/>
                  </a:lnTo>
                  <a:lnTo>
                    <a:pt x="1628286" y="360011"/>
                  </a:lnTo>
                  <a:lnTo>
                    <a:pt x="1617781" y="360011"/>
                  </a:lnTo>
                  <a:lnTo>
                    <a:pt x="1607276" y="360011"/>
                  </a:lnTo>
                  <a:lnTo>
                    <a:pt x="1596771" y="360011"/>
                  </a:lnTo>
                  <a:lnTo>
                    <a:pt x="1586266" y="360011"/>
                  </a:lnTo>
                  <a:lnTo>
                    <a:pt x="1575760" y="360011"/>
                  </a:lnTo>
                  <a:lnTo>
                    <a:pt x="1565255" y="360011"/>
                  </a:lnTo>
                  <a:lnTo>
                    <a:pt x="1554750" y="360011"/>
                  </a:lnTo>
                  <a:lnTo>
                    <a:pt x="1544245" y="360011"/>
                  </a:lnTo>
                  <a:lnTo>
                    <a:pt x="1533740" y="360011"/>
                  </a:lnTo>
                  <a:lnTo>
                    <a:pt x="1523235" y="360011"/>
                  </a:lnTo>
                  <a:lnTo>
                    <a:pt x="1512730" y="360011"/>
                  </a:lnTo>
                  <a:lnTo>
                    <a:pt x="1502225" y="360011"/>
                  </a:lnTo>
                  <a:lnTo>
                    <a:pt x="1491720" y="360011"/>
                  </a:lnTo>
                  <a:lnTo>
                    <a:pt x="1481215" y="360011"/>
                  </a:lnTo>
                  <a:lnTo>
                    <a:pt x="1470710" y="360011"/>
                  </a:lnTo>
                  <a:lnTo>
                    <a:pt x="1460205" y="360011"/>
                  </a:lnTo>
                  <a:lnTo>
                    <a:pt x="1449700" y="360011"/>
                  </a:lnTo>
                  <a:lnTo>
                    <a:pt x="1439194" y="360011"/>
                  </a:lnTo>
                  <a:lnTo>
                    <a:pt x="1428689" y="360011"/>
                  </a:lnTo>
                  <a:lnTo>
                    <a:pt x="1418184" y="360011"/>
                  </a:lnTo>
                  <a:lnTo>
                    <a:pt x="1407679" y="360011"/>
                  </a:lnTo>
                  <a:lnTo>
                    <a:pt x="1397174" y="360011"/>
                  </a:lnTo>
                  <a:lnTo>
                    <a:pt x="1386669" y="360011"/>
                  </a:lnTo>
                  <a:lnTo>
                    <a:pt x="1376164" y="360011"/>
                  </a:lnTo>
                  <a:lnTo>
                    <a:pt x="1365659" y="360011"/>
                  </a:lnTo>
                  <a:lnTo>
                    <a:pt x="1355154" y="360011"/>
                  </a:lnTo>
                  <a:lnTo>
                    <a:pt x="1344649" y="360011"/>
                  </a:lnTo>
                  <a:lnTo>
                    <a:pt x="1334144" y="360011"/>
                  </a:lnTo>
                  <a:lnTo>
                    <a:pt x="1323639" y="360011"/>
                  </a:lnTo>
                  <a:lnTo>
                    <a:pt x="1313134" y="360011"/>
                  </a:lnTo>
                  <a:lnTo>
                    <a:pt x="1302629" y="360011"/>
                  </a:lnTo>
                  <a:lnTo>
                    <a:pt x="1292123" y="360011"/>
                  </a:lnTo>
                  <a:lnTo>
                    <a:pt x="1281618" y="360011"/>
                  </a:lnTo>
                  <a:lnTo>
                    <a:pt x="1271113" y="360011"/>
                  </a:lnTo>
                  <a:lnTo>
                    <a:pt x="1260608" y="360011"/>
                  </a:lnTo>
                  <a:lnTo>
                    <a:pt x="1250103" y="360011"/>
                  </a:lnTo>
                  <a:lnTo>
                    <a:pt x="1239598" y="360011"/>
                  </a:lnTo>
                  <a:lnTo>
                    <a:pt x="1229093" y="360011"/>
                  </a:lnTo>
                  <a:lnTo>
                    <a:pt x="1218588" y="360011"/>
                  </a:lnTo>
                  <a:lnTo>
                    <a:pt x="1208083" y="360011"/>
                  </a:lnTo>
                  <a:lnTo>
                    <a:pt x="1197578" y="360011"/>
                  </a:lnTo>
                  <a:lnTo>
                    <a:pt x="1187073" y="360011"/>
                  </a:lnTo>
                  <a:lnTo>
                    <a:pt x="1176568" y="360011"/>
                  </a:lnTo>
                  <a:lnTo>
                    <a:pt x="1166063" y="360011"/>
                  </a:lnTo>
                  <a:lnTo>
                    <a:pt x="1155558" y="360011"/>
                  </a:lnTo>
                  <a:lnTo>
                    <a:pt x="1145052" y="360011"/>
                  </a:lnTo>
                  <a:lnTo>
                    <a:pt x="1134547" y="360011"/>
                  </a:lnTo>
                  <a:lnTo>
                    <a:pt x="1124042" y="360011"/>
                  </a:lnTo>
                  <a:lnTo>
                    <a:pt x="1113537" y="360011"/>
                  </a:lnTo>
                  <a:lnTo>
                    <a:pt x="1103032" y="360011"/>
                  </a:lnTo>
                  <a:lnTo>
                    <a:pt x="1092527" y="360011"/>
                  </a:lnTo>
                  <a:lnTo>
                    <a:pt x="1082022" y="360011"/>
                  </a:lnTo>
                  <a:lnTo>
                    <a:pt x="1071517" y="360011"/>
                  </a:lnTo>
                  <a:lnTo>
                    <a:pt x="1061012" y="360011"/>
                  </a:lnTo>
                  <a:lnTo>
                    <a:pt x="1050507" y="360011"/>
                  </a:lnTo>
                  <a:lnTo>
                    <a:pt x="1040002" y="360011"/>
                  </a:lnTo>
                  <a:lnTo>
                    <a:pt x="1029497" y="360011"/>
                  </a:lnTo>
                  <a:lnTo>
                    <a:pt x="1018992" y="360011"/>
                  </a:lnTo>
                  <a:lnTo>
                    <a:pt x="1008486" y="360011"/>
                  </a:lnTo>
                  <a:lnTo>
                    <a:pt x="997981" y="360011"/>
                  </a:lnTo>
                  <a:lnTo>
                    <a:pt x="987476" y="360011"/>
                  </a:lnTo>
                  <a:lnTo>
                    <a:pt x="976971" y="360011"/>
                  </a:lnTo>
                  <a:lnTo>
                    <a:pt x="966466" y="360011"/>
                  </a:lnTo>
                  <a:lnTo>
                    <a:pt x="955961" y="360011"/>
                  </a:lnTo>
                  <a:lnTo>
                    <a:pt x="945456" y="360011"/>
                  </a:lnTo>
                  <a:lnTo>
                    <a:pt x="934951" y="360011"/>
                  </a:lnTo>
                  <a:lnTo>
                    <a:pt x="924446" y="360011"/>
                  </a:lnTo>
                  <a:lnTo>
                    <a:pt x="913941" y="360011"/>
                  </a:lnTo>
                  <a:lnTo>
                    <a:pt x="903436" y="360011"/>
                  </a:lnTo>
                  <a:lnTo>
                    <a:pt x="892931" y="360011"/>
                  </a:lnTo>
                  <a:lnTo>
                    <a:pt x="882426" y="360011"/>
                  </a:lnTo>
                  <a:lnTo>
                    <a:pt x="871921" y="360011"/>
                  </a:lnTo>
                  <a:lnTo>
                    <a:pt x="861415" y="360011"/>
                  </a:lnTo>
                  <a:lnTo>
                    <a:pt x="850910" y="360011"/>
                  </a:lnTo>
                  <a:lnTo>
                    <a:pt x="840405" y="360011"/>
                  </a:lnTo>
                  <a:lnTo>
                    <a:pt x="829900" y="360011"/>
                  </a:lnTo>
                  <a:lnTo>
                    <a:pt x="819395" y="360011"/>
                  </a:lnTo>
                  <a:lnTo>
                    <a:pt x="808890" y="360011"/>
                  </a:lnTo>
                  <a:lnTo>
                    <a:pt x="798385" y="360011"/>
                  </a:lnTo>
                  <a:lnTo>
                    <a:pt x="787880" y="360011"/>
                  </a:lnTo>
                  <a:lnTo>
                    <a:pt x="777375" y="360011"/>
                  </a:lnTo>
                  <a:lnTo>
                    <a:pt x="766870" y="360011"/>
                  </a:lnTo>
                  <a:lnTo>
                    <a:pt x="756365" y="360011"/>
                  </a:lnTo>
                  <a:lnTo>
                    <a:pt x="745860" y="360011"/>
                  </a:lnTo>
                  <a:lnTo>
                    <a:pt x="735355" y="360011"/>
                  </a:lnTo>
                  <a:lnTo>
                    <a:pt x="724850" y="360011"/>
                  </a:lnTo>
                  <a:lnTo>
                    <a:pt x="714344" y="360011"/>
                  </a:lnTo>
                  <a:lnTo>
                    <a:pt x="703839" y="360011"/>
                  </a:lnTo>
                  <a:lnTo>
                    <a:pt x="693334" y="360011"/>
                  </a:lnTo>
                  <a:lnTo>
                    <a:pt x="682829" y="360011"/>
                  </a:lnTo>
                  <a:lnTo>
                    <a:pt x="672324" y="360011"/>
                  </a:lnTo>
                  <a:lnTo>
                    <a:pt x="661819" y="360011"/>
                  </a:lnTo>
                  <a:lnTo>
                    <a:pt x="651314" y="360011"/>
                  </a:lnTo>
                  <a:lnTo>
                    <a:pt x="640809" y="360011"/>
                  </a:lnTo>
                  <a:lnTo>
                    <a:pt x="630304" y="360011"/>
                  </a:lnTo>
                  <a:lnTo>
                    <a:pt x="619799" y="360011"/>
                  </a:lnTo>
                  <a:lnTo>
                    <a:pt x="609294" y="360011"/>
                  </a:lnTo>
                  <a:lnTo>
                    <a:pt x="598789" y="360011"/>
                  </a:lnTo>
                  <a:lnTo>
                    <a:pt x="588284" y="360011"/>
                  </a:lnTo>
                  <a:lnTo>
                    <a:pt x="577779" y="360011"/>
                  </a:lnTo>
                  <a:lnTo>
                    <a:pt x="567273" y="360011"/>
                  </a:lnTo>
                  <a:lnTo>
                    <a:pt x="556768" y="360011"/>
                  </a:lnTo>
                  <a:lnTo>
                    <a:pt x="546263" y="360011"/>
                  </a:lnTo>
                  <a:lnTo>
                    <a:pt x="535758" y="360011"/>
                  </a:lnTo>
                  <a:lnTo>
                    <a:pt x="525253" y="360011"/>
                  </a:lnTo>
                  <a:lnTo>
                    <a:pt x="514748" y="360011"/>
                  </a:lnTo>
                  <a:lnTo>
                    <a:pt x="504243" y="360011"/>
                  </a:lnTo>
                  <a:lnTo>
                    <a:pt x="493738" y="360011"/>
                  </a:lnTo>
                  <a:lnTo>
                    <a:pt x="483233" y="360011"/>
                  </a:lnTo>
                  <a:lnTo>
                    <a:pt x="472728" y="360011"/>
                  </a:lnTo>
                  <a:lnTo>
                    <a:pt x="462223" y="360011"/>
                  </a:lnTo>
                  <a:lnTo>
                    <a:pt x="451718" y="360011"/>
                  </a:lnTo>
                  <a:lnTo>
                    <a:pt x="441213" y="360011"/>
                  </a:lnTo>
                  <a:lnTo>
                    <a:pt x="430707" y="360011"/>
                  </a:lnTo>
                  <a:lnTo>
                    <a:pt x="420202" y="360011"/>
                  </a:lnTo>
                  <a:lnTo>
                    <a:pt x="409697" y="360011"/>
                  </a:lnTo>
                  <a:lnTo>
                    <a:pt x="399192" y="360011"/>
                  </a:lnTo>
                  <a:lnTo>
                    <a:pt x="388687" y="360011"/>
                  </a:lnTo>
                  <a:lnTo>
                    <a:pt x="378182" y="360011"/>
                  </a:lnTo>
                  <a:lnTo>
                    <a:pt x="367677" y="360011"/>
                  </a:lnTo>
                  <a:lnTo>
                    <a:pt x="357172" y="360011"/>
                  </a:lnTo>
                  <a:lnTo>
                    <a:pt x="346667" y="360011"/>
                  </a:lnTo>
                  <a:lnTo>
                    <a:pt x="336162" y="360011"/>
                  </a:lnTo>
                  <a:lnTo>
                    <a:pt x="325657" y="360011"/>
                  </a:lnTo>
                  <a:lnTo>
                    <a:pt x="315152" y="360011"/>
                  </a:lnTo>
                  <a:lnTo>
                    <a:pt x="304647" y="360011"/>
                  </a:lnTo>
                  <a:lnTo>
                    <a:pt x="294142" y="360011"/>
                  </a:lnTo>
                  <a:lnTo>
                    <a:pt x="283636" y="360011"/>
                  </a:lnTo>
                  <a:lnTo>
                    <a:pt x="273131" y="360011"/>
                  </a:lnTo>
                  <a:lnTo>
                    <a:pt x="262626" y="360011"/>
                  </a:lnTo>
                  <a:lnTo>
                    <a:pt x="252121" y="360011"/>
                  </a:lnTo>
                  <a:lnTo>
                    <a:pt x="241616" y="360011"/>
                  </a:lnTo>
                  <a:lnTo>
                    <a:pt x="231111" y="360011"/>
                  </a:lnTo>
                  <a:lnTo>
                    <a:pt x="220606" y="360011"/>
                  </a:lnTo>
                  <a:lnTo>
                    <a:pt x="210101" y="360011"/>
                  </a:lnTo>
                  <a:lnTo>
                    <a:pt x="199596" y="360011"/>
                  </a:lnTo>
                  <a:lnTo>
                    <a:pt x="189091" y="360011"/>
                  </a:lnTo>
                  <a:lnTo>
                    <a:pt x="178586" y="360011"/>
                  </a:lnTo>
                  <a:lnTo>
                    <a:pt x="168081" y="360011"/>
                  </a:lnTo>
                  <a:lnTo>
                    <a:pt x="157576" y="360011"/>
                  </a:lnTo>
                  <a:lnTo>
                    <a:pt x="147071" y="360011"/>
                  </a:lnTo>
                  <a:lnTo>
                    <a:pt x="136565" y="360011"/>
                  </a:lnTo>
                  <a:lnTo>
                    <a:pt x="126060" y="360011"/>
                  </a:lnTo>
                  <a:lnTo>
                    <a:pt x="115555" y="360011"/>
                  </a:lnTo>
                  <a:lnTo>
                    <a:pt x="105050" y="360011"/>
                  </a:lnTo>
                  <a:lnTo>
                    <a:pt x="94545" y="360011"/>
                  </a:lnTo>
                  <a:lnTo>
                    <a:pt x="84040" y="360011"/>
                  </a:lnTo>
                  <a:lnTo>
                    <a:pt x="73535" y="360011"/>
                  </a:lnTo>
                  <a:lnTo>
                    <a:pt x="63030" y="360011"/>
                  </a:lnTo>
                  <a:lnTo>
                    <a:pt x="52525" y="360011"/>
                  </a:lnTo>
                  <a:lnTo>
                    <a:pt x="42020" y="360011"/>
                  </a:lnTo>
                  <a:lnTo>
                    <a:pt x="31515" y="360011"/>
                  </a:lnTo>
                  <a:lnTo>
                    <a:pt x="21010" y="360011"/>
                  </a:lnTo>
                  <a:lnTo>
                    <a:pt x="10505" y="360011"/>
                  </a:lnTo>
                  <a:lnTo>
                    <a:pt x="0" y="360011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l246">
              <a:extLst>
                <a:ext uri="{FF2B5EF4-FFF2-40B4-BE49-F238E27FC236}">
                  <a16:creationId xmlns:a16="http://schemas.microsoft.com/office/drawing/2014/main" id="{174E78EB-2371-E445-945F-4DB1977E3696}"/>
                </a:ext>
              </a:extLst>
            </p:cNvPr>
            <p:cNvSpPr/>
            <p:nvPr/>
          </p:nvSpPr>
          <p:spPr>
            <a:xfrm>
              <a:off x="2123862" y="4960089"/>
              <a:ext cx="3330108" cy="354713"/>
            </a:xfrm>
            <a:custGeom>
              <a:avLst/>
              <a:gdLst/>
              <a:ahLst/>
              <a:cxnLst/>
              <a:rect l="0" t="0" r="0" b="0"/>
              <a:pathLst>
                <a:path w="3330108" h="354713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247">
              <a:extLst>
                <a:ext uri="{FF2B5EF4-FFF2-40B4-BE49-F238E27FC236}">
                  <a16:creationId xmlns:a16="http://schemas.microsoft.com/office/drawing/2014/main" id="{BA67DA8B-375D-A548-8E79-18D396D3B7B1}"/>
                </a:ext>
              </a:extLst>
            </p:cNvPr>
            <p:cNvSpPr/>
            <p:nvPr/>
          </p:nvSpPr>
          <p:spPr>
            <a:xfrm>
              <a:off x="412846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2" name="tx248">
              <a:extLst>
                <a:ext uri="{FF2B5EF4-FFF2-40B4-BE49-F238E27FC236}">
                  <a16:creationId xmlns:a16="http://schemas.microsoft.com/office/drawing/2014/main" id="{7D1856E0-5ACC-274F-949B-18F9EB58BAF3}"/>
                </a:ext>
              </a:extLst>
            </p:cNvPr>
            <p:cNvSpPr/>
            <p:nvPr/>
          </p:nvSpPr>
          <p:spPr>
            <a:xfrm>
              <a:off x="32608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3" name="tx249">
              <a:extLst>
                <a:ext uri="{FF2B5EF4-FFF2-40B4-BE49-F238E27FC236}">
                  <a16:creationId xmlns:a16="http://schemas.microsoft.com/office/drawing/2014/main" id="{1FE1920A-EB40-9442-A701-771653BAFE68}"/>
                </a:ext>
              </a:extLst>
            </p:cNvPr>
            <p:cNvSpPr/>
            <p:nvPr/>
          </p:nvSpPr>
          <p:spPr>
            <a:xfrm>
              <a:off x="454840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4" name="tx250">
              <a:extLst>
                <a:ext uri="{FF2B5EF4-FFF2-40B4-BE49-F238E27FC236}">
                  <a16:creationId xmlns:a16="http://schemas.microsoft.com/office/drawing/2014/main" id="{9418BD1F-4EE8-E747-ADA1-159CE0612573}"/>
                </a:ext>
              </a:extLst>
            </p:cNvPr>
            <p:cNvSpPr/>
            <p:nvPr/>
          </p:nvSpPr>
          <p:spPr>
            <a:xfrm>
              <a:off x="41246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5" name="tx251">
              <a:extLst>
                <a:ext uri="{FF2B5EF4-FFF2-40B4-BE49-F238E27FC236}">
                  <a16:creationId xmlns:a16="http://schemas.microsoft.com/office/drawing/2014/main" id="{E4A687B5-B216-7E4D-8A7F-2FD1C6B0E2AF}"/>
                </a:ext>
              </a:extLst>
            </p:cNvPr>
            <p:cNvSpPr/>
            <p:nvPr/>
          </p:nvSpPr>
          <p:spPr>
            <a:xfrm>
              <a:off x="304681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6" name="tx252">
              <a:extLst>
                <a:ext uri="{FF2B5EF4-FFF2-40B4-BE49-F238E27FC236}">
                  <a16:creationId xmlns:a16="http://schemas.microsoft.com/office/drawing/2014/main" id="{7DC0470E-0EA0-584B-AB67-DAC005F94DE7}"/>
                </a:ext>
              </a:extLst>
            </p:cNvPr>
            <p:cNvSpPr/>
            <p:nvPr/>
          </p:nvSpPr>
          <p:spPr>
            <a:xfrm>
              <a:off x="280801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7" name="tx253">
              <a:extLst>
                <a:ext uri="{FF2B5EF4-FFF2-40B4-BE49-F238E27FC236}">
                  <a16:creationId xmlns:a16="http://schemas.microsoft.com/office/drawing/2014/main" id="{9119479A-CC39-8B4A-A7D7-F7BA39778A4F}"/>
                </a:ext>
              </a:extLst>
            </p:cNvPr>
            <p:cNvSpPr/>
            <p:nvPr/>
          </p:nvSpPr>
          <p:spPr>
            <a:xfrm>
              <a:off x="314062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8" name="tx254">
              <a:extLst>
                <a:ext uri="{FF2B5EF4-FFF2-40B4-BE49-F238E27FC236}">
                  <a16:creationId xmlns:a16="http://schemas.microsoft.com/office/drawing/2014/main" id="{B30882C5-0121-8847-A4D9-9FC9B3B4977F}"/>
                </a:ext>
              </a:extLst>
            </p:cNvPr>
            <p:cNvSpPr/>
            <p:nvPr/>
          </p:nvSpPr>
          <p:spPr>
            <a:xfrm>
              <a:off x="341540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9" name="tx255">
              <a:extLst>
                <a:ext uri="{FF2B5EF4-FFF2-40B4-BE49-F238E27FC236}">
                  <a16:creationId xmlns:a16="http://schemas.microsoft.com/office/drawing/2014/main" id="{016A9759-4B2F-D046-A4AC-E724F41CDA2C}"/>
                </a:ext>
              </a:extLst>
            </p:cNvPr>
            <p:cNvSpPr/>
            <p:nvPr/>
          </p:nvSpPr>
          <p:spPr>
            <a:xfrm>
              <a:off x="376763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0" name="tx256">
              <a:extLst>
                <a:ext uri="{FF2B5EF4-FFF2-40B4-BE49-F238E27FC236}">
                  <a16:creationId xmlns:a16="http://schemas.microsoft.com/office/drawing/2014/main" id="{D2A3EBD4-18FC-9D42-9EFD-7749C0B8E700}"/>
                </a:ext>
              </a:extLst>
            </p:cNvPr>
            <p:cNvSpPr/>
            <p:nvPr/>
          </p:nvSpPr>
          <p:spPr>
            <a:xfrm>
              <a:off x="490894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1" name="tx257">
              <a:extLst>
                <a:ext uri="{FF2B5EF4-FFF2-40B4-BE49-F238E27FC236}">
                  <a16:creationId xmlns:a16="http://schemas.microsoft.com/office/drawing/2014/main" id="{A84CEF03-56FE-AB44-90EB-D6AAA3B06C68}"/>
                </a:ext>
              </a:extLst>
            </p:cNvPr>
            <p:cNvSpPr/>
            <p:nvPr/>
          </p:nvSpPr>
          <p:spPr>
            <a:xfrm>
              <a:off x="405026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2" name="tx258">
              <a:extLst>
                <a:ext uri="{FF2B5EF4-FFF2-40B4-BE49-F238E27FC236}">
                  <a16:creationId xmlns:a16="http://schemas.microsoft.com/office/drawing/2014/main" id="{71BE0605-D871-D649-A878-6CE1A1F20F07}"/>
                </a:ext>
              </a:extLst>
            </p:cNvPr>
            <p:cNvSpPr/>
            <p:nvPr/>
          </p:nvSpPr>
          <p:spPr>
            <a:xfrm>
              <a:off x="283030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3" name="tx259">
              <a:extLst>
                <a:ext uri="{FF2B5EF4-FFF2-40B4-BE49-F238E27FC236}">
                  <a16:creationId xmlns:a16="http://schemas.microsoft.com/office/drawing/2014/main" id="{5EABB063-7FAD-DA43-903D-14701DBBAF04}"/>
                </a:ext>
              </a:extLst>
            </p:cNvPr>
            <p:cNvSpPr/>
            <p:nvPr/>
          </p:nvSpPr>
          <p:spPr>
            <a:xfrm>
              <a:off x="333772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4" name="tx260">
              <a:extLst>
                <a:ext uri="{FF2B5EF4-FFF2-40B4-BE49-F238E27FC236}">
                  <a16:creationId xmlns:a16="http://schemas.microsoft.com/office/drawing/2014/main" id="{9891BE5F-0384-2D4F-A60D-5114A4C78C50}"/>
                </a:ext>
              </a:extLst>
            </p:cNvPr>
            <p:cNvSpPr/>
            <p:nvPr/>
          </p:nvSpPr>
          <p:spPr>
            <a:xfrm>
              <a:off x="30434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5" name="tx261">
              <a:extLst>
                <a:ext uri="{FF2B5EF4-FFF2-40B4-BE49-F238E27FC236}">
                  <a16:creationId xmlns:a16="http://schemas.microsoft.com/office/drawing/2014/main" id="{2562FF43-A587-7C40-BBA9-6C29EA160D9E}"/>
                </a:ext>
              </a:extLst>
            </p:cNvPr>
            <p:cNvSpPr/>
            <p:nvPr/>
          </p:nvSpPr>
          <p:spPr>
            <a:xfrm>
              <a:off x="33463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6" name="tx262">
              <a:extLst>
                <a:ext uri="{FF2B5EF4-FFF2-40B4-BE49-F238E27FC236}">
                  <a16:creationId xmlns:a16="http://schemas.microsoft.com/office/drawing/2014/main" id="{BCAD7003-9ECB-4A4B-AC3C-B40B2C881F59}"/>
                </a:ext>
              </a:extLst>
            </p:cNvPr>
            <p:cNvSpPr/>
            <p:nvPr/>
          </p:nvSpPr>
          <p:spPr>
            <a:xfrm>
              <a:off x="412121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7" name="tx263">
              <a:extLst>
                <a:ext uri="{FF2B5EF4-FFF2-40B4-BE49-F238E27FC236}">
                  <a16:creationId xmlns:a16="http://schemas.microsoft.com/office/drawing/2014/main" id="{ABDB5CC4-3D9A-5041-9CA1-7E92ED47E571}"/>
                </a:ext>
              </a:extLst>
            </p:cNvPr>
            <p:cNvSpPr/>
            <p:nvPr/>
          </p:nvSpPr>
          <p:spPr>
            <a:xfrm>
              <a:off x="35888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8" name="tx264">
              <a:extLst>
                <a:ext uri="{FF2B5EF4-FFF2-40B4-BE49-F238E27FC236}">
                  <a16:creationId xmlns:a16="http://schemas.microsoft.com/office/drawing/2014/main" id="{1EA14C62-E7B7-5E4C-B2EB-365637F8342A}"/>
                </a:ext>
              </a:extLst>
            </p:cNvPr>
            <p:cNvSpPr/>
            <p:nvPr/>
          </p:nvSpPr>
          <p:spPr>
            <a:xfrm>
              <a:off x="385828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9" name="tx265">
              <a:extLst>
                <a:ext uri="{FF2B5EF4-FFF2-40B4-BE49-F238E27FC236}">
                  <a16:creationId xmlns:a16="http://schemas.microsoft.com/office/drawing/2014/main" id="{8E67F782-6059-7941-94E6-A948FDFFCD73}"/>
                </a:ext>
              </a:extLst>
            </p:cNvPr>
            <p:cNvSpPr/>
            <p:nvPr/>
          </p:nvSpPr>
          <p:spPr>
            <a:xfrm>
              <a:off x="429384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0" name="tx266">
              <a:extLst>
                <a:ext uri="{FF2B5EF4-FFF2-40B4-BE49-F238E27FC236}">
                  <a16:creationId xmlns:a16="http://schemas.microsoft.com/office/drawing/2014/main" id="{4387FC2E-75D1-B848-A2D3-5BEF68EE4FB1}"/>
                </a:ext>
              </a:extLst>
            </p:cNvPr>
            <p:cNvSpPr/>
            <p:nvPr/>
          </p:nvSpPr>
          <p:spPr>
            <a:xfrm>
              <a:off x="35005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1" name="tx267">
              <a:extLst>
                <a:ext uri="{FF2B5EF4-FFF2-40B4-BE49-F238E27FC236}">
                  <a16:creationId xmlns:a16="http://schemas.microsoft.com/office/drawing/2014/main" id="{0286C268-6421-4945-B800-30FFDC992C2B}"/>
                </a:ext>
              </a:extLst>
            </p:cNvPr>
            <p:cNvSpPr/>
            <p:nvPr/>
          </p:nvSpPr>
          <p:spPr>
            <a:xfrm>
              <a:off x="2766588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2" name="tx268">
              <a:extLst>
                <a:ext uri="{FF2B5EF4-FFF2-40B4-BE49-F238E27FC236}">
                  <a16:creationId xmlns:a16="http://schemas.microsoft.com/office/drawing/2014/main" id="{B3CBC77A-D1E3-254D-AA07-81D4D9327242}"/>
                </a:ext>
              </a:extLst>
            </p:cNvPr>
            <p:cNvSpPr/>
            <p:nvPr/>
          </p:nvSpPr>
          <p:spPr>
            <a:xfrm>
              <a:off x="369159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3" name="tx269">
              <a:extLst>
                <a:ext uri="{FF2B5EF4-FFF2-40B4-BE49-F238E27FC236}">
                  <a16:creationId xmlns:a16="http://schemas.microsoft.com/office/drawing/2014/main" id="{ED9E6440-8C3A-6041-AB24-D69592FED92F}"/>
                </a:ext>
              </a:extLst>
            </p:cNvPr>
            <p:cNvSpPr/>
            <p:nvPr/>
          </p:nvSpPr>
          <p:spPr>
            <a:xfrm>
              <a:off x="335012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4" name="tx270">
              <a:extLst>
                <a:ext uri="{FF2B5EF4-FFF2-40B4-BE49-F238E27FC236}">
                  <a16:creationId xmlns:a16="http://schemas.microsoft.com/office/drawing/2014/main" id="{DCD1A625-6B9F-3245-A848-1775AD5AAF61}"/>
                </a:ext>
              </a:extLst>
            </p:cNvPr>
            <p:cNvSpPr/>
            <p:nvPr/>
          </p:nvSpPr>
          <p:spPr>
            <a:xfrm>
              <a:off x="385055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5" name="tx271">
              <a:extLst>
                <a:ext uri="{FF2B5EF4-FFF2-40B4-BE49-F238E27FC236}">
                  <a16:creationId xmlns:a16="http://schemas.microsoft.com/office/drawing/2014/main" id="{6C04AC06-5B18-2543-A593-6F9070B8EA12}"/>
                </a:ext>
              </a:extLst>
            </p:cNvPr>
            <p:cNvSpPr/>
            <p:nvPr/>
          </p:nvSpPr>
          <p:spPr>
            <a:xfrm>
              <a:off x="3847311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6" name="tx272">
              <a:extLst>
                <a:ext uri="{FF2B5EF4-FFF2-40B4-BE49-F238E27FC236}">
                  <a16:creationId xmlns:a16="http://schemas.microsoft.com/office/drawing/2014/main" id="{546FB650-5F06-FD49-AC4D-E9242D23B375}"/>
                </a:ext>
              </a:extLst>
            </p:cNvPr>
            <p:cNvSpPr/>
            <p:nvPr/>
          </p:nvSpPr>
          <p:spPr>
            <a:xfrm>
              <a:off x="359670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7" name="tx273">
              <a:extLst>
                <a:ext uri="{FF2B5EF4-FFF2-40B4-BE49-F238E27FC236}">
                  <a16:creationId xmlns:a16="http://schemas.microsoft.com/office/drawing/2014/main" id="{31428E37-6885-0D42-8940-FECC7EF86CF1}"/>
                </a:ext>
              </a:extLst>
            </p:cNvPr>
            <p:cNvSpPr/>
            <p:nvPr/>
          </p:nvSpPr>
          <p:spPr>
            <a:xfrm>
              <a:off x="279190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8" name="tx274">
              <a:extLst>
                <a:ext uri="{FF2B5EF4-FFF2-40B4-BE49-F238E27FC236}">
                  <a16:creationId xmlns:a16="http://schemas.microsoft.com/office/drawing/2014/main" id="{E18EEADD-F549-5245-A19A-B75584C3779C}"/>
                </a:ext>
              </a:extLst>
            </p:cNvPr>
            <p:cNvSpPr/>
            <p:nvPr/>
          </p:nvSpPr>
          <p:spPr>
            <a:xfrm>
              <a:off x="294834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9" name="tx275">
              <a:extLst>
                <a:ext uri="{FF2B5EF4-FFF2-40B4-BE49-F238E27FC236}">
                  <a16:creationId xmlns:a16="http://schemas.microsoft.com/office/drawing/2014/main" id="{AF0F5522-8E4C-0B4E-AADD-E6B9C6C7EA25}"/>
                </a:ext>
              </a:extLst>
            </p:cNvPr>
            <p:cNvSpPr/>
            <p:nvPr/>
          </p:nvSpPr>
          <p:spPr>
            <a:xfrm>
              <a:off x="459962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0" name="tx276">
              <a:extLst>
                <a:ext uri="{FF2B5EF4-FFF2-40B4-BE49-F238E27FC236}">
                  <a16:creationId xmlns:a16="http://schemas.microsoft.com/office/drawing/2014/main" id="{E3900C83-1CDC-E74E-AD54-F0551D5A3D13}"/>
                </a:ext>
              </a:extLst>
            </p:cNvPr>
            <p:cNvSpPr/>
            <p:nvPr/>
          </p:nvSpPr>
          <p:spPr>
            <a:xfrm>
              <a:off x="348135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1" name="pg277">
              <a:extLst>
                <a:ext uri="{FF2B5EF4-FFF2-40B4-BE49-F238E27FC236}">
                  <a16:creationId xmlns:a16="http://schemas.microsoft.com/office/drawing/2014/main" id="{B4375F5F-27C9-A54F-A54A-81F6E69EE99B}"/>
                </a:ext>
              </a:extLst>
            </p:cNvPr>
            <p:cNvSpPr/>
            <p:nvPr/>
          </p:nvSpPr>
          <p:spPr>
            <a:xfrm>
              <a:off x="1934771" y="5431995"/>
              <a:ext cx="3014955" cy="415446"/>
            </a:xfrm>
            <a:custGeom>
              <a:avLst/>
              <a:gdLst/>
              <a:ahLst/>
              <a:cxnLst/>
              <a:rect l="0" t="0" r="0" b="0"/>
              <a:pathLst>
                <a:path w="3014955" h="415446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  <a:lnTo>
                    <a:pt x="3014955" y="415446"/>
                  </a:lnTo>
                  <a:lnTo>
                    <a:pt x="3004450" y="415446"/>
                  </a:lnTo>
                  <a:lnTo>
                    <a:pt x="2993945" y="415446"/>
                  </a:lnTo>
                  <a:lnTo>
                    <a:pt x="2983440" y="415446"/>
                  </a:lnTo>
                  <a:lnTo>
                    <a:pt x="2972935" y="415446"/>
                  </a:lnTo>
                  <a:lnTo>
                    <a:pt x="2962430" y="415446"/>
                  </a:lnTo>
                  <a:lnTo>
                    <a:pt x="2951925" y="415446"/>
                  </a:lnTo>
                  <a:lnTo>
                    <a:pt x="2941420" y="415446"/>
                  </a:lnTo>
                  <a:lnTo>
                    <a:pt x="2930915" y="415446"/>
                  </a:lnTo>
                  <a:lnTo>
                    <a:pt x="2920410" y="415446"/>
                  </a:lnTo>
                  <a:lnTo>
                    <a:pt x="2909905" y="415446"/>
                  </a:lnTo>
                  <a:lnTo>
                    <a:pt x="2899400" y="415446"/>
                  </a:lnTo>
                  <a:lnTo>
                    <a:pt x="2888895" y="415446"/>
                  </a:lnTo>
                  <a:lnTo>
                    <a:pt x="2878389" y="415446"/>
                  </a:lnTo>
                  <a:lnTo>
                    <a:pt x="2867884" y="415446"/>
                  </a:lnTo>
                  <a:lnTo>
                    <a:pt x="2857379" y="415446"/>
                  </a:lnTo>
                  <a:lnTo>
                    <a:pt x="2846874" y="415446"/>
                  </a:lnTo>
                  <a:lnTo>
                    <a:pt x="2836369" y="415446"/>
                  </a:lnTo>
                  <a:lnTo>
                    <a:pt x="2825864" y="415446"/>
                  </a:lnTo>
                  <a:lnTo>
                    <a:pt x="2815359" y="415446"/>
                  </a:lnTo>
                  <a:lnTo>
                    <a:pt x="2804854" y="415446"/>
                  </a:lnTo>
                  <a:lnTo>
                    <a:pt x="2794349" y="415446"/>
                  </a:lnTo>
                  <a:lnTo>
                    <a:pt x="2783844" y="415446"/>
                  </a:lnTo>
                  <a:lnTo>
                    <a:pt x="2773339" y="415446"/>
                  </a:lnTo>
                  <a:lnTo>
                    <a:pt x="2762834" y="415446"/>
                  </a:lnTo>
                  <a:lnTo>
                    <a:pt x="2752329" y="415446"/>
                  </a:lnTo>
                  <a:lnTo>
                    <a:pt x="2741824" y="415446"/>
                  </a:lnTo>
                  <a:lnTo>
                    <a:pt x="2731318" y="415446"/>
                  </a:lnTo>
                  <a:lnTo>
                    <a:pt x="2720813" y="415446"/>
                  </a:lnTo>
                  <a:lnTo>
                    <a:pt x="2710308" y="415446"/>
                  </a:lnTo>
                  <a:lnTo>
                    <a:pt x="2699803" y="415446"/>
                  </a:lnTo>
                  <a:lnTo>
                    <a:pt x="2689298" y="415446"/>
                  </a:lnTo>
                  <a:lnTo>
                    <a:pt x="2678793" y="415446"/>
                  </a:lnTo>
                  <a:lnTo>
                    <a:pt x="2668288" y="415446"/>
                  </a:lnTo>
                  <a:lnTo>
                    <a:pt x="2657783" y="415446"/>
                  </a:lnTo>
                  <a:lnTo>
                    <a:pt x="2647278" y="415446"/>
                  </a:lnTo>
                  <a:lnTo>
                    <a:pt x="2636773" y="415446"/>
                  </a:lnTo>
                  <a:lnTo>
                    <a:pt x="2626268" y="415446"/>
                  </a:lnTo>
                  <a:lnTo>
                    <a:pt x="2615763" y="415446"/>
                  </a:lnTo>
                  <a:lnTo>
                    <a:pt x="2605258" y="415446"/>
                  </a:lnTo>
                  <a:lnTo>
                    <a:pt x="2594752" y="415446"/>
                  </a:lnTo>
                  <a:lnTo>
                    <a:pt x="2584247" y="415446"/>
                  </a:lnTo>
                  <a:lnTo>
                    <a:pt x="2573742" y="415446"/>
                  </a:lnTo>
                  <a:lnTo>
                    <a:pt x="2563237" y="415446"/>
                  </a:lnTo>
                  <a:lnTo>
                    <a:pt x="2552732" y="415446"/>
                  </a:lnTo>
                  <a:lnTo>
                    <a:pt x="2542227" y="415446"/>
                  </a:lnTo>
                  <a:lnTo>
                    <a:pt x="2531722" y="415446"/>
                  </a:lnTo>
                  <a:lnTo>
                    <a:pt x="2521217" y="415446"/>
                  </a:lnTo>
                  <a:lnTo>
                    <a:pt x="2510712" y="415446"/>
                  </a:lnTo>
                  <a:lnTo>
                    <a:pt x="2500207" y="415446"/>
                  </a:lnTo>
                  <a:lnTo>
                    <a:pt x="2489702" y="415446"/>
                  </a:lnTo>
                  <a:lnTo>
                    <a:pt x="2479197" y="415446"/>
                  </a:lnTo>
                  <a:lnTo>
                    <a:pt x="2468692" y="415446"/>
                  </a:lnTo>
                  <a:lnTo>
                    <a:pt x="2458187" y="415446"/>
                  </a:lnTo>
                  <a:lnTo>
                    <a:pt x="2447681" y="415446"/>
                  </a:lnTo>
                  <a:lnTo>
                    <a:pt x="2437176" y="415446"/>
                  </a:lnTo>
                  <a:lnTo>
                    <a:pt x="2426671" y="415446"/>
                  </a:lnTo>
                  <a:lnTo>
                    <a:pt x="2416166" y="415446"/>
                  </a:lnTo>
                  <a:lnTo>
                    <a:pt x="2405661" y="415446"/>
                  </a:lnTo>
                  <a:lnTo>
                    <a:pt x="2395156" y="415446"/>
                  </a:lnTo>
                  <a:lnTo>
                    <a:pt x="2384651" y="415446"/>
                  </a:lnTo>
                  <a:lnTo>
                    <a:pt x="2374146" y="415446"/>
                  </a:lnTo>
                  <a:lnTo>
                    <a:pt x="2363641" y="415446"/>
                  </a:lnTo>
                  <a:lnTo>
                    <a:pt x="2353136" y="415446"/>
                  </a:lnTo>
                  <a:lnTo>
                    <a:pt x="2342631" y="415446"/>
                  </a:lnTo>
                  <a:lnTo>
                    <a:pt x="2332126" y="415446"/>
                  </a:lnTo>
                  <a:lnTo>
                    <a:pt x="2321621" y="415446"/>
                  </a:lnTo>
                  <a:lnTo>
                    <a:pt x="2311116" y="415446"/>
                  </a:lnTo>
                  <a:lnTo>
                    <a:pt x="2300610" y="415446"/>
                  </a:lnTo>
                  <a:lnTo>
                    <a:pt x="2290105" y="415446"/>
                  </a:lnTo>
                  <a:lnTo>
                    <a:pt x="2279600" y="415446"/>
                  </a:lnTo>
                  <a:lnTo>
                    <a:pt x="2269095" y="415446"/>
                  </a:lnTo>
                  <a:lnTo>
                    <a:pt x="2258590" y="415446"/>
                  </a:lnTo>
                  <a:lnTo>
                    <a:pt x="2248085" y="415446"/>
                  </a:lnTo>
                  <a:lnTo>
                    <a:pt x="2237580" y="415446"/>
                  </a:lnTo>
                  <a:lnTo>
                    <a:pt x="2227075" y="415446"/>
                  </a:lnTo>
                  <a:lnTo>
                    <a:pt x="2216570" y="415446"/>
                  </a:lnTo>
                  <a:lnTo>
                    <a:pt x="2206065" y="415446"/>
                  </a:lnTo>
                  <a:lnTo>
                    <a:pt x="2195560" y="415446"/>
                  </a:lnTo>
                  <a:lnTo>
                    <a:pt x="2185055" y="415446"/>
                  </a:lnTo>
                  <a:lnTo>
                    <a:pt x="2174550" y="415446"/>
                  </a:lnTo>
                  <a:lnTo>
                    <a:pt x="2164045" y="415446"/>
                  </a:lnTo>
                  <a:lnTo>
                    <a:pt x="2153539" y="415446"/>
                  </a:lnTo>
                  <a:lnTo>
                    <a:pt x="2143034" y="415446"/>
                  </a:lnTo>
                  <a:lnTo>
                    <a:pt x="2132529" y="415446"/>
                  </a:lnTo>
                  <a:lnTo>
                    <a:pt x="2122024" y="415446"/>
                  </a:lnTo>
                  <a:lnTo>
                    <a:pt x="2111519" y="415446"/>
                  </a:lnTo>
                  <a:lnTo>
                    <a:pt x="2101014" y="415446"/>
                  </a:lnTo>
                  <a:lnTo>
                    <a:pt x="2090509" y="415446"/>
                  </a:lnTo>
                  <a:lnTo>
                    <a:pt x="2080004" y="415446"/>
                  </a:lnTo>
                  <a:lnTo>
                    <a:pt x="2069499" y="415446"/>
                  </a:lnTo>
                  <a:lnTo>
                    <a:pt x="2058994" y="415446"/>
                  </a:lnTo>
                  <a:lnTo>
                    <a:pt x="2048489" y="415446"/>
                  </a:lnTo>
                  <a:lnTo>
                    <a:pt x="2037984" y="415446"/>
                  </a:lnTo>
                  <a:lnTo>
                    <a:pt x="2027479" y="415446"/>
                  </a:lnTo>
                  <a:lnTo>
                    <a:pt x="2016973" y="415446"/>
                  </a:lnTo>
                  <a:lnTo>
                    <a:pt x="2006468" y="415446"/>
                  </a:lnTo>
                  <a:lnTo>
                    <a:pt x="1995963" y="415446"/>
                  </a:lnTo>
                  <a:lnTo>
                    <a:pt x="1985458" y="415446"/>
                  </a:lnTo>
                  <a:lnTo>
                    <a:pt x="1974953" y="415446"/>
                  </a:lnTo>
                  <a:lnTo>
                    <a:pt x="1964448" y="415446"/>
                  </a:lnTo>
                  <a:lnTo>
                    <a:pt x="1953943" y="415446"/>
                  </a:lnTo>
                  <a:lnTo>
                    <a:pt x="1943438" y="415446"/>
                  </a:lnTo>
                  <a:lnTo>
                    <a:pt x="1932933" y="415446"/>
                  </a:lnTo>
                  <a:lnTo>
                    <a:pt x="1922428" y="415446"/>
                  </a:lnTo>
                  <a:lnTo>
                    <a:pt x="1911923" y="415446"/>
                  </a:lnTo>
                  <a:lnTo>
                    <a:pt x="1901418" y="415446"/>
                  </a:lnTo>
                  <a:lnTo>
                    <a:pt x="1890913" y="415446"/>
                  </a:lnTo>
                  <a:lnTo>
                    <a:pt x="1880408" y="415446"/>
                  </a:lnTo>
                  <a:lnTo>
                    <a:pt x="1869902" y="415446"/>
                  </a:lnTo>
                  <a:lnTo>
                    <a:pt x="1859397" y="415446"/>
                  </a:lnTo>
                  <a:lnTo>
                    <a:pt x="1848892" y="415446"/>
                  </a:lnTo>
                  <a:lnTo>
                    <a:pt x="1838387" y="415446"/>
                  </a:lnTo>
                  <a:lnTo>
                    <a:pt x="1827882" y="415446"/>
                  </a:lnTo>
                  <a:lnTo>
                    <a:pt x="1817377" y="415446"/>
                  </a:lnTo>
                  <a:lnTo>
                    <a:pt x="1806872" y="415446"/>
                  </a:lnTo>
                  <a:lnTo>
                    <a:pt x="1796367" y="415446"/>
                  </a:lnTo>
                  <a:lnTo>
                    <a:pt x="1785862" y="415446"/>
                  </a:lnTo>
                  <a:lnTo>
                    <a:pt x="1775357" y="415446"/>
                  </a:lnTo>
                  <a:lnTo>
                    <a:pt x="1764852" y="415446"/>
                  </a:lnTo>
                  <a:lnTo>
                    <a:pt x="1754347" y="415446"/>
                  </a:lnTo>
                  <a:lnTo>
                    <a:pt x="1743842" y="415446"/>
                  </a:lnTo>
                  <a:lnTo>
                    <a:pt x="1733337" y="415446"/>
                  </a:lnTo>
                  <a:lnTo>
                    <a:pt x="1722831" y="415446"/>
                  </a:lnTo>
                  <a:lnTo>
                    <a:pt x="1712326" y="415446"/>
                  </a:lnTo>
                  <a:lnTo>
                    <a:pt x="1701821" y="415446"/>
                  </a:lnTo>
                  <a:lnTo>
                    <a:pt x="1691316" y="415446"/>
                  </a:lnTo>
                  <a:lnTo>
                    <a:pt x="1680811" y="415446"/>
                  </a:lnTo>
                  <a:lnTo>
                    <a:pt x="1670306" y="415446"/>
                  </a:lnTo>
                  <a:lnTo>
                    <a:pt x="1659801" y="415446"/>
                  </a:lnTo>
                  <a:lnTo>
                    <a:pt x="1649296" y="415446"/>
                  </a:lnTo>
                  <a:lnTo>
                    <a:pt x="1638791" y="415446"/>
                  </a:lnTo>
                  <a:lnTo>
                    <a:pt x="1628286" y="415446"/>
                  </a:lnTo>
                  <a:lnTo>
                    <a:pt x="1617781" y="415446"/>
                  </a:lnTo>
                  <a:lnTo>
                    <a:pt x="1607276" y="415446"/>
                  </a:lnTo>
                  <a:lnTo>
                    <a:pt x="1596771" y="415446"/>
                  </a:lnTo>
                  <a:lnTo>
                    <a:pt x="1586266" y="415446"/>
                  </a:lnTo>
                  <a:lnTo>
                    <a:pt x="1575760" y="415446"/>
                  </a:lnTo>
                  <a:lnTo>
                    <a:pt x="1565255" y="415446"/>
                  </a:lnTo>
                  <a:lnTo>
                    <a:pt x="1554750" y="415446"/>
                  </a:lnTo>
                  <a:lnTo>
                    <a:pt x="1544245" y="415446"/>
                  </a:lnTo>
                  <a:lnTo>
                    <a:pt x="1533740" y="415446"/>
                  </a:lnTo>
                  <a:lnTo>
                    <a:pt x="1523235" y="415446"/>
                  </a:lnTo>
                  <a:lnTo>
                    <a:pt x="1512730" y="415446"/>
                  </a:lnTo>
                  <a:lnTo>
                    <a:pt x="1502225" y="415446"/>
                  </a:lnTo>
                  <a:lnTo>
                    <a:pt x="1491720" y="415446"/>
                  </a:lnTo>
                  <a:lnTo>
                    <a:pt x="1481215" y="415446"/>
                  </a:lnTo>
                  <a:lnTo>
                    <a:pt x="1470710" y="415446"/>
                  </a:lnTo>
                  <a:lnTo>
                    <a:pt x="1460205" y="415446"/>
                  </a:lnTo>
                  <a:lnTo>
                    <a:pt x="1449700" y="415446"/>
                  </a:lnTo>
                  <a:lnTo>
                    <a:pt x="1439194" y="415446"/>
                  </a:lnTo>
                  <a:lnTo>
                    <a:pt x="1428689" y="415446"/>
                  </a:lnTo>
                  <a:lnTo>
                    <a:pt x="1418184" y="415446"/>
                  </a:lnTo>
                  <a:lnTo>
                    <a:pt x="1407679" y="415446"/>
                  </a:lnTo>
                  <a:lnTo>
                    <a:pt x="1397174" y="415446"/>
                  </a:lnTo>
                  <a:lnTo>
                    <a:pt x="1386669" y="415446"/>
                  </a:lnTo>
                  <a:lnTo>
                    <a:pt x="1376164" y="415446"/>
                  </a:lnTo>
                  <a:lnTo>
                    <a:pt x="1365659" y="415446"/>
                  </a:lnTo>
                  <a:lnTo>
                    <a:pt x="1355154" y="415446"/>
                  </a:lnTo>
                  <a:lnTo>
                    <a:pt x="1344649" y="415446"/>
                  </a:lnTo>
                  <a:lnTo>
                    <a:pt x="1334144" y="415446"/>
                  </a:lnTo>
                  <a:lnTo>
                    <a:pt x="1323639" y="415446"/>
                  </a:lnTo>
                  <a:lnTo>
                    <a:pt x="1313134" y="415446"/>
                  </a:lnTo>
                  <a:lnTo>
                    <a:pt x="1302629" y="415446"/>
                  </a:lnTo>
                  <a:lnTo>
                    <a:pt x="1292123" y="415446"/>
                  </a:lnTo>
                  <a:lnTo>
                    <a:pt x="1281618" y="415446"/>
                  </a:lnTo>
                  <a:lnTo>
                    <a:pt x="1271113" y="415446"/>
                  </a:lnTo>
                  <a:lnTo>
                    <a:pt x="1260608" y="415446"/>
                  </a:lnTo>
                  <a:lnTo>
                    <a:pt x="1250103" y="415446"/>
                  </a:lnTo>
                  <a:lnTo>
                    <a:pt x="1239598" y="415446"/>
                  </a:lnTo>
                  <a:lnTo>
                    <a:pt x="1229093" y="415446"/>
                  </a:lnTo>
                  <a:lnTo>
                    <a:pt x="1218588" y="415446"/>
                  </a:lnTo>
                  <a:lnTo>
                    <a:pt x="1208083" y="415446"/>
                  </a:lnTo>
                  <a:lnTo>
                    <a:pt x="1197578" y="415446"/>
                  </a:lnTo>
                  <a:lnTo>
                    <a:pt x="1187073" y="415446"/>
                  </a:lnTo>
                  <a:lnTo>
                    <a:pt x="1176568" y="415446"/>
                  </a:lnTo>
                  <a:lnTo>
                    <a:pt x="1166063" y="415446"/>
                  </a:lnTo>
                  <a:lnTo>
                    <a:pt x="1155558" y="415446"/>
                  </a:lnTo>
                  <a:lnTo>
                    <a:pt x="1145052" y="415446"/>
                  </a:lnTo>
                  <a:lnTo>
                    <a:pt x="1134547" y="415446"/>
                  </a:lnTo>
                  <a:lnTo>
                    <a:pt x="1124042" y="415446"/>
                  </a:lnTo>
                  <a:lnTo>
                    <a:pt x="1113537" y="415446"/>
                  </a:lnTo>
                  <a:lnTo>
                    <a:pt x="1103032" y="415446"/>
                  </a:lnTo>
                  <a:lnTo>
                    <a:pt x="1092527" y="415446"/>
                  </a:lnTo>
                  <a:lnTo>
                    <a:pt x="1082022" y="415446"/>
                  </a:lnTo>
                  <a:lnTo>
                    <a:pt x="1071517" y="415446"/>
                  </a:lnTo>
                  <a:lnTo>
                    <a:pt x="1061012" y="415446"/>
                  </a:lnTo>
                  <a:lnTo>
                    <a:pt x="1050507" y="415446"/>
                  </a:lnTo>
                  <a:lnTo>
                    <a:pt x="1040002" y="415446"/>
                  </a:lnTo>
                  <a:lnTo>
                    <a:pt x="1029497" y="415446"/>
                  </a:lnTo>
                  <a:lnTo>
                    <a:pt x="1018992" y="415446"/>
                  </a:lnTo>
                  <a:lnTo>
                    <a:pt x="1008486" y="415446"/>
                  </a:lnTo>
                  <a:lnTo>
                    <a:pt x="997981" y="415446"/>
                  </a:lnTo>
                  <a:lnTo>
                    <a:pt x="987476" y="415446"/>
                  </a:lnTo>
                  <a:lnTo>
                    <a:pt x="976971" y="415446"/>
                  </a:lnTo>
                  <a:lnTo>
                    <a:pt x="966466" y="415446"/>
                  </a:lnTo>
                  <a:lnTo>
                    <a:pt x="955961" y="415446"/>
                  </a:lnTo>
                  <a:lnTo>
                    <a:pt x="945456" y="415446"/>
                  </a:lnTo>
                  <a:lnTo>
                    <a:pt x="934951" y="415446"/>
                  </a:lnTo>
                  <a:lnTo>
                    <a:pt x="924446" y="415446"/>
                  </a:lnTo>
                  <a:lnTo>
                    <a:pt x="913941" y="415446"/>
                  </a:lnTo>
                  <a:lnTo>
                    <a:pt x="903436" y="415446"/>
                  </a:lnTo>
                  <a:lnTo>
                    <a:pt x="892931" y="415446"/>
                  </a:lnTo>
                  <a:lnTo>
                    <a:pt x="882426" y="415446"/>
                  </a:lnTo>
                  <a:lnTo>
                    <a:pt x="871921" y="415446"/>
                  </a:lnTo>
                  <a:lnTo>
                    <a:pt x="861415" y="415446"/>
                  </a:lnTo>
                  <a:lnTo>
                    <a:pt x="850910" y="415446"/>
                  </a:lnTo>
                  <a:lnTo>
                    <a:pt x="840405" y="415446"/>
                  </a:lnTo>
                  <a:lnTo>
                    <a:pt x="829900" y="415446"/>
                  </a:lnTo>
                  <a:lnTo>
                    <a:pt x="819395" y="415446"/>
                  </a:lnTo>
                  <a:lnTo>
                    <a:pt x="808890" y="415446"/>
                  </a:lnTo>
                  <a:lnTo>
                    <a:pt x="798385" y="415446"/>
                  </a:lnTo>
                  <a:lnTo>
                    <a:pt x="787880" y="415446"/>
                  </a:lnTo>
                  <a:lnTo>
                    <a:pt x="777375" y="415446"/>
                  </a:lnTo>
                  <a:lnTo>
                    <a:pt x="766870" y="415446"/>
                  </a:lnTo>
                  <a:lnTo>
                    <a:pt x="756365" y="415446"/>
                  </a:lnTo>
                  <a:lnTo>
                    <a:pt x="745860" y="415446"/>
                  </a:lnTo>
                  <a:lnTo>
                    <a:pt x="735355" y="415446"/>
                  </a:lnTo>
                  <a:lnTo>
                    <a:pt x="724850" y="415446"/>
                  </a:lnTo>
                  <a:lnTo>
                    <a:pt x="714344" y="415446"/>
                  </a:lnTo>
                  <a:lnTo>
                    <a:pt x="703839" y="415446"/>
                  </a:lnTo>
                  <a:lnTo>
                    <a:pt x="693334" y="415446"/>
                  </a:lnTo>
                  <a:lnTo>
                    <a:pt x="682829" y="415446"/>
                  </a:lnTo>
                  <a:lnTo>
                    <a:pt x="672324" y="415446"/>
                  </a:lnTo>
                  <a:lnTo>
                    <a:pt x="661819" y="415446"/>
                  </a:lnTo>
                  <a:lnTo>
                    <a:pt x="651314" y="415446"/>
                  </a:lnTo>
                  <a:lnTo>
                    <a:pt x="640809" y="415446"/>
                  </a:lnTo>
                  <a:lnTo>
                    <a:pt x="630304" y="415446"/>
                  </a:lnTo>
                  <a:lnTo>
                    <a:pt x="619799" y="415446"/>
                  </a:lnTo>
                  <a:lnTo>
                    <a:pt x="609294" y="415446"/>
                  </a:lnTo>
                  <a:lnTo>
                    <a:pt x="598789" y="415446"/>
                  </a:lnTo>
                  <a:lnTo>
                    <a:pt x="588284" y="415446"/>
                  </a:lnTo>
                  <a:lnTo>
                    <a:pt x="577779" y="415446"/>
                  </a:lnTo>
                  <a:lnTo>
                    <a:pt x="567273" y="415446"/>
                  </a:lnTo>
                  <a:lnTo>
                    <a:pt x="556768" y="415446"/>
                  </a:lnTo>
                  <a:lnTo>
                    <a:pt x="546263" y="415446"/>
                  </a:lnTo>
                  <a:lnTo>
                    <a:pt x="535758" y="415446"/>
                  </a:lnTo>
                  <a:lnTo>
                    <a:pt x="525253" y="415446"/>
                  </a:lnTo>
                  <a:lnTo>
                    <a:pt x="514748" y="415446"/>
                  </a:lnTo>
                  <a:lnTo>
                    <a:pt x="504243" y="415446"/>
                  </a:lnTo>
                  <a:lnTo>
                    <a:pt x="493738" y="415446"/>
                  </a:lnTo>
                  <a:lnTo>
                    <a:pt x="483233" y="415446"/>
                  </a:lnTo>
                  <a:lnTo>
                    <a:pt x="472728" y="415446"/>
                  </a:lnTo>
                  <a:lnTo>
                    <a:pt x="462223" y="415446"/>
                  </a:lnTo>
                  <a:lnTo>
                    <a:pt x="451718" y="415446"/>
                  </a:lnTo>
                  <a:lnTo>
                    <a:pt x="441213" y="415446"/>
                  </a:lnTo>
                  <a:lnTo>
                    <a:pt x="430707" y="415446"/>
                  </a:lnTo>
                  <a:lnTo>
                    <a:pt x="420202" y="415446"/>
                  </a:lnTo>
                  <a:lnTo>
                    <a:pt x="409697" y="415446"/>
                  </a:lnTo>
                  <a:lnTo>
                    <a:pt x="399192" y="415446"/>
                  </a:lnTo>
                  <a:lnTo>
                    <a:pt x="388687" y="415446"/>
                  </a:lnTo>
                  <a:lnTo>
                    <a:pt x="378182" y="415446"/>
                  </a:lnTo>
                  <a:lnTo>
                    <a:pt x="367677" y="415446"/>
                  </a:lnTo>
                  <a:lnTo>
                    <a:pt x="357172" y="415446"/>
                  </a:lnTo>
                  <a:lnTo>
                    <a:pt x="346667" y="415446"/>
                  </a:lnTo>
                  <a:lnTo>
                    <a:pt x="336162" y="415446"/>
                  </a:lnTo>
                  <a:lnTo>
                    <a:pt x="325657" y="415446"/>
                  </a:lnTo>
                  <a:lnTo>
                    <a:pt x="315152" y="415446"/>
                  </a:lnTo>
                  <a:lnTo>
                    <a:pt x="304647" y="415446"/>
                  </a:lnTo>
                  <a:lnTo>
                    <a:pt x="294142" y="415446"/>
                  </a:lnTo>
                  <a:lnTo>
                    <a:pt x="283636" y="415446"/>
                  </a:lnTo>
                  <a:lnTo>
                    <a:pt x="273131" y="415446"/>
                  </a:lnTo>
                  <a:lnTo>
                    <a:pt x="262626" y="415446"/>
                  </a:lnTo>
                  <a:lnTo>
                    <a:pt x="252121" y="415446"/>
                  </a:lnTo>
                  <a:lnTo>
                    <a:pt x="241616" y="415446"/>
                  </a:lnTo>
                  <a:lnTo>
                    <a:pt x="231111" y="415446"/>
                  </a:lnTo>
                  <a:lnTo>
                    <a:pt x="220606" y="415446"/>
                  </a:lnTo>
                  <a:lnTo>
                    <a:pt x="210101" y="415446"/>
                  </a:lnTo>
                  <a:lnTo>
                    <a:pt x="199596" y="415446"/>
                  </a:lnTo>
                  <a:lnTo>
                    <a:pt x="189091" y="415446"/>
                  </a:lnTo>
                  <a:lnTo>
                    <a:pt x="178586" y="415446"/>
                  </a:lnTo>
                  <a:lnTo>
                    <a:pt x="168081" y="415446"/>
                  </a:lnTo>
                  <a:lnTo>
                    <a:pt x="157576" y="415446"/>
                  </a:lnTo>
                  <a:lnTo>
                    <a:pt x="147071" y="415446"/>
                  </a:lnTo>
                  <a:lnTo>
                    <a:pt x="136565" y="415446"/>
                  </a:lnTo>
                  <a:lnTo>
                    <a:pt x="126060" y="415446"/>
                  </a:lnTo>
                  <a:lnTo>
                    <a:pt x="115555" y="415446"/>
                  </a:lnTo>
                  <a:lnTo>
                    <a:pt x="105050" y="415446"/>
                  </a:lnTo>
                  <a:lnTo>
                    <a:pt x="94545" y="415446"/>
                  </a:lnTo>
                  <a:lnTo>
                    <a:pt x="84040" y="415446"/>
                  </a:lnTo>
                  <a:lnTo>
                    <a:pt x="73535" y="415446"/>
                  </a:lnTo>
                  <a:lnTo>
                    <a:pt x="63030" y="415446"/>
                  </a:lnTo>
                  <a:lnTo>
                    <a:pt x="52525" y="415446"/>
                  </a:lnTo>
                  <a:lnTo>
                    <a:pt x="42020" y="415446"/>
                  </a:lnTo>
                  <a:lnTo>
                    <a:pt x="31515" y="415446"/>
                  </a:lnTo>
                  <a:lnTo>
                    <a:pt x="21010" y="415446"/>
                  </a:lnTo>
                  <a:lnTo>
                    <a:pt x="10505" y="415446"/>
                  </a:lnTo>
                  <a:lnTo>
                    <a:pt x="0" y="41544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l278">
              <a:extLst>
                <a:ext uri="{FF2B5EF4-FFF2-40B4-BE49-F238E27FC236}">
                  <a16:creationId xmlns:a16="http://schemas.microsoft.com/office/drawing/2014/main" id="{B3C3EEA3-5244-9D4E-8EB0-F1BA93C9D293}"/>
                </a:ext>
              </a:extLst>
            </p:cNvPr>
            <p:cNvSpPr/>
            <p:nvPr/>
          </p:nvSpPr>
          <p:spPr>
            <a:xfrm>
              <a:off x="1934771" y="5431995"/>
              <a:ext cx="3014955" cy="410228"/>
            </a:xfrm>
            <a:custGeom>
              <a:avLst/>
              <a:gdLst/>
              <a:ahLst/>
              <a:cxnLst/>
              <a:rect l="0" t="0" r="0" b="0"/>
              <a:pathLst>
                <a:path w="3014955" h="410228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279">
              <a:extLst>
                <a:ext uri="{FF2B5EF4-FFF2-40B4-BE49-F238E27FC236}">
                  <a16:creationId xmlns:a16="http://schemas.microsoft.com/office/drawing/2014/main" id="{9AE32804-27E8-1042-A6D8-FE2134026948}"/>
                </a:ext>
              </a:extLst>
            </p:cNvPr>
            <p:cNvSpPr/>
            <p:nvPr/>
          </p:nvSpPr>
          <p:spPr>
            <a:xfrm>
              <a:off x="401205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4" name="tx280">
              <a:extLst>
                <a:ext uri="{FF2B5EF4-FFF2-40B4-BE49-F238E27FC236}">
                  <a16:creationId xmlns:a16="http://schemas.microsoft.com/office/drawing/2014/main" id="{5EDACD0C-0A8C-E740-9D18-B78BFC24A476}"/>
                </a:ext>
              </a:extLst>
            </p:cNvPr>
            <p:cNvSpPr/>
            <p:nvPr/>
          </p:nvSpPr>
          <p:spPr>
            <a:xfrm>
              <a:off x="272018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5" name="tx281">
              <a:extLst>
                <a:ext uri="{FF2B5EF4-FFF2-40B4-BE49-F238E27FC236}">
                  <a16:creationId xmlns:a16="http://schemas.microsoft.com/office/drawing/2014/main" id="{AFCE0189-AB5F-AC4E-9ABA-BE9496B209C0}"/>
                </a:ext>
              </a:extLst>
            </p:cNvPr>
            <p:cNvSpPr/>
            <p:nvPr/>
          </p:nvSpPr>
          <p:spPr>
            <a:xfrm>
              <a:off x="26475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6" name="tx282">
              <a:extLst>
                <a:ext uri="{FF2B5EF4-FFF2-40B4-BE49-F238E27FC236}">
                  <a16:creationId xmlns:a16="http://schemas.microsoft.com/office/drawing/2014/main" id="{28086F92-44D7-2D49-AB6B-3B6D350A5700}"/>
                </a:ext>
              </a:extLst>
            </p:cNvPr>
            <p:cNvSpPr/>
            <p:nvPr/>
          </p:nvSpPr>
          <p:spPr>
            <a:xfrm>
              <a:off x="30933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7" name="tx283">
              <a:extLst>
                <a:ext uri="{FF2B5EF4-FFF2-40B4-BE49-F238E27FC236}">
                  <a16:creationId xmlns:a16="http://schemas.microsoft.com/office/drawing/2014/main" id="{9BA0BF1E-3687-BD45-8B0E-9D7CC406A758}"/>
                </a:ext>
              </a:extLst>
            </p:cNvPr>
            <p:cNvSpPr/>
            <p:nvPr/>
          </p:nvSpPr>
          <p:spPr>
            <a:xfrm>
              <a:off x="422155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8" name="tx284">
              <a:extLst>
                <a:ext uri="{FF2B5EF4-FFF2-40B4-BE49-F238E27FC236}">
                  <a16:creationId xmlns:a16="http://schemas.microsoft.com/office/drawing/2014/main" id="{951EF854-E981-5D47-861E-E5C650C82E56}"/>
                </a:ext>
              </a:extLst>
            </p:cNvPr>
            <p:cNvSpPr/>
            <p:nvPr/>
          </p:nvSpPr>
          <p:spPr>
            <a:xfrm>
              <a:off x="3125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9" name="tx285">
              <a:extLst>
                <a:ext uri="{FF2B5EF4-FFF2-40B4-BE49-F238E27FC236}">
                  <a16:creationId xmlns:a16="http://schemas.microsoft.com/office/drawing/2014/main" id="{1F95CF79-FB6D-104F-8B82-7980EB10858A}"/>
                </a:ext>
              </a:extLst>
            </p:cNvPr>
            <p:cNvSpPr/>
            <p:nvPr/>
          </p:nvSpPr>
          <p:spPr>
            <a:xfrm>
              <a:off x="4121213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0" name="tx286">
              <a:extLst>
                <a:ext uri="{FF2B5EF4-FFF2-40B4-BE49-F238E27FC236}">
                  <a16:creationId xmlns:a16="http://schemas.microsoft.com/office/drawing/2014/main" id="{14EF41C5-3648-4445-A4CB-0B16C14762AD}"/>
                </a:ext>
              </a:extLst>
            </p:cNvPr>
            <p:cNvSpPr/>
            <p:nvPr/>
          </p:nvSpPr>
          <p:spPr>
            <a:xfrm>
              <a:off x="292656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1" name="tx287">
              <a:extLst>
                <a:ext uri="{FF2B5EF4-FFF2-40B4-BE49-F238E27FC236}">
                  <a16:creationId xmlns:a16="http://schemas.microsoft.com/office/drawing/2014/main" id="{03F12B9A-65F1-6542-8B68-70A457399250}"/>
                </a:ext>
              </a:extLst>
            </p:cNvPr>
            <p:cNvSpPr/>
            <p:nvPr/>
          </p:nvSpPr>
          <p:spPr>
            <a:xfrm>
              <a:off x="337878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2" name="tx288">
              <a:extLst>
                <a:ext uri="{FF2B5EF4-FFF2-40B4-BE49-F238E27FC236}">
                  <a16:creationId xmlns:a16="http://schemas.microsoft.com/office/drawing/2014/main" id="{8DF4250D-3BF7-3243-AE89-339F6F314423}"/>
                </a:ext>
              </a:extLst>
            </p:cNvPr>
            <p:cNvSpPr/>
            <p:nvPr/>
          </p:nvSpPr>
          <p:spPr>
            <a:xfrm>
              <a:off x="366259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3" name="tx289">
              <a:extLst>
                <a:ext uri="{FF2B5EF4-FFF2-40B4-BE49-F238E27FC236}">
                  <a16:creationId xmlns:a16="http://schemas.microsoft.com/office/drawing/2014/main" id="{2674B18F-22E6-CD4B-969F-738B2BC7D227}"/>
                </a:ext>
              </a:extLst>
            </p:cNvPr>
            <p:cNvSpPr/>
            <p:nvPr/>
          </p:nvSpPr>
          <p:spPr>
            <a:xfrm>
              <a:off x="300162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4" name="tx290">
              <a:extLst>
                <a:ext uri="{FF2B5EF4-FFF2-40B4-BE49-F238E27FC236}">
                  <a16:creationId xmlns:a16="http://schemas.microsoft.com/office/drawing/2014/main" id="{756D3CF9-02BD-2C47-A2AF-00F6456E2B98}"/>
                </a:ext>
              </a:extLst>
            </p:cNvPr>
            <p:cNvSpPr/>
            <p:nvPr/>
          </p:nvSpPr>
          <p:spPr>
            <a:xfrm>
              <a:off x="307587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5" name="tx291">
              <a:extLst>
                <a:ext uri="{FF2B5EF4-FFF2-40B4-BE49-F238E27FC236}">
                  <a16:creationId xmlns:a16="http://schemas.microsoft.com/office/drawing/2014/main" id="{3C124A18-0689-AD47-8CB4-78B11082AE8A}"/>
                </a:ext>
              </a:extLst>
            </p:cNvPr>
            <p:cNvSpPr/>
            <p:nvPr/>
          </p:nvSpPr>
          <p:spPr>
            <a:xfrm>
              <a:off x="3171504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6" name="tx292">
              <a:extLst>
                <a:ext uri="{FF2B5EF4-FFF2-40B4-BE49-F238E27FC236}">
                  <a16:creationId xmlns:a16="http://schemas.microsoft.com/office/drawing/2014/main" id="{AEA2D850-6948-AF45-8D2D-712AD74B5672}"/>
                </a:ext>
              </a:extLst>
            </p:cNvPr>
            <p:cNvSpPr/>
            <p:nvPr/>
          </p:nvSpPr>
          <p:spPr>
            <a:xfrm>
              <a:off x="37788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7" name="tx293">
              <a:extLst>
                <a:ext uri="{FF2B5EF4-FFF2-40B4-BE49-F238E27FC236}">
                  <a16:creationId xmlns:a16="http://schemas.microsoft.com/office/drawing/2014/main" id="{0DA1AF7F-E2F8-2F4C-8D1A-43018F2FEB51}"/>
                </a:ext>
              </a:extLst>
            </p:cNvPr>
            <p:cNvSpPr/>
            <p:nvPr/>
          </p:nvSpPr>
          <p:spPr>
            <a:xfrm>
              <a:off x="3726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8" name="tx294">
              <a:extLst>
                <a:ext uri="{FF2B5EF4-FFF2-40B4-BE49-F238E27FC236}">
                  <a16:creationId xmlns:a16="http://schemas.microsoft.com/office/drawing/2014/main" id="{38D1933A-A3D8-6A49-83C0-86BC57FD4227}"/>
                </a:ext>
              </a:extLst>
            </p:cNvPr>
            <p:cNvSpPr/>
            <p:nvPr/>
          </p:nvSpPr>
          <p:spPr>
            <a:xfrm>
              <a:off x="302782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9" name="tx295">
              <a:extLst>
                <a:ext uri="{FF2B5EF4-FFF2-40B4-BE49-F238E27FC236}">
                  <a16:creationId xmlns:a16="http://schemas.microsoft.com/office/drawing/2014/main" id="{DDDCFBD0-402C-BC4B-A8EE-0B732F07FB85}"/>
                </a:ext>
              </a:extLst>
            </p:cNvPr>
            <p:cNvSpPr/>
            <p:nvPr/>
          </p:nvSpPr>
          <p:spPr>
            <a:xfrm>
              <a:off x="43569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0" name="tx296">
              <a:extLst>
                <a:ext uri="{FF2B5EF4-FFF2-40B4-BE49-F238E27FC236}">
                  <a16:creationId xmlns:a16="http://schemas.microsoft.com/office/drawing/2014/main" id="{8E9B91D1-3320-7B44-BC88-CC5555ABB75B}"/>
                </a:ext>
              </a:extLst>
            </p:cNvPr>
            <p:cNvSpPr/>
            <p:nvPr/>
          </p:nvSpPr>
          <p:spPr>
            <a:xfrm>
              <a:off x="369612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1" name="tx297">
              <a:extLst>
                <a:ext uri="{FF2B5EF4-FFF2-40B4-BE49-F238E27FC236}">
                  <a16:creationId xmlns:a16="http://schemas.microsoft.com/office/drawing/2014/main" id="{E197E716-2C24-2D49-BDA5-4454B33FC84B}"/>
                </a:ext>
              </a:extLst>
            </p:cNvPr>
            <p:cNvSpPr/>
            <p:nvPr/>
          </p:nvSpPr>
          <p:spPr>
            <a:xfrm>
              <a:off x="372860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2" name="tx298">
              <a:extLst>
                <a:ext uri="{FF2B5EF4-FFF2-40B4-BE49-F238E27FC236}">
                  <a16:creationId xmlns:a16="http://schemas.microsoft.com/office/drawing/2014/main" id="{0B8C9F87-781C-444B-BDA6-72ADA0F21B2D}"/>
                </a:ext>
              </a:extLst>
            </p:cNvPr>
            <p:cNvSpPr/>
            <p:nvPr/>
          </p:nvSpPr>
          <p:spPr>
            <a:xfrm>
              <a:off x="280372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3" name="tx299">
              <a:extLst>
                <a:ext uri="{FF2B5EF4-FFF2-40B4-BE49-F238E27FC236}">
                  <a16:creationId xmlns:a16="http://schemas.microsoft.com/office/drawing/2014/main" id="{AF43B1EA-EB6D-1242-A513-315F4B899EE4}"/>
                </a:ext>
              </a:extLst>
            </p:cNvPr>
            <p:cNvSpPr/>
            <p:nvPr/>
          </p:nvSpPr>
          <p:spPr>
            <a:xfrm>
              <a:off x="39036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4" name="tx300">
              <a:extLst>
                <a:ext uri="{FF2B5EF4-FFF2-40B4-BE49-F238E27FC236}">
                  <a16:creationId xmlns:a16="http://schemas.microsoft.com/office/drawing/2014/main" id="{958C80C4-7FDE-174D-84E3-CC27235CEF74}"/>
                </a:ext>
              </a:extLst>
            </p:cNvPr>
            <p:cNvSpPr/>
            <p:nvPr/>
          </p:nvSpPr>
          <p:spPr>
            <a:xfrm>
              <a:off x="349576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5" name="tx301">
              <a:extLst>
                <a:ext uri="{FF2B5EF4-FFF2-40B4-BE49-F238E27FC236}">
                  <a16:creationId xmlns:a16="http://schemas.microsoft.com/office/drawing/2014/main" id="{547F40C6-2E43-3C4A-B2A7-47409370448F}"/>
                </a:ext>
              </a:extLst>
            </p:cNvPr>
            <p:cNvSpPr/>
            <p:nvPr/>
          </p:nvSpPr>
          <p:spPr>
            <a:xfrm>
              <a:off x="249754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6" name="tx302">
              <a:extLst>
                <a:ext uri="{FF2B5EF4-FFF2-40B4-BE49-F238E27FC236}">
                  <a16:creationId xmlns:a16="http://schemas.microsoft.com/office/drawing/2014/main" id="{DEFFC3C7-2190-C84A-A6DD-8FACAB3D4603}"/>
                </a:ext>
              </a:extLst>
            </p:cNvPr>
            <p:cNvSpPr/>
            <p:nvPr/>
          </p:nvSpPr>
          <p:spPr>
            <a:xfrm>
              <a:off x="317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7" name="tx303">
              <a:extLst>
                <a:ext uri="{FF2B5EF4-FFF2-40B4-BE49-F238E27FC236}">
                  <a16:creationId xmlns:a16="http://schemas.microsoft.com/office/drawing/2014/main" id="{7728D973-5C62-7447-A990-535C74ABC2FB}"/>
                </a:ext>
              </a:extLst>
            </p:cNvPr>
            <p:cNvSpPr/>
            <p:nvPr/>
          </p:nvSpPr>
          <p:spPr>
            <a:xfrm>
              <a:off x="310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8" name="tx304">
              <a:extLst>
                <a:ext uri="{FF2B5EF4-FFF2-40B4-BE49-F238E27FC236}">
                  <a16:creationId xmlns:a16="http://schemas.microsoft.com/office/drawing/2014/main" id="{E4811481-B44D-614E-A104-0916CD36A759}"/>
                </a:ext>
              </a:extLst>
            </p:cNvPr>
            <p:cNvSpPr/>
            <p:nvPr/>
          </p:nvSpPr>
          <p:spPr>
            <a:xfrm>
              <a:off x="31186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9" name="tx305">
              <a:extLst>
                <a:ext uri="{FF2B5EF4-FFF2-40B4-BE49-F238E27FC236}">
                  <a16:creationId xmlns:a16="http://schemas.microsoft.com/office/drawing/2014/main" id="{3E899E12-7538-D94D-BA35-A005DDB993AB}"/>
                </a:ext>
              </a:extLst>
            </p:cNvPr>
            <p:cNvSpPr/>
            <p:nvPr/>
          </p:nvSpPr>
          <p:spPr>
            <a:xfrm>
              <a:off x="280587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0" name="tx306">
              <a:extLst>
                <a:ext uri="{FF2B5EF4-FFF2-40B4-BE49-F238E27FC236}">
                  <a16:creationId xmlns:a16="http://schemas.microsoft.com/office/drawing/2014/main" id="{572DDA11-C783-314A-8D2E-5B7B85EC2E7C}"/>
                </a:ext>
              </a:extLst>
            </p:cNvPr>
            <p:cNvSpPr/>
            <p:nvPr/>
          </p:nvSpPr>
          <p:spPr>
            <a:xfrm>
              <a:off x="269578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1" name="tx307">
              <a:extLst>
                <a:ext uri="{FF2B5EF4-FFF2-40B4-BE49-F238E27FC236}">
                  <a16:creationId xmlns:a16="http://schemas.microsoft.com/office/drawing/2014/main" id="{2D0D6BAF-C5B2-CF40-9BD3-C909B416A594}"/>
                </a:ext>
              </a:extLst>
            </p:cNvPr>
            <p:cNvSpPr/>
            <p:nvPr/>
          </p:nvSpPr>
          <p:spPr>
            <a:xfrm>
              <a:off x="41057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2" name="tx308">
              <a:extLst>
                <a:ext uri="{FF2B5EF4-FFF2-40B4-BE49-F238E27FC236}">
                  <a16:creationId xmlns:a16="http://schemas.microsoft.com/office/drawing/2014/main" id="{E53D7E34-05BF-4D46-B232-7E88B9E7AD7C}"/>
                </a:ext>
              </a:extLst>
            </p:cNvPr>
            <p:cNvSpPr/>
            <p:nvPr/>
          </p:nvSpPr>
          <p:spPr>
            <a:xfrm>
              <a:off x="295423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3" name="pg309">
              <a:extLst>
                <a:ext uri="{FF2B5EF4-FFF2-40B4-BE49-F238E27FC236}">
                  <a16:creationId xmlns:a16="http://schemas.microsoft.com/office/drawing/2014/main" id="{3F11E245-FDC2-C144-A42F-14DC05C1878E}"/>
                </a:ext>
              </a:extLst>
            </p:cNvPr>
            <p:cNvSpPr/>
            <p:nvPr/>
          </p:nvSpPr>
          <p:spPr>
            <a:xfrm>
              <a:off x="2092347" y="5971790"/>
              <a:ext cx="3708290" cy="402992"/>
            </a:xfrm>
            <a:custGeom>
              <a:avLst/>
              <a:gdLst/>
              <a:ahLst/>
              <a:cxnLst/>
              <a:rect l="0" t="0" r="0" b="0"/>
              <a:pathLst>
                <a:path w="3708290" h="402992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  <a:lnTo>
                    <a:pt x="3708290" y="402992"/>
                  </a:lnTo>
                  <a:lnTo>
                    <a:pt x="3697785" y="402992"/>
                  </a:lnTo>
                  <a:lnTo>
                    <a:pt x="3687280" y="402992"/>
                  </a:lnTo>
                  <a:lnTo>
                    <a:pt x="3676775" y="402992"/>
                  </a:lnTo>
                  <a:lnTo>
                    <a:pt x="3666270" y="402992"/>
                  </a:lnTo>
                  <a:lnTo>
                    <a:pt x="3655765" y="402992"/>
                  </a:lnTo>
                  <a:lnTo>
                    <a:pt x="3645260" y="402992"/>
                  </a:lnTo>
                  <a:lnTo>
                    <a:pt x="3634755" y="402992"/>
                  </a:lnTo>
                  <a:lnTo>
                    <a:pt x="3624250" y="402992"/>
                  </a:lnTo>
                  <a:lnTo>
                    <a:pt x="3613745" y="402992"/>
                  </a:lnTo>
                  <a:lnTo>
                    <a:pt x="3603239" y="402992"/>
                  </a:lnTo>
                  <a:lnTo>
                    <a:pt x="3592734" y="402992"/>
                  </a:lnTo>
                  <a:lnTo>
                    <a:pt x="3582229" y="402992"/>
                  </a:lnTo>
                  <a:lnTo>
                    <a:pt x="3571724" y="402992"/>
                  </a:lnTo>
                  <a:lnTo>
                    <a:pt x="3561219" y="402992"/>
                  </a:lnTo>
                  <a:lnTo>
                    <a:pt x="3550714" y="402992"/>
                  </a:lnTo>
                  <a:lnTo>
                    <a:pt x="3540209" y="402992"/>
                  </a:lnTo>
                  <a:lnTo>
                    <a:pt x="3529704" y="402992"/>
                  </a:lnTo>
                  <a:lnTo>
                    <a:pt x="3519199" y="402992"/>
                  </a:lnTo>
                  <a:lnTo>
                    <a:pt x="3508694" y="402992"/>
                  </a:lnTo>
                  <a:lnTo>
                    <a:pt x="3498189" y="402992"/>
                  </a:lnTo>
                  <a:lnTo>
                    <a:pt x="3487684" y="402992"/>
                  </a:lnTo>
                  <a:lnTo>
                    <a:pt x="3477179" y="402992"/>
                  </a:lnTo>
                  <a:lnTo>
                    <a:pt x="3466674" y="402992"/>
                  </a:lnTo>
                  <a:lnTo>
                    <a:pt x="3456168" y="402992"/>
                  </a:lnTo>
                  <a:lnTo>
                    <a:pt x="3445663" y="402992"/>
                  </a:lnTo>
                  <a:lnTo>
                    <a:pt x="3435158" y="402992"/>
                  </a:lnTo>
                  <a:lnTo>
                    <a:pt x="3424653" y="402992"/>
                  </a:lnTo>
                  <a:lnTo>
                    <a:pt x="3414148" y="402992"/>
                  </a:lnTo>
                  <a:lnTo>
                    <a:pt x="3403643" y="402992"/>
                  </a:lnTo>
                  <a:lnTo>
                    <a:pt x="3393138" y="402992"/>
                  </a:lnTo>
                  <a:lnTo>
                    <a:pt x="3382633" y="402992"/>
                  </a:lnTo>
                  <a:lnTo>
                    <a:pt x="3372128" y="402992"/>
                  </a:lnTo>
                  <a:lnTo>
                    <a:pt x="3361623" y="402992"/>
                  </a:lnTo>
                  <a:lnTo>
                    <a:pt x="3351118" y="402992"/>
                  </a:lnTo>
                  <a:lnTo>
                    <a:pt x="3340613" y="402992"/>
                  </a:lnTo>
                  <a:lnTo>
                    <a:pt x="3330108" y="402992"/>
                  </a:lnTo>
                  <a:lnTo>
                    <a:pt x="3319603" y="402992"/>
                  </a:lnTo>
                  <a:lnTo>
                    <a:pt x="3309097" y="402992"/>
                  </a:lnTo>
                  <a:lnTo>
                    <a:pt x="3298592" y="402992"/>
                  </a:lnTo>
                  <a:lnTo>
                    <a:pt x="3288087" y="402992"/>
                  </a:lnTo>
                  <a:lnTo>
                    <a:pt x="3277582" y="402992"/>
                  </a:lnTo>
                  <a:lnTo>
                    <a:pt x="3267077" y="402992"/>
                  </a:lnTo>
                  <a:lnTo>
                    <a:pt x="3256572" y="402992"/>
                  </a:lnTo>
                  <a:lnTo>
                    <a:pt x="3246067" y="402992"/>
                  </a:lnTo>
                  <a:lnTo>
                    <a:pt x="3235562" y="402992"/>
                  </a:lnTo>
                  <a:lnTo>
                    <a:pt x="3225057" y="402992"/>
                  </a:lnTo>
                  <a:lnTo>
                    <a:pt x="3214552" y="402992"/>
                  </a:lnTo>
                  <a:lnTo>
                    <a:pt x="3204047" y="402992"/>
                  </a:lnTo>
                  <a:lnTo>
                    <a:pt x="3193542" y="402992"/>
                  </a:lnTo>
                  <a:lnTo>
                    <a:pt x="3183037" y="402992"/>
                  </a:lnTo>
                  <a:lnTo>
                    <a:pt x="3172532" y="402992"/>
                  </a:lnTo>
                  <a:lnTo>
                    <a:pt x="3162026" y="402992"/>
                  </a:lnTo>
                  <a:lnTo>
                    <a:pt x="3151521" y="402992"/>
                  </a:lnTo>
                  <a:lnTo>
                    <a:pt x="3141016" y="402992"/>
                  </a:lnTo>
                  <a:lnTo>
                    <a:pt x="3130511" y="402992"/>
                  </a:lnTo>
                  <a:lnTo>
                    <a:pt x="3120006" y="402992"/>
                  </a:lnTo>
                  <a:lnTo>
                    <a:pt x="3109501" y="402992"/>
                  </a:lnTo>
                  <a:lnTo>
                    <a:pt x="3098996" y="402992"/>
                  </a:lnTo>
                  <a:lnTo>
                    <a:pt x="3088491" y="402992"/>
                  </a:lnTo>
                  <a:lnTo>
                    <a:pt x="3077986" y="402992"/>
                  </a:lnTo>
                  <a:lnTo>
                    <a:pt x="3067481" y="402992"/>
                  </a:lnTo>
                  <a:lnTo>
                    <a:pt x="3056976" y="402992"/>
                  </a:lnTo>
                  <a:lnTo>
                    <a:pt x="3046471" y="402992"/>
                  </a:lnTo>
                  <a:lnTo>
                    <a:pt x="3035966" y="402992"/>
                  </a:lnTo>
                  <a:lnTo>
                    <a:pt x="3025460" y="402992"/>
                  </a:lnTo>
                  <a:lnTo>
                    <a:pt x="3014955" y="402992"/>
                  </a:lnTo>
                  <a:lnTo>
                    <a:pt x="3004450" y="402992"/>
                  </a:lnTo>
                  <a:lnTo>
                    <a:pt x="2993945" y="402992"/>
                  </a:lnTo>
                  <a:lnTo>
                    <a:pt x="2983440" y="402992"/>
                  </a:lnTo>
                  <a:lnTo>
                    <a:pt x="2972935" y="402992"/>
                  </a:lnTo>
                  <a:lnTo>
                    <a:pt x="2962430" y="402992"/>
                  </a:lnTo>
                  <a:lnTo>
                    <a:pt x="2951925" y="402992"/>
                  </a:lnTo>
                  <a:lnTo>
                    <a:pt x="2941420" y="402992"/>
                  </a:lnTo>
                  <a:lnTo>
                    <a:pt x="2930915" y="402992"/>
                  </a:lnTo>
                  <a:lnTo>
                    <a:pt x="2920410" y="402992"/>
                  </a:lnTo>
                  <a:lnTo>
                    <a:pt x="2909905" y="402992"/>
                  </a:lnTo>
                  <a:lnTo>
                    <a:pt x="2899400" y="402992"/>
                  </a:lnTo>
                  <a:lnTo>
                    <a:pt x="2888895" y="402992"/>
                  </a:lnTo>
                  <a:lnTo>
                    <a:pt x="2878389" y="402992"/>
                  </a:lnTo>
                  <a:lnTo>
                    <a:pt x="2867884" y="402992"/>
                  </a:lnTo>
                  <a:lnTo>
                    <a:pt x="2857379" y="402992"/>
                  </a:lnTo>
                  <a:lnTo>
                    <a:pt x="2846874" y="402992"/>
                  </a:lnTo>
                  <a:lnTo>
                    <a:pt x="2836369" y="402992"/>
                  </a:lnTo>
                  <a:lnTo>
                    <a:pt x="2825864" y="402992"/>
                  </a:lnTo>
                  <a:lnTo>
                    <a:pt x="2815359" y="402992"/>
                  </a:lnTo>
                  <a:lnTo>
                    <a:pt x="2804854" y="402992"/>
                  </a:lnTo>
                  <a:lnTo>
                    <a:pt x="2794349" y="402992"/>
                  </a:lnTo>
                  <a:lnTo>
                    <a:pt x="2783844" y="402992"/>
                  </a:lnTo>
                  <a:lnTo>
                    <a:pt x="2773339" y="402992"/>
                  </a:lnTo>
                  <a:lnTo>
                    <a:pt x="2762834" y="402992"/>
                  </a:lnTo>
                  <a:lnTo>
                    <a:pt x="2752329" y="402992"/>
                  </a:lnTo>
                  <a:lnTo>
                    <a:pt x="2741824" y="402992"/>
                  </a:lnTo>
                  <a:lnTo>
                    <a:pt x="2731318" y="402992"/>
                  </a:lnTo>
                  <a:lnTo>
                    <a:pt x="2720813" y="402992"/>
                  </a:lnTo>
                  <a:lnTo>
                    <a:pt x="2710308" y="402992"/>
                  </a:lnTo>
                  <a:lnTo>
                    <a:pt x="2699803" y="402992"/>
                  </a:lnTo>
                  <a:lnTo>
                    <a:pt x="2689298" y="402992"/>
                  </a:lnTo>
                  <a:lnTo>
                    <a:pt x="2678793" y="402992"/>
                  </a:lnTo>
                  <a:lnTo>
                    <a:pt x="2668288" y="402992"/>
                  </a:lnTo>
                  <a:lnTo>
                    <a:pt x="2657783" y="402992"/>
                  </a:lnTo>
                  <a:lnTo>
                    <a:pt x="2647278" y="402992"/>
                  </a:lnTo>
                  <a:lnTo>
                    <a:pt x="2636773" y="402992"/>
                  </a:lnTo>
                  <a:lnTo>
                    <a:pt x="2626268" y="402992"/>
                  </a:lnTo>
                  <a:lnTo>
                    <a:pt x="2615763" y="402992"/>
                  </a:lnTo>
                  <a:lnTo>
                    <a:pt x="2605258" y="402992"/>
                  </a:lnTo>
                  <a:lnTo>
                    <a:pt x="2594752" y="402992"/>
                  </a:lnTo>
                  <a:lnTo>
                    <a:pt x="2584247" y="402992"/>
                  </a:lnTo>
                  <a:lnTo>
                    <a:pt x="2573742" y="402992"/>
                  </a:lnTo>
                  <a:lnTo>
                    <a:pt x="2563237" y="402992"/>
                  </a:lnTo>
                  <a:lnTo>
                    <a:pt x="2552732" y="402992"/>
                  </a:lnTo>
                  <a:lnTo>
                    <a:pt x="2542227" y="402992"/>
                  </a:lnTo>
                  <a:lnTo>
                    <a:pt x="2531722" y="402992"/>
                  </a:lnTo>
                  <a:lnTo>
                    <a:pt x="2521217" y="402992"/>
                  </a:lnTo>
                  <a:lnTo>
                    <a:pt x="2510712" y="402992"/>
                  </a:lnTo>
                  <a:lnTo>
                    <a:pt x="2500207" y="402992"/>
                  </a:lnTo>
                  <a:lnTo>
                    <a:pt x="2489702" y="402992"/>
                  </a:lnTo>
                  <a:lnTo>
                    <a:pt x="2479197" y="402992"/>
                  </a:lnTo>
                  <a:lnTo>
                    <a:pt x="2468692" y="402992"/>
                  </a:lnTo>
                  <a:lnTo>
                    <a:pt x="2458187" y="402992"/>
                  </a:lnTo>
                  <a:lnTo>
                    <a:pt x="2447681" y="402992"/>
                  </a:lnTo>
                  <a:lnTo>
                    <a:pt x="2437176" y="402992"/>
                  </a:lnTo>
                  <a:lnTo>
                    <a:pt x="2426671" y="402992"/>
                  </a:lnTo>
                  <a:lnTo>
                    <a:pt x="2416166" y="402992"/>
                  </a:lnTo>
                  <a:lnTo>
                    <a:pt x="2405661" y="402992"/>
                  </a:lnTo>
                  <a:lnTo>
                    <a:pt x="2395156" y="402992"/>
                  </a:lnTo>
                  <a:lnTo>
                    <a:pt x="2384651" y="402992"/>
                  </a:lnTo>
                  <a:lnTo>
                    <a:pt x="2374146" y="402992"/>
                  </a:lnTo>
                  <a:lnTo>
                    <a:pt x="2363641" y="402992"/>
                  </a:lnTo>
                  <a:lnTo>
                    <a:pt x="2353136" y="402992"/>
                  </a:lnTo>
                  <a:lnTo>
                    <a:pt x="2342631" y="402992"/>
                  </a:lnTo>
                  <a:lnTo>
                    <a:pt x="2332126" y="402992"/>
                  </a:lnTo>
                  <a:lnTo>
                    <a:pt x="2321621" y="402992"/>
                  </a:lnTo>
                  <a:lnTo>
                    <a:pt x="2311116" y="402992"/>
                  </a:lnTo>
                  <a:lnTo>
                    <a:pt x="2300610" y="402992"/>
                  </a:lnTo>
                  <a:lnTo>
                    <a:pt x="2290105" y="402992"/>
                  </a:lnTo>
                  <a:lnTo>
                    <a:pt x="2279600" y="402992"/>
                  </a:lnTo>
                  <a:lnTo>
                    <a:pt x="2269095" y="402992"/>
                  </a:lnTo>
                  <a:lnTo>
                    <a:pt x="2258590" y="402992"/>
                  </a:lnTo>
                  <a:lnTo>
                    <a:pt x="2248085" y="402992"/>
                  </a:lnTo>
                  <a:lnTo>
                    <a:pt x="2237580" y="402992"/>
                  </a:lnTo>
                  <a:lnTo>
                    <a:pt x="2227075" y="402992"/>
                  </a:lnTo>
                  <a:lnTo>
                    <a:pt x="2216570" y="402992"/>
                  </a:lnTo>
                  <a:lnTo>
                    <a:pt x="2206065" y="402992"/>
                  </a:lnTo>
                  <a:lnTo>
                    <a:pt x="2195560" y="402992"/>
                  </a:lnTo>
                  <a:lnTo>
                    <a:pt x="2185055" y="402992"/>
                  </a:lnTo>
                  <a:lnTo>
                    <a:pt x="2174550" y="402992"/>
                  </a:lnTo>
                  <a:lnTo>
                    <a:pt x="2164045" y="402992"/>
                  </a:lnTo>
                  <a:lnTo>
                    <a:pt x="2153539" y="402992"/>
                  </a:lnTo>
                  <a:lnTo>
                    <a:pt x="2143034" y="402992"/>
                  </a:lnTo>
                  <a:lnTo>
                    <a:pt x="2132529" y="402992"/>
                  </a:lnTo>
                  <a:lnTo>
                    <a:pt x="2122024" y="402992"/>
                  </a:lnTo>
                  <a:lnTo>
                    <a:pt x="2111519" y="402992"/>
                  </a:lnTo>
                  <a:lnTo>
                    <a:pt x="2101014" y="402992"/>
                  </a:lnTo>
                  <a:lnTo>
                    <a:pt x="2090509" y="402992"/>
                  </a:lnTo>
                  <a:lnTo>
                    <a:pt x="2080004" y="402992"/>
                  </a:lnTo>
                  <a:lnTo>
                    <a:pt x="2069499" y="402992"/>
                  </a:lnTo>
                  <a:lnTo>
                    <a:pt x="2058994" y="402992"/>
                  </a:lnTo>
                  <a:lnTo>
                    <a:pt x="2048489" y="402992"/>
                  </a:lnTo>
                  <a:lnTo>
                    <a:pt x="2037984" y="402992"/>
                  </a:lnTo>
                  <a:lnTo>
                    <a:pt x="2027479" y="402992"/>
                  </a:lnTo>
                  <a:lnTo>
                    <a:pt x="2016973" y="402992"/>
                  </a:lnTo>
                  <a:lnTo>
                    <a:pt x="2006468" y="402992"/>
                  </a:lnTo>
                  <a:lnTo>
                    <a:pt x="1995963" y="402992"/>
                  </a:lnTo>
                  <a:lnTo>
                    <a:pt x="1985458" y="402992"/>
                  </a:lnTo>
                  <a:lnTo>
                    <a:pt x="1974953" y="402992"/>
                  </a:lnTo>
                  <a:lnTo>
                    <a:pt x="1964448" y="402992"/>
                  </a:lnTo>
                  <a:lnTo>
                    <a:pt x="1953943" y="402992"/>
                  </a:lnTo>
                  <a:lnTo>
                    <a:pt x="1943438" y="402992"/>
                  </a:lnTo>
                  <a:lnTo>
                    <a:pt x="1932933" y="402992"/>
                  </a:lnTo>
                  <a:lnTo>
                    <a:pt x="1922428" y="402992"/>
                  </a:lnTo>
                  <a:lnTo>
                    <a:pt x="1911923" y="402992"/>
                  </a:lnTo>
                  <a:lnTo>
                    <a:pt x="1901418" y="402992"/>
                  </a:lnTo>
                  <a:lnTo>
                    <a:pt x="1890913" y="402992"/>
                  </a:lnTo>
                  <a:lnTo>
                    <a:pt x="1880408" y="402992"/>
                  </a:lnTo>
                  <a:lnTo>
                    <a:pt x="1869902" y="402992"/>
                  </a:lnTo>
                  <a:lnTo>
                    <a:pt x="1859397" y="402992"/>
                  </a:lnTo>
                  <a:lnTo>
                    <a:pt x="1848892" y="402992"/>
                  </a:lnTo>
                  <a:lnTo>
                    <a:pt x="1838387" y="402992"/>
                  </a:lnTo>
                  <a:lnTo>
                    <a:pt x="1827882" y="402992"/>
                  </a:lnTo>
                  <a:lnTo>
                    <a:pt x="1817377" y="402992"/>
                  </a:lnTo>
                  <a:lnTo>
                    <a:pt x="1806872" y="402992"/>
                  </a:lnTo>
                  <a:lnTo>
                    <a:pt x="1796367" y="402992"/>
                  </a:lnTo>
                  <a:lnTo>
                    <a:pt x="1785862" y="402992"/>
                  </a:lnTo>
                  <a:lnTo>
                    <a:pt x="1775357" y="402992"/>
                  </a:lnTo>
                  <a:lnTo>
                    <a:pt x="1764852" y="402992"/>
                  </a:lnTo>
                  <a:lnTo>
                    <a:pt x="1754347" y="402992"/>
                  </a:lnTo>
                  <a:lnTo>
                    <a:pt x="1743842" y="402992"/>
                  </a:lnTo>
                  <a:lnTo>
                    <a:pt x="1733337" y="402992"/>
                  </a:lnTo>
                  <a:lnTo>
                    <a:pt x="1722831" y="402992"/>
                  </a:lnTo>
                  <a:lnTo>
                    <a:pt x="1712326" y="402992"/>
                  </a:lnTo>
                  <a:lnTo>
                    <a:pt x="1701821" y="402992"/>
                  </a:lnTo>
                  <a:lnTo>
                    <a:pt x="1691316" y="402992"/>
                  </a:lnTo>
                  <a:lnTo>
                    <a:pt x="1680811" y="402992"/>
                  </a:lnTo>
                  <a:lnTo>
                    <a:pt x="1670306" y="402992"/>
                  </a:lnTo>
                  <a:lnTo>
                    <a:pt x="1659801" y="402992"/>
                  </a:lnTo>
                  <a:lnTo>
                    <a:pt x="1649296" y="402992"/>
                  </a:lnTo>
                  <a:lnTo>
                    <a:pt x="1638791" y="402992"/>
                  </a:lnTo>
                  <a:lnTo>
                    <a:pt x="1628286" y="402992"/>
                  </a:lnTo>
                  <a:lnTo>
                    <a:pt x="1617781" y="402992"/>
                  </a:lnTo>
                  <a:lnTo>
                    <a:pt x="1607276" y="402992"/>
                  </a:lnTo>
                  <a:lnTo>
                    <a:pt x="1596771" y="402992"/>
                  </a:lnTo>
                  <a:lnTo>
                    <a:pt x="1586266" y="402992"/>
                  </a:lnTo>
                  <a:lnTo>
                    <a:pt x="1575760" y="402992"/>
                  </a:lnTo>
                  <a:lnTo>
                    <a:pt x="1565255" y="402992"/>
                  </a:lnTo>
                  <a:lnTo>
                    <a:pt x="1554750" y="402992"/>
                  </a:lnTo>
                  <a:lnTo>
                    <a:pt x="1544245" y="402992"/>
                  </a:lnTo>
                  <a:lnTo>
                    <a:pt x="1533740" y="402992"/>
                  </a:lnTo>
                  <a:lnTo>
                    <a:pt x="1523235" y="402992"/>
                  </a:lnTo>
                  <a:lnTo>
                    <a:pt x="1512730" y="402992"/>
                  </a:lnTo>
                  <a:lnTo>
                    <a:pt x="1502225" y="402992"/>
                  </a:lnTo>
                  <a:lnTo>
                    <a:pt x="1491720" y="402992"/>
                  </a:lnTo>
                  <a:lnTo>
                    <a:pt x="1481215" y="402992"/>
                  </a:lnTo>
                  <a:lnTo>
                    <a:pt x="1470710" y="402992"/>
                  </a:lnTo>
                  <a:lnTo>
                    <a:pt x="1460205" y="402992"/>
                  </a:lnTo>
                  <a:lnTo>
                    <a:pt x="1449700" y="402992"/>
                  </a:lnTo>
                  <a:lnTo>
                    <a:pt x="1439194" y="402992"/>
                  </a:lnTo>
                  <a:lnTo>
                    <a:pt x="1428689" y="402992"/>
                  </a:lnTo>
                  <a:lnTo>
                    <a:pt x="1418184" y="402992"/>
                  </a:lnTo>
                  <a:lnTo>
                    <a:pt x="1407679" y="402992"/>
                  </a:lnTo>
                  <a:lnTo>
                    <a:pt x="1397174" y="402992"/>
                  </a:lnTo>
                  <a:lnTo>
                    <a:pt x="1386669" y="402992"/>
                  </a:lnTo>
                  <a:lnTo>
                    <a:pt x="1376164" y="402992"/>
                  </a:lnTo>
                  <a:lnTo>
                    <a:pt x="1365659" y="402992"/>
                  </a:lnTo>
                  <a:lnTo>
                    <a:pt x="1355154" y="402992"/>
                  </a:lnTo>
                  <a:lnTo>
                    <a:pt x="1344649" y="402992"/>
                  </a:lnTo>
                  <a:lnTo>
                    <a:pt x="1334144" y="402992"/>
                  </a:lnTo>
                  <a:lnTo>
                    <a:pt x="1323639" y="402992"/>
                  </a:lnTo>
                  <a:lnTo>
                    <a:pt x="1313134" y="402992"/>
                  </a:lnTo>
                  <a:lnTo>
                    <a:pt x="1302629" y="402992"/>
                  </a:lnTo>
                  <a:lnTo>
                    <a:pt x="1292123" y="402992"/>
                  </a:lnTo>
                  <a:lnTo>
                    <a:pt x="1281618" y="402992"/>
                  </a:lnTo>
                  <a:lnTo>
                    <a:pt x="1271113" y="402992"/>
                  </a:lnTo>
                  <a:lnTo>
                    <a:pt x="1260608" y="402992"/>
                  </a:lnTo>
                  <a:lnTo>
                    <a:pt x="1250103" y="402992"/>
                  </a:lnTo>
                  <a:lnTo>
                    <a:pt x="1239598" y="402992"/>
                  </a:lnTo>
                  <a:lnTo>
                    <a:pt x="1229093" y="402992"/>
                  </a:lnTo>
                  <a:lnTo>
                    <a:pt x="1218588" y="402992"/>
                  </a:lnTo>
                  <a:lnTo>
                    <a:pt x="1208083" y="402992"/>
                  </a:lnTo>
                  <a:lnTo>
                    <a:pt x="1197578" y="402992"/>
                  </a:lnTo>
                  <a:lnTo>
                    <a:pt x="1187073" y="402992"/>
                  </a:lnTo>
                  <a:lnTo>
                    <a:pt x="1176568" y="402992"/>
                  </a:lnTo>
                  <a:lnTo>
                    <a:pt x="1166063" y="402992"/>
                  </a:lnTo>
                  <a:lnTo>
                    <a:pt x="1155558" y="402992"/>
                  </a:lnTo>
                  <a:lnTo>
                    <a:pt x="1145052" y="402992"/>
                  </a:lnTo>
                  <a:lnTo>
                    <a:pt x="1134547" y="402992"/>
                  </a:lnTo>
                  <a:lnTo>
                    <a:pt x="1124042" y="402992"/>
                  </a:lnTo>
                  <a:lnTo>
                    <a:pt x="1113537" y="402992"/>
                  </a:lnTo>
                  <a:lnTo>
                    <a:pt x="1103032" y="402992"/>
                  </a:lnTo>
                  <a:lnTo>
                    <a:pt x="1092527" y="402992"/>
                  </a:lnTo>
                  <a:lnTo>
                    <a:pt x="1082022" y="402992"/>
                  </a:lnTo>
                  <a:lnTo>
                    <a:pt x="1071517" y="402992"/>
                  </a:lnTo>
                  <a:lnTo>
                    <a:pt x="1061012" y="402992"/>
                  </a:lnTo>
                  <a:lnTo>
                    <a:pt x="1050507" y="402992"/>
                  </a:lnTo>
                  <a:lnTo>
                    <a:pt x="1040002" y="402992"/>
                  </a:lnTo>
                  <a:lnTo>
                    <a:pt x="1029497" y="402992"/>
                  </a:lnTo>
                  <a:lnTo>
                    <a:pt x="1018992" y="402992"/>
                  </a:lnTo>
                  <a:lnTo>
                    <a:pt x="1008486" y="402992"/>
                  </a:lnTo>
                  <a:lnTo>
                    <a:pt x="997981" y="402992"/>
                  </a:lnTo>
                  <a:lnTo>
                    <a:pt x="987476" y="402992"/>
                  </a:lnTo>
                  <a:lnTo>
                    <a:pt x="976971" y="402992"/>
                  </a:lnTo>
                  <a:lnTo>
                    <a:pt x="966466" y="402992"/>
                  </a:lnTo>
                  <a:lnTo>
                    <a:pt x="955961" y="402992"/>
                  </a:lnTo>
                  <a:lnTo>
                    <a:pt x="945456" y="402992"/>
                  </a:lnTo>
                  <a:lnTo>
                    <a:pt x="934951" y="402992"/>
                  </a:lnTo>
                  <a:lnTo>
                    <a:pt x="924446" y="402992"/>
                  </a:lnTo>
                  <a:lnTo>
                    <a:pt x="913941" y="402992"/>
                  </a:lnTo>
                  <a:lnTo>
                    <a:pt x="903436" y="402992"/>
                  </a:lnTo>
                  <a:lnTo>
                    <a:pt x="892931" y="402992"/>
                  </a:lnTo>
                  <a:lnTo>
                    <a:pt x="882426" y="402992"/>
                  </a:lnTo>
                  <a:lnTo>
                    <a:pt x="871921" y="402992"/>
                  </a:lnTo>
                  <a:lnTo>
                    <a:pt x="861415" y="402992"/>
                  </a:lnTo>
                  <a:lnTo>
                    <a:pt x="850910" y="402992"/>
                  </a:lnTo>
                  <a:lnTo>
                    <a:pt x="840405" y="402992"/>
                  </a:lnTo>
                  <a:lnTo>
                    <a:pt x="829900" y="402992"/>
                  </a:lnTo>
                  <a:lnTo>
                    <a:pt x="819395" y="402992"/>
                  </a:lnTo>
                  <a:lnTo>
                    <a:pt x="808890" y="402992"/>
                  </a:lnTo>
                  <a:lnTo>
                    <a:pt x="798385" y="402992"/>
                  </a:lnTo>
                  <a:lnTo>
                    <a:pt x="787880" y="402992"/>
                  </a:lnTo>
                  <a:lnTo>
                    <a:pt x="777375" y="402992"/>
                  </a:lnTo>
                  <a:lnTo>
                    <a:pt x="766870" y="402992"/>
                  </a:lnTo>
                  <a:lnTo>
                    <a:pt x="756365" y="402992"/>
                  </a:lnTo>
                  <a:lnTo>
                    <a:pt x="745860" y="402992"/>
                  </a:lnTo>
                  <a:lnTo>
                    <a:pt x="735355" y="402992"/>
                  </a:lnTo>
                  <a:lnTo>
                    <a:pt x="724850" y="402992"/>
                  </a:lnTo>
                  <a:lnTo>
                    <a:pt x="714344" y="402992"/>
                  </a:lnTo>
                  <a:lnTo>
                    <a:pt x="703839" y="402992"/>
                  </a:lnTo>
                  <a:lnTo>
                    <a:pt x="693334" y="402992"/>
                  </a:lnTo>
                  <a:lnTo>
                    <a:pt x="682829" y="402992"/>
                  </a:lnTo>
                  <a:lnTo>
                    <a:pt x="672324" y="402992"/>
                  </a:lnTo>
                  <a:lnTo>
                    <a:pt x="661819" y="402992"/>
                  </a:lnTo>
                  <a:lnTo>
                    <a:pt x="651314" y="402992"/>
                  </a:lnTo>
                  <a:lnTo>
                    <a:pt x="640809" y="402992"/>
                  </a:lnTo>
                  <a:lnTo>
                    <a:pt x="630304" y="402992"/>
                  </a:lnTo>
                  <a:lnTo>
                    <a:pt x="619799" y="402992"/>
                  </a:lnTo>
                  <a:lnTo>
                    <a:pt x="609294" y="402992"/>
                  </a:lnTo>
                  <a:lnTo>
                    <a:pt x="598789" y="402992"/>
                  </a:lnTo>
                  <a:lnTo>
                    <a:pt x="588284" y="402992"/>
                  </a:lnTo>
                  <a:lnTo>
                    <a:pt x="577779" y="402992"/>
                  </a:lnTo>
                  <a:lnTo>
                    <a:pt x="567273" y="402992"/>
                  </a:lnTo>
                  <a:lnTo>
                    <a:pt x="556768" y="402992"/>
                  </a:lnTo>
                  <a:lnTo>
                    <a:pt x="546263" y="402992"/>
                  </a:lnTo>
                  <a:lnTo>
                    <a:pt x="535758" y="402992"/>
                  </a:lnTo>
                  <a:lnTo>
                    <a:pt x="525253" y="402992"/>
                  </a:lnTo>
                  <a:lnTo>
                    <a:pt x="514748" y="402992"/>
                  </a:lnTo>
                  <a:lnTo>
                    <a:pt x="504243" y="402992"/>
                  </a:lnTo>
                  <a:lnTo>
                    <a:pt x="493738" y="402992"/>
                  </a:lnTo>
                  <a:lnTo>
                    <a:pt x="483233" y="402992"/>
                  </a:lnTo>
                  <a:lnTo>
                    <a:pt x="472728" y="402992"/>
                  </a:lnTo>
                  <a:lnTo>
                    <a:pt x="462223" y="402992"/>
                  </a:lnTo>
                  <a:lnTo>
                    <a:pt x="451718" y="402992"/>
                  </a:lnTo>
                  <a:lnTo>
                    <a:pt x="441213" y="402992"/>
                  </a:lnTo>
                  <a:lnTo>
                    <a:pt x="430707" y="402992"/>
                  </a:lnTo>
                  <a:lnTo>
                    <a:pt x="420202" y="402992"/>
                  </a:lnTo>
                  <a:lnTo>
                    <a:pt x="409697" y="402992"/>
                  </a:lnTo>
                  <a:lnTo>
                    <a:pt x="399192" y="402992"/>
                  </a:lnTo>
                  <a:lnTo>
                    <a:pt x="388687" y="402992"/>
                  </a:lnTo>
                  <a:lnTo>
                    <a:pt x="378182" y="402992"/>
                  </a:lnTo>
                  <a:lnTo>
                    <a:pt x="367677" y="402992"/>
                  </a:lnTo>
                  <a:lnTo>
                    <a:pt x="357172" y="402992"/>
                  </a:lnTo>
                  <a:lnTo>
                    <a:pt x="346667" y="402992"/>
                  </a:lnTo>
                  <a:lnTo>
                    <a:pt x="336162" y="402992"/>
                  </a:lnTo>
                  <a:lnTo>
                    <a:pt x="325657" y="402992"/>
                  </a:lnTo>
                  <a:lnTo>
                    <a:pt x="315152" y="402992"/>
                  </a:lnTo>
                  <a:lnTo>
                    <a:pt x="304647" y="402992"/>
                  </a:lnTo>
                  <a:lnTo>
                    <a:pt x="294142" y="402992"/>
                  </a:lnTo>
                  <a:lnTo>
                    <a:pt x="283636" y="402992"/>
                  </a:lnTo>
                  <a:lnTo>
                    <a:pt x="273131" y="402992"/>
                  </a:lnTo>
                  <a:lnTo>
                    <a:pt x="262626" y="402992"/>
                  </a:lnTo>
                  <a:lnTo>
                    <a:pt x="252121" y="402992"/>
                  </a:lnTo>
                  <a:lnTo>
                    <a:pt x="241616" y="402992"/>
                  </a:lnTo>
                  <a:lnTo>
                    <a:pt x="231111" y="402992"/>
                  </a:lnTo>
                  <a:lnTo>
                    <a:pt x="220606" y="402992"/>
                  </a:lnTo>
                  <a:lnTo>
                    <a:pt x="210101" y="402992"/>
                  </a:lnTo>
                  <a:lnTo>
                    <a:pt x="199596" y="402992"/>
                  </a:lnTo>
                  <a:lnTo>
                    <a:pt x="189091" y="402992"/>
                  </a:lnTo>
                  <a:lnTo>
                    <a:pt x="178586" y="402992"/>
                  </a:lnTo>
                  <a:lnTo>
                    <a:pt x="168081" y="402992"/>
                  </a:lnTo>
                  <a:lnTo>
                    <a:pt x="157576" y="402992"/>
                  </a:lnTo>
                  <a:lnTo>
                    <a:pt x="147071" y="402992"/>
                  </a:lnTo>
                  <a:lnTo>
                    <a:pt x="136565" y="402992"/>
                  </a:lnTo>
                  <a:lnTo>
                    <a:pt x="126060" y="402992"/>
                  </a:lnTo>
                  <a:lnTo>
                    <a:pt x="115555" y="402992"/>
                  </a:lnTo>
                  <a:lnTo>
                    <a:pt x="105050" y="402992"/>
                  </a:lnTo>
                  <a:lnTo>
                    <a:pt x="94545" y="402992"/>
                  </a:lnTo>
                  <a:lnTo>
                    <a:pt x="84040" y="402992"/>
                  </a:lnTo>
                  <a:lnTo>
                    <a:pt x="73535" y="402992"/>
                  </a:lnTo>
                  <a:lnTo>
                    <a:pt x="63030" y="402992"/>
                  </a:lnTo>
                  <a:lnTo>
                    <a:pt x="52525" y="402992"/>
                  </a:lnTo>
                  <a:lnTo>
                    <a:pt x="42020" y="402992"/>
                  </a:lnTo>
                  <a:lnTo>
                    <a:pt x="31515" y="402992"/>
                  </a:lnTo>
                  <a:lnTo>
                    <a:pt x="21010" y="402992"/>
                  </a:lnTo>
                  <a:lnTo>
                    <a:pt x="10505" y="402992"/>
                  </a:lnTo>
                  <a:lnTo>
                    <a:pt x="0" y="402992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l310">
              <a:extLst>
                <a:ext uri="{FF2B5EF4-FFF2-40B4-BE49-F238E27FC236}">
                  <a16:creationId xmlns:a16="http://schemas.microsoft.com/office/drawing/2014/main" id="{CCE92D4A-DB60-054A-8806-6979D7E98FDE}"/>
                </a:ext>
              </a:extLst>
            </p:cNvPr>
            <p:cNvSpPr/>
            <p:nvPr/>
          </p:nvSpPr>
          <p:spPr>
            <a:xfrm>
              <a:off x="2092347" y="5971790"/>
              <a:ext cx="3708290" cy="397937"/>
            </a:xfrm>
            <a:custGeom>
              <a:avLst/>
              <a:gdLst/>
              <a:ahLst/>
              <a:cxnLst/>
              <a:rect l="0" t="0" r="0" b="0"/>
              <a:pathLst>
                <a:path w="3708290" h="397937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tx311">
              <a:extLst>
                <a:ext uri="{FF2B5EF4-FFF2-40B4-BE49-F238E27FC236}">
                  <a16:creationId xmlns:a16="http://schemas.microsoft.com/office/drawing/2014/main" id="{714769B4-091E-194B-B690-75283DDAE321}"/>
                </a:ext>
              </a:extLst>
            </p:cNvPr>
            <p:cNvSpPr/>
            <p:nvPr/>
          </p:nvSpPr>
          <p:spPr>
            <a:xfrm>
              <a:off x="384869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6" name="tx312">
              <a:extLst>
                <a:ext uri="{FF2B5EF4-FFF2-40B4-BE49-F238E27FC236}">
                  <a16:creationId xmlns:a16="http://schemas.microsoft.com/office/drawing/2014/main" id="{4B5A4C75-1537-024E-924D-D1867FACC97D}"/>
                </a:ext>
              </a:extLst>
            </p:cNvPr>
            <p:cNvSpPr/>
            <p:nvPr/>
          </p:nvSpPr>
          <p:spPr>
            <a:xfrm>
              <a:off x="344828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7" name="tx313">
              <a:extLst>
                <a:ext uri="{FF2B5EF4-FFF2-40B4-BE49-F238E27FC236}">
                  <a16:creationId xmlns:a16="http://schemas.microsoft.com/office/drawing/2014/main" id="{8BE6D70C-EFEF-C445-A614-68947FCB77DA}"/>
                </a:ext>
              </a:extLst>
            </p:cNvPr>
            <p:cNvSpPr/>
            <p:nvPr/>
          </p:nvSpPr>
          <p:spPr>
            <a:xfrm>
              <a:off x="31209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8" name="tx314">
              <a:extLst>
                <a:ext uri="{FF2B5EF4-FFF2-40B4-BE49-F238E27FC236}">
                  <a16:creationId xmlns:a16="http://schemas.microsoft.com/office/drawing/2014/main" id="{855853E9-48ED-FD43-B8D1-A6E27E267691}"/>
                </a:ext>
              </a:extLst>
            </p:cNvPr>
            <p:cNvSpPr/>
            <p:nvPr/>
          </p:nvSpPr>
          <p:spPr>
            <a:xfrm>
              <a:off x="45379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9" name="tx315">
              <a:extLst>
                <a:ext uri="{FF2B5EF4-FFF2-40B4-BE49-F238E27FC236}">
                  <a16:creationId xmlns:a16="http://schemas.microsoft.com/office/drawing/2014/main" id="{FB6AA32F-64DA-AD48-AFB7-CC8540FF3681}"/>
                </a:ext>
              </a:extLst>
            </p:cNvPr>
            <p:cNvSpPr/>
            <p:nvPr/>
          </p:nvSpPr>
          <p:spPr>
            <a:xfrm>
              <a:off x="526287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0" name="tx316">
              <a:extLst>
                <a:ext uri="{FF2B5EF4-FFF2-40B4-BE49-F238E27FC236}">
                  <a16:creationId xmlns:a16="http://schemas.microsoft.com/office/drawing/2014/main" id="{D8DFB95B-F257-BC49-AB04-56027967ECD6}"/>
                </a:ext>
              </a:extLst>
            </p:cNvPr>
            <p:cNvSpPr/>
            <p:nvPr/>
          </p:nvSpPr>
          <p:spPr>
            <a:xfrm>
              <a:off x="326320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1" name="tx317">
              <a:extLst>
                <a:ext uri="{FF2B5EF4-FFF2-40B4-BE49-F238E27FC236}">
                  <a16:creationId xmlns:a16="http://schemas.microsoft.com/office/drawing/2014/main" id="{8678DDEF-F88B-DF4B-A833-1EB659EB4696}"/>
                </a:ext>
              </a:extLst>
            </p:cNvPr>
            <p:cNvSpPr/>
            <p:nvPr/>
          </p:nvSpPr>
          <p:spPr>
            <a:xfrm>
              <a:off x="303921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2" name="tx318">
              <a:extLst>
                <a:ext uri="{FF2B5EF4-FFF2-40B4-BE49-F238E27FC236}">
                  <a16:creationId xmlns:a16="http://schemas.microsoft.com/office/drawing/2014/main" id="{EA3685D5-C3F7-2A47-8D4D-21321867C6A1}"/>
                </a:ext>
              </a:extLst>
            </p:cNvPr>
            <p:cNvSpPr/>
            <p:nvPr/>
          </p:nvSpPr>
          <p:spPr>
            <a:xfrm>
              <a:off x="348173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3" name="tx319">
              <a:extLst>
                <a:ext uri="{FF2B5EF4-FFF2-40B4-BE49-F238E27FC236}">
                  <a16:creationId xmlns:a16="http://schemas.microsoft.com/office/drawing/2014/main" id="{C992CF74-0E40-1042-A94E-ABE8D4D01616}"/>
                </a:ext>
              </a:extLst>
            </p:cNvPr>
            <p:cNvSpPr/>
            <p:nvPr/>
          </p:nvSpPr>
          <p:spPr>
            <a:xfrm>
              <a:off x="393905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4" name="tx320">
              <a:extLst>
                <a:ext uri="{FF2B5EF4-FFF2-40B4-BE49-F238E27FC236}">
                  <a16:creationId xmlns:a16="http://schemas.microsoft.com/office/drawing/2014/main" id="{4D5ADA94-149F-4240-8BFF-2137351F18EE}"/>
                </a:ext>
              </a:extLst>
            </p:cNvPr>
            <p:cNvSpPr/>
            <p:nvPr/>
          </p:nvSpPr>
          <p:spPr>
            <a:xfrm>
              <a:off x="29418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5" name="tx321">
              <a:extLst>
                <a:ext uri="{FF2B5EF4-FFF2-40B4-BE49-F238E27FC236}">
                  <a16:creationId xmlns:a16="http://schemas.microsoft.com/office/drawing/2014/main" id="{63D4EC39-A045-CE45-8246-009DF1320932}"/>
                </a:ext>
              </a:extLst>
            </p:cNvPr>
            <p:cNvSpPr/>
            <p:nvPr/>
          </p:nvSpPr>
          <p:spPr>
            <a:xfrm>
              <a:off x="339865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6" name="tx322">
              <a:extLst>
                <a:ext uri="{FF2B5EF4-FFF2-40B4-BE49-F238E27FC236}">
                  <a16:creationId xmlns:a16="http://schemas.microsoft.com/office/drawing/2014/main" id="{C401E7BF-80B4-5D4C-AFC3-067E31E8E21A}"/>
                </a:ext>
              </a:extLst>
            </p:cNvPr>
            <p:cNvSpPr/>
            <p:nvPr/>
          </p:nvSpPr>
          <p:spPr>
            <a:xfrm>
              <a:off x="3090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7" name="tx323">
              <a:extLst>
                <a:ext uri="{FF2B5EF4-FFF2-40B4-BE49-F238E27FC236}">
                  <a16:creationId xmlns:a16="http://schemas.microsoft.com/office/drawing/2014/main" id="{DC725800-F063-954A-B007-89898AF1B680}"/>
                </a:ext>
              </a:extLst>
            </p:cNvPr>
            <p:cNvSpPr/>
            <p:nvPr/>
          </p:nvSpPr>
          <p:spPr>
            <a:xfrm>
              <a:off x="33260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8" name="tx324">
              <a:extLst>
                <a:ext uri="{FF2B5EF4-FFF2-40B4-BE49-F238E27FC236}">
                  <a16:creationId xmlns:a16="http://schemas.microsoft.com/office/drawing/2014/main" id="{AD032BA1-345A-3548-8190-85D8AAF90D6A}"/>
                </a:ext>
              </a:extLst>
            </p:cNvPr>
            <p:cNvSpPr/>
            <p:nvPr/>
          </p:nvSpPr>
          <p:spPr>
            <a:xfrm>
              <a:off x="37384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9" name="tx325">
              <a:extLst>
                <a:ext uri="{FF2B5EF4-FFF2-40B4-BE49-F238E27FC236}">
                  <a16:creationId xmlns:a16="http://schemas.microsoft.com/office/drawing/2014/main" id="{95FC0EA3-3DA4-AE40-AF4E-4D5BD6A566AA}"/>
                </a:ext>
              </a:extLst>
            </p:cNvPr>
            <p:cNvSpPr/>
            <p:nvPr/>
          </p:nvSpPr>
          <p:spPr>
            <a:xfrm>
              <a:off x="351032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0" name="tx326">
              <a:extLst>
                <a:ext uri="{FF2B5EF4-FFF2-40B4-BE49-F238E27FC236}">
                  <a16:creationId xmlns:a16="http://schemas.microsoft.com/office/drawing/2014/main" id="{33CFF7A3-3D43-F946-8099-0CC217022C25}"/>
                </a:ext>
              </a:extLst>
            </p:cNvPr>
            <p:cNvSpPr/>
            <p:nvPr/>
          </p:nvSpPr>
          <p:spPr>
            <a:xfrm>
              <a:off x="265996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1" name="tx327">
              <a:extLst>
                <a:ext uri="{FF2B5EF4-FFF2-40B4-BE49-F238E27FC236}">
                  <a16:creationId xmlns:a16="http://schemas.microsoft.com/office/drawing/2014/main" id="{DBCE052B-9F58-1A4A-BCA3-6EC89509C1B8}"/>
                </a:ext>
              </a:extLst>
            </p:cNvPr>
            <p:cNvSpPr/>
            <p:nvPr/>
          </p:nvSpPr>
          <p:spPr>
            <a:xfrm>
              <a:off x="315849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2" name="tx328">
              <a:extLst>
                <a:ext uri="{FF2B5EF4-FFF2-40B4-BE49-F238E27FC236}">
                  <a16:creationId xmlns:a16="http://schemas.microsoft.com/office/drawing/2014/main" id="{405AE222-934B-8F4E-90E8-54DF8E6948EE}"/>
                </a:ext>
              </a:extLst>
            </p:cNvPr>
            <p:cNvSpPr/>
            <p:nvPr/>
          </p:nvSpPr>
          <p:spPr>
            <a:xfrm>
              <a:off x="366282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3" name="tx329">
              <a:extLst>
                <a:ext uri="{FF2B5EF4-FFF2-40B4-BE49-F238E27FC236}">
                  <a16:creationId xmlns:a16="http://schemas.microsoft.com/office/drawing/2014/main" id="{AD43B24B-BF81-AF48-B671-AF5E0DC7393E}"/>
                </a:ext>
              </a:extLst>
            </p:cNvPr>
            <p:cNvSpPr/>
            <p:nvPr/>
          </p:nvSpPr>
          <p:spPr>
            <a:xfrm>
              <a:off x="300469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4" name="tx330">
              <a:extLst>
                <a:ext uri="{FF2B5EF4-FFF2-40B4-BE49-F238E27FC236}">
                  <a16:creationId xmlns:a16="http://schemas.microsoft.com/office/drawing/2014/main" id="{6776D4BA-3792-7B4F-8BE5-6D7234837DF0}"/>
                </a:ext>
              </a:extLst>
            </p:cNvPr>
            <p:cNvSpPr/>
            <p:nvPr/>
          </p:nvSpPr>
          <p:spPr>
            <a:xfrm>
              <a:off x="284567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5" name="tx331">
              <a:extLst>
                <a:ext uri="{FF2B5EF4-FFF2-40B4-BE49-F238E27FC236}">
                  <a16:creationId xmlns:a16="http://schemas.microsoft.com/office/drawing/2014/main" id="{E6177436-500A-334D-B4B0-85DD435EBECC}"/>
                </a:ext>
              </a:extLst>
            </p:cNvPr>
            <p:cNvSpPr/>
            <p:nvPr/>
          </p:nvSpPr>
          <p:spPr>
            <a:xfrm>
              <a:off x="383688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6" name="tx332">
              <a:extLst>
                <a:ext uri="{FF2B5EF4-FFF2-40B4-BE49-F238E27FC236}">
                  <a16:creationId xmlns:a16="http://schemas.microsoft.com/office/drawing/2014/main" id="{F06ECA8C-95AC-B848-9B3B-1F9B61DA01D2}"/>
                </a:ext>
              </a:extLst>
            </p:cNvPr>
            <p:cNvSpPr/>
            <p:nvPr/>
          </p:nvSpPr>
          <p:spPr>
            <a:xfrm>
              <a:off x="3010872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7" name="tx333">
              <a:extLst>
                <a:ext uri="{FF2B5EF4-FFF2-40B4-BE49-F238E27FC236}">
                  <a16:creationId xmlns:a16="http://schemas.microsoft.com/office/drawing/2014/main" id="{9B8DF363-35DA-9343-AA22-2B7921CCD9DD}"/>
                </a:ext>
              </a:extLst>
            </p:cNvPr>
            <p:cNvSpPr/>
            <p:nvPr/>
          </p:nvSpPr>
          <p:spPr>
            <a:xfrm>
              <a:off x="345826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8" name="tx334">
              <a:extLst>
                <a:ext uri="{FF2B5EF4-FFF2-40B4-BE49-F238E27FC236}">
                  <a16:creationId xmlns:a16="http://schemas.microsoft.com/office/drawing/2014/main" id="{E978DD04-A37E-7641-8151-0EE1AF7A7AFC}"/>
                </a:ext>
              </a:extLst>
            </p:cNvPr>
            <p:cNvSpPr/>
            <p:nvPr/>
          </p:nvSpPr>
          <p:spPr>
            <a:xfrm>
              <a:off x="417407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9" name="tx335">
              <a:extLst>
                <a:ext uri="{FF2B5EF4-FFF2-40B4-BE49-F238E27FC236}">
                  <a16:creationId xmlns:a16="http://schemas.microsoft.com/office/drawing/2014/main" id="{F3912F7B-5AF2-4046-BEBE-822DED98E401}"/>
                </a:ext>
              </a:extLst>
            </p:cNvPr>
            <p:cNvSpPr/>
            <p:nvPr/>
          </p:nvSpPr>
          <p:spPr>
            <a:xfrm>
              <a:off x="378878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0" name="tx336">
              <a:extLst>
                <a:ext uri="{FF2B5EF4-FFF2-40B4-BE49-F238E27FC236}">
                  <a16:creationId xmlns:a16="http://schemas.microsoft.com/office/drawing/2014/main" id="{2E0A0DF0-E787-634C-B407-AA46B3EC2FC3}"/>
                </a:ext>
              </a:extLst>
            </p:cNvPr>
            <p:cNvSpPr/>
            <p:nvPr/>
          </p:nvSpPr>
          <p:spPr>
            <a:xfrm>
              <a:off x="436653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1" name="tx337">
              <a:extLst>
                <a:ext uri="{FF2B5EF4-FFF2-40B4-BE49-F238E27FC236}">
                  <a16:creationId xmlns:a16="http://schemas.microsoft.com/office/drawing/2014/main" id="{BA80F25D-D2A7-9040-8856-1900B2EDD654}"/>
                </a:ext>
              </a:extLst>
            </p:cNvPr>
            <p:cNvSpPr/>
            <p:nvPr/>
          </p:nvSpPr>
          <p:spPr>
            <a:xfrm>
              <a:off x="403632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2" name="tx338">
              <a:extLst>
                <a:ext uri="{FF2B5EF4-FFF2-40B4-BE49-F238E27FC236}">
                  <a16:creationId xmlns:a16="http://schemas.microsoft.com/office/drawing/2014/main" id="{10D1DEC8-97E6-0848-9BDB-FE9BE6142082}"/>
                </a:ext>
              </a:extLst>
            </p:cNvPr>
            <p:cNvSpPr/>
            <p:nvPr/>
          </p:nvSpPr>
          <p:spPr>
            <a:xfrm>
              <a:off x="2773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3" name="tx339">
              <a:extLst>
                <a:ext uri="{FF2B5EF4-FFF2-40B4-BE49-F238E27FC236}">
                  <a16:creationId xmlns:a16="http://schemas.microsoft.com/office/drawing/2014/main" id="{C0AEE19F-A6A6-EE40-B0AE-9C4D0641A8CC}"/>
                </a:ext>
              </a:extLst>
            </p:cNvPr>
            <p:cNvSpPr/>
            <p:nvPr/>
          </p:nvSpPr>
          <p:spPr>
            <a:xfrm>
              <a:off x="306938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4" name="tx340">
              <a:extLst>
                <a:ext uri="{FF2B5EF4-FFF2-40B4-BE49-F238E27FC236}">
                  <a16:creationId xmlns:a16="http://schemas.microsoft.com/office/drawing/2014/main" id="{988B82A2-FFF7-7E4E-98D3-BB13428568CF}"/>
                </a:ext>
              </a:extLst>
            </p:cNvPr>
            <p:cNvSpPr/>
            <p:nvPr/>
          </p:nvSpPr>
          <p:spPr>
            <a:xfrm>
              <a:off x="358009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5" name="pt341">
              <a:extLst>
                <a:ext uri="{FF2B5EF4-FFF2-40B4-BE49-F238E27FC236}">
                  <a16:creationId xmlns:a16="http://schemas.microsoft.com/office/drawing/2014/main" id="{2A9F247B-B128-DE4A-B719-325927803563}"/>
                </a:ext>
              </a:extLst>
            </p:cNvPr>
            <p:cNvSpPr/>
            <p:nvPr/>
          </p:nvSpPr>
          <p:spPr>
            <a:xfrm>
              <a:off x="3509856" y="6349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342">
              <a:extLst>
                <a:ext uri="{FF2B5EF4-FFF2-40B4-BE49-F238E27FC236}">
                  <a16:creationId xmlns:a16="http://schemas.microsoft.com/office/drawing/2014/main" id="{E1C2B759-6D7E-EF4C-854A-7601A0E6950F}"/>
                </a:ext>
              </a:extLst>
            </p:cNvPr>
            <p:cNvSpPr/>
            <p:nvPr/>
          </p:nvSpPr>
          <p:spPr>
            <a:xfrm>
              <a:off x="3334965" y="5822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343">
              <a:extLst>
                <a:ext uri="{FF2B5EF4-FFF2-40B4-BE49-F238E27FC236}">
                  <a16:creationId xmlns:a16="http://schemas.microsoft.com/office/drawing/2014/main" id="{70A94651-716F-D940-8EE4-7F2D054270B3}"/>
                </a:ext>
              </a:extLst>
            </p:cNvPr>
            <p:cNvSpPr/>
            <p:nvPr/>
          </p:nvSpPr>
          <p:spPr>
            <a:xfrm>
              <a:off x="3598897" y="52952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344">
              <a:extLst>
                <a:ext uri="{FF2B5EF4-FFF2-40B4-BE49-F238E27FC236}">
                  <a16:creationId xmlns:a16="http://schemas.microsoft.com/office/drawing/2014/main" id="{5F9FACB6-4815-9440-9D47-0F7AA94D9C67}"/>
                </a:ext>
              </a:extLst>
            </p:cNvPr>
            <p:cNvSpPr/>
            <p:nvPr/>
          </p:nvSpPr>
          <p:spPr>
            <a:xfrm>
              <a:off x="3454509" y="4767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345">
              <a:extLst>
                <a:ext uri="{FF2B5EF4-FFF2-40B4-BE49-F238E27FC236}">
                  <a16:creationId xmlns:a16="http://schemas.microsoft.com/office/drawing/2014/main" id="{A70F8F98-A310-FA40-96A0-589B7B6E83B0}"/>
                </a:ext>
              </a:extLst>
            </p:cNvPr>
            <p:cNvSpPr/>
            <p:nvPr/>
          </p:nvSpPr>
          <p:spPr>
            <a:xfrm>
              <a:off x="3517473" y="4240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346">
              <a:extLst>
                <a:ext uri="{FF2B5EF4-FFF2-40B4-BE49-F238E27FC236}">
                  <a16:creationId xmlns:a16="http://schemas.microsoft.com/office/drawing/2014/main" id="{4B582A6A-DA22-5C47-A97A-4221303A449D}"/>
                </a:ext>
              </a:extLst>
            </p:cNvPr>
            <p:cNvSpPr/>
            <p:nvPr/>
          </p:nvSpPr>
          <p:spPr>
            <a:xfrm>
              <a:off x="3561898" y="37132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347">
              <a:extLst>
                <a:ext uri="{FF2B5EF4-FFF2-40B4-BE49-F238E27FC236}">
                  <a16:creationId xmlns:a16="http://schemas.microsoft.com/office/drawing/2014/main" id="{262A4DA7-2508-C544-B8E9-6A45E88B2DD7}"/>
                </a:ext>
              </a:extLst>
            </p:cNvPr>
            <p:cNvSpPr/>
            <p:nvPr/>
          </p:nvSpPr>
          <p:spPr>
            <a:xfrm>
              <a:off x="3662010" y="3185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348">
              <a:extLst>
                <a:ext uri="{FF2B5EF4-FFF2-40B4-BE49-F238E27FC236}">
                  <a16:creationId xmlns:a16="http://schemas.microsoft.com/office/drawing/2014/main" id="{F22E12FE-8107-A14A-85FC-DAF81D17B3EE}"/>
                </a:ext>
              </a:extLst>
            </p:cNvPr>
            <p:cNvSpPr/>
            <p:nvPr/>
          </p:nvSpPr>
          <p:spPr>
            <a:xfrm>
              <a:off x="3675440" y="26585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349">
              <a:extLst>
                <a:ext uri="{FF2B5EF4-FFF2-40B4-BE49-F238E27FC236}">
                  <a16:creationId xmlns:a16="http://schemas.microsoft.com/office/drawing/2014/main" id="{7538626D-5C61-2E4E-994B-352EFFD0D0FD}"/>
                </a:ext>
              </a:extLst>
            </p:cNvPr>
            <p:cNvSpPr/>
            <p:nvPr/>
          </p:nvSpPr>
          <p:spPr>
            <a:xfrm>
              <a:off x="3650392" y="21312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350">
              <a:extLst>
                <a:ext uri="{FF2B5EF4-FFF2-40B4-BE49-F238E27FC236}">
                  <a16:creationId xmlns:a16="http://schemas.microsoft.com/office/drawing/2014/main" id="{80A1CA08-CB9C-6744-966B-60BA6DFAD701}"/>
                </a:ext>
              </a:extLst>
            </p:cNvPr>
            <p:cNvSpPr/>
            <p:nvPr/>
          </p:nvSpPr>
          <p:spPr>
            <a:xfrm>
              <a:off x="3610863" y="16038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tx354">
              <a:extLst>
                <a:ext uri="{FF2B5EF4-FFF2-40B4-BE49-F238E27FC236}">
                  <a16:creationId xmlns:a16="http://schemas.microsoft.com/office/drawing/2014/main" id="{A7255F57-7016-A247-AD5A-27EFF7CC06A3}"/>
                </a:ext>
              </a:extLst>
            </p:cNvPr>
            <p:cNvSpPr/>
            <p:nvPr/>
          </p:nvSpPr>
          <p:spPr>
            <a:xfrm>
              <a:off x="1214511" y="633350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9" name="tx355">
              <a:extLst>
                <a:ext uri="{FF2B5EF4-FFF2-40B4-BE49-F238E27FC236}">
                  <a16:creationId xmlns:a16="http://schemas.microsoft.com/office/drawing/2014/main" id="{CCAA9C6D-E286-604B-A38F-94216CABFD3F}"/>
                </a:ext>
              </a:extLst>
            </p:cNvPr>
            <p:cNvSpPr/>
            <p:nvPr/>
          </p:nvSpPr>
          <p:spPr>
            <a:xfrm>
              <a:off x="1214511" y="580616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0" name="tx356">
              <a:extLst>
                <a:ext uri="{FF2B5EF4-FFF2-40B4-BE49-F238E27FC236}">
                  <a16:creationId xmlns:a16="http://schemas.microsoft.com/office/drawing/2014/main" id="{F460BDB0-E418-494F-A358-A01E6C27CF3B}"/>
                </a:ext>
              </a:extLst>
            </p:cNvPr>
            <p:cNvSpPr/>
            <p:nvPr/>
          </p:nvSpPr>
          <p:spPr>
            <a:xfrm>
              <a:off x="1214511" y="527743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1" name="tx357">
              <a:extLst>
                <a:ext uri="{FF2B5EF4-FFF2-40B4-BE49-F238E27FC236}">
                  <a16:creationId xmlns:a16="http://schemas.microsoft.com/office/drawing/2014/main" id="{2FFB2DBE-28D9-D647-B54B-FC9097E6254E}"/>
                </a:ext>
              </a:extLst>
            </p:cNvPr>
            <p:cNvSpPr/>
            <p:nvPr/>
          </p:nvSpPr>
          <p:spPr>
            <a:xfrm>
              <a:off x="1214511" y="4751881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2" name="tx358">
              <a:extLst>
                <a:ext uri="{FF2B5EF4-FFF2-40B4-BE49-F238E27FC236}">
                  <a16:creationId xmlns:a16="http://schemas.microsoft.com/office/drawing/2014/main" id="{02173D31-32AB-7B48-878B-989C616CB143}"/>
                </a:ext>
              </a:extLst>
            </p:cNvPr>
            <p:cNvSpPr/>
            <p:nvPr/>
          </p:nvSpPr>
          <p:spPr>
            <a:xfrm>
              <a:off x="1214511" y="4224143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3" name="tx359">
              <a:extLst>
                <a:ext uri="{FF2B5EF4-FFF2-40B4-BE49-F238E27FC236}">
                  <a16:creationId xmlns:a16="http://schemas.microsoft.com/office/drawing/2014/main" id="{4C5F737E-6541-9246-A1C0-BBCC3A06427F}"/>
                </a:ext>
              </a:extLst>
            </p:cNvPr>
            <p:cNvSpPr/>
            <p:nvPr/>
          </p:nvSpPr>
          <p:spPr>
            <a:xfrm>
              <a:off x="1214511" y="36954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4" name="tx360">
              <a:extLst>
                <a:ext uri="{FF2B5EF4-FFF2-40B4-BE49-F238E27FC236}">
                  <a16:creationId xmlns:a16="http://schemas.microsoft.com/office/drawing/2014/main" id="{654661FC-5EBC-8347-97D6-5C1DC15BC500}"/>
                </a:ext>
              </a:extLst>
            </p:cNvPr>
            <p:cNvSpPr/>
            <p:nvPr/>
          </p:nvSpPr>
          <p:spPr>
            <a:xfrm>
              <a:off x="1214511" y="3170851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5" name="tx361">
              <a:extLst>
                <a:ext uri="{FF2B5EF4-FFF2-40B4-BE49-F238E27FC236}">
                  <a16:creationId xmlns:a16="http://schemas.microsoft.com/office/drawing/2014/main" id="{18F8101B-EE1A-4647-BD31-0B46033D5CEC}"/>
                </a:ext>
              </a:extLst>
            </p:cNvPr>
            <p:cNvSpPr/>
            <p:nvPr/>
          </p:nvSpPr>
          <p:spPr>
            <a:xfrm>
              <a:off x="1214511" y="26407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6" name="tx362">
              <a:extLst>
                <a:ext uri="{FF2B5EF4-FFF2-40B4-BE49-F238E27FC236}">
                  <a16:creationId xmlns:a16="http://schemas.microsoft.com/office/drawing/2014/main" id="{632AD450-596E-974A-8150-E5D2A1D0B6B0}"/>
                </a:ext>
              </a:extLst>
            </p:cNvPr>
            <p:cNvSpPr/>
            <p:nvPr/>
          </p:nvSpPr>
          <p:spPr>
            <a:xfrm>
              <a:off x="1214511" y="211339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7" name="tx363">
              <a:extLst>
                <a:ext uri="{FF2B5EF4-FFF2-40B4-BE49-F238E27FC236}">
                  <a16:creationId xmlns:a16="http://schemas.microsoft.com/office/drawing/2014/main" id="{BB70BF15-FA4E-EE4F-8401-EBB78F60A407}"/>
                </a:ext>
              </a:extLst>
            </p:cNvPr>
            <p:cNvSpPr/>
            <p:nvPr/>
          </p:nvSpPr>
          <p:spPr>
            <a:xfrm>
              <a:off x="1150942" y="158604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8" name="tx364">
              <a:extLst>
                <a:ext uri="{FF2B5EF4-FFF2-40B4-BE49-F238E27FC236}">
                  <a16:creationId xmlns:a16="http://schemas.microsoft.com/office/drawing/2014/main" id="{21AA3246-21FA-684A-97F9-99EA367C4D71}"/>
                </a:ext>
              </a:extLst>
            </p:cNvPr>
            <p:cNvSpPr/>
            <p:nvPr/>
          </p:nvSpPr>
          <p:spPr>
            <a:xfrm>
              <a:off x="2339943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9" name="tx365">
              <a:extLst>
                <a:ext uri="{FF2B5EF4-FFF2-40B4-BE49-F238E27FC236}">
                  <a16:creationId xmlns:a16="http://schemas.microsoft.com/office/drawing/2014/main" id="{36A666FC-CAEC-DB46-8E8E-2364BFDEEF14}"/>
                </a:ext>
              </a:extLst>
            </p:cNvPr>
            <p:cNvSpPr/>
            <p:nvPr/>
          </p:nvSpPr>
          <p:spPr>
            <a:xfrm>
              <a:off x="3998139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0" name="tx366">
              <a:extLst>
                <a:ext uri="{FF2B5EF4-FFF2-40B4-BE49-F238E27FC236}">
                  <a16:creationId xmlns:a16="http://schemas.microsoft.com/office/drawing/2014/main" id="{4DF09AE8-AA2D-594F-924E-D2A4EB2A8FD5}"/>
                </a:ext>
              </a:extLst>
            </p:cNvPr>
            <p:cNvSpPr/>
            <p:nvPr/>
          </p:nvSpPr>
          <p:spPr>
            <a:xfrm>
              <a:off x="56563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1" name="tx367">
              <a:extLst>
                <a:ext uri="{FF2B5EF4-FFF2-40B4-BE49-F238E27FC236}">
                  <a16:creationId xmlns:a16="http://schemas.microsoft.com/office/drawing/2014/main" id="{2FDF114F-8BF9-B943-8C7C-97553233CC08}"/>
                </a:ext>
              </a:extLst>
            </p:cNvPr>
            <p:cNvSpPr/>
            <p:nvPr/>
          </p:nvSpPr>
          <p:spPr>
            <a:xfrm>
              <a:off x="3566215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13" name="tx369">
              <a:extLst>
                <a:ext uri="{FF2B5EF4-FFF2-40B4-BE49-F238E27FC236}">
                  <a16:creationId xmlns:a16="http://schemas.microsoft.com/office/drawing/2014/main" id="{652FA8A1-801A-FF43-98F4-FDCA87DFFC99}"/>
                </a:ext>
              </a:extLst>
            </p:cNvPr>
            <p:cNvSpPr/>
            <p:nvPr/>
          </p:nvSpPr>
          <p:spPr>
            <a:xfrm>
              <a:off x="1340709" y="951246"/>
              <a:ext cx="3779000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Иллюстрация центральной предельной теоремы</a:t>
              </a:r>
            </a:p>
          </p:txBody>
        </p:sp>
      </p:grpSp>
      <p:cxnSp>
        <p:nvCxnSpPr>
          <p:cNvPr id="816" name="Straight Arrow Connector 815">
            <a:extLst>
              <a:ext uri="{FF2B5EF4-FFF2-40B4-BE49-F238E27FC236}">
                <a16:creationId xmlns:a16="http://schemas.microsoft.com/office/drawing/2014/main" id="{4364D3BA-D6E0-CC45-AB3B-E3DA09730C1D}"/>
              </a:ext>
            </a:extLst>
          </p:cNvPr>
          <p:cNvCxnSpPr>
            <a:cxnSpLocks/>
          </p:cNvCxnSpPr>
          <p:nvPr/>
        </p:nvCxnSpPr>
        <p:spPr>
          <a:xfrm>
            <a:off x="2267744" y="2924944"/>
            <a:ext cx="360040" cy="2880320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2B7E79A4-ED41-0048-BBC5-550081EFC7C7}"/>
              </a:ext>
            </a:extLst>
          </p:cNvPr>
          <p:cNvCxnSpPr>
            <a:cxnSpLocks/>
          </p:cNvCxnSpPr>
          <p:nvPr/>
        </p:nvCxnSpPr>
        <p:spPr>
          <a:xfrm>
            <a:off x="2267744" y="2933491"/>
            <a:ext cx="360040" cy="2295709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>
            <a:extLst>
              <a:ext uri="{FF2B5EF4-FFF2-40B4-BE49-F238E27FC236}">
                <a16:creationId xmlns:a16="http://schemas.microsoft.com/office/drawing/2014/main" id="{AB6E7385-F0CA-9C4B-B4DA-E6B4294AA351}"/>
              </a:ext>
            </a:extLst>
          </p:cNvPr>
          <p:cNvCxnSpPr>
            <a:cxnSpLocks/>
          </p:cNvCxnSpPr>
          <p:nvPr/>
        </p:nvCxnSpPr>
        <p:spPr>
          <a:xfrm>
            <a:off x="2267744" y="2933491"/>
            <a:ext cx="360040" cy="1791653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>
            <a:extLst>
              <a:ext uri="{FF2B5EF4-FFF2-40B4-BE49-F238E27FC236}">
                <a16:creationId xmlns:a16="http://schemas.microsoft.com/office/drawing/2014/main" id="{EC3AA1C3-0B62-DB46-855C-FEA491D3967E}"/>
              </a:ext>
            </a:extLst>
          </p:cNvPr>
          <p:cNvCxnSpPr>
            <a:cxnSpLocks/>
          </p:cNvCxnSpPr>
          <p:nvPr/>
        </p:nvCxnSpPr>
        <p:spPr>
          <a:xfrm>
            <a:off x="2267744" y="2924944"/>
            <a:ext cx="360040" cy="1224136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EC34424F-73A0-E648-80FE-F2EB8C2EF1D7}"/>
              </a:ext>
            </a:extLst>
          </p:cNvPr>
          <p:cNvCxnSpPr>
            <a:cxnSpLocks/>
          </p:cNvCxnSpPr>
          <p:nvPr/>
        </p:nvCxnSpPr>
        <p:spPr>
          <a:xfrm>
            <a:off x="2267744" y="2918203"/>
            <a:ext cx="360040" cy="726821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C3BABA1A-4AE5-D140-A4E0-FE0625740315}"/>
              </a:ext>
            </a:extLst>
          </p:cNvPr>
          <p:cNvCxnSpPr>
            <a:cxnSpLocks/>
          </p:cNvCxnSpPr>
          <p:nvPr/>
        </p:nvCxnSpPr>
        <p:spPr>
          <a:xfrm flipV="1">
            <a:off x="2267744" y="1628800"/>
            <a:ext cx="432048" cy="1296144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26AC98DE-3851-8547-926B-7047D0145236}"/>
              </a:ext>
            </a:extLst>
          </p:cNvPr>
          <p:cNvCxnSpPr>
            <a:cxnSpLocks/>
          </p:cNvCxnSpPr>
          <p:nvPr/>
        </p:nvCxnSpPr>
        <p:spPr>
          <a:xfrm flipV="1">
            <a:off x="2267744" y="1124744"/>
            <a:ext cx="360040" cy="1808748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Arrow Connector 835">
            <a:extLst>
              <a:ext uri="{FF2B5EF4-FFF2-40B4-BE49-F238E27FC236}">
                <a16:creationId xmlns:a16="http://schemas.microsoft.com/office/drawing/2014/main" id="{40FCF525-86F5-014D-829E-FF6B863F51BB}"/>
              </a:ext>
            </a:extLst>
          </p:cNvPr>
          <p:cNvCxnSpPr>
            <a:cxnSpLocks/>
          </p:cNvCxnSpPr>
          <p:nvPr/>
        </p:nvCxnSpPr>
        <p:spPr>
          <a:xfrm flipV="1">
            <a:off x="2267744" y="2204864"/>
            <a:ext cx="360040" cy="713340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Arrow Connector 836">
            <a:extLst>
              <a:ext uri="{FF2B5EF4-FFF2-40B4-BE49-F238E27FC236}">
                <a16:creationId xmlns:a16="http://schemas.microsoft.com/office/drawing/2014/main" id="{EF8C48CC-53D8-9C45-B329-3419D7F1C037}"/>
              </a:ext>
            </a:extLst>
          </p:cNvPr>
          <p:cNvCxnSpPr>
            <a:cxnSpLocks/>
          </p:cNvCxnSpPr>
          <p:nvPr/>
        </p:nvCxnSpPr>
        <p:spPr>
          <a:xfrm flipV="1">
            <a:off x="2267744" y="2630171"/>
            <a:ext cx="360040" cy="288032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2EC46DCF-D1C3-4943-96BF-8CC1FFB992A3}"/>
              </a:ext>
            </a:extLst>
          </p:cNvPr>
          <p:cNvCxnSpPr>
            <a:cxnSpLocks/>
          </p:cNvCxnSpPr>
          <p:nvPr/>
        </p:nvCxnSpPr>
        <p:spPr>
          <a:xfrm>
            <a:off x="2267744" y="2918203"/>
            <a:ext cx="360040" cy="222765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TextBox 848">
            <a:extLst>
              <a:ext uri="{FF2B5EF4-FFF2-40B4-BE49-F238E27FC236}">
                <a16:creationId xmlns:a16="http://schemas.microsoft.com/office/drawing/2014/main" id="{53559391-6C4B-4345-9AD7-6FA45C8E9F7D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7DA45389-8920-5E47-92A4-AD65D388060C}"/>
              </a:ext>
            </a:extLst>
          </p:cNvPr>
          <p:cNvSpPr txBox="1"/>
          <p:nvPr/>
        </p:nvSpPr>
        <p:spPr>
          <a:xfrm>
            <a:off x="1331640" y="4344271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B3B3B3"/>
                </a:solidFill>
              </a:rPr>
              <a:t>Выборки (</a:t>
            </a:r>
            <a:r>
              <a:rPr lang="en-US" sz="1050" dirty="0">
                <a:solidFill>
                  <a:srgbClr val="B3B3B3"/>
                </a:solidFill>
              </a:rPr>
              <a:t>n=30)</a:t>
            </a:r>
            <a:endParaRPr lang="ru-RU" sz="1050" dirty="0">
              <a:solidFill>
                <a:srgbClr val="B3B3B3"/>
              </a:solidFill>
            </a:endParaRP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2587DC66-9980-D847-AEC7-CADCD9BF3962}"/>
              </a:ext>
            </a:extLst>
          </p:cNvPr>
          <p:cNvSpPr txBox="1"/>
          <p:nvPr/>
        </p:nvSpPr>
        <p:spPr>
          <a:xfrm>
            <a:off x="698470" y="4624953"/>
            <a:ext cx="1717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B3B3B3"/>
                </a:solidFill>
              </a:rPr>
              <a:t>+ выборочные средние (</a:t>
            </a:r>
            <a:r>
              <a:rPr lang="ru-RU" sz="1050" dirty="0">
                <a:solidFill>
                  <a:srgbClr val="FF0000"/>
                </a:solidFill>
              </a:rPr>
              <a:t>●</a:t>
            </a:r>
            <a:r>
              <a:rPr lang="ru-RU" sz="1050" dirty="0">
                <a:solidFill>
                  <a:srgbClr val="B3B3B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800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p2">
            <a:extLst>
              <a:ext uri="{FF2B5EF4-FFF2-40B4-BE49-F238E27FC236}">
                <a16:creationId xmlns:a16="http://schemas.microsoft.com/office/drawing/2014/main" id="{F6A469C5-08A4-A844-A0A0-C991DD304487}"/>
              </a:ext>
            </a:extLst>
          </p:cNvPr>
          <p:cNvGrpSpPr/>
          <p:nvPr/>
        </p:nvGrpSpPr>
        <p:grpSpPr>
          <a:xfrm>
            <a:off x="2377916" y="332656"/>
            <a:ext cx="6400800" cy="6400800"/>
            <a:chOff x="914400" y="914400"/>
            <a:chExt cx="6400800" cy="6400800"/>
          </a:xfrm>
        </p:grpSpPr>
        <p:sp>
          <p:nvSpPr>
            <p:cNvPr id="447" name="rc3">
              <a:extLst>
                <a:ext uri="{FF2B5EF4-FFF2-40B4-BE49-F238E27FC236}">
                  <a16:creationId xmlns:a16="http://schemas.microsoft.com/office/drawing/2014/main" id="{C8AA063B-D897-0643-9316-8ABE5BBDAD51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48" name="pl4">
              <a:extLst>
                <a:ext uri="{FF2B5EF4-FFF2-40B4-BE49-F238E27FC236}">
                  <a16:creationId xmlns:a16="http://schemas.microsoft.com/office/drawing/2014/main" id="{6737DBD3-2B00-7E47-B69E-49B0F9374C37}"/>
                </a:ext>
              </a:extLst>
            </p:cNvPr>
            <p:cNvSpPr/>
            <p:nvPr/>
          </p:nvSpPr>
          <p:spPr>
            <a:xfrm>
              <a:off x="154263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5">
              <a:extLst>
                <a:ext uri="{FF2B5EF4-FFF2-40B4-BE49-F238E27FC236}">
                  <a16:creationId xmlns:a16="http://schemas.microsoft.com/office/drawing/2014/main" id="{FF59C7C3-31DF-EC49-AE54-CCCE8094F867}"/>
                </a:ext>
              </a:extLst>
            </p:cNvPr>
            <p:cNvSpPr/>
            <p:nvPr/>
          </p:nvSpPr>
          <p:spPr>
            <a:xfrm>
              <a:off x="320082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6">
              <a:extLst>
                <a:ext uri="{FF2B5EF4-FFF2-40B4-BE49-F238E27FC236}">
                  <a16:creationId xmlns:a16="http://schemas.microsoft.com/office/drawing/2014/main" id="{BC402A98-2F79-F441-95FD-F35F8C7C1D9E}"/>
                </a:ext>
              </a:extLst>
            </p:cNvPr>
            <p:cNvSpPr/>
            <p:nvPr/>
          </p:nvSpPr>
          <p:spPr>
            <a:xfrm>
              <a:off x="4859021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7">
              <a:extLst>
                <a:ext uri="{FF2B5EF4-FFF2-40B4-BE49-F238E27FC236}">
                  <a16:creationId xmlns:a16="http://schemas.microsoft.com/office/drawing/2014/main" id="{54611E1D-3D89-D74D-8F10-EA3776549926}"/>
                </a:ext>
              </a:extLst>
            </p:cNvPr>
            <p:cNvSpPr/>
            <p:nvPr/>
          </p:nvSpPr>
          <p:spPr>
            <a:xfrm>
              <a:off x="6517216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8">
              <a:extLst>
                <a:ext uri="{FF2B5EF4-FFF2-40B4-BE49-F238E27FC236}">
                  <a16:creationId xmlns:a16="http://schemas.microsoft.com/office/drawing/2014/main" id="{00CA3695-239E-B04C-9AE9-D00DA765E4AA}"/>
                </a:ext>
              </a:extLst>
            </p:cNvPr>
            <p:cNvSpPr/>
            <p:nvPr/>
          </p:nvSpPr>
          <p:spPr>
            <a:xfrm>
              <a:off x="1340709" y="6374782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9">
              <a:extLst>
                <a:ext uri="{FF2B5EF4-FFF2-40B4-BE49-F238E27FC236}">
                  <a16:creationId xmlns:a16="http://schemas.microsoft.com/office/drawing/2014/main" id="{C603F216-E2E3-A144-AF2A-0117FDF5EA87}"/>
                </a:ext>
              </a:extLst>
            </p:cNvPr>
            <p:cNvSpPr/>
            <p:nvPr/>
          </p:nvSpPr>
          <p:spPr>
            <a:xfrm>
              <a:off x="1340709" y="5847441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0">
              <a:extLst>
                <a:ext uri="{FF2B5EF4-FFF2-40B4-BE49-F238E27FC236}">
                  <a16:creationId xmlns:a16="http://schemas.microsoft.com/office/drawing/2014/main" id="{72BAAFD4-4D96-424F-8D1C-48BCA642005F}"/>
                </a:ext>
              </a:extLst>
            </p:cNvPr>
            <p:cNvSpPr/>
            <p:nvPr/>
          </p:nvSpPr>
          <p:spPr>
            <a:xfrm>
              <a:off x="1340709" y="5320100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11">
              <a:extLst>
                <a:ext uri="{FF2B5EF4-FFF2-40B4-BE49-F238E27FC236}">
                  <a16:creationId xmlns:a16="http://schemas.microsoft.com/office/drawing/2014/main" id="{387CD07B-6D29-AF43-87EB-6A1E091460F0}"/>
                </a:ext>
              </a:extLst>
            </p:cNvPr>
            <p:cNvSpPr/>
            <p:nvPr/>
          </p:nvSpPr>
          <p:spPr>
            <a:xfrm>
              <a:off x="1340709" y="4792759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12">
              <a:extLst>
                <a:ext uri="{FF2B5EF4-FFF2-40B4-BE49-F238E27FC236}">
                  <a16:creationId xmlns:a16="http://schemas.microsoft.com/office/drawing/2014/main" id="{E7C51171-4138-C241-9BEC-8ED622DB1ECB}"/>
                </a:ext>
              </a:extLst>
            </p:cNvPr>
            <p:cNvSpPr/>
            <p:nvPr/>
          </p:nvSpPr>
          <p:spPr>
            <a:xfrm>
              <a:off x="1340709" y="4265418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13">
              <a:extLst>
                <a:ext uri="{FF2B5EF4-FFF2-40B4-BE49-F238E27FC236}">
                  <a16:creationId xmlns:a16="http://schemas.microsoft.com/office/drawing/2014/main" id="{F397C87D-27FC-E641-98F8-505DBF386867}"/>
                </a:ext>
              </a:extLst>
            </p:cNvPr>
            <p:cNvSpPr/>
            <p:nvPr/>
          </p:nvSpPr>
          <p:spPr>
            <a:xfrm>
              <a:off x="1340709" y="3738077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14">
              <a:extLst>
                <a:ext uri="{FF2B5EF4-FFF2-40B4-BE49-F238E27FC236}">
                  <a16:creationId xmlns:a16="http://schemas.microsoft.com/office/drawing/2014/main" id="{FA1C1468-64B6-A744-B4DF-C7F49FF61C51}"/>
                </a:ext>
              </a:extLst>
            </p:cNvPr>
            <p:cNvSpPr/>
            <p:nvPr/>
          </p:nvSpPr>
          <p:spPr>
            <a:xfrm>
              <a:off x="1340709" y="3210736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15">
              <a:extLst>
                <a:ext uri="{FF2B5EF4-FFF2-40B4-BE49-F238E27FC236}">
                  <a16:creationId xmlns:a16="http://schemas.microsoft.com/office/drawing/2014/main" id="{024251E9-AE2F-DB41-A8B6-5D0DF0E03E31}"/>
                </a:ext>
              </a:extLst>
            </p:cNvPr>
            <p:cNvSpPr/>
            <p:nvPr/>
          </p:nvSpPr>
          <p:spPr>
            <a:xfrm>
              <a:off x="1340709" y="268339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16">
              <a:extLst>
                <a:ext uri="{FF2B5EF4-FFF2-40B4-BE49-F238E27FC236}">
                  <a16:creationId xmlns:a16="http://schemas.microsoft.com/office/drawing/2014/main" id="{8452612E-9BC7-7A4A-A6EC-A24343FA3056}"/>
                </a:ext>
              </a:extLst>
            </p:cNvPr>
            <p:cNvSpPr/>
            <p:nvPr/>
          </p:nvSpPr>
          <p:spPr>
            <a:xfrm>
              <a:off x="1340709" y="215605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17">
              <a:extLst>
                <a:ext uri="{FF2B5EF4-FFF2-40B4-BE49-F238E27FC236}">
                  <a16:creationId xmlns:a16="http://schemas.microsoft.com/office/drawing/2014/main" id="{59681AD6-37A0-2F42-940B-3753F47C9F67}"/>
                </a:ext>
              </a:extLst>
            </p:cNvPr>
            <p:cNvSpPr/>
            <p:nvPr/>
          </p:nvSpPr>
          <p:spPr>
            <a:xfrm>
              <a:off x="1340709" y="1628714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18">
              <a:extLst>
                <a:ext uri="{FF2B5EF4-FFF2-40B4-BE49-F238E27FC236}">
                  <a16:creationId xmlns:a16="http://schemas.microsoft.com/office/drawing/2014/main" id="{C9512C87-8F5C-6947-9F47-47B70FDB9568}"/>
                </a:ext>
              </a:extLst>
            </p:cNvPr>
            <p:cNvSpPr/>
            <p:nvPr/>
          </p:nvSpPr>
          <p:spPr>
            <a:xfrm>
              <a:off x="2371727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19">
              <a:extLst>
                <a:ext uri="{FF2B5EF4-FFF2-40B4-BE49-F238E27FC236}">
                  <a16:creationId xmlns:a16="http://schemas.microsoft.com/office/drawing/2014/main" id="{A7C121C8-044E-3049-B217-0842650E6F9E}"/>
                </a:ext>
              </a:extLst>
            </p:cNvPr>
            <p:cNvSpPr/>
            <p:nvPr/>
          </p:nvSpPr>
          <p:spPr>
            <a:xfrm>
              <a:off x="4029923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20">
              <a:extLst>
                <a:ext uri="{FF2B5EF4-FFF2-40B4-BE49-F238E27FC236}">
                  <a16:creationId xmlns:a16="http://schemas.microsoft.com/office/drawing/2014/main" id="{D3A8B4B5-1108-464C-80D6-DAB6110ABF5A}"/>
                </a:ext>
              </a:extLst>
            </p:cNvPr>
            <p:cNvSpPr/>
            <p:nvPr/>
          </p:nvSpPr>
          <p:spPr>
            <a:xfrm>
              <a:off x="5688119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21">
              <a:extLst>
                <a:ext uri="{FF2B5EF4-FFF2-40B4-BE49-F238E27FC236}">
                  <a16:creationId xmlns:a16="http://schemas.microsoft.com/office/drawing/2014/main" id="{9698A245-40DD-4E4B-ABB1-4FCECA17197B}"/>
                </a:ext>
              </a:extLst>
            </p:cNvPr>
            <p:cNvSpPr/>
            <p:nvPr/>
          </p:nvSpPr>
          <p:spPr>
            <a:xfrm>
              <a:off x="1976791" y="1203993"/>
              <a:ext cx="4286069" cy="424720"/>
            </a:xfrm>
            <a:custGeom>
              <a:avLst/>
              <a:gdLst/>
              <a:ahLst/>
              <a:cxnLst/>
              <a:rect l="0" t="0" r="0" b="0"/>
              <a:pathLst>
                <a:path w="4286069" h="424720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  <a:lnTo>
                    <a:pt x="4286069" y="424720"/>
                  </a:lnTo>
                  <a:lnTo>
                    <a:pt x="4275564" y="424720"/>
                  </a:lnTo>
                  <a:lnTo>
                    <a:pt x="4265059" y="424720"/>
                  </a:lnTo>
                  <a:lnTo>
                    <a:pt x="4254554" y="424720"/>
                  </a:lnTo>
                  <a:lnTo>
                    <a:pt x="4244049" y="424720"/>
                  </a:lnTo>
                  <a:lnTo>
                    <a:pt x="4233544" y="424720"/>
                  </a:lnTo>
                  <a:lnTo>
                    <a:pt x="4223039" y="424720"/>
                  </a:lnTo>
                  <a:lnTo>
                    <a:pt x="4212534" y="424720"/>
                  </a:lnTo>
                  <a:lnTo>
                    <a:pt x="4202029" y="424720"/>
                  </a:lnTo>
                  <a:lnTo>
                    <a:pt x="4191524" y="424720"/>
                  </a:lnTo>
                  <a:lnTo>
                    <a:pt x="4181019" y="424720"/>
                  </a:lnTo>
                  <a:lnTo>
                    <a:pt x="4170513" y="424720"/>
                  </a:lnTo>
                  <a:lnTo>
                    <a:pt x="4160008" y="424720"/>
                  </a:lnTo>
                  <a:lnTo>
                    <a:pt x="4149503" y="424720"/>
                  </a:lnTo>
                  <a:lnTo>
                    <a:pt x="4138998" y="424720"/>
                  </a:lnTo>
                  <a:lnTo>
                    <a:pt x="4128493" y="424720"/>
                  </a:lnTo>
                  <a:lnTo>
                    <a:pt x="4117988" y="424720"/>
                  </a:lnTo>
                  <a:lnTo>
                    <a:pt x="4107483" y="424720"/>
                  </a:lnTo>
                  <a:lnTo>
                    <a:pt x="4096978" y="424720"/>
                  </a:lnTo>
                  <a:lnTo>
                    <a:pt x="4086473" y="424720"/>
                  </a:lnTo>
                  <a:lnTo>
                    <a:pt x="4075968" y="424720"/>
                  </a:lnTo>
                  <a:lnTo>
                    <a:pt x="4065463" y="424720"/>
                  </a:lnTo>
                  <a:lnTo>
                    <a:pt x="4054958" y="424720"/>
                  </a:lnTo>
                  <a:lnTo>
                    <a:pt x="4044453" y="424720"/>
                  </a:lnTo>
                  <a:lnTo>
                    <a:pt x="4033947" y="424720"/>
                  </a:lnTo>
                  <a:lnTo>
                    <a:pt x="4023442" y="424720"/>
                  </a:lnTo>
                  <a:lnTo>
                    <a:pt x="4012937" y="424720"/>
                  </a:lnTo>
                  <a:lnTo>
                    <a:pt x="4002432" y="424720"/>
                  </a:lnTo>
                  <a:lnTo>
                    <a:pt x="3991927" y="424720"/>
                  </a:lnTo>
                  <a:lnTo>
                    <a:pt x="3981422" y="424720"/>
                  </a:lnTo>
                  <a:lnTo>
                    <a:pt x="3970917" y="424720"/>
                  </a:lnTo>
                  <a:lnTo>
                    <a:pt x="3960412" y="424720"/>
                  </a:lnTo>
                  <a:lnTo>
                    <a:pt x="3949907" y="424720"/>
                  </a:lnTo>
                  <a:lnTo>
                    <a:pt x="3939402" y="424720"/>
                  </a:lnTo>
                  <a:lnTo>
                    <a:pt x="3928897" y="424720"/>
                  </a:lnTo>
                  <a:lnTo>
                    <a:pt x="3918392" y="424720"/>
                  </a:lnTo>
                  <a:lnTo>
                    <a:pt x="3907887" y="424720"/>
                  </a:lnTo>
                  <a:lnTo>
                    <a:pt x="3897382" y="424720"/>
                  </a:lnTo>
                  <a:lnTo>
                    <a:pt x="3886876" y="424720"/>
                  </a:lnTo>
                  <a:lnTo>
                    <a:pt x="3876371" y="424720"/>
                  </a:lnTo>
                  <a:lnTo>
                    <a:pt x="3865866" y="424720"/>
                  </a:lnTo>
                  <a:lnTo>
                    <a:pt x="3855361" y="424720"/>
                  </a:lnTo>
                  <a:lnTo>
                    <a:pt x="3844856" y="424720"/>
                  </a:lnTo>
                  <a:lnTo>
                    <a:pt x="3834351" y="424720"/>
                  </a:lnTo>
                  <a:lnTo>
                    <a:pt x="3823846" y="424720"/>
                  </a:lnTo>
                  <a:lnTo>
                    <a:pt x="3813341" y="424720"/>
                  </a:lnTo>
                  <a:lnTo>
                    <a:pt x="3802836" y="424720"/>
                  </a:lnTo>
                  <a:lnTo>
                    <a:pt x="3792331" y="424720"/>
                  </a:lnTo>
                  <a:lnTo>
                    <a:pt x="3781826" y="424720"/>
                  </a:lnTo>
                  <a:lnTo>
                    <a:pt x="3771321" y="424720"/>
                  </a:lnTo>
                  <a:lnTo>
                    <a:pt x="3760816" y="424720"/>
                  </a:lnTo>
                  <a:lnTo>
                    <a:pt x="3750311" y="424720"/>
                  </a:lnTo>
                  <a:lnTo>
                    <a:pt x="3739805" y="424720"/>
                  </a:lnTo>
                  <a:lnTo>
                    <a:pt x="3729300" y="424720"/>
                  </a:lnTo>
                  <a:lnTo>
                    <a:pt x="3718795" y="424720"/>
                  </a:lnTo>
                  <a:lnTo>
                    <a:pt x="3708290" y="424720"/>
                  </a:lnTo>
                  <a:lnTo>
                    <a:pt x="3697785" y="424720"/>
                  </a:lnTo>
                  <a:lnTo>
                    <a:pt x="3687280" y="424720"/>
                  </a:lnTo>
                  <a:lnTo>
                    <a:pt x="3676775" y="424720"/>
                  </a:lnTo>
                  <a:lnTo>
                    <a:pt x="3666270" y="424720"/>
                  </a:lnTo>
                  <a:lnTo>
                    <a:pt x="3655765" y="424720"/>
                  </a:lnTo>
                  <a:lnTo>
                    <a:pt x="3645260" y="424720"/>
                  </a:lnTo>
                  <a:lnTo>
                    <a:pt x="3634755" y="424720"/>
                  </a:lnTo>
                  <a:lnTo>
                    <a:pt x="3624250" y="424720"/>
                  </a:lnTo>
                  <a:lnTo>
                    <a:pt x="3613745" y="424720"/>
                  </a:lnTo>
                  <a:lnTo>
                    <a:pt x="3603239" y="424720"/>
                  </a:lnTo>
                  <a:lnTo>
                    <a:pt x="3592734" y="424720"/>
                  </a:lnTo>
                  <a:lnTo>
                    <a:pt x="3582229" y="424720"/>
                  </a:lnTo>
                  <a:lnTo>
                    <a:pt x="3571724" y="424720"/>
                  </a:lnTo>
                  <a:lnTo>
                    <a:pt x="3561219" y="424720"/>
                  </a:lnTo>
                  <a:lnTo>
                    <a:pt x="3550714" y="424720"/>
                  </a:lnTo>
                  <a:lnTo>
                    <a:pt x="3540209" y="424720"/>
                  </a:lnTo>
                  <a:lnTo>
                    <a:pt x="3529704" y="424720"/>
                  </a:lnTo>
                  <a:lnTo>
                    <a:pt x="3519199" y="424720"/>
                  </a:lnTo>
                  <a:lnTo>
                    <a:pt x="3508694" y="424720"/>
                  </a:lnTo>
                  <a:lnTo>
                    <a:pt x="3498189" y="424720"/>
                  </a:lnTo>
                  <a:lnTo>
                    <a:pt x="3487684" y="424720"/>
                  </a:lnTo>
                  <a:lnTo>
                    <a:pt x="3477179" y="424720"/>
                  </a:lnTo>
                  <a:lnTo>
                    <a:pt x="3466674" y="424720"/>
                  </a:lnTo>
                  <a:lnTo>
                    <a:pt x="3456168" y="424720"/>
                  </a:lnTo>
                  <a:lnTo>
                    <a:pt x="3445663" y="424720"/>
                  </a:lnTo>
                  <a:lnTo>
                    <a:pt x="3435158" y="424720"/>
                  </a:lnTo>
                  <a:lnTo>
                    <a:pt x="3424653" y="424720"/>
                  </a:lnTo>
                  <a:lnTo>
                    <a:pt x="3414148" y="424720"/>
                  </a:lnTo>
                  <a:lnTo>
                    <a:pt x="3403643" y="424720"/>
                  </a:lnTo>
                  <a:lnTo>
                    <a:pt x="3393138" y="424720"/>
                  </a:lnTo>
                  <a:lnTo>
                    <a:pt x="3382633" y="424720"/>
                  </a:lnTo>
                  <a:lnTo>
                    <a:pt x="3372128" y="424720"/>
                  </a:lnTo>
                  <a:lnTo>
                    <a:pt x="3361623" y="424720"/>
                  </a:lnTo>
                  <a:lnTo>
                    <a:pt x="3351118" y="424720"/>
                  </a:lnTo>
                  <a:lnTo>
                    <a:pt x="3340613" y="424720"/>
                  </a:lnTo>
                  <a:lnTo>
                    <a:pt x="3330108" y="424720"/>
                  </a:lnTo>
                  <a:lnTo>
                    <a:pt x="3319603" y="424720"/>
                  </a:lnTo>
                  <a:lnTo>
                    <a:pt x="3309097" y="424720"/>
                  </a:lnTo>
                  <a:lnTo>
                    <a:pt x="3298592" y="424720"/>
                  </a:lnTo>
                  <a:lnTo>
                    <a:pt x="3288087" y="424720"/>
                  </a:lnTo>
                  <a:lnTo>
                    <a:pt x="3277582" y="424720"/>
                  </a:lnTo>
                  <a:lnTo>
                    <a:pt x="3267077" y="424720"/>
                  </a:lnTo>
                  <a:lnTo>
                    <a:pt x="3256572" y="424720"/>
                  </a:lnTo>
                  <a:lnTo>
                    <a:pt x="3246067" y="424720"/>
                  </a:lnTo>
                  <a:lnTo>
                    <a:pt x="3235562" y="424720"/>
                  </a:lnTo>
                  <a:lnTo>
                    <a:pt x="3225057" y="424720"/>
                  </a:lnTo>
                  <a:lnTo>
                    <a:pt x="3214552" y="424720"/>
                  </a:lnTo>
                  <a:lnTo>
                    <a:pt x="3204047" y="424720"/>
                  </a:lnTo>
                  <a:lnTo>
                    <a:pt x="3193542" y="424720"/>
                  </a:lnTo>
                  <a:lnTo>
                    <a:pt x="3183037" y="424720"/>
                  </a:lnTo>
                  <a:lnTo>
                    <a:pt x="3172532" y="424720"/>
                  </a:lnTo>
                  <a:lnTo>
                    <a:pt x="3162026" y="424720"/>
                  </a:lnTo>
                  <a:lnTo>
                    <a:pt x="3151521" y="424720"/>
                  </a:lnTo>
                  <a:lnTo>
                    <a:pt x="3141016" y="424720"/>
                  </a:lnTo>
                  <a:lnTo>
                    <a:pt x="3130511" y="424720"/>
                  </a:lnTo>
                  <a:lnTo>
                    <a:pt x="3120006" y="424720"/>
                  </a:lnTo>
                  <a:lnTo>
                    <a:pt x="3109501" y="424720"/>
                  </a:lnTo>
                  <a:lnTo>
                    <a:pt x="3098996" y="424720"/>
                  </a:lnTo>
                  <a:lnTo>
                    <a:pt x="3088491" y="424720"/>
                  </a:lnTo>
                  <a:lnTo>
                    <a:pt x="3077986" y="424720"/>
                  </a:lnTo>
                  <a:lnTo>
                    <a:pt x="3067481" y="424720"/>
                  </a:lnTo>
                  <a:lnTo>
                    <a:pt x="3056976" y="424720"/>
                  </a:lnTo>
                  <a:lnTo>
                    <a:pt x="3046471" y="424720"/>
                  </a:lnTo>
                  <a:lnTo>
                    <a:pt x="3035966" y="424720"/>
                  </a:lnTo>
                  <a:lnTo>
                    <a:pt x="3025460" y="424720"/>
                  </a:lnTo>
                  <a:lnTo>
                    <a:pt x="3014955" y="424720"/>
                  </a:lnTo>
                  <a:lnTo>
                    <a:pt x="3004450" y="424720"/>
                  </a:lnTo>
                  <a:lnTo>
                    <a:pt x="2993945" y="424720"/>
                  </a:lnTo>
                  <a:lnTo>
                    <a:pt x="2983440" y="424720"/>
                  </a:lnTo>
                  <a:lnTo>
                    <a:pt x="2972935" y="424720"/>
                  </a:lnTo>
                  <a:lnTo>
                    <a:pt x="2962430" y="424720"/>
                  </a:lnTo>
                  <a:lnTo>
                    <a:pt x="2951925" y="424720"/>
                  </a:lnTo>
                  <a:lnTo>
                    <a:pt x="2941420" y="424720"/>
                  </a:lnTo>
                  <a:lnTo>
                    <a:pt x="2930915" y="424720"/>
                  </a:lnTo>
                  <a:lnTo>
                    <a:pt x="2920410" y="424720"/>
                  </a:lnTo>
                  <a:lnTo>
                    <a:pt x="2909905" y="424720"/>
                  </a:lnTo>
                  <a:lnTo>
                    <a:pt x="2899400" y="424720"/>
                  </a:lnTo>
                  <a:lnTo>
                    <a:pt x="2888895" y="424720"/>
                  </a:lnTo>
                  <a:lnTo>
                    <a:pt x="2878389" y="424720"/>
                  </a:lnTo>
                  <a:lnTo>
                    <a:pt x="2867884" y="424720"/>
                  </a:lnTo>
                  <a:lnTo>
                    <a:pt x="2857379" y="424720"/>
                  </a:lnTo>
                  <a:lnTo>
                    <a:pt x="2846874" y="424720"/>
                  </a:lnTo>
                  <a:lnTo>
                    <a:pt x="2836369" y="424720"/>
                  </a:lnTo>
                  <a:lnTo>
                    <a:pt x="2825864" y="424720"/>
                  </a:lnTo>
                  <a:lnTo>
                    <a:pt x="2815359" y="424720"/>
                  </a:lnTo>
                  <a:lnTo>
                    <a:pt x="2804854" y="424720"/>
                  </a:lnTo>
                  <a:lnTo>
                    <a:pt x="2794349" y="424720"/>
                  </a:lnTo>
                  <a:lnTo>
                    <a:pt x="2783844" y="424720"/>
                  </a:lnTo>
                  <a:lnTo>
                    <a:pt x="2773339" y="424720"/>
                  </a:lnTo>
                  <a:lnTo>
                    <a:pt x="2762834" y="424720"/>
                  </a:lnTo>
                  <a:lnTo>
                    <a:pt x="2752329" y="424720"/>
                  </a:lnTo>
                  <a:lnTo>
                    <a:pt x="2741824" y="424720"/>
                  </a:lnTo>
                  <a:lnTo>
                    <a:pt x="2731318" y="424720"/>
                  </a:lnTo>
                  <a:lnTo>
                    <a:pt x="2720813" y="424720"/>
                  </a:lnTo>
                  <a:lnTo>
                    <a:pt x="2710308" y="424720"/>
                  </a:lnTo>
                  <a:lnTo>
                    <a:pt x="2699803" y="424720"/>
                  </a:lnTo>
                  <a:lnTo>
                    <a:pt x="2689298" y="424720"/>
                  </a:lnTo>
                  <a:lnTo>
                    <a:pt x="2678793" y="424720"/>
                  </a:lnTo>
                  <a:lnTo>
                    <a:pt x="2668288" y="424720"/>
                  </a:lnTo>
                  <a:lnTo>
                    <a:pt x="2657783" y="424720"/>
                  </a:lnTo>
                  <a:lnTo>
                    <a:pt x="2647278" y="424720"/>
                  </a:lnTo>
                  <a:lnTo>
                    <a:pt x="2636773" y="424720"/>
                  </a:lnTo>
                  <a:lnTo>
                    <a:pt x="2626268" y="424720"/>
                  </a:lnTo>
                  <a:lnTo>
                    <a:pt x="2615763" y="424720"/>
                  </a:lnTo>
                  <a:lnTo>
                    <a:pt x="2605258" y="424720"/>
                  </a:lnTo>
                  <a:lnTo>
                    <a:pt x="2594752" y="424720"/>
                  </a:lnTo>
                  <a:lnTo>
                    <a:pt x="2584247" y="424720"/>
                  </a:lnTo>
                  <a:lnTo>
                    <a:pt x="2573742" y="424720"/>
                  </a:lnTo>
                  <a:lnTo>
                    <a:pt x="2563237" y="424720"/>
                  </a:lnTo>
                  <a:lnTo>
                    <a:pt x="2552732" y="424720"/>
                  </a:lnTo>
                  <a:lnTo>
                    <a:pt x="2542227" y="424720"/>
                  </a:lnTo>
                  <a:lnTo>
                    <a:pt x="2531722" y="424720"/>
                  </a:lnTo>
                  <a:lnTo>
                    <a:pt x="2521217" y="424720"/>
                  </a:lnTo>
                  <a:lnTo>
                    <a:pt x="2510712" y="424720"/>
                  </a:lnTo>
                  <a:lnTo>
                    <a:pt x="2500207" y="424720"/>
                  </a:lnTo>
                  <a:lnTo>
                    <a:pt x="2489702" y="424720"/>
                  </a:lnTo>
                  <a:lnTo>
                    <a:pt x="2479197" y="424720"/>
                  </a:lnTo>
                  <a:lnTo>
                    <a:pt x="2468692" y="424720"/>
                  </a:lnTo>
                  <a:lnTo>
                    <a:pt x="2458187" y="424720"/>
                  </a:lnTo>
                  <a:lnTo>
                    <a:pt x="2447681" y="424720"/>
                  </a:lnTo>
                  <a:lnTo>
                    <a:pt x="2437176" y="424720"/>
                  </a:lnTo>
                  <a:lnTo>
                    <a:pt x="2426671" y="424720"/>
                  </a:lnTo>
                  <a:lnTo>
                    <a:pt x="2416166" y="424720"/>
                  </a:lnTo>
                  <a:lnTo>
                    <a:pt x="2405661" y="424720"/>
                  </a:lnTo>
                  <a:lnTo>
                    <a:pt x="2395156" y="424720"/>
                  </a:lnTo>
                  <a:lnTo>
                    <a:pt x="2384651" y="424720"/>
                  </a:lnTo>
                  <a:lnTo>
                    <a:pt x="2374146" y="424720"/>
                  </a:lnTo>
                  <a:lnTo>
                    <a:pt x="2363641" y="424720"/>
                  </a:lnTo>
                  <a:lnTo>
                    <a:pt x="2353136" y="424720"/>
                  </a:lnTo>
                  <a:lnTo>
                    <a:pt x="2342631" y="424720"/>
                  </a:lnTo>
                  <a:lnTo>
                    <a:pt x="2332126" y="424720"/>
                  </a:lnTo>
                  <a:lnTo>
                    <a:pt x="2321621" y="424720"/>
                  </a:lnTo>
                  <a:lnTo>
                    <a:pt x="2311116" y="424720"/>
                  </a:lnTo>
                  <a:lnTo>
                    <a:pt x="2300610" y="424720"/>
                  </a:lnTo>
                  <a:lnTo>
                    <a:pt x="2290105" y="424720"/>
                  </a:lnTo>
                  <a:lnTo>
                    <a:pt x="2279600" y="424720"/>
                  </a:lnTo>
                  <a:lnTo>
                    <a:pt x="2269095" y="424720"/>
                  </a:lnTo>
                  <a:lnTo>
                    <a:pt x="2258590" y="424720"/>
                  </a:lnTo>
                  <a:lnTo>
                    <a:pt x="2248085" y="424720"/>
                  </a:lnTo>
                  <a:lnTo>
                    <a:pt x="2237580" y="424720"/>
                  </a:lnTo>
                  <a:lnTo>
                    <a:pt x="2227075" y="424720"/>
                  </a:lnTo>
                  <a:lnTo>
                    <a:pt x="2216570" y="424720"/>
                  </a:lnTo>
                  <a:lnTo>
                    <a:pt x="2206065" y="424720"/>
                  </a:lnTo>
                  <a:lnTo>
                    <a:pt x="2195560" y="424720"/>
                  </a:lnTo>
                  <a:lnTo>
                    <a:pt x="2185055" y="424720"/>
                  </a:lnTo>
                  <a:lnTo>
                    <a:pt x="2174550" y="424720"/>
                  </a:lnTo>
                  <a:lnTo>
                    <a:pt x="2164045" y="424720"/>
                  </a:lnTo>
                  <a:lnTo>
                    <a:pt x="2153539" y="424720"/>
                  </a:lnTo>
                  <a:lnTo>
                    <a:pt x="2143034" y="424720"/>
                  </a:lnTo>
                  <a:lnTo>
                    <a:pt x="2132529" y="424720"/>
                  </a:lnTo>
                  <a:lnTo>
                    <a:pt x="2122024" y="424720"/>
                  </a:lnTo>
                  <a:lnTo>
                    <a:pt x="2111519" y="424720"/>
                  </a:lnTo>
                  <a:lnTo>
                    <a:pt x="2101014" y="424720"/>
                  </a:lnTo>
                  <a:lnTo>
                    <a:pt x="2090509" y="424720"/>
                  </a:lnTo>
                  <a:lnTo>
                    <a:pt x="2080004" y="424720"/>
                  </a:lnTo>
                  <a:lnTo>
                    <a:pt x="2069499" y="424720"/>
                  </a:lnTo>
                  <a:lnTo>
                    <a:pt x="2058994" y="424720"/>
                  </a:lnTo>
                  <a:lnTo>
                    <a:pt x="2048489" y="424720"/>
                  </a:lnTo>
                  <a:lnTo>
                    <a:pt x="2037984" y="424720"/>
                  </a:lnTo>
                  <a:lnTo>
                    <a:pt x="2027479" y="424720"/>
                  </a:lnTo>
                  <a:lnTo>
                    <a:pt x="2016973" y="424720"/>
                  </a:lnTo>
                  <a:lnTo>
                    <a:pt x="2006468" y="424720"/>
                  </a:lnTo>
                  <a:lnTo>
                    <a:pt x="1995963" y="424720"/>
                  </a:lnTo>
                  <a:lnTo>
                    <a:pt x="1985458" y="424720"/>
                  </a:lnTo>
                  <a:lnTo>
                    <a:pt x="1974953" y="424720"/>
                  </a:lnTo>
                  <a:lnTo>
                    <a:pt x="1964448" y="424720"/>
                  </a:lnTo>
                  <a:lnTo>
                    <a:pt x="1953943" y="424720"/>
                  </a:lnTo>
                  <a:lnTo>
                    <a:pt x="1943438" y="424720"/>
                  </a:lnTo>
                  <a:lnTo>
                    <a:pt x="1932933" y="424720"/>
                  </a:lnTo>
                  <a:lnTo>
                    <a:pt x="1922428" y="424720"/>
                  </a:lnTo>
                  <a:lnTo>
                    <a:pt x="1911923" y="424720"/>
                  </a:lnTo>
                  <a:lnTo>
                    <a:pt x="1901418" y="424720"/>
                  </a:lnTo>
                  <a:lnTo>
                    <a:pt x="1890913" y="424720"/>
                  </a:lnTo>
                  <a:lnTo>
                    <a:pt x="1880408" y="424720"/>
                  </a:lnTo>
                  <a:lnTo>
                    <a:pt x="1869902" y="424720"/>
                  </a:lnTo>
                  <a:lnTo>
                    <a:pt x="1859397" y="424720"/>
                  </a:lnTo>
                  <a:lnTo>
                    <a:pt x="1848892" y="424720"/>
                  </a:lnTo>
                  <a:lnTo>
                    <a:pt x="1838387" y="424720"/>
                  </a:lnTo>
                  <a:lnTo>
                    <a:pt x="1827882" y="424720"/>
                  </a:lnTo>
                  <a:lnTo>
                    <a:pt x="1817377" y="424720"/>
                  </a:lnTo>
                  <a:lnTo>
                    <a:pt x="1806872" y="424720"/>
                  </a:lnTo>
                  <a:lnTo>
                    <a:pt x="1796367" y="424720"/>
                  </a:lnTo>
                  <a:lnTo>
                    <a:pt x="1785862" y="424720"/>
                  </a:lnTo>
                  <a:lnTo>
                    <a:pt x="1775357" y="424720"/>
                  </a:lnTo>
                  <a:lnTo>
                    <a:pt x="1764852" y="424720"/>
                  </a:lnTo>
                  <a:lnTo>
                    <a:pt x="1754347" y="424720"/>
                  </a:lnTo>
                  <a:lnTo>
                    <a:pt x="1743842" y="424720"/>
                  </a:lnTo>
                  <a:lnTo>
                    <a:pt x="1733337" y="424720"/>
                  </a:lnTo>
                  <a:lnTo>
                    <a:pt x="1722831" y="424720"/>
                  </a:lnTo>
                  <a:lnTo>
                    <a:pt x="1712326" y="424720"/>
                  </a:lnTo>
                  <a:lnTo>
                    <a:pt x="1701821" y="424720"/>
                  </a:lnTo>
                  <a:lnTo>
                    <a:pt x="1691316" y="424720"/>
                  </a:lnTo>
                  <a:lnTo>
                    <a:pt x="1680811" y="424720"/>
                  </a:lnTo>
                  <a:lnTo>
                    <a:pt x="1670306" y="424720"/>
                  </a:lnTo>
                  <a:lnTo>
                    <a:pt x="1659801" y="424720"/>
                  </a:lnTo>
                  <a:lnTo>
                    <a:pt x="1649296" y="424720"/>
                  </a:lnTo>
                  <a:lnTo>
                    <a:pt x="1638791" y="424720"/>
                  </a:lnTo>
                  <a:lnTo>
                    <a:pt x="1628286" y="424720"/>
                  </a:lnTo>
                  <a:lnTo>
                    <a:pt x="1617781" y="424720"/>
                  </a:lnTo>
                  <a:lnTo>
                    <a:pt x="1607276" y="424720"/>
                  </a:lnTo>
                  <a:lnTo>
                    <a:pt x="1596771" y="424720"/>
                  </a:lnTo>
                  <a:lnTo>
                    <a:pt x="1586266" y="424720"/>
                  </a:lnTo>
                  <a:lnTo>
                    <a:pt x="1575760" y="424720"/>
                  </a:lnTo>
                  <a:lnTo>
                    <a:pt x="1565255" y="424720"/>
                  </a:lnTo>
                  <a:lnTo>
                    <a:pt x="1554750" y="424720"/>
                  </a:lnTo>
                  <a:lnTo>
                    <a:pt x="1544245" y="424720"/>
                  </a:lnTo>
                  <a:lnTo>
                    <a:pt x="1533740" y="424720"/>
                  </a:lnTo>
                  <a:lnTo>
                    <a:pt x="1523235" y="424720"/>
                  </a:lnTo>
                  <a:lnTo>
                    <a:pt x="1512730" y="424720"/>
                  </a:lnTo>
                  <a:lnTo>
                    <a:pt x="1502225" y="424720"/>
                  </a:lnTo>
                  <a:lnTo>
                    <a:pt x="1491720" y="424720"/>
                  </a:lnTo>
                  <a:lnTo>
                    <a:pt x="1481215" y="424720"/>
                  </a:lnTo>
                  <a:lnTo>
                    <a:pt x="1470710" y="424720"/>
                  </a:lnTo>
                  <a:lnTo>
                    <a:pt x="1460205" y="424720"/>
                  </a:lnTo>
                  <a:lnTo>
                    <a:pt x="1449700" y="424720"/>
                  </a:lnTo>
                  <a:lnTo>
                    <a:pt x="1439194" y="424720"/>
                  </a:lnTo>
                  <a:lnTo>
                    <a:pt x="1428689" y="424720"/>
                  </a:lnTo>
                  <a:lnTo>
                    <a:pt x="1418184" y="424720"/>
                  </a:lnTo>
                  <a:lnTo>
                    <a:pt x="1407679" y="424720"/>
                  </a:lnTo>
                  <a:lnTo>
                    <a:pt x="1397174" y="424720"/>
                  </a:lnTo>
                  <a:lnTo>
                    <a:pt x="1386669" y="424720"/>
                  </a:lnTo>
                  <a:lnTo>
                    <a:pt x="1376164" y="424720"/>
                  </a:lnTo>
                  <a:lnTo>
                    <a:pt x="1365659" y="424720"/>
                  </a:lnTo>
                  <a:lnTo>
                    <a:pt x="1355154" y="424720"/>
                  </a:lnTo>
                  <a:lnTo>
                    <a:pt x="1344649" y="424720"/>
                  </a:lnTo>
                  <a:lnTo>
                    <a:pt x="1334144" y="424720"/>
                  </a:lnTo>
                  <a:lnTo>
                    <a:pt x="1323639" y="424720"/>
                  </a:lnTo>
                  <a:lnTo>
                    <a:pt x="1313134" y="424720"/>
                  </a:lnTo>
                  <a:lnTo>
                    <a:pt x="1302629" y="424720"/>
                  </a:lnTo>
                  <a:lnTo>
                    <a:pt x="1292123" y="424720"/>
                  </a:lnTo>
                  <a:lnTo>
                    <a:pt x="1281618" y="424720"/>
                  </a:lnTo>
                  <a:lnTo>
                    <a:pt x="1271113" y="424720"/>
                  </a:lnTo>
                  <a:lnTo>
                    <a:pt x="1260608" y="424720"/>
                  </a:lnTo>
                  <a:lnTo>
                    <a:pt x="1250103" y="424720"/>
                  </a:lnTo>
                  <a:lnTo>
                    <a:pt x="1239598" y="424720"/>
                  </a:lnTo>
                  <a:lnTo>
                    <a:pt x="1229093" y="424720"/>
                  </a:lnTo>
                  <a:lnTo>
                    <a:pt x="1218588" y="424720"/>
                  </a:lnTo>
                  <a:lnTo>
                    <a:pt x="1208083" y="424720"/>
                  </a:lnTo>
                  <a:lnTo>
                    <a:pt x="1197578" y="424720"/>
                  </a:lnTo>
                  <a:lnTo>
                    <a:pt x="1187073" y="424720"/>
                  </a:lnTo>
                  <a:lnTo>
                    <a:pt x="1176568" y="424720"/>
                  </a:lnTo>
                  <a:lnTo>
                    <a:pt x="1166063" y="424720"/>
                  </a:lnTo>
                  <a:lnTo>
                    <a:pt x="1155558" y="424720"/>
                  </a:lnTo>
                  <a:lnTo>
                    <a:pt x="1145052" y="424720"/>
                  </a:lnTo>
                  <a:lnTo>
                    <a:pt x="1134547" y="424720"/>
                  </a:lnTo>
                  <a:lnTo>
                    <a:pt x="1124042" y="424720"/>
                  </a:lnTo>
                  <a:lnTo>
                    <a:pt x="1113537" y="424720"/>
                  </a:lnTo>
                  <a:lnTo>
                    <a:pt x="1103032" y="424720"/>
                  </a:lnTo>
                  <a:lnTo>
                    <a:pt x="1092527" y="424720"/>
                  </a:lnTo>
                  <a:lnTo>
                    <a:pt x="1082022" y="424720"/>
                  </a:lnTo>
                  <a:lnTo>
                    <a:pt x="1071517" y="424720"/>
                  </a:lnTo>
                  <a:lnTo>
                    <a:pt x="1061012" y="424720"/>
                  </a:lnTo>
                  <a:lnTo>
                    <a:pt x="1050507" y="424720"/>
                  </a:lnTo>
                  <a:lnTo>
                    <a:pt x="1040002" y="424720"/>
                  </a:lnTo>
                  <a:lnTo>
                    <a:pt x="1029497" y="424720"/>
                  </a:lnTo>
                  <a:lnTo>
                    <a:pt x="1018992" y="424720"/>
                  </a:lnTo>
                  <a:lnTo>
                    <a:pt x="1008486" y="424720"/>
                  </a:lnTo>
                  <a:lnTo>
                    <a:pt x="997981" y="424720"/>
                  </a:lnTo>
                  <a:lnTo>
                    <a:pt x="987476" y="424720"/>
                  </a:lnTo>
                  <a:lnTo>
                    <a:pt x="976971" y="424720"/>
                  </a:lnTo>
                  <a:lnTo>
                    <a:pt x="966466" y="424720"/>
                  </a:lnTo>
                  <a:lnTo>
                    <a:pt x="955961" y="424720"/>
                  </a:lnTo>
                  <a:lnTo>
                    <a:pt x="945456" y="424720"/>
                  </a:lnTo>
                  <a:lnTo>
                    <a:pt x="934951" y="424720"/>
                  </a:lnTo>
                  <a:lnTo>
                    <a:pt x="924446" y="424720"/>
                  </a:lnTo>
                  <a:lnTo>
                    <a:pt x="913941" y="424720"/>
                  </a:lnTo>
                  <a:lnTo>
                    <a:pt x="903436" y="424720"/>
                  </a:lnTo>
                  <a:lnTo>
                    <a:pt x="892931" y="424720"/>
                  </a:lnTo>
                  <a:lnTo>
                    <a:pt x="882426" y="424720"/>
                  </a:lnTo>
                  <a:lnTo>
                    <a:pt x="871921" y="424720"/>
                  </a:lnTo>
                  <a:lnTo>
                    <a:pt x="861415" y="424720"/>
                  </a:lnTo>
                  <a:lnTo>
                    <a:pt x="850910" y="424720"/>
                  </a:lnTo>
                  <a:lnTo>
                    <a:pt x="840405" y="424720"/>
                  </a:lnTo>
                  <a:lnTo>
                    <a:pt x="829900" y="424720"/>
                  </a:lnTo>
                  <a:lnTo>
                    <a:pt x="819395" y="424720"/>
                  </a:lnTo>
                  <a:lnTo>
                    <a:pt x="808890" y="424720"/>
                  </a:lnTo>
                  <a:lnTo>
                    <a:pt x="798385" y="424720"/>
                  </a:lnTo>
                  <a:lnTo>
                    <a:pt x="787880" y="424720"/>
                  </a:lnTo>
                  <a:lnTo>
                    <a:pt x="777375" y="424720"/>
                  </a:lnTo>
                  <a:lnTo>
                    <a:pt x="766870" y="424720"/>
                  </a:lnTo>
                  <a:lnTo>
                    <a:pt x="756365" y="424720"/>
                  </a:lnTo>
                  <a:lnTo>
                    <a:pt x="745860" y="424720"/>
                  </a:lnTo>
                  <a:lnTo>
                    <a:pt x="735355" y="424720"/>
                  </a:lnTo>
                  <a:lnTo>
                    <a:pt x="724850" y="424720"/>
                  </a:lnTo>
                  <a:lnTo>
                    <a:pt x="714344" y="424720"/>
                  </a:lnTo>
                  <a:lnTo>
                    <a:pt x="703839" y="424720"/>
                  </a:lnTo>
                  <a:lnTo>
                    <a:pt x="693334" y="424720"/>
                  </a:lnTo>
                  <a:lnTo>
                    <a:pt x="682829" y="424720"/>
                  </a:lnTo>
                  <a:lnTo>
                    <a:pt x="672324" y="424720"/>
                  </a:lnTo>
                  <a:lnTo>
                    <a:pt x="661819" y="424720"/>
                  </a:lnTo>
                  <a:lnTo>
                    <a:pt x="651314" y="424720"/>
                  </a:lnTo>
                  <a:lnTo>
                    <a:pt x="640809" y="424720"/>
                  </a:lnTo>
                  <a:lnTo>
                    <a:pt x="630304" y="424720"/>
                  </a:lnTo>
                  <a:lnTo>
                    <a:pt x="619799" y="424720"/>
                  </a:lnTo>
                  <a:lnTo>
                    <a:pt x="609294" y="424720"/>
                  </a:lnTo>
                  <a:lnTo>
                    <a:pt x="598789" y="424720"/>
                  </a:lnTo>
                  <a:lnTo>
                    <a:pt x="588284" y="424720"/>
                  </a:lnTo>
                  <a:lnTo>
                    <a:pt x="577779" y="424720"/>
                  </a:lnTo>
                  <a:lnTo>
                    <a:pt x="567273" y="424720"/>
                  </a:lnTo>
                  <a:lnTo>
                    <a:pt x="556768" y="424720"/>
                  </a:lnTo>
                  <a:lnTo>
                    <a:pt x="546263" y="424720"/>
                  </a:lnTo>
                  <a:lnTo>
                    <a:pt x="535758" y="424720"/>
                  </a:lnTo>
                  <a:lnTo>
                    <a:pt x="525253" y="424720"/>
                  </a:lnTo>
                  <a:lnTo>
                    <a:pt x="514748" y="424720"/>
                  </a:lnTo>
                  <a:lnTo>
                    <a:pt x="504243" y="424720"/>
                  </a:lnTo>
                  <a:lnTo>
                    <a:pt x="493738" y="424720"/>
                  </a:lnTo>
                  <a:lnTo>
                    <a:pt x="483233" y="424720"/>
                  </a:lnTo>
                  <a:lnTo>
                    <a:pt x="472728" y="424720"/>
                  </a:lnTo>
                  <a:lnTo>
                    <a:pt x="462223" y="424720"/>
                  </a:lnTo>
                  <a:lnTo>
                    <a:pt x="451718" y="424720"/>
                  </a:lnTo>
                  <a:lnTo>
                    <a:pt x="441213" y="424720"/>
                  </a:lnTo>
                  <a:lnTo>
                    <a:pt x="430707" y="424720"/>
                  </a:lnTo>
                  <a:lnTo>
                    <a:pt x="420202" y="424720"/>
                  </a:lnTo>
                  <a:lnTo>
                    <a:pt x="409697" y="424720"/>
                  </a:lnTo>
                  <a:lnTo>
                    <a:pt x="399192" y="424720"/>
                  </a:lnTo>
                  <a:lnTo>
                    <a:pt x="388687" y="424720"/>
                  </a:lnTo>
                  <a:lnTo>
                    <a:pt x="378182" y="424720"/>
                  </a:lnTo>
                  <a:lnTo>
                    <a:pt x="367677" y="424720"/>
                  </a:lnTo>
                  <a:lnTo>
                    <a:pt x="357172" y="424720"/>
                  </a:lnTo>
                  <a:lnTo>
                    <a:pt x="346667" y="424720"/>
                  </a:lnTo>
                  <a:lnTo>
                    <a:pt x="336162" y="424720"/>
                  </a:lnTo>
                  <a:lnTo>
                    <a:pt x="325657" y="424720"/>
                  </a:lnTo>
                  <a:lnTo>
                    <a:pt x="315152" y="424720"/>
                  </a:lnTo>
                  <a:lnTo>
                    <a:pt x="304647" y="424720"/>
                  </a:lnTo>
                  <a:lnTo>
                    <a:pt x="294142" y="424720"/>
                  </a:lnTo>
                  <a:lnTo>
                    <a:pt x="283636" y="424720"/>
                  </a:lnTo>
                  <a:lnTo>
                    <a:pt x="273131" y="424720"/>
                  </a:lnTo>
                  <a:lnTo>
                    <a:pt x="262626" y="424720"/>
                  </a:lnTo>
                  <a:lnTo>
                    <a:pt x="252121" y="424720"/>
                  </a:lnTo>
                  <a:lnTo>
                    <a:pt x="241616" y="424720"/>
                  </a:lnTo>
                  <a:lnTo>
                    <a:pt x="231111" y="424720"/>
                  </a:lnTo>
                  <a:lnTo>
                    <a:pt x="220606" y="424720"/>
                  </a:lnTo>
                  <a:lnTo>
                    <a:pt x="210101" y="424720"/>
                  </a:lnTo>
                  <a:lnTo>
                    <a:pt x="199596" y="424720"/>
                  </a:lnTo>
                  <a:lnTo>
                    <a:pt x="189091" y="424720"/>
                  </a:lnTo>
                  <a:lnTo>
                    <a:pt x="178586" y="424720"/>
                  </a:lnTo>
                  <a:lnTo>
                    <a:pt x="168081" y="424720"/>
                  </a:lnTo>
                  <a:lnTo>
                    <a:pt x="157576" y="424720"/>
                  </a:lnTo>
                  <a:lnTo>
                    <a:pt x="147071" y="424720"/>
                  </a:lnTo>
                  <a:lnTo>
                    <a:pt x="136565" y="424720"/>
                  </a:lnTo>
                  <a:lnTo>
                    <a:pt x="126060" y="424720"/>
                  </a:lnTo>
                  <a:lnTo>
                    <a:pt x="115555" y="424720"/>
                  </a:lnTo>
                  <a:lnTo>
                    <a:pt x="105050" y="424720"/>
                  </a:lnTo>
                  <a:lnTo>
                    <a:pt x="94545" y="424720"/>
                  </a:lnTo>
                  <a:lnTo>
                    <a:pt x="84040" y="424720"/>
                  </a:lnTo>
                  <a:lnTo>
                    <a:pt x="73535" y="424720"/>
                  </a:lnTo>
                  <a:lnTo>
                    <a:pt x="63030" y="424720"/>
                  </a:lnTo>
                  <a:lnTo>
                    <a:pt x="52525" y="424720"/>
                  </a:lnTo>
                  <a:lnTo>
                    <a:pt x="42020" y="424720"/>
                  </a:lnTo>
                  <a:lnTo>
                    <a:pt x="31515" y="424720"/>
                  </a:lnTo>
                  <a:lnTo>
                    <a:pt x="21010" y="424720"/>
                  </a:lnTo>
                  <a:lnTo>
                    <a:pt x="10505" y="424720"/>
                  </a:lnTo>
                  <a:lnTo>
                    <a:pt x="0" y="424720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l22">
              <a:extLst>
                <a:ext uri="{FF2B5EF4-FFF2-40B4-BE49-F238E27FC236}">
                  <a16:creationId xmlns:a16="http://schemas.microsoft.com/office/drawing/2014/main" id="{F462961D-691A-C345-B65D-A901D88BFF7B}"/>
                </a:ext>
              </a:extLst>
            </p:cNvPr>
            <p:cNvSpPr/>
            <p:nvPr/>
          </p:nvSpPr>
          <p:spPr>
            <a:xfrm>
              <a:off x="1976791" y="1203993"/>
              <a:ext cx="4286069" cy="419412"/>
            </a:xfrm>
            <a:custGeom>
              <a:avLst/>
              <a:gdLst/>
              <a:ahLst/>
              <a:cxnLst/>
              <a:rect l="0" t="0" r="0" b="0"/>
              <a:pathLst>
                <a:path w="4286069" h="419412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23">
              <a:extLst>
                <a:ext uri="{FF2B5EF4-FFF2-40B4-BE49-F238E27FC236}">
                  <a16:creationId xmlns:a16="http://schemas.microsoft.com/office/drawing/2014/main" id="{6F59F07C-FAB4-9641-A1E1-0AEF4025E9FC}"/>
                </a:ext>
              </a:extLst>
            </p:cNvPr>
            <p:cNvSpPr/>
            <p:nvPr/>
          </p:nvSpPr>
          <p:spPr>
            <a:xfrm>
              <a:off x="32451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8" name="tx24">
              <a:extLst>
                <a:ext uri="{FF2B5EF4-FFF2-40B4-BE49-F238E27FC236}">
                  <a16:creationId xmlns:a16="http://schemas.microsoft.com/office/drawing/2014/main" id="{255EC7C8-1B96-BC41-BC12-B7B398580EBB}"/>
                </a:ext>
              </a:extLst>
            </p:cNvPr>
            <p:cNvSpPr/>
            <p:nvPr/>
          </p:nvSpPr>
          <p:spPr>
            <a:xfrm>
              <a:off x="569859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9" name="tx25">
              <a:extLst>
                <a:ext uri="{FF2B5EF4-FFF2-40B4-BE49-F238E27FC236}">
                  <a16:creationId xmlns:a16="http://schemas.microsoft.com/office/drawing/2014/main" id="{117FE39A-4203-044F-8151-90C200A090F5}"/>
                </a:ext>
              </a:extLst>
            </p:cNvPr>
            <p:cNvSpPr/>
            <p:nvPr/>
          </p:nvSpPr>
          <p:spPr>
            <a:xfrm>
              <a:off x="5529557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0" name="tx26">
              <a:extLst>
                <a:ext uri="{FF2B5EF4-FFF2-40B4-BE49-F238E27FC236}">
                  <a16:creationId xmlns:a16="http://schemas.microsoft.com/office/drawing/2014/main" id="{327FBA5A-F695-3340-9B35-37C6167BA4EE}"/>
                </a:ext>
              </a:extLst>
            </p:cNvPr>
            <p:cNvSpPr/>
            <p:nvPr/>
          </p:nvSpPr>
          <p:spPr>
            <a:xfrm>
              <a:off x="438325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1" name="tx27">
              <a:extLst>
                <a:ext uri="{FF2B5EF4-FFF2-40B4-BE49-F238E27FC236}">
                  <a16:creationId xmlns:a16="http://schemas.microsoft.com/office/drawing/2014/main" id="{69FE5DD4-13EC-A34E-B42B-1FA0736B832C}"/>
                </a:ext>
              </a:extLst>
            </p:cNvPr>
            <p:cNvSpPr/>
            <p:nvPr/>
          </p:nvSpPr>
          <p:spPr>
            <a:xfrm>
              <a:off x="333772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2" name="tx28">
              <a:extLst>
                <a:ext uri="{FF2B5EF4-FFF2-40B4-BE49-F238E27FC236}">
                  <a16:creationId xmlns:a16="http://schemas.microsoft.com/office/drawing/2014/main" id="{54B87F92-5588-9F4F-80D1-AF93F4E3E02B}"/>
                </a:ext>
              </a:extLst>
            </p:cNvPr>
            <p:cNvSpPr/>
            <p:nvPr/>
          </p:nvSpPr>
          <p:spPr>
            <a:xfrm>
              <a:off x="291156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3" name="tx29">
              <a:extLst>
                <a:ext uri="{FF2B5EF4-FFF2-40B4-BE49-F238E27FC236}">
                  <a16:creationId xmlns:a16="http://schemas.microsoft.com/office/drawing/2014/main" id="{46DED4E3-B3CE-174F-90DF-7F9FA3DE7850}"/>
                </a:ext>
              </a:extLst>
            </p:cNvPr>
            <p:cNvSpPr/>
            <p:nvPr/>
          </p:nvSpPr>
          <p:spPr>
            <a:xfrm>
              <a:off x="358650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4" name="tx30">
              <a:extLst>
                <a:ext uri="{FF2B5EF4-FFF2-40B4-BE49-F238E27FC236}">
                  <a16:creationId xmlns:a16="http://schemas.microsoft.com/office/drawing/2014/main" id="{B0682BE7-9644-6E42-937E-3FB1A3F5CE97}"/>
                </a:ext>
              </a:extLst>
            </p:cNvPr>
            <p:cNvSpPr/>
            <p:nvPr/>
          </p:nvSpPr>
          <p:spPr>
            <a:xfrm>
              <a:off x="352732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5" name="tx31">
              <a:extLst>
                <a:ext uri="{FF2B5EF4-FFF2-40B4-BE49-F238E27FC236}">
                  <a16:creationId xmlns:a16="http://schemas.microsoft.com/office/drawing/2014/main" id="{81EDF23B-4922-1448-ADA4-219583918CC8}"/>
                </a:ext>
              </a:extLst>
            </p:cNvPr>
            <p:cNvSpPr/>
            <p:nvPr/>
          </p:nvSpPr>
          <p:spPr>
            <a:xfrm>
              <a:off x="358009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6" name="tx32">
              <a:extLst>
                <a:ext uri="{FF2B5EF4-FFF2-40B4-BE49-F238E27FC236}">
                  <a16:creationId xmlns:a16="http://schemas.microsoft.com/office/drawing/2014/main" id="{EC57B36D-EA3C-2C47-B5E0-FF294EDA6863}"/>
                </a:ext>
              </a:extLst>
            </p:cNvPr>
            <p:cNvSpPr/>
            <p:nvPr/>
          </p:nvSpPr>
          <p:spPr>
            <a:xfrm>
              <a:off x="334393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7" name="tx33">
              <a:extLst>
                <a:ext uri="{FF2B5EF4-FFF2-40B4-BE49-F238E27FC236}">
                  <a16:creationId xmlns:a16="http://schemas.microsoft.com/office/drawing/2014/main" id="{9CE65ADC-A2A8-0743-90D8-B212D8199D4B}"/>
                </a:ext>
              </a:extLst>
            </p:cNvPr>
            <p:cNvSpPr/>
            <p:nvPr/>
          </p:nvSpPr>
          <p:spPr>
            <a:xfrm>
              <a:off x="45802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8" name="tx34">
              <a:extLst>
                <a:ext uri="{FF2B5EF4-FFF2-40B4-BE49-F238E27FC236}">
                  <a16:creationId xmlns:a16="http://schemas.microsoft.com/office/drawing/2014/main" id="{4F6D29AD-E6AC-B246-961E-00DADD464A1C}"/>
                </a:ext>
              </a:extLst>
            </p:cNvPr>
            <p:cNvSpPr/>
            <p:nvPr/>
          </p:nvSpPr>
          <p:spPr>
            <a:xfrm>
              <a:off x="330864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9" name="tx35">
              <a:extLst>
                <a:ext uri="{FF2B5EF4-FFF2-40B4-BE49-F238E27FC236}">
                  <a16:creationId xmlns:a16="http://schemas.microsoft.com/office/drawing/2014/main" id="{768E677C-EB22-8943-9299-0DE7AEAA6A9D}"/>
                </a:ext>
              </a:extLst>
            </p:cNvPr>
            <p:cNvSpPr/>
            <p:nvPr/>
          </p:nvSpPr>
          <p:spPr>
            <a:xfrm>
              <a:off x="5262874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0" name="tx36">
              <a:extLst>
                <a:ext uri="{FF2B5EF4-FFF2-40B4-BE49-F238E27FC236}">
                  <a16:creationId xmlns:a16="http://schemas.microsoft.com/office/drawing/2014/main" id="{664BF006-154D-4A4F-89C2-56333FCC9911}"/>
                </a:ext>
              </a:extLst>
            </p:cNvPr>
            <p:cNvSpPr/>
            <p:nvPr/>
          </p:nvSpPr>
          <p:spPr>
            <a:xfrm>
              <a:off x="29886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1" name="tx37">
              <a:extLst>
                <a:ext uri="{FF2B5EF4-FFF2-40B4-BE49-F238E27FC236}">
                  <a16:creationId xmlns:a16="http://schemas.microsoft.com/office/drawing/2014/main" id="{0179A096-C58F-924E-9E08-02B7EAEF3AA9}"/>
                </a:ext>
              </a:extLst>
            </p:cNvPr>
            <p:cNvSpPr/>
            <p:nvPr/>
          </p:nvSpPr>
          <p:spPr>
            <a:xfrm>
              <a:off x="266347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2" name="tx38">
              <a:extLst>
                <a:ext uri="{FF2B5EF4-FFF2-40B4-BE49-F238E27FC236}">
                  <a16:creationId xmlns:a16="http://schemas.microsoft.com/office/drawing/2014/main" id="{D6B1D7FE-CD8B-7940-80A9-8F9B4FA79BA2}"/>
                </a:ext>
              </a:extLst>
            </p:cNvPr>
            <p:cNvSpPr/>
            <p:nvPr/>
          </p:nvSpPr>
          <p:spPr>
            <a:xfrm>
              <a:off x="404480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3" name="tx39">
              <a:extLst>
                <a:ext uri="{FF2B5EF4-FFF2-40B4-BE49-F238E27FC236}">
                  <a16:creationId xmlns:a16="http://schemas.microsoft.com/office/drawing/2014/main" id="{FE1267EA-C9DF-3E41-A793-496A8A3FB2A6}"/>
                </a:ext>
              </a:extLst>
            </p:cNvPr>
            <p:cNvSpPr/>
            <p:nvPr/>
          </p:nvSpPr>
          <p:spPr>
            <a:xfrm>
              <a:off x="342142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4" name="tx40">
              <a:extLst>
                <a:ext uri="{FF2B5EF4-FFF2-40B4-BE49-F238E27FC236}">
                  <a16:creationId xmlns:a16="http://schemas.microsoft.com/office/drawing/2014/main" id="{24D1878C-EB96-3F46-8589-440F57EC0935}"/>
                </a:ext>
              </a:extLst>
            </p:cNvPr>
            <p:cNvSpPr/>
            <p:nvPr/>
          </p:nvSpPr>
          <p:spPr>
            <a:xfrm>
              <a:off x="348297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5" name="tx41">
              <a:extLst>
                <a:ext uri="{FF2B5EF4-FFF2-40B4-BE49-F238E27FC236}">
                  <a16:creationId xmlns:a16="http://schemas.microsoft.com/office/drawing/2014/main" id="{8CE12008-E029-B94F-9D29-F2C4A1EE0678}"/>
                </a:ext>
              </a:extLst>
            </p:cNvPr>
            <p:cNvSpPr/>
            <p:nvPr/>
          </p:nvSpPr>
          <p:spPr>
            <a:xfrm>
              <a:off x="32880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6" name="tx42">
              <a:extLst>
                <a:ext uri="{FF2B5EF4-FFF2-40B4-BE49-F238E27FC236}">
                  <a16:creationId xmlns:a16="http://schemas.microsoft.com/office/drawing/2014/main" id="{71D06259-EB99-D34F-9DBD-7748644122C1}"/>
                </a:ext>
              </a:extLst>
            </p:cNvPr>
            <p:cNvSpPr/>
            <p:nvPr/>
          </p:nvSpPr>
          <p:spPr>
            <a:xfrm>
              <a:off x="25807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7" name="tx43">
              <a:extLst>
                <a:ext uri="{FF2B5EF4-FFF2-40B4-BE49-F238E27FC236}">
                  <a16:creationId xmlns:a16="http://schemas.microsoft.com/office/drawing/2014/main" id="{849237E3-02F0-4D49-B25A-8ED93F511527}"/>
                </a:ext>
              </a:extLst>
            </p:cNvPr>
            <p:cNvSpPr/>
            <p:nvPr/>
          </p:nvSpPr>
          <p:spPr>
            <a:xfrm>
              <a:off x="467023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8" name="tx44">
              <a:extLst>
                <a:ext uri="{FF2B5EF4-FFF2-40B4-BE49-F238E27FC236}">
                  <a16:creationId xmlns:a16="http://schemas.microsoft.com/office/drawing/2014/main" id="{C0CA7F67-13A8-E84E-BA23-527C8113D4A6}"/>
                </a:ext>
              </a:extLst>
            </p:cNvPr>
            <p:cNvSpPr/>
            <p:nvPr/>
          </p:nvSpPr>
          <p:spPr>
            <a:xfrm>
              <a:off x="261553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9" name="tx45">
              <a:extLst>
                <a:ext uri="{FF2B5EF4-FFF2-40B4-BE49-F238E27FC236}">
                  <a16:creationId xmlns:a16="http://schemas.microsoft.com/office/drawing/2014/main" id="{F519D7AA-FC17-BA4B-A113-B25499347939}"/>
                </a:ext>
              </a:extLst>
            </p:cNvPr>
            <p:cNvSpPr/>
            <p:nvPr/>
          </p:nvSpPr>
          <p:spPr>
            <a:xfrm>
              <a:off x="46233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0" name="tx46">
              <a:extLst>
                <a:ext uri="{FF2B5EF4-FFF2-40B4-BE49-F238E27FC236}">
                  <a16:creationId xmlns:a16="http://schemas.microsoft.com/office/drawing/2014/main" id="{5B0BE4AE-B2EE-A848-8A58-05EF5B53DA97}"/>
                </a:ext>
              </a:extLst>
            </p:cNvPr>
            <p:cNvSpPr/>
            <p:nvPr/>
          </p:nvSpPr>
          <p:spPr>
            <a:xfrm>
              <a:off x="318735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1" name="tx47">
              <a:extLst>
                <a:ext uri="{FF2B5EF4-FFF2-40B4-BE49-F238E27FC236}">
                  <a16:creationId xmlns:a16="http://schemas.microsoft.com/office/drawing/2014/main" id="{EE1C1409-30E9-B248-B79B-93B0CDDAA9F2}"/>
                </a:ext>
              </a:extLst>
            </p:cNvPr>
            <p:cNvSpPr/>
            <p:nvPr/>
          </p:nvSpPr>
          <p:spPr>
            <a:xfrm>
              <a:off x="298675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2" name="tx48">
              <a:extLst>
                <a:ext uri="{FF2B5EF4-FFF2-40B4-BE49-F238E27FC236}">
                  <a16:creationId xmlns:a16="http://schemas.microsoft.com/office/drawing/2014/main" id="{8D4329B0-9B4C-F64A-9E85-AF235D0BED3C}"/>
                </a:ext>
              </a:extLst>
            </p:cNvPr>
            <p:cNvSpPr/>
            <p:nvPr/>
          </p:nvSpPr>
          <p:spPr>
            <a:xfrm>
              <a:off x="33197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3" name="tx49">
              <a:extLst>
                <a:ext uri="{FF2B5EF4-FFF2-40B4-BE49-F238E27FC236}">
                  <a16:creationId xmlns:a16="http://schemas.microsoft.com/office/drawing/2014/main" id="{62A69B70-9B94-8941-A33A-9CC665329C78}"/>
                </a:ext>
              </a:extLst>
            </p:cNvPr>
            <p:cNvSpPr/>
            <p:nvPr/>
          </p:nvSpPr>
          <p:spPr>
            <a:xfrm>
              <a:off x="278866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4" name="tx50">
              <a:extLst>
                <a:ext uri="{FF2B5EF4-FFF2-40B4-BE49-F238E27FC236}">
                  <a16:creationId xmlns:a16="http://schemas.microsoft.com/office/drawing/2014/main" id="{35ABE21A-B202-A748-9928-98757EF0BB8E}"/>
                </a:ext>
              </a:extLst>
            </p:cNvPr>
            <p:cNvSpPr/>
            <p:nvPr/>
          </p:nvSpPr>
          <p:spPr>
            <a:xfrm>
              <a:off x="30099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5" name="tx51">
              <a:extLst>
                <a:ext uri="{FF2B5EF4-FFF2-40B4-BE49-F238E27FC236}">
                  <a16:creationId xmlns:a16="http://schemas.microsoft.com/office/drawing/2014/main" id="{EB04D6DE-658A-5748-BDE6-8E597FDD41C8}"/>
                </a:ext>
              </a:extLst>
            </p:cNvPr>
            <p:cNvSpPr/>
            <p:nvPr/>
          </p:nvSpPr>
          <p:spPr>
            <a:xfrm>
              <a:off x="312224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6" name="tx52">
              <a:extLst>
                <a:ext uri="{FF2B5EF4-FFF2-40B4-BE49-F238E27FC236}">
                  <a16:creationId xmlns:a16="http://schemas.microsoft.com/office/drawing/2014/main" id="{3C33A397-0F89-C54A-98F8-3A8D44AFDC7E}"/>
                </a:ext>
              </a:extLst>
            </p:cNvPr>
            <p:cNvSpPr/>
            <p:nvPr/>
          </p:nvSpPr>
          <p:spPr>
            <a:xfrm>
              <a:off x="331443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7" name="pg53">
              <a:extLst>
                <a:ext uri="{FF2B5EF4-FFF2-40B4-BE49-F238E27FC236}">
                  <a16:creationId xmlns:a16="http://schemas.microsoft.com/office/drawing/2014/main" id="{14969623-0767-6A4B-9402-BF47598E3FCF}"/>
                </a:ext>
              </a:extLst>
            </p:cNvPr>
            <p:cNvSpPr/>
            <p:nvPr/>
          </p:nvSpPr>
          <p:spPr>
            <a:xfrm>
              <a:off x="1840225" y="1860768"/>
              <a:ext cx="4138998" cy="295286"/>
            </a:xfrm>
            <a:custGeom>
              <a:avLst/>
              <a:gdLst/>
              <a:ahLst/>
              <a:cxnLst/>
              <a:rect l="0" t="0" r="0" b="0"/>
              <a:pathLst>
                <a:path w="4138998" h="295286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  <a:lnTo>
                    <a:pt x="4138998" y="295286"/>
                  </a:lnTo>
                  <a:lnTo>
                    <a:pt x="4128493" y="295286"/>
                  </a:lnTo>
                  <a:lnTo>
                    <a:pt x="4117988" y="295286"/>
                  </a:lnTo>
                  <a:lnTo>
                    <a:pt x="4107483" y="295286"/>
                  </a:lnTo>
                  <a:lnTo>
                    <a:pt x="4096978" y="295286"/>
                  </a:lnTo>
                  <a:lnTo>
                    <a:pt x="4086473" y="295286"/>
                  </a:lnTo>
                  <a:lnTo>
                    <a:pt x="4075968" y="295286"/>
                  </a:lnTo>
                  <a:lnTo>
                    <a:pt x="4065463" y="295286"/>
                  </a:lnTo>
                  <a:lnTo>
                    <a:pt x="4054958" y="295286"/>
                  </a:lnTo>
                  <a:lnTo>
                    <a:pt x="4044453" y="295286"/>
                  </a:lnTo>
                  <a:lnTo>
                    <a:pt x="4033947" y="295286"/>
                  </a:lnTo>
                  <a:lnTo>
                    <a:pt x="4023442" y="295286"/>
                  </a:lnTo>
                  <a:lnTo>
                    <a:pt x="4012937" y="295286"/>
                  </a:lnTo>
                  <a:lnTo>
                    <a:pt x="4002432" y="295286"/>
                  </a:lnTo>
                  <a:lnTo>
                    <a:pt x="3991927" y="295286"/>
                  </a:lnTo>
                  <a:lnTo>
                    <a:pt x="3981422" y="295286"/>
                  </a:lnTo>
                  <a:lnTo>
                    <a:pt x="3970917" y="295286"/>
                  </a:lnTo>
                  <a:lnTo>
                    <a:pt x="3960412" y="295286"/>
                  </a:lnTo>
                  <a:lnTo>
                    <a:pt x="3949907" y="295286"/>
                  </a:lnTo>
                  <a:lnTo>
                    <a:pt x="3939402" y="295286"/>
                  </a:lnTo>
                  <a:lnTo>
                    <a:pt x="3928897" y="295286"/>
                  </a:lnTo>
                  <a:lnTo>
                    <a:pt x="3918392" y="295286"/>
                  </a:lnTo>
                  <a:lnTo>
                    <a:pt x="3907887" y="295286"/>
                  </a:lnTo>
                  <a:lnTo>
                    <a:pt x="3897382" y="295286"/>
                  </a:lnTo>
                  <a:lnTo>
                    <a:pt x="3886876" y="295286"/>
                  </a:lnTo>
                  <a:lnTo>
                    <a:pt x="3876371" y="295286"/>
                  </a:lnTo>
                  <a:lnTo>
                    <a:pt x="3865866" y="295286"/>
                  </a:lnTo>
                  <a:lnTo>
                    <a:pt x="3855361" y="295286"/>
                  </a:lnTo>
                  <a:lnTo>
                    <a:pt x="3844856" y="295286"/>
                  </a:lnTo>
                  <a:lnTo>
                    <a:pt x="3834351" y="295286"/>
                  </a:lnTo>
                  <a:lnTo>
                    <a:pt x="3823846" y="295286"/>
                  </a:lnTo>
                  <a:lnTo>
                    <a:pt x="3813341" y="295286"/>
                  </a:lnTo>
                  <a:lnTo>
                    <a:pt x="3802836" y="295286"/>
                  </a:lnTo>
                  <a:lnTo>
                    <a:pt x="3792331" y="295286"/>
                  </a:lnTo>
                  <a:lnTo>
                    <a:pt x="3781826" y="295286"/>
                  </a:lnTo>
                  <a:lnTo>
                    <a:pt x="3771321" y="295286"/>
                  </a:lnTo>
                  <a:lnTo>
                    <a:pt x="3760816" y="295286"/>
                  </a:lnTo>
                  <a:lnTo>
                    <a:pt x="3750311" y="295286"/>
                  </a:lnTo>
                  <a:lnTo>
                    <a:pt x="3739805" y="295286"/>
                  </a:lnTo>
                  <a:lnTo>
                    <a:pt x="3729300" y="295286"/>
                  </a:lnTo>
                  <a:lnTo>
                    <a:pt x="3718795" y="295286"/>
                  </a:lnTo>
                  <a:lnTo>
                    <a:pt x="3708290" y="295286"/>
                  </a:lnTo>
                  <a:lnTo>
                    <a:pt x="3697785" y="295286"/>
                  </a:lnTo>
                  <a:lnTo>
                    <a:pt x="3687280" y="295286"/>
                  </a:lnTo>
                  <a:lnTo>
                    <a:pt x="3676775" y="295286"/>
                  </a:lnTo>
                  <a:lnTo>
                    <a:pt x="3666270" y="295286"/>
                  </a:lnTo>
                  <a:lnTo>
                    <a:pt x="3655765" y="295286"/>
                  </a:lnTo>
                  <a:lnTo>
                    <a:pt x="3645260" y="295286"/>
                  </a:lnTo>
                  <a:lnTo>
                    <a:pt x="3634755" y="295286"/>
                  </a:lnTo>
                  <a:lnTo>
                    <a:pt x="3624250" y="295286"/>
                  </a:lnTo>
                  <a:lnTo>
                    <a:pt x="3613745" y="295286"/>
                  </a:lnTo>
                  <a:lnTo>
                    <a:pt x="3603239" y="295286"/>
                  </a:lnTo>
                  <a:lnTo>
                    <a:pt x="3592734" y="295286"/>
                  </a:lnTo>
                  <a:lnTo>
                    <a:pt x="3582229" y="295286"/>
                  </a:lnTo>
                  <a:lnTo>
                    <a:pt x="3571724" y="295286"/>
                  </a:lnTo>
                  <a:lnTo>
                    <a:pt x="3561219" y="295286"/>
                  </a:lnTo>
                  <a:lnTo>
                    <a:pt x="3550714" y="295286"/>
                  </a:lnTo>
                  <a:lnTo>
                    <a:pt x="3540209" y="295286"/>
                  </a:lnTo>
                  <a:lnTo>
                    <a:pt x="3529704" y="295286"/>
                  </a:lnTo>
                  <a:lnTo>
                    <a:pt x="3519199" y="295286"/>
                  </a:lnTo>
                  <a:lnTo>
                    <a:pt x="3508694" y="295286"/>
                  </a:lnTo>
                  <a:lnTo>
                    <a:pt x="3498189" y="295286"/>
                  </a:lnTo>
                  <a:lnTo>
                    <a:pt x="3487684" y="295286"/>
                  </a:lnTo>
                  <a:lnTo>
                    <a:pt x="3477179" y="295286"/>
                  </a:lnTo>
                  <a:lnTo>
                    <a:pt x="3466674" y="295286"/>
                  </a:lnTo>
                  <a:lnTo>
                    <a:pt x="3456168" y="295286"/>
                  </a:lnTo>
                  <a:lnTo>
                    <a:pt x="3445663" y="295286"/>
                  </a:lnTo>
                  <a:lnTo>
                    <a:pt x="3435158" y="295286"/>
                  </a:lnTo>
                  <a:lnTo>
                    <a:pt x="3424653" y="295286"/>
                  </a:lnTo>
                  <a:lnTo>
                    <a:pt x="3414148" y="295286"/>
                  </a:lnTo>
                  <a:lnTo>
                    <a:pt x="3403643" y="295286"/>
                  </a:lnTo>
                  <a:lnTo>
                    <a:pt x="3393138" y="295286"/>
                  </a:lnTo>
                  <a:lnTo>
                    <a:pt x="3382633" y="295286"/>
                  </a:lnTo>
                  <a:lnTo>
                    <a:pt x="3372128" y="295286"/>
                  </a:lnTo>
                  <a:lnTo>
                    <a:pt x="3361623" y="295286"/>
                  </a:lnTo>
                  <a:lnTo>
                    <a:pt x="3351118" y="295286"/>
                  </a:lnTo>
                  <a:lnTo>
                    <a:pt x="3340613" y="295286"/>
                  </a:lnTo>
                  <a:lnTo>
                    <a:pt x="3330108" y="295286"/>
                  </a:lnTo>
                  <a:lnTo>
                    <a:pt x="3319603" y="295286"/>
                  </a:lnTo>
                  <a:lnTo>
                    <a:pt x="3309097" y="295286"/>
                  </a:lnTo>
                  <a:lnTo>
                    <a:pt x="3298592" y="295286"/>
                  </a:lnTo>
                  <a:lnTo>
                    <a:pt x="3288087" y="295286"/>
                  </a:lnTo>
                  <a:lnTo>
                    <a:pt x="3277582" y="295286"/>
                  </a:lnTo>
                  <a:lnTo>
                    <a:pt x="3267077" y="295286"/>
                  </a:lnTo>
                  <a:lnTo>
                    <a:pt x="3256572" y="295286"/>
                  </a:lnTo>
                  <a:lnTo>
                    <a:pt x="3246067" y="295286"/>
                  </a:lnTo>
                  <a:lnTo>
                    <a:pt x="3235562" y="295286"/>
                  </a:lnTo>
                  <a:lnTo>
                    <a:pt x="3225057" y="295286"/>
                  </a:lnTo>
                  <a:lnTo>
                    <a:pt x="3214552" y="295286"/>
                  </a:lnTo>
                  <a:lnTo>
                    <a:pt x="3204047" y="295286"/>
                  </a:lnTo>
                  <a:lnTo>
                    <a:pt x="3193542" y="295286"/>
                  </a:lnTo>
                  <a:lnTo>
                    <a:pt x="3183037" y="295286"/>
                  </a:lnTo>
                  <a:lnTo>
                    <a:pt x="3172532" y="295286"/>
                  </a:lnTo>
                  <a:lnTo>
                    <a:pt x="3162026" y="295286"/>
                  </a:lnTo>
                  <a:lnTo>
                    <a:pt x="3151521" y="295286"/>
                  </a:lnTo>
                  <a:lnTo>
                    <a:pt x="3141016" y="295286"/>
                  </a:lnTo>
                  <a:lnTo>
                    <a:pt x="3130511" y="295286"/>
                  </a:lnTo>
                  <a:lnTo>
                    <a:pt x="3120006" y="295286"/>
                  </a:lnTo>
                  <a:lnTo>
                    <a:pt x="3109501" y="295286"/>
                  </a:lnTo>
                  <a:lnTo>
                    <a:pt x="3098996" y="295286"/>
                  </a:lnTo>
                  <a:lnTo>
                    <a:pt x="3088491" y="295286"/>
                  </a:lnTo>
                  <a:lnTo>
                    <a:pt x="3077986" y="295286"/>
                  </a:lnTo>
                  <a:lnTo>
                    <a:pt x="3067481" y="295286"/>
                  </a:lnTo>
                  <a:lnTo>
                    <a:pt x="3056976" y="295286"/>
                  </a:lnTo>
                  <a:lnTo>
                    <a:pt x="3046471" y="295286"/>
                  </a:lnTo>
                  <a:lnTo>
                    <a:pt x="3035966" y="295286"/>
                  </a:lnTo>
                  <a:lnTo>
                    <a:pt x="3025460" y="295286"/>
                  </a:lnTo>
                  <a:lnTo>
                    <a:pt x="3014955" y="295286"/>
                  </a:lnTo>
                  <a:lnTo>
                    <a:pt x="3004450" y="295286"/>
                  </a:lnTo>
                  <a:lnTo>
                    <a:pt x="2993945" y="295286"/>
                  </a:lnTo>
                  <a:lnTo>
                    <a:pt x="2983440" y="295286"/>
                  </a:lnTo>
                  <a:lnTo>
                    <a:pt x="2972935" y="295286"/>
                  </a:lnTo>
                  <a:lnTo>
                    <a:pt x="2962430" y="295286"/>
                  </a:lnTo>
                  <a:lnTo>
                    <a:pt x="2951925" y="295286"/>
                  </a:lnTo>
                  <a:lnTo>
                    <a:pt x="2941420" y="295286"/>
                  </a:lnTo>
                  <a:lnTo>
                    <a:pt x="2930915" y="295286"/>
                  </a:lnTo>
                  <a:lnTo>
                    <a:pt x="2920410" y="295286"/>
                  </a:lnTo>
                  <a:lnTo>
                    <a:pt x="2909905" y="295286"/>
                  </a:lnTo>
                  <a:lnTo>
                    <a:pt x="2899400" y="295286"/>
                  </a:lnTo>
                  <a:lnTo>
                    <a:pt x="2888895" y="295286"/>
                  </a:lnTo>
                  <a:lnTo>
                    <a:pt x="2878389" y="295286"/>
                  </a:lnTo>
                  <a:lnTo>
                    <a:pt x="2867884" y="295286"/>
                  </a:lnTo>
                  <a:lnTo>
                    <a:pt x="2857379" y="295286"/>
                  </a:lnTo>
                  <a:lnTo>
                    <a:pt x="2846874" y="295286"/>
                  </a:lnTo>
                  <a:lnTo>
                    <a:pt x="2836369" y="295286"/>
                  </a:lnTo>
                  <a:lnTo>
                    <a:pt x="2825864" y="295286"/>
                  </a:lnTo>
                  <a:lnTo>
                    <a:pt x="2815359" y="295286"/>
                  </a:lnTo>
                  <a:lnTo>
                    <a:pt x="2804854" y="295286"/>
                  </a:lnTo>
                  <a:lnTo>
                    <a:pt x="2794349" y="295286"/>
                  </a:lnTo>
                  <a:lnTo>
                    <a:pt x="2783844" y="295286"/>
                  </a:lnTo>
                  <a:lnTo>
                    <a:pt x="2773339" y="295286"/>
                  </a:lnTo>
                  <a:lnTo>
                    <a:pt x="2762834" y="295286"/>
                  </a:lnTo>
                  <a:lnTo>
                    <a:pt x="2752329" y="295286"/>
                  </a:lnTo>
                  <a:lnTo>
                    <a:pt x="2741824" y="295286"/>
                  </a:lnTo>
                  <a:lnTo>
                    <a:pt x="2731318" y="295286"/>
                  </a:lnTo>
                  <a:lnTo>
                    <a:pt x="2720813" y="295286"/>
                  </a:lnTo>
                  <a:lnTo>
                    <a:pt x="2710308" y="295286"/>
                  </a:lnTo>
                  <a:lnTo>
                    <a:pt x="2699803" y="295286"/>
                  </a:lnTo>
                  <a:lnTo>
                    <a:pt x="2689298" y="295286"/>
                  </a:lnTo>
                  <a:lnTo>
                    <a:pt x="2678793" y="295286"/>
                  </a:lnTo>
                  <a:lnTo>
                    <a:pt x="2668288" y="295286"/>
                  </a:lnTo>
                  <a:lnTo>
                    <a:pt x="2657783" y="295286"/>
                  </a:lnTo>
                  <a:lnTo>
                    <a:pt x="2647278" y="295286"/>
                  </a:lnTo>
                  <a:lnTo>
                    <a:pt x="2636773" y="295286"/>
                  </a:lnTo>
                  <a:lnTo>
                    <a:pt x="2626268" y="295286"/>
                  </a:lnTo>
                  <a:lnTo>
                    <a:pt x="2615763" y="295286"/>
                  </a:lnTo>
                  <a:lnTo>
                    <a:pt x="2605258" y="295286"/>
                  </a:lnTo>
                  <a:lnTo>
                    <a:pt x="2594752" y="295286"/>
                  </a:lnTo>
                  <a:lnTo>
                    <a:pt x="2584247" y="295286"/>
                  </a:lnTo>
                  <a:lnTo>
                    <a:pt x="2573742" y="295286"/>
                  </a:lnTo>
                  <a:lnTo>
                    <a:pt x="2563237" y="295286"/>
                  </a:lnTo>
                  <a:lnTo>
                    <a:pt x="2552732" y="295286"/>
                  </a:lnTo>
                  <a:lnTo>
                    <a:pt x="2542227" y="295286"/>
                  </a:lnTo>
                  <a:lnTo>
                    <a:pt x="2531722" y="295286"/>
                  </a:lnTo>
                  <a:lnTo>
                    <a:pt x="2521217" y="295286"/>
                  </a:lnTo>
                  <a:lnTo>
                    <a:pt x="2510712" y="295286"/>
                  </a:lnTo>
                  <a:lnTo>
                    <a:pt x="2500207" y="295286"/>
                  </a:lnTo>
                  <a:lnTo>
                    <a:pt x="2489702" y="295286"/>
                  </a:lnTo>
                  <a:lnTo>
                    <a:pt x="2479197" y="295286"/>
                  </a:lnTo>
                  <a:lnTo>
                    <a:pt x="2468692" y="295286"/>
                  </a:lnTo>
                  <a:lnTo>
                    <a:pt x="2458187" y="295286"/>
                  </a:lnTo>
                  <a:lnTo>
                    <a:pt x="2447681" y="295286"/>
                  </a:lnTo>
                  <a:lnTo>
                    <a:pt x="2437176" y="295286"/>
                  </a:lnTo>
                  <a:lnTo>
                    <a:pt x="2426671" y="295286"/>
                  </a:lnTo>
                  <a:lnTo>
                    <a:pt x="2416166" y="295286"/>
                  </a:lnTo>
                  <a:lnTo>
                    <a:pt x="2405661" y="295286"/>
                  </a:lnTo>
                  <a:lnTo>
                    <a:pt x="2395156" y="295286"/>
                  </a:lnTo>
                  <a:lnTo>
                    <a:pt x="2384651" y="295286"/>
                  </a:lnTo>
                  <a:lnTo>
                    <a:pt x="2374146" y="295286"/>
                  </a:lnTo>
                  <a:lnTo>
                    <a:pt x="2363641" y="295286"/>
                  </a:lnTo>
                  <a:lnTo>
                    <a:pt x="2353136" y="295286"/>
                  </a:lnTo>
                  <a:lnTo>
                    <a:pt x="2342631" y="295286"/>
                  </a:lnTo>
                  <a:lnTo>
                    <a:pt x="2332126" y="295286"/>
                  </a:lnTo>
                  <a:lnTo>
                    <a:pt x="2321621" y="295286"/>
                  </a:lnTo>
                  <a:lnTo>
                    <a:pt x="2311116" y="295286"/>
                  </a:lnTo>
                  <a:lnTo>
                    <a:pt x="2300610" y="295286"/>
                  </a:lnTo>
                  <a:lnTo>
                    <a:pt x="2290105" y="295286"/>
                  </a:lnTo>
                  <a:lnTo>
                    <a:pt x="2279600" y="295286"/>
                  </a:lnTo>
                  <a:lnTo>
                    <a:pt x="2269095" y="295286"/>
                  </a:lnTo>
                  <a:lnTo>
                    <a:pt x="2258590" y="295286"/>
                  </a:lnTo>
                  <a:lnTo>
                    <a:pt x="2248085" y="295286"/>
                  </a:lnTo>
                  <a:lnTo>
                    <a:pt x="2237580" y="295286"/>
                  </a:lnTo>
                  <a:lnTo>
                    <a:pt x="2227075" y="295286"/>
                  </a:lnTo>
                  <a:lnTo>
                    <a:pt x="2216570" y="295286"/>
                  </a:lnTo>
                  <a:lnTo>
                    <a:pt x="2206065" y="295286"/>
                  </a:lnTo>
                  <a:lnTo>
                    <a:pt x="2195560" y="295286"/>
                  </a:lnTo>
                  <a:lnTo>
                    <a:pt x="2185055" y="295286"/>
                  </a:lnTo>
                  <a:lnTo>
                    <a:pt x="2174550" y="295286"/>
                  </a:lnTo>
                  <a:lnTo>
                    <a:pt x="2164045" y="295286"/>
                  </a:lnTo>
                  <a:lnTo>
                    <a:pt x="2153539" y="295286"/>
                  </a:lnTo>
                  <a:lnTo>
                    <a:pt x="2143034" y="295286"/>
                  </a:lnTo>
                  <a:lnTo>
                    <a:pt x="2132529" y="295286"/>
                  </a:lnTo>
                  <a:lnTo>
                    <a:pt x="2122024" y="295286"/>
                  </a:lnTo>
                  <a:lnTo>
                    <a:pt x="2111519" y="295286"/>
                  </a:lnTo>
                  <a:lnTo>
                    <a:pt x="2101014" y="295286"/>
                  </a:lnTo>
                  <a:lnTo>
                    <a:pt x="2090509" y="295286"/>
                  </a:lnTo>
                  <a:lnTo>
                    <a:pt x="2080004" y="295286"/>
                  </a:lnTo>
                  <a:lnTo>
                    <a:pt x="2069499" y="295286"/>
                  </a:lnTo>
                  <a:lnTo>
                    <a:pt x="2058994" y="295286"/>
                  </a:lnTo>
                  <a:lnTo>
                    <a:pt x="2048489" y="295286"/>
                  </a:lnTo>
                  <a:lnTo>
                    <a:pt x="2037984" y="295286"/>
                  </a:lnTo>
                  <a:lnTo>
                    <a:pt x="2027479" y="295286"/>
                  </a:lnTo>
                  <a:lnTo>
                    <a:pt x="2016973" y="295286"/>
                  </a:lnTo>
                  <a:lnTo>
                    <a:pt x="2006468" y="295286"/>
                  </a:lnTo>
                  <a:lnTo>
                    <a:pt x="1995963" y="295286"/>
                  </a:lnTo>
                  <a:lnTo>
                    <a:pt x="1985458" y="295286"/>
                  </a:lnTo>
                  <a:lnTo>
                    <a:pt x="1974953" y="295286"/>
                  </a:lnTo>
                  <a:lnTo>
                    <a:pt x="1964448" y="295286"/>
                  </a:lnTo>
                  <a:lnTo>
                    <a:pt x="1953943" y="295286"/>
                  </a:lnTo>
                  <a:lnTo>
                    <a:pt x="1943438" y="295286"/>
                  </a:lnTo>
                  <a:lnTo>
                    <a:pt x="1932933" y="295286"/>
                  </a:lnTo>
                  <a:lnTo>
                    <a:pt x="1922428" y="295286"/>
                  </a:lnTo>
                  <a:lnTo>
                    <a:pt x="1911923" y="295286"/>
                  </a:lnTo>
                  <a:lnTo>
                    <a:pt x="1901418" y="295286"/>
                  </a:lnTo>
                  <a:lnTo>
                    <a:pt x="1890913" y="295286"/>
                  </a:lnTo>
                  <a:lnTo>
                    <a:pt x="1880408" y="295286"/>
                  </a:lnTo>
                  <a:lnTo>
                    <a:pt x="1869902" y="295286"/>
                  </a:lnTo>
                  <a:lnTo>
                    <a:pt x="1859397" y="295286"/>
                  </a:lnTo>
                  <a:lnTo>
                    <a:pt x="1848892" y="295286"/>
                  </a:lnTo>
                  <a:lnTo>
                    <a:pt x="1838387" y="295286"/>
                  </a:lnTo>
                  <a:lnTo>
                    <a:pt x="1827882" y="295286"/>
                  </a:lnTo>
                  <a:lnTo>
                    <a:pt x="1817377" y="295286"/>
                  </a:lnTo>
                  <a:lnTo>
                    <a:pt x="1806872" y="295286"/>
                  </a:lnTo>
                  <a:lnTo>
                    <a:pt x="1796367" y="295286"/>
                  </a:lnTo>
                  <a:lnTo>
                    <a:pt x="1785862" y="295286"/>
                  </a:lnTo>
                  <a:lnTo>
                    <a:pt x="1775357" y="295286"/>
                  </a:lnTo>
                  <a:lnTo>
                    <a:pt x="1764852" y="295286"/>
                  </a:lnTo>
                  <a:lnTo>
                    <a:pt x="1754347" y="295286"/>
                  </a:lnTo>
                  <a:lnTo>
                    <a:pt x="1743842" y="295286"/>
                  </a:lnTo>
                  <a:lnTo>
                    <a:pt x="1733337" y="295286"/>
                  </a:lnTo>
                  <a:lnTo>
                    <a:pt x="1722831" y="295286"/>
                  </a:lnTo>
                  <a:lnTo>
                    <a:pt x="1712326" y="295286"/>
                  </a:lnTo>
                  <a:lnTo>
                    <a:pt x="1701821" y="295286"/>
                  </a:lnTo>
                  <a:lnTo>
                    <a:pt x="1691316" y="295286"/>
                  </a:lnTo>
                  <a:lnTo>
                    <a:pt x="1680811" y="295286"/>
                  </a:lnTo>
                  <a:lnTo>
                    <a:pt x="1670306" y="295286"/>
                  </a:lnTo>
                  <a:lnTo>
                    <a:pt x="1659801" y="295286"/>
                  </a:lnTo>
                  <a:lnTo>
                    <a:pt x="1649296" y="295286"/>
                  </a:lnTo>
                  <a:lnTo>
                    <a:pt x="1638791" y="295286"/>
                  </a:lnTo>
                  <a:lnTo>
                    <a:pt x="1628286" y="295286"/>
                  </a:lnTo>
                  <a:lnTo>
                    <a:pt x="1617781" y="295286"/>
                  </a:lnTo>
                  <a:lnTo>
                    <a:pt x="1607276" y="295286"/>
                  </a:lnTo>
                  <a:lnTo>
                    <a:pt x="1596771" y="295286"/>
                  </a:lnTo>
                  <a:lnTo>
                    <a:pt x="1586266" y="295286"/>
                  </a:lnTo>
                  <a:lnTo>
                    <a:pt x="1575760" y="295286"/>
                  </a:lnTo>
                  <a:lnTo>
                    <a:pt x="1565255" y="295286"/>
                  </a:lnTo>
                  <a:lnTo>
                    <a:pt x="1554750" y="295286"/>
                  </a:lnTo>
                  <a:lnTo>
                    <a:pt x="1544245" y="295286"/>
                  </a:lnTo>
                  <a:lnTo>
                    <a:pt x="1533740" y="295286"/>
                  </a:lnTo>
                  <a:lnTo>
                    <a:pt x="1523235" y="295286"/>
                  </a:lnTo>
                  <a:lnTo>
                    <a:pt x="1512730" y="295286"/>
                  </a:lnTo>
                  <a:lnTo>
                    <a:pt x="1502225" y="295286"/>
                  </a:lnTo>
                  <a:lnTo>
                    <a:pt x="1491720" y="295286"/>
                  </a:lnTo>
                  <a:lnTo>
                    <a:pt x="1481215" y="295286"/>
                  </a:lnTo>
                  <a:lnTo>
                    <a:pt x="1470710" y="295286"/>
                  </a:lnTo>
                  <a:lnTo>
                    <a:pt x="1460205" y="295286"/>
                  </a:lnTo>
                  <a:lnTo>
                    <a:pt x="1449700" y="295286"/>
                  </a:lnTo>
                  <a:lnTo>
                    <a:pt x="1439194" y="295286"/>
                  </a:lnTo>
                  <a:lnTo>
                    <a:pt x="1428689" y="295286"/>
                  </a:lnTo>
                  <a:lnTo>
                    <a:pt x="1418184" y="295286"/>
                  </a:lnTo>
                  <a:lnTo>
                    <a:pt x="1407679" y="295286"/>
                  </a:lnTo>
                  <a:lnTo>
                    <a:pt x="1397174" y="295286"/>
                  </a:lnTo>
                  <a:lnTo>
                    <a:pt x="1386669" y="295286"/>
                  </a:lnTo>
                  <a:lnTo>
                    <a:pt x="1376164" y="295286"/>
                  </a:lnTo>
                  <a:lnTo>
                    <a:pt x="1365659" y="295286"/>
                  </a:lnTo>
                  <a:lnTo>
                    <a:pt x="1355154" y="295286"/>
                  </a:lnTo>
                  <a:lnTo>
                    <a:pt x="1344649" y="295286"/>
                  </a:lnTo>
                  <a:lnTo>
                    <a:pt x="1334144" y="295286"/>
                  </a:lnTo>
                  <a:lnTo>
                    <a:pt x="1323639" y="295286"/>
                  </a:lnTo>
                  <a:lnTo>
                    <a:pt x="1313134" y="295286"/>
                  </a:lnTo>
                  <a:lnTo>
                    <a:pt x="1302629" y="295286"/>
                  </a:lnTo>
                  <a:lnTo>
                    <a:pt x="1292123" y="295286"/>
                  </a:lnTo>
                  <a:lnTo>
                    <a:pt x="1281618" y="295286"/>
                  </a:lnTo>
                  <a:lnTo>
                    <a:pt x="1271113" y="295286"/>
                  </a:lnTo>
                  <a:lnTo>
                    <a:pt x="1260608" y="295286"/>
                  </a:lnTo>
                  <a:lnTo>
                    <a:pt x="1250103" y="295286"/>
                  </a:lnTo>
                  <a:lnTo>
                    <a:pt x="1239598" y="295286"/>
                  </a:lnTo>
                  <a:lnTo>
                    <a:pt x="1229093" y="295286"/>
                  </a:lnTo>
                  <a:lnTo>
                    <a:pt x="1218588" y="295286"/>
                  </a:lnTo>
                  <a:lnTo>
                    <a:pt x="1208083" y="295286"/>
                  </a:lnTo>
                  <a:lnTo>
                    <a:pt x="1197578" y="295286"/>
                  </a:lnTo>
                  <a:lnTo>
                    <a:pt x="1187073" y="295286"/>
                  </a:lnTo>
                  <a:lnTo>
                    <a:pt x="1176568" y="295286"/>
                  </a:lnTo>
                  <a:lnTo>
                    <a:pt x="1166063" y="295286"/>
                  </a:lnTo>
                  <a:lnTo>
                    <a:pt x="1155558" y="295286"/>
                  </a:lnTo>
                  <a:lnTo>
                    <a:pt x="1145052" y="295286"/>
                  </a:lnTo>
                  <a:lnTo>
                    <a:pt x="1134547" y="295286"/>
                  </a:lnTo>
                  <a:lnTo>
                    <a:pt x="1124042" y="295286"/>
                  </a:lnTo>
                  <a:lnTo>
                    <a:pt x="1113537" y="295286"/>
                  </a:lnTo>
                  <a:lnTo>
                    <a:pt x="1103032" y="295286"/>
                  </a:lnTo>
                  <a:lnTo>
                    <a:pt x="1092527" y="295286"/>
                  </a:lnTo>
                  <a:lnTo>
                    <a:pt x="1082022" y="295286"/>
                  </a:lnTo>
                  <a:lnTo>
                    <a:pt x="1071517" y="295286"/>
                  </a:lnTo>
                  <a:lnTo>
                    <a:pt x="1061012" y="295286"/>
                  </a:lnTo>
                  <a:lnTo>
                    <a:pt x="1050507" y="295286"/>
                  </a:lnTo>
                  <a:lnTo>
                    <a:pt x="1040002" y="295286"/>
                  </a:lnTo>
                  <a:lnTo>
                    <a:pt x="1029497" y="295286"/>
                  </a:lnTo>
                  <a:lnTo>
                    <a:pt x="1018992" y="295286"/>
                  </a:lnTo>
                  <a:lnTo>
                    <a:pt x="1008486" y="295286"/>
                  </a:lnTo>
                  <a:lnTo>
                    <a:pt x="997981" y="295286"/>
                  </a:lnTo>
                  <a:lnTo>
                    <a:pt x="987476" y="295286"/>
                  </a:lnTo>
                  <a:lnTo>
                    <a:pt x="976971" y="295286"/>
                  </a:lnTo>
                  <a:lnTo>
                    <a:pt x="966466" y="295286"/>
                  </a:lnTo>
                  <a:lnTo>
                    <a:pt x="955961" y="295286"/>
                  </a:lnTo>
                  <a:lnTo>
                    <a:pt x="945456" y="295286"/>
                  </a:lnTo>
                  <a:lnTo>
                    <a:pt x="934951" y="295286"/>
                  </a:lnTo>
                  <a:lnTo>
                    <a:pt x="924446" y="295286"/>
                  </a:lnTo>
                  <a:lnTo>
                    <a:pt x="913941" y="295286"/>
                  </a:lnTo>
                  <a:lnTo>
                    <a:pt x="903436" y="295286"/>
                  </a:lnTo>
                  <a:lnTo>
                    <a:pt x="892931" y="295286"/>
                  </a:lnTo>
                  <a:lnTo>
                    <a:pt x="882426" y="295286"/>
                  </a:lnTo>
                  <a:lnTo>
                    <a:pt x="871921" y="295286"/>
                  </a:lnTo>
                  <a:lnTo>
                    <a:pt x="861415" y="295286"/>
                  </a:lnTo>
                  <a:lnTo>
                    <a:pt x="850910" y="295286"/>
                  </a:lnTo>
                  <a:lnTo>
                    <a:pt x="840405" y="295286"/>
                  </a:lnTo>
                  <a:lnTo>
                    <a:pt x="829900" y="295286"/>
                  </a:lnTo>
                  <a:lnTo>
                    <a:pt x="819395" y="295286"/>
                  </a:lnTo>
                  <a:lnTo>
                    <a:pt x="808890" y="295286"/>
                  </a:lnTo>
                  <a:lnTo>
                    <a:pt x="798385" y="295286"/>
                  </a:lnTo>
                  <a:lnTo>
                    <a:pt x="787880" y="295286"/>
                  </a:lnTo>
                  <a:lnTo>
                    <a:pt x="777375" y="295286"/>
                  </a:lnTo>
                  <a:lnTo>
                    <a:pt x="766870" y="295286"/>
                  </a:lnTo>
                  <a:lnTo>
                    <a:pt x="756365" y="295286"/>
                  </a:lnTo>
                  <a:lnTo>
                    <a:pt x="745860" y="295286"/>
                  </a:lnTo>
                  <a:lnTo>
                    <a:pt x="735355" y="295286"/>
                  </a:lnTo>
                  <a:lnTo>
                    <a:pt x="724850" y="295286"/>
                  </a:lnTo>
                  <a:lnTo>
                    <a:pt x="714344" y="295286"/>
                  </a:lnTo>
                  <a:lnTo>
                    <a:pt x="703839" y="295286"/>
                  </a:lnTo>
                  <a:lnTo>
                    <a:pt x="693334" y="295286"/>
                  </a:lnTo>
                  <a:lnTo>
                    <a:pt x="682829" y="295286"/>
                  </a:lnTo>
                  <a:lnTo>
                    <a:pt x="672324" y="295286"/>
                  </a:lnTo>
                  <a:lnTo>
                    <a:pt x="661819" y="295286"/>
                  </a:lnTo>
                  <a:lnTo>
                    <a:pt x="651314" y="295286"/>
                  </a:lnTo>
                  <a:lnTo>
                    <a:pt x="640809" y="295286"/>
                  </a:lnTo>
                  <a:lnTo>
                    <a:pt x="630304" y="295286"/>
                  </a:lnTo>
                  <a:lnTo>
                    <a:pt x="619799" y="295286"/>
                  </a:lnTo>
                  <a:lnTo>
                    <a:pt x="609294" y="295286"/>
                  </a:lnTo>
                  <a:lnTo>
                    <a:pt x="598789" y="295286"/>
                  </a:lnTo>
                  <a:lnTo>
                    <a:pt x="588284" y="295286"/>
                  </a:lnTo>
                  <a:lnTo>
                    <a:pt x="577779" y="295286"/>
                  </a:lnTo>
                  <a:lnTo>
                    <a:pt x="567273" y="295286"/>
                  </a:lnTo>
                  <a:lnTo>
                    <a:pt x="556768" y="295286"/>
                  </a:lnTo>
                  <a:lnTo>
                    <a:pt x="546263" y="295286"/>
                  </a:lnTo>
                  <a:lnTo>
                    <a:pt x="535758" y="295286"/>
                  </a:lnTo>
                  <a:lnTo>
                    <a:pt x="525253" y="295286"/>
                  </a:lnTo>
                  <a:lnTo>
                    <a:pt x="514748" y="295286"/>
                  </a:lnTo>
                  <a:lnTo>
                    <a:pt x="504243" y="295286"/>
                  </a:lnTo>
                  <a:lnTo>
                    <a:pt x="493738" y="295286"/>
                  </a:lnTo>
                  <a:lnTo>
                    <a:pt x="483233" y="295286"/>
                  </a:lnTo>
                  <a:lnTo>
                    <a:pt x="472728" y="295286"/>
                  </a:lnTo>
                  <a:lnTo>
                    <a:pt x="462223" y="295286"/>
                  </a:lnTo>
                  <a:lnTo>
                    <a:pt x="451718" y="295286"/>
                  </a:lnTo>
                  <a:lnTo>
                    <a:pt x="441213" y="295286"/>
                  </a:lnTo>
                  <a:lnTo>
                    <a:pt x="430707" y="295286"/>
                  </a:lnTo>
                  <a:lnTo>
                    <a:pt x="420202" y="295286"/>
                  </a:lnTo>
                  <a:lnTo>
                    <a:pt x="409697" y="295286"/>
                  </a:lnTo>
                  <a:lnTo>
                    <a:pt x="399192" y="295286"/>
                  </a:lnTo>
                  <a:lnTo>
                    <a:pt x="388687" y="295286"/>
                  </a:lnTo>
                  <a:lnTo>
                    <a:pt x="378182" y="295286"/>
                  </a:lnTo>
                  <a:lnTo>
                    <a:pt x="367677" y="295286"/>
                  </a:lnTo>
                  <a:lnTo>
                    <a:pt x="357172" y="295286"/>
                  </a:lnTo>
                  <a:lnTo>
                    <a:pt x="346667" y="295286"/>
                  </a:lnTo>
                  <a:lnTo>
                    <a:pt x="336162" y="295286"/>
                  </a:lnTo>
                  <a:lnTo>
                    <a:pt x="325657" y="295286"/>
                  </a:lnTo>
                  <a:lnTo>
                    <a:pt x="315152" y="295286"/>
                  </a:lnTo>
                  <a:lnTo>
                    <a:pt x="304647" y="295286"/>
                  </a:lnTo>
                  <a:lnTo>
                    <a:pt x="294142" y="295286"/>
                  </a:lnTo>
                  <a:lnTo>
                    <a:pt x="283636" y="295286"/>
                  </a:lnTo>
                  <a:lnTo>
                    <a:pt x="273131" y="295286"/>
                  </a:lnTo>
                  <a:lnTo>
                    <a:pt x="262626" y="295286"/>
                  </a:lnTo>
                  <a:lnTo>
                    <a:pt x="252121" y="295286"/>
                  </a:lnTo>
                  <a:lnTo>
                    <a:pt x="241616" y="295286"/>
                  </a:lnTo>
                  <a:lnTo>
                    <a:pt x="231111" y="295286"/>
                  </a:lnTo>
                  <a:lnTo>
                    <a:pt x="220606" y="295286"/>
                  </a:lnTo>
                  <a:lnTo>
                    <a:pt x="210101" y="295286"/>
                  </a:lnTo>
                  <a:lnTo>
                    <a:pt x="199596" y="295286"/>
                  </a:lnTo>
                  <a:lnTo>
                    <a:pt x="189091" y="295286"/>
                  </a:lnTo>
                  <a:lnTo>
                    <a:pt x="178586" y="295286"/>
                  </a:lnTo>
                  <a:lnTo>
                    <a:pt x="168081" y="295286"/>
                  </a:lnTo>
                  <a:lnTo>
                    <a:pt x="157576" y="295286"/>
                  </a:lnTo>
                  <a:lnTo>
                    <a:pt x="147071" y="295286"/>
                  </a:lnTo>
                  <a:lnTo>
                    <a:pt x="136565" y="295286"/>
                  </a:lnTo>
                  <a:lnTo>
                    <a:pt x="126060" y="295286"/>
                  </a:lnTo>
                  <a:lnTo>
                    <a:pt x="115555" y="295286"/>
                  </a:lnTo>
                  <a:lnTo>
                    <a:pt x="105050" y="295286"/>
                  </a:lnTo>
                  <a:lnTo>
                    <a:pt x="94545" y="295286"/>
                  </a:lnTo>
                  <a:lnTo>
                    <a:pt x="84040" y="295286"/>
                  </a:lnTo>
                  <a:lnTo>
                    <a:pt x="73535" y="295286"/>
                  </a:lnTo>
                  <a:lnTo>
                    <a:pt x="63030" y="295286"/>
                  </a:lnTo>
                  <a:lnTo>
                    <a:pt x="52525" y="295286"/>
                  </a:lnTo>
                  <a:lnTo>
                    <a:pt x="42020" y="295286"/>
                  </a:lnTo>
                  <a:lnTo>
                    <a:pt x="31515" y="295286"/>
                  </a:lnTo>
                  <a:lnTo>
                    <a:pt x="21010" y="295286"/>
                  </a:lnTo>
                  <a:lnTo>
                    <a:pt x="10505" y="295286"/>
                  </a:lnTo>
                  <a:lnTo>
                    <a:pt x="0" y="29528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l54">
              <a:extLst>
                <a:ext uri="{FF2B5EF4-FFF2-40B4-BE49-F238E27FC236}">
                  <a16:creationId xmlns:a16="http://schemas.microsoft.com/office/drawing/2014/main" id="{D129C9C8-547D-7F45-AFD7-DEC5629DB173}"/>
                </a:ext>
              </a:extLst>
            </p:cNvPr>
            <p:cNvSpPr/>
            <p:nvPr/>
          </p:nvSpPr>
          <p:spPr>
            <a:xfrm>
              <a:off x="1840225" y="1860768"/>
              <a:ext cx="4138998" cy="290269"/>
            </a:xfrm>
            <a:custGeom>
              <a:avLst/>
              <a:gdLst/>
              <a:ahLst/>
              <a:cxnLst/>
              <a:rect l="0" t="0" r="0" b="0"/>
              <a:pathLst>
                <a:path w="4138998" h="290269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55">
              <a:extLst>
                <a:ext uri="{FF2B5EF4-FFF2-40B4-BE49-F238E27FC236}">
                  <a16:creationId xmlns:a16="http://schemas.microsoft.com/office/drawing/2014/main" id="{7DC6B475-4C5F-164D-8972-7BFE6EAA49A2}"/>
                </a:ext>
              </a:extLst>
            </p:cNvPr>
            <p:cNvSpPr/>
            <p:nvPr/>
          </p:nvSpPr>
          <p:spPr>
            <a:xfrm>
              <a:off x="471529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0" name="tx56">
              <a:extLst>
                <a:ext uri="{FF2B5EF4-FFF2-40B4-BE49-F238E27FC236}">
                  <a16:creationId xmlns:a16="http://schemas.microsoft.com/office/drawing/2014/main" id="{2AB943BD-23D8-6840-B190-405706225E1D}"/>
                </a:ext>
              </a:extLst>
            </p:cNvPr>
            <p:cNvSpPr/>
            <p:nvPr/>
          </p:nvSpPr>
          <p:spPr>
            <a:xfrm>
              <a:off x="391596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1" name="tx57">
              <a:extLst>
                <a:ext uri="{FF2B5EF4-FFF2-40B4-BE49-F238E27FC236}">
                  <a16:creationId xmlns:a16="http://schemas.microsoft.com/office/drawing/2014/main" id="{0AD28EFE-FEDF-6C45-A39F-192BEBA48735}"/>
                </a:ext>
              </a:extLst>
            </p:cNvPr>
            <p:cNvSpPr/>
            <p:nvPr/>
          </p:nvSpPr>
          <p:spPr>
            <a:xfrm>
              <a:off x="426786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2" name="tx58">
              <a:extLst>
                <a:ext uri="{FF2B5EF4-FFF2-40B4-BE49-F238E27FC236}">
                  <a16:creationId xmlns:a16="http://schemas.microsoft.com/office/drawing/2014/main" id="{A9D885CD-4683-9941-A787-91EC0FB968DA}"/>
                </a:ext>
              </a:extLst>
            </p:cNvPr>
            <p:cNvSpPr/>
            <p:nvPr/>
          </p:nvSpPr>
          <p:spPr>
            <a:xfrm>
              <a:off x="36917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3" name="tx59">
              <a:extLst>
                <a:ext uri="{FF2B5EF4-FFF2-40B4-BE49-F238E27FC236}">
                  <a16:creationId xmlns:a16="http://schemas.microsoft.com/office/drawing/2014/main" id="{64FAA149-6AF9-7A49-A902-7883F16E2482}"/>
                </a:ext>
              </a:extLst>
            </p:cNvPr>
            <p:cNvSpPr/>
            <p:nvPr/>
          </p:nvSpPr>
          <p:spPr>
            <a:xfrm>
              <a:off x="261834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4" name="tx60">
              <a:extLst>
                <a:ext uri="{FF2B5EF4-FFF2-40B4-BE49-F238E27FC236}">
                  <a16:creationId xmlns:a16="http://schemas.microsoft.com/office/drawing/2014/main" id="{8A806491-0AF9-224C-BBD7-9D525D73B934}"/>
                </a:ext>
              </a:extLst>
            </p:cNvPr>
            <p:cNvSpPr/>
            <p:nvPr/>
          </p:nvSpPr>
          <p:spPr>
            <a:xfrm>
              <a:off x="257357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5" name="tx61">
              <a:extLst>
                <a:ext uri="{FF2B5EF4-FFF2-40B4-BE49-F238E27FC236}">
                  <a16:creationId xmlns:a16="http://schemas.microsoft.com/office/drawing/2014/main" id="{17FF4650-94A0-7E46-92DC-944DBE3BA3D0}"/>
                </a:ext>
              </a:extLst>
            </p:cNvPr>
            <p:cNvSpPr/>
            <p:nvPr/>
          </p:nvSpPr>
          <p:spPr>
            <a:xfrm>
              <a:off x="34455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6" name="tx62">
              <a:extLst>
                <a:ext uri="{FF2B5EF4-FFF2-40B4-BE49-F238E27FC236}">
                  <a16:creationId xmlns:a16="http://schemas.microsoft.com/office/drawing/2014/main" id="{018B0C74-F17D-7344-A916-D7BBFE653A35}"/>
                </a:ext>
              </a:extLst>
            </p:cNvPr>
            <p:cNvSpPr/>
            <p:nvPr/>
          </p:nvSpPr>
          <p:spPr>
            <a:xfrm>
              <a:off x="25545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7" name="tx63">
              <a:extLst>
                <a:ext uri="{FF2B5EF4-FFF2-40B4-BE49-F238E27FC236}">
                  <a16:creationId xmlns:a16="http://schemas.microsoft.com/office/drawing/2014/main" id="{1A52D527-F9BC-A942-B7D0-B3C2AF0393C5}"/>
                </a:ext>
              </a:extLst>
            </p:cNvPr>
            <p:cNvSpPr/>
            <p:nvPr/>
          </p:nvSpPr>
          <p:spPr>
            <a:xfrm>
              <a:off x="514241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8" name="tx64">
              <a:extLst>
                <a:ext uri="{FF2B5EF4-FFF2-40B4-BE49-F238E27FC236}">
                  <a16:creationId xmlns:a16="http://schemas.microsoft.com/office/drawing/2014/main" id="{3D6B2859-F50D-BD45-B883-206DCC020C3B}"/>
                </a:ext>
              </a:extLst>
            </p:cNvPr>
            <p:cNvSpPr/>
            <p:nvPr/>
          </p:nvSpPr>
          <p:spPr>
            <a:xfrm>
              <a:off x="405853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9" name="tx65">
              <a:extLst>
                <a:ext uri="{FF2B5EF4-FFF2-40B4-BE49-F238E27FC236}">
                  <a16:creationId xmlns:a16="http://schemas.microsoft.com/office/drawing/2014/main" id="{4DDDD48C-5E32-8B46-85D4-7BC3A33BE886}"/>
                </a:ext>
              </a:extLst>
            </p:cNvPr>
            <p:cNvSpPr/>
            <p:nvPr/>
          </p:nvSpPr>
          <p:spPr>
            <a:xfrm>
              <a:off x="360971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0" name="tx66">
              <a:extLst>
                <a:ext uri="{FF2B5EF4-FFF2-40B4-BE49-F238E27FC236}">
                  <a16:creationId xmlns:a16="http://schemas.microsoft.com/office/drawing/2014/main" id="{5CF947A3-621F-2A4A-B83F-4E264A157E35}"/>
                </a:ext>
              </a:extLst>
            </p:cNvPr>
            <p:cNvSpPr/>
            <p:nvPr/>
          </p:nvSpPr>
          <p:spPr>
            <a:xfrm>
              <a:off x="372041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1" name="tx67">
              <a:extLst>
                <a:ext uri="{FF2B5EF4-FFF2-40B4-BE49-F238E27FC236}">
                  <a16:creationId xmlns:a16="http://schemas.microsoft.com/office/drawing/2014/main" id="{E0EF2FCA-556E-7140-8F05-8637BF818D34}"/>
                </a:ext>
              </a:extLst>
            </p:cNvPr>
            <p:cNvSpPr/>
            <p:nvPr/>
          </p:nvSpPr>
          <p:spPr>
            <a:xfrm>
              <a:off x="287428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2" name="tx68">
              <a:extLst>
                <a:ext uri="{FF2B5EF4-FFF2-40B4-BE49-F238E27FC236}">
                  <a16:creationId xmlns:a16="http://schemas.microsoft.com/office/drawing/2014/main" id="{B4E9DF4F-17B2-5B4B-9AB5-D3ACBC302BD8}"/>
                </a:ext>
              </a:extLst>
            </p:cNvPr>
            <p:cNvSpPr/>
            <p:nvPr/>
          </p:nvSpPr>
          <p:spPr>
            <a:xfrm>
              <a:off x="30519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3" name="tx69">
              <a:extLst>
                <a:ext uri="{FF2B5EF4-FFF2-40B4-BE49-F238E27FC236}">
                  <a16:creationId xmlns:a16="http://schemas.microsoft.com/office/drawing/2014/main" id="{3673E8CF-1BC1-A043-93D6-7A1E083DC875}"/>
                </a:ext>
              </a:extLst>
            </p:cNvPr>
            <p:cNvSpPr/>
            <p:nvPr/>
          </p:nvSpPr>
          <p:spPr>
            <a:xfrm>
              <a:off x="373724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4" name="tx70">
              <a:extLst>
                <a:ext uri="{FF2B5EF4-FFF2-40B4-BE49-F238E27FC236}">
                  <a16:creationId xmlns:a16="http://schemas.microsoft.com/office/drawing/2014/main" id="{20832B8F-5A09-B347-AE1D-4D6B37320247}"/>
                </a:ext>
              </a:extLst>
            </p:cNvPr>
            <p:cNvSpPr/>
            <p:nvPr/>
          </p:nvSpPr>
          <p:spPr>
            <a:xfrm>
              <a:off x="390577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5" name="tx71">
              <a:extLst>
                <a:ext uri="{FF2B5EF4-FFF2-40B4-BE49-F238E27FC236}">
                  <a16:creationId xmlns:a16="http://schemas.microsoft.com/office/drawing/2014/main" id="{8C93E5B9-C6A0-6F45-AA79-0B9DACA8D90A}"/>
                </a:ext>
              </a:extLst>
            </p:cNvPr>
            <p:cNvSpPr/>
            <p:nvPr/>
          </p:nvSpPr>
          <p:spPr>
            <a:xfrm>
              <a:off x="541803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6" name="tx72">
              <a:extLst>
                <a:ext uri="{FF2B5EF4-FFF2-40B4-BE49-F238E27FC236}">
                  <a16:creationId xmlns:a16="http://schemas.microsoft.com/office/drawing/2014/main" id="{72080A79-CAFF-4945-BE68-88B847BFE5C0}"/>
                </a:ext>
              </a:extLst>
            </p:cNvPr>
            <p:cNvSpPr/>
            <p:nvPr/>
          </p:nvSpPr>
          <p:spPr>
            <a:xfrm>
              <a:off x="243832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7" name="tx73">
              <a:extLst>
                <a:ext uri="{FF2B5EF4-FFF2-40B4-BE49-F238E27FC236}">
                  <a16:creationId xmlns:a16="http://schemas.microsoft.com/office/drawing/2014/main" id="{9707D17F-2ED5-2F43-AFC6-B4156A405759}"/>
                </a:ext>
              </a:extLst>
            </p:cNvPr>
            <p:cNvSpPr/>
            <p:nvPr/>
          </p:nvSpPr>
          <p:spPr>
            <a:xfrm>
              <a:off x="279988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8" name="tx74">
              <a:extLst>
                <a:ext uri="{FF2B5EF4-FFF2-40B4-BE49-F238E27FC236}">
                  <a16:creationId xmlns:a16="http://schemas.microsoft.com/office/drawing/2014/main" id="{111B2189-69CD-D346-8693-79356C607453}"/>
                </a:ext>
              </a:extLst>
            </p:cNvPr>
            <p:cNvSpPr/>
            <p:nvPr/>
          </p:nvSpPr>
          <p:spPr>
            <a:xfrm>
              <a:off x="343211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9" name="tx75">
              <a:extLst>
                <a:ext uri="{FF2B5EF4-FFF2-40B4-BE49-F238E27FC236}">
                  <a16:creationId xmlns:a16="http://schemas.microsoft.com/office/drawing/2014/main" id="{8B38AA2E-DE19-9D42-9E7F-89A9C7D5F71C}"/>
                </a:ext>
              </a:extLst>
            </p:cNvPr>
            <p:cNvSpPr/>
            <p:nvPr/>
          </p:nvSpPr>
          <p:spPr>
            <a:xfrm>
              <a:off x="293325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0" name="tx76">
              <a:extLst>
                <a:ext uri="{FF2B5EF4-FFF2-40B4-BE49-F238E27FC236}">
                  <a16:creationId xmlns:a16="http://schemas.microsoft.com/office/drawing/2014/main" id="{A92B15FB-F141-1742-B4A8-95ADC19933BA}"/>
                </a:ext>
              </a:extLst>
            </p:cNvPr>
            <p:cNvSpPr/>
            <p:nvPr/>
          </p:nvSpPr>
          <p:spPr>
            <a:xfrm>
              <a:off x="3383180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1" name="tx77">
              <a:extLst>
                <a:ext uri="{FF2B5EF4-FFF2-40B4-BE49-F238E27FC236}">
                  <a16:creationId xmlns:a16="http://schemas.microsoft.com/office/drawing/2014/main" id="{E9D99581-29DA-F44D-9B86-92ED9F48DC3F}"/>
                </a:ext>
              </a:extLst>
            </p:cNvPr>
            <p:cNvSpPr/>
            <p:nvPr/>
          </p:nvSpPr>
          <p:spPr>
            <a:xfrm>
              <a:off x="4044808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2" name="tx78">
              <a:extLst>
                <a:ext uri="{FF2B5EF4-FFF2-40B4-BE49-F238E27FC236}">
                  <a16:creationId xmlns:a16="http://schemas.microsoft.com/office/drawing/2014/main" id="{4169AB87-1275-2147-8E2B-D32BAC631803}"/>
                </a:ext>
              </a:extLst>
            </p:cNvPr>
            <p:cNvSpPr/>
            <p:nvPr/>
          </p:nvSpPr>
          <p:spPr>
            <a:xfrm>
              <a:off x="420347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3" name="tx79">
              <a:extLst>
                <a:ext uri="{FF2B5EF4-FFF2-40B4-BE49-F238E27FC236}">
                  <a16:creationId xmlns:a16="http://schemas.microsoft.com/office/drawing/2014/main" id="{CEE48853-171E-8542-ABB8-F541C66EF6FA}"/>
                </a:ext>
              </a:extLst>
            </p:cNvPr>
            <p:cNvSpPr/>
            <p:nvPr/>
          </p:nvSpPr>
          <p:spPr>
            <a:xfrm>
              <a:off x="46338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4" name="tx80">
              <a:extLst>
                <a:ext uri="{FF2B5EF4-FFF2-40B4-BE49-F238E27FC236}">
                  <a16:creationId xmlns:a16="http://schemas.microsoft.com/office/drawing/2014/main" id="{BBDAE7AA-180B-E045-891B-EB95F2A02246}"/>
                </a:ext>
              </a:extLst>
            </p:cNvPr>
            <p:cNvSpPr/>
            <p:nvPr/>
          </p:nvSpPr>
          <p:spPr>
            <a:xfrm>
              <a:off x="306228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5" name="tx81">
              <a:extLst>
                <a:ext uri="{FF2B5EF4-FFF2-40B4-BE49-F238E27FC236}">
                  <a16:creationId xmlns:a16="http://schemas.microsoft.com/office/drawing/2014/main" id="{1F217A11-BCC9-654E-B09F-85994D867FBD}"/>
                </a:ext>
              </a:extLst>
            </p:cNvPr>
            <p:cNvSpPr/>
            <p:nvPr/>
          </p:nvSpPr>
          <p:spPr>
            <a:xfrm>
              <a:off x="361475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6" name="tx82">
              <a:extLst>
                <a:ext uri="{FF2B5EF4-FFF2-40B4-BE49-F238E27FC236}">
                  <a16:creationId xmlns:a16="http://schemas.microsoft.com/office/drawing/2014/main" id="{BB3B988F-822E-404C-8408-28450030F4E5}"/>
                </a:ext>
              </a:extLst>
            </p:cNvPr>
            <p:cNvSpPr/>
            <p:nvPr/>
          </p:nvSpPr>
          <p:spPr>
            <a:xfrm>
              <a:off x="400003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7" name="tx83">
              <a:extLst>
                <a:ext uri="{FF2B5EF4-FFF2-40B4-BE49-F238E27FC236}">
                  <a16:creationId xmlns:a16="http://schemas.microsoft.com/office/drawing/2014/main" id="{2D0F9877-DC1D-714F-952E-5ED62711299E}"/>
                </a:ext>
              </a:extLst>
            </p:cNvPr>
            <p:cNvSpPr/>
            <p:nvPr/>
          </p:nvSpPr>
          <p:spPr>
            <a:xfrm>
              <a:off x="517024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8" name="tx84">
              <a:extLst>
                <a:ext uri="{FF2B5EF4-FFF2-40B4-BE49-F238E27FC236}">
                  <a16:creationId xmlns:a16="http://schemas.microsoft.com/office/drawing/2014/main" id="{DA09D84D-14FA-1F41-910B-0BBB3A24344D}"/>
                </a:ext>
              </a:extLst>
            </p:cNvPr>
            <p:cNvSpPr/>
            <p:nvPr/>
          </p:nvSpPr>
          <p:spPr>
            <a:xfrm>
              <a:off x="25723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9" name="pg85">
              <a:extLst>
                <a:ext uri="{FF2B5EF4-FFF2-40B4-BE49-F238E27FC236}">
                  <a16:creationId xmlns:a16="http://schemas.microsoft.com/office/drawing/2014/main" id="{1D325CBF-F722-324C-A216-8CCED3E3BBB9}"/>
                </a:ext>
              </a:extLst>
            </p:cNvPr>
            <p:cNvSpPr/>
            <p:nvPr/>
          </p:nvSpPr>
          <p:spPr>
            <a:xfrm>
              <a:off x="2092347" y="2302580"/>
              <a:ext cx="4569706" cy="380815"/>
            </a:xfrm>
            <a:custGeom>
              <a:avLst/>
              <a:gdLst/>
              <a:ahLst/>
              <a:cxnLst/>
              <a:rect l="0" t="0" r="0" b="0"/>
              <a:pathLst>
                <a:path w="4569706" h="380815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  <a:lnTo>
                    <a:pt x="4569706" y="380815"/>
                  </a:lnTo>
                  <a:lnTo>
                    <a:pt x="4559201" y="380815"/>
                  </a:lnTo>
                  <a:lnTo>
                    <a:pt x="4548696" y="380815"/>
                  </a:lnTo>
                  <a:lnTo>
                    <a:pt x="4538191" y="380815"/>
                  </a:lnTo>
                  <a:lnTo>
                    <a:pt x="4527686" y="380815"/>
                  </a:lnTo>
                  <a:lnTo>
                    <a:pt x="4517181" y="380815"/>
                  </a:lnTo>
                  <a:lnTo>
                    <a:pt x="4506676" y="380815"/>
                  </a:lnTo>
                  <a:lnTo>
                    <a:pt x="4496171" y="380815"/>
                  </a:lnTo>
                  <a:lnTo>
                    <a:pt x="4485666" y="380815"/>
                  </a:lnTo>
                  <a:lnTo>
                    <a:pt x="4475161" y="380815"/>
                  </a:lnTo>
                  <a:lnTo>
                    <a:pt x="4464655" y="380815"/>
                  </a:lnTo>
                  <a:lnTo>
                    <a:pt x="4454150" y="380815"/>
                  </a:lnTo>
                  <a:lnTo>
                    <a:pt x="4443645" y="380815"/>
                  </a:lnTo>
                  <a:lnTo>
                    <a:pt x="4433140" y="380815"/>
                  </a:lnTo>
                  <a:lnTo>
                    <a:pt x="4422635" y="380815"/>
                  </a:lnTo>
                  <a:lnTo>
                    <a:pt x="4412130" y="380815"/>
                  </a:lnTo>
                  <a:lnTo>
                    <a:pt x="4401625" y="380815"/>
                  </a:lnTo>
                  <a:lnTo>
                    <a:pt x="4391120" y="380815"/>
                  </a:lnTo>
                  <a:lnTo>
                    <a:pt x="4380615" y="380815"/>
                  </a:lnTo>
                  <a:lnTo>
                    <a:pt x="4370110" y="380815"/>
                  </a:lnTo>
                  <a:lnTo>
                    <a:pt x="4359605" y="380815"/>
                  </a:lnTo>
                  <a:lnTo>
                    <a:pt x="4349100" y="380815"/>
                  </a:lnTo>
                  <a:lnTo>
                    <a:pt x="4338595" y="380815"/>
                  </a:lnTo>
                  <a:lnTo>
                    <a:pt x="4328090" y="380815"/>
                  </a:lnTo>
                  <a:lnTo>
                    <a:pt x="4317584" y="380815"/>
                  </a:lnTo>
                  <a:lnTo>
                    <a:pt x="4307079" y="380815"/>
                  </a:lnTo>
                  <a:lnTo>
                    <a:pt x="4296574" y="380815"/>
                  </a:lnTo>
                  <a:lnTo>
                    <a:pt x="4286069" y="380815"/>
                  </a:lnTo>
                  <a:lnTo>
                    <a:pt x="4275564" y="380815"/>
                  </a:lnTo>
                  <a:lnTo>
                    <a:pt x="4265059" y="380815"/>
                  </a:lnTo>
                  <a:lnTo>
                    <a:pt x="4254554" y="380815"/>
                  </a:lnTo>
                  <a:lnTo>
                    <a:pt x="4244049" y="380815"/>
                  </a:lnTo>
                  <a:lnTo>
                    <a:pt x="4233544" y="380815"/>
                  </a:lnTo>
                  <a:lnTo>
                    <a:pt x="4223039" y="380815"/>
                  </a:lnTo>
                  <a:lnTo>
                    <a:pt x="4212534" y="380815"/>
                  </a:lnTo>
                  <a:lnTo>
                    <a:pt x="4202029" y="380815"/>
                  </a:lnTo>
                  <a:lnTo>
                    <a:pt x="4191524" y="380815"/>
                  </a:lnTo>
                  <a:lnTo>
                    <a:pt x="4181019" y="380815"/>
                  </a:lnTo>
                  <a:lnTo>
                    <a:pt x="4170513" y="380815"/>
                  </a:lnTo>
                  <a:lnTo>
                    <a:pt x="4160008" y="380815"/>
                  </a:lnTo>
                  <a:lnTo>
                    <a:pt x="4149503" y="380815"/>
                  </a:lnTo>
                  <a:lnTo>
                    <a:pt x="4138998" y="380815"/>
                  </a:lnTo>
                  <a:lnTo>
                    <a:pt x="4128493" y="380815"/>
                  </a:lnTo>
                  <a:lnTo>
                    <a:pt x="4117988" y="380815"/>
                  </a:lnTo>
                  <a:lnTo>
                    <a:pt x="4107483" y="380815"/>
                  </a:lnTo>
                  <a:lnTo>
                    <a:pt x="4096978" y="380815"/>
                  </a:lnTo>
                  <a:lnTo>
                    <a:pt x="4086473" y="380815"/>
                  </a:lnTo>
                  <a:lnTo>
                    <a:pt x="4075968" y="380815"/>
                  </a:lnTo>
                  <a:lnTo>
                    <a:pt x="4065463" y="380815"/>
                  </a:lnTo>
                  <a:lnTo>
                    <a:pt x="4054958" y="380815"/>
                  </a:lnTo>
                  <a:lnTo>
                    <a:pt x="4044453" y="380815"/>
                  </a:lnTo>
                  <a:lnTo>
                    <a:pt x="4033947" y="380815"/>
                  </a:lnTo>
                  <a:lnTo>
                    <a:pt x="4023442" y="380815"/>
                  </a:lnTo>
                  <a:lnTo>
                    <a:pt x="4012937" y="380815"/>
                  </a:lnTo>
                  <a:lnTo>
                    <a:pt x="4002432" y="380815"/>
                  </a:lnTo>
                  <a:lnTo>
                    <a:pt x="3991927" y="380815"/>
                  </a:lnTo>
                  <a:lnTo>
                    <a:pt x="3981422" y="380815"/>
                  </a:lnTo>
                  <a:lnTo>
                    <a:pt x="3970917" y="380815"/>
                  </a:lnTo>
                  <a:lnTo>
                    <a:pt x="3960412" y="380815"/>
                  </a:lnTo>
                  <a:lnTo>
                    <a:pt x="3949907" y="380815"/>
                  </a:lnTo>
                  <a:lnTo>
                    <a:pt x="3939402" y="380815"/>
                  </a:lnTo>
                  <a:lnTo>
                    <a:pt x="3928897" y="380815"/>
                  </a:lnTo>
                  <a:lnTo>
                    <a:pt x="3918392" y="380815"/>
                  </a:lnTo>
                  <a:lnTo>
                    <a:pt x="3907887" y="380815"/>
                  </a:lnTo>
                  <a:lnTo>
                    <a:pt x="3897382" y="380815"/>
                  </a:lnTo>
                  <a:lnTo>
                    <a:pt x="3886876" y="380815"/>
                  </a:lnTo>
                  <a:lnTo>
                    <a:pt x="3876371" y="380815"/>
                  </a:lnTo>
                  <a:lnTo>
                    <a:pt x="3865866" y="380815"/>
                  </a:lnTo>
                  <a:lnTo>
                    <a:pt x="3855361" y="380815"/>
                  </a:lnTo>
                  <a:lnTo>
                    <a:pt x="3844856" y="380815"/>
                  </a:lnTo>
                  <a:lnTo>
                    <a:pt x="3834351" y="380815"/>
                  </a:lnTo>
                  <a:lnTo>
                    <a:pt x="3823846" y="380815"/>
                  </a:lnTo>
                  <a:lnTo>
                    <a:pt x="3813341" y="380815"/>
                  </a:lnTo>
                  <a:lnTo>
                    <a:pt x="3802836" y="380815"/>
                  </a:lnTo>
                  <a:lnTo>
                    <a:pt x="3792331" y="380815"/>
                  </a:lnTo>
                  <a:lnTo>
                    <a:pt x="3781826" y="380815"/>
                  </a:lnTo>
                  <a:lnTo>
                    <a:pt x="3771321" y="380815"/>
                  </a:lnTo>
                  <a:lnTo>
                    <a:pt x="3760816" y="380815"/>
                  </a:lnTo>
                  <a:lnTo>
                    <a:pt x="3750311" y="380815"/>
                  </a:lnTo>
                  <a:lnTo>
                    <a:pt x="3739805" y="380815"/>
                  </a:lnTo>
                  <a:lnTo>
                    <a:pt x="3729300" y="380815"/>
                  </a:lnTo>
                  <a:lnTo>
                    <a:pt x="3718795" y="380815"/>
                  </a:lnTo>
                  <a:lnTo>
                    <a:pt x="3708290" y="380815"/>
                  </a:lnTo>
                  <a:lnTo>
                    <a:pt x="3697785" y="380815"/>
                  </a:lnTo>
                  <a:lnTo>
                    <a:pt x="3687280" y="380815"/>
                  </a:lnTo>
                  <a:lnTo>
                    <a:pt x="3676775" y="380815"/>
                  </a:lnTo>
                  <a:lnTo>
                    <a:pt x="3666270" y="380815"/>
                  </a:lnTo>
                  <a:lnTo>
                    <a:pt x="3655765" y="380815"/>
                  </a:lnTo>
                  <a:lnTo>
                    <a:pt x="3645260" y="380815"/>
                  </a:lnTo>
                  <a:lnTo>
                    <a:pt x="3634755" y="380815"/>
                  </a:lnTo>
                  <a:lnTo>
                    <a:pt x="3624250" y="380815"/>
                  </a:lnTo>
                  <a:lnTo>
                    <a:pt x="3613745" y="380815"/>
                  </a:lnTo>
                  <a:lnTo>
                    <a:pt x="3603239" y="380815"/>
                  </a:lnTo>
                  <a:lnTo>
                    <a:pt x="3592734" y="380815"/>
                  </a:lnTo>
                  <a:lnTo>
                    <a:pt x="3582229" y="380815"/>
                  </a:lnTo>
                  <a:lnTo>
                    <a:pt x="3571724" y="380815"/>
                  </a:lnTo>
                  <a:lnTo>
                    <a:pt x="3561219" y="380815"/>
                  </a:lnTo>
                  <a:lnTo>
                    <a:pt x="3550714" y="380815"/>
                  </a:lnTo>
                  <a:lnTo>
                    <a:pt x="3540209" y="380815"/>
                  </a:lnTo>
                  <a:lnTo>
                    <a:pt x="3529704" y="380815"/>
                  </a:lnTo>
                  <a:lnTo>
                    <a:pt x="3519199" y="380815"/>
                  </a:lnTo>
                  <a:lnTo>
                    <a:pt x="3508694" y="380815"/>
                  </a:lnTo>
                  <a:lnTo>
                    <a:pt x="3498189" y="380815"/>
                  </a:lnTo>
                  <a:lnTo>
                    <a:pt x="3487684" y="380815"/>
                  </a:lnTo>
                  <a:lnTo>
                    <a:pt x="3477179" y="380815"/>
                  </a:lnTo>
                  <a:lnTo>
                    <a:pt x="3466674" y="380815"/>
                  </a:lnTo>
                  <a:lnTo>
                    <a:pt x="3456168" y="380815"/>
                  </a:lnTo>
                  <a:lnTo>
                    <a:pt x="3445663" y="380815"/>
                  </a:lnTo>
                  <a:lnTo>
                    <a:pt x="3435158" y="380815"/>
                  </a:lnTo>
                  <a:lnTo>
                    <a:pt x="3424653" y="380815"/>
                  </a:lnTo>
                  <a:lnTo>
                    <a:pt x="3414148" y="380815"/>
                  </a:lnTo>
                  <a:lnTo>
                    <a:pt x="3403643" y="380815"/>
                  </a:lnTo>
                  <a:lnTo>
                    <a:pt x="3393138" y="380815"/>
                  </a:lnTo>
                  <a:lnTo>
                    <a:pt x="3382633" y="380815"/>
                  </a:lnTo>
                  <a:lnTo>
                    <a:pt x="3372128" y="380815"/>
                  </a:lnTo>
                  <a:lnTo>
                    <a:pt x="3361623" y="380815"/>
                  </a:lnTo>
                  <a:lnTo>
                    <a:pt x="3351118" y="380815"/>
                  </a:lnTo>
                  <a:lnTo>
                    <a:pt x="3340613" y="380815"/>
                  </a:lnTo>
                  <a:lnTo>
                    <a:pt x="3330108" y="380815"/>
                  </a:lnTo>
                  <a:lnTo>
                    <a:pt x="3319603" y="380815"/>
                  </a:lnTo>
                  <a:lnTo>
                    <a:pt x="3309097" y="380815"/>
                  </a:lnTo>
                  <a:lnTo>
                    <a:pt x="3298592" y="380815"/>
                  </a:lnTo>
                  <a:lnTo>
                    <a:pt x="3288087" y="380815"/>
                  </a:lnTo>
                  <a:lnTo>
                    <a:pt x="3277582" y="380815"/>
                  </a:lnTo>
                  <a:lnTo>
                    <a:pt x="3267077" y="380815"/>
                  </a:lnTo>
                  <a:lnTo>
                    <a:pt x="3256572" y="380815"/>
                  </a:lnTo>
                  <a:lnTo>
                    <a:pt x="3246067" y="380815"/>
                  </a:lnTo>
                  <a:lnTo>
                    <a:pt x="3235562" y="380815"/>
                  </a:lnTo>
                  <a:lnTo>
                    <a:pt x="3225057" y="380815"/>
                  </a:lnTo>
                  <a:lnTo>
                    <a:pt x="3214552" y="380815"/>
                  </a:lnTo>
                  <a:lnTo>
                    <a:pt x="3204047" y="380815"/>
                  </a:lnTo>
                  <a:lnTo>
                    <a:pt x="3193542" y="380815"/>
                  </a:lnTo>
                  <a:lnTo>
                    <a:pt x="3183037" y="380815"/>
                  </a:lnTo>
                  <a:lnTo>
                    <a:pt x="3172532" y="380815"/>
                  </a:lnTo>
                  <a:lnTo>
                    <a:pt x="3162026" y="380815"/>
                  </a:lnTo>
                  <a:lnTo>
                    <a:pt x="3151521" y="380815"/>
                  </a:lnTo>
                  <a:lnTo>
                    <a:pt x="3141016" y="380815"/>
                  </a:lnTo>
                  <a:lnTo>
                    <a:pt x="3130511" y="380815"/>
                  </a:lnTo>
                  <a:lnTo>
                    <a:pt x="3120006" y="380815"/>
                  </a:lnTo>
                  <a:lnTo>
                    <a:pt x="3109501" y="380815"/>
                  </a:lnTo>
                  <a:lnTo>
                    <a:pt x="3098996" y="380815"/>
                  </a:lnTo>
                  <a:lnTo>
                    <a:pt x="3088491" y="380815"/>
                  </a:lnTo>
                  <a:lnTo>
                    <a:pt x="3077986" y="380815"/>
                  </a:lnTo>
                  <a:lnTo>
                    <a:pt x="3067481" y="380815"/>
                  </a:lnTo>
                  <a:lnTo>
                    <a:pt x="3056976" y="380815"/>
                  </a:lnTo>
                  <a:lnTo>
                    <a:pt x="3046471" y="380815"/>
                  </a:lnTo>
                  <a:lnTo>
                    <a:pt x="3035966" y="380815"/>
                  </a:lnTo>
                  <a:lnTo>
                    <a:pt x="3025460" y="380815"/>
                  </a:lnTo>
                  <a:lnTo>
                    <a:pt x="3014955" y="380815"/>
                  </a:lnTo>
                  <a:lnTo>
                    <a:pt x="3004450" y="380815"/>
                  </a:lnTo>
                  <a:lnTo>
                    <a:pt x="2993945" y="380815"/>
                  </a:lnTo>
                  <a:lnTo>
                    <a:pt x="2983440" y="380815"/>
                  </a:lnTo>
                  <a:lnTo>
                    <a:pt x="2972935" y="380815"/>
                  </a:lnTo>
                  <a:lnTo>
                    <a:pt x="2962430" y="380815"/>
                  </a:lnTo>
                  <a:lnTo>
                    <a:pt x="2951925" y="380815"/>
                  </a:lnTo>
                  <a:lnTo>
                    <a:pt x="2941420" y="380815"/>
                  </a:lnTo>
                  <a:lnTo>
                    <a:pt x="2930915" y="380815"/>
                  </a:lnTo>
                  <a:lnTo>
                    <a:pt x="2920410" y="380815"/>
                  </a:lnTo>
                  <a:lnTo>
                    <a:pt x="2909905" y="380815"/>
                  </a:lnTo>
                  <a:lnTo>
                    <a:pt x="2899400" y="380815"/>
                  </a:lnTo>
                  <a:lnTo>
                    <a:pt x="2888895" y="380815"/>
                  </a:lnTo>
                  <a:lnTo>
                    <a:pt x="2878389" y="380815"/>
                  </a:lnTo>
                  <a:lnTo>
                    <a:pt x="2867884" y="380815"/>
                  </a:lnTo>
                  <a:lnTo>
                    <a:pt x="2857379" y="380815"/>
                  </a:lnTo>
                  <a:lnTo>
                    <a:pt x="2846874" y="380815"/>
                  </a:lnTo>
                  <a:lnTo>
                    <a:pt x="2836369" y="380815"/>
                  </a:lnTo>
                  <a:lnTo>
                    <a:pt x="2825864" y="380815"/>
                  </a:lnTo>
                  <a:lnTo>
                    <a:pt x="2815359" y="380815"/>
                  </a:lnTo>
                  <a:lnTo>
                    <a:pt x="2804854" y="380815"/>
                  </a:lnTo>
                  <a:lnTo>
                    <a:pt x="2794349" y="380815"/>
                  </a:lnTo>
                  <a:lnTo>
                    <a:pt x="2783844" y="380815"/>
                  </a:lnTo>
                  <a:lnTo>
                    <a:pt x="2773339" y="380815"/>
                  </a:lnTo>
                  <a:lnTo>
                    <a:pt x="2762834" y="380815"/>
                  </a:lnTo>
                  <a:lnTo>
                    <a:pt x="2752329" y="380815"/>
                  </a:lnTo>
                  <a:lnTo>
                    <a:pt x="2741824" y="380815"/>
                  </a:lnTo>
                  <a:lnTo>
                    <a:pt x="2731318" y="380815"/>
                  </a:lnTo>
                  <a:lnTo>
                    <a:pt x="2720813" y="380815"/>
                  </a:lnTo>
                  <a:lnTo>
                    <a:pt x="2710308" y="380815"/>
                  </a:lnTo>
                  <a:lnTo>
                    <a:pt x="2699803" y="380815"/>
                  </a:lnTo>
                  <a:lnTo>
                    <a:pt x="2689298" y="380815"/>
                  </a:lnTo>
                  <a:lnTo>
                    <a:pt x="2678793" y="380815"/>
                  </a:lnTo>
                  <a:lnTo>
                    <a:pt x="2668288" y="380815"/>
                  </a:lnTo>
                  <a:lnTo>
                    <a:pt x="2657783" y="380815"/>
                  </a:lnTo>
                  <a:lnTo>
                    <a:pt x="2647278" y="380815"/>
                  </a:lnTo>
                  <a:lnTo>
                    <a:pt x="2636773" y="380815"/>
                  </a:lnTo>
                  <a:lnTo>
                    <a:pt x="2626268" y="380815"/>
                  </a:lnTo>
                  <a:lnTo>
                    <a:pt x="2615763" y="380815"/>
                  </a:lnTo>
                  <a:lnTo>
                    <a:pt x="2605258" y="380815"/>
                  </a:lnTo>
                  <a:lnTo>
                    <a:pt x="2594752" y="380815"/>
                  </a:lnTo>
                  <a:lnTo>
                    <a:pt x="2584247" y="380815"/>
                  </a:lnTo>
                  <a:lnTo>
                    <a:pt x="2573742" y="380815"/>
                  </a:lnTo>
                  <a:lnTo>
                    <a:pt x="2563237" y="380815"/>
                  </a:lnTo>
                  <a:lnTo>
                    <a:pt x="2552732" y="380815"/>
                  </a:lnTo>
                  <a:lnTo>
                    <a:pt x="2542227" y="380815"/>
                  </a:lnTo>
                  <a:lnTo>
                    <a:pt x="2531722" y="380815"/>
                  </a:lnTo>
                  <a:lnTo>
                    <a:pt x="2521217" y="380815"/>
                  </a:lnTo>
                  <a:lnTo>
                    <a:pt x="2510712" y="380815"/>
                  </a:lnTo>
                  <a:lnTo>
                    <a:pt x="2500207" y="380815"/>
                  </a:lnTo>
                  <a:lnTo>
                    <a:pt x="2489702" y="380815"/>
                  </a:lnTo>
                  <a:lnTo>
                    <a:pt x="2479197" y="380815"/>
                  </a:lnTo>
                  <a:lnTo>
                    <a:pt x="2468692" y="380815"/>
                  </a:lnTo>
                  <a:lnTo>
                    <a:pt x="2458187" y="380815"/>
                  </a:lnTo>
                  <a:lnTo>
                    <a:pt x="2447681" y="380815"/>
                  </a:lnTo>
                  <a:lnTo>
                    <a:pt x="2437176" y="380815"/>
                  </a:lnTo>
                  <a:lnTo>
                    <a:pt x="2426671" y="380815"/>
                  </a:lnTo>
                  <a:lnTo>
                    <a:pt x="2416166" y="380815"/>
                  </a:lnTo>
                  <a:lnTo>
                    <a:pt x="2405661" y="380815"/>
                  </a:lnTo>
                  <a:lnTo>
                    <a:pt x="2395156" y="380815"/>
                  </a:lnTo>
                  <a:lnTo>
                    <a:pt x="2384651" y="380815"/>
                  </a:lnTo>
                  <a:lnTo>
                    <a:pt x="2374146" y="380815"/>
                  </a:lnTo>
                  <a:lnTo>
                    <a:pt x="2363641" y="380815"/>
                  </a:lnTo>
                  <a:lnTo>
                    <a:pt x="2353136" y="380815"/>
                  </a:lnTo>
                  <a:lnTo>
                    <a:pt x="2342631" y="380815"/>
                  </a:lnTo>
                  <a:lnTo>
                    <a:pt x="2332126" y="380815"/>
                  </a:lnTo>
                  <a:lnTo>
                    <a:pt x="2321621" y="380815"/>
                  </a:lnTo>
                  <a:lnTo>
                    <a:pt x="2311116" y="380815"/>
                  </a:lnTo>
                  <a:lnTo>
                    <a:pt x="2300610" y="380815"/>
                  </a:lnTo>
                  <a:lnTo>
                    <a:pt x="2290105" y="380815"/>
                  </a:lnTo>
                  <a:lnTo>
                    <a:pt x="2279600" y="380815"/>
                  </a:lnTo>
                  <a:lnTo>
                    <a:pt x="2269095" y="380815"/>
                  </a:lnTo>
                  <a:lnTo>
                    <a:pt x="2258590" y="380815"/>
                  </a:lnTo>
                  <a:lnTo>
                    <a:pt x="2248085" y="380815"/>
                  </a:lnTo>
                  <a:lnTo>
                    <a:pt x="2237580" y="380815"/>
                  </a:lnTo>
                  <a:lnTo>
                    <a:pt x="2227075" y="380815"/>
                  </a:lnTo>
                  <a:lnTo>
                    <a:pt x="2216570" y="380815"/>
                  </a:lnTo>
                  <a:lnTo>
                    <a:pt x="2206065" y="380815"/>
                  </a:lnTo>
                  <a:lnTo>
                    <a:pt x="2195560" y="380815"/>
                  </a:lnTo>
                  <a:lnTo>
                    <a:pt x="2185055" y="380815"/>
                  </a:lnTo>
                  <a:lnTo>
                    <a:pt x="2174550" y="380815"/>
                  </a:lnTo>
                  <a:lnTo>
                    <a:pt x="2164045" y="380815"/>
                  </a:lnTo>
                  <a:lnTo>
                    <a:pt x="2153539" y="380815"/>
                  </a:lnTo>
                  <a:lnTo>
                    <a:pt x="2143034" y="380815"/>
                  </a:lnTo>
                  <a:lnTo>
                    <a:pt x="2132529" y="380815"/>
                  </a:lnTo>
                  <a:lnTo>
                    <a:pt x="2122024" y="380815"/>
                  </a:lnTo>
                  <a:lnTo>
                    <a:pt x="2111519" y="380815"/>
                  </a:lnTo>
                  <a:lnTo>
                    <a:pt x="2101014" y="380815"/>
                  </a:lnTo>
                  <a:lnTo>
                    <a:pt x="2090509" y="380815"/>
                  </a:lnTo>
                  <a:lnTo>
                    <a:pt x="2080004" y="380815"/>
                  </a:lnTo>
                  <a:lnTo>
                    <a:pt x="2069499" y="380815"/>
                  </a:lnTo>
                  <a:lnTo>
                    <a:pt x="2058994" y="380815"/>
                  </a:lnTo>
                  <a:lnTo>
                    <a:pt x="2048489" y="380815"/>
                  </a:lnTo>
                  <a:lnTo>
                    <a:pt x="2037984" y="380815"/>
                  </a:lnTo>
                  <a:lnTo>
                    <a:pt x="2027479" y="380815"/>
                  </a:lnTo>
                  <a:lnTo>
                    <a:pt x="2016973" y="380815"/>
                  </a:lnTo>
                  <a:lnTo>
                    <a:pt x="2006468" y="380815"/>
                  </a:lnTo>
                  <a:lnTo>
                    <a:pt x="1995963" y="380815"/>
                  </a:lnTo>
                  <a:lnTo>
                    <a:pt x="1985458" y="380815"/>
                  </a:lnTo>
                  <a:lnTo>
                    <a:pt x="1974953" y="380815"/>
                  </a:lnTo>
                  <a:lnTo>
                    <a:pt x="1964448" y="380815"/>
                  </a:lnTo>
                  <a:lnTo>
                    <a:pt x="1953943" y="380815"/>
                  </a:lnTo>
                  <a:lnTo>
                    <a:pt x="1943438" y="380815"/>
                  </a:lnTo>
                  <a:lnTo>
                    <a:pt x="1932933" y="380815"/>
                  </a:lnTo>
                  <a:lnTo>
                    <a:pt x="1922428" y="380815"/>
                  </a:lnTo>
                  <a:lnTo>
                    <a:pt x="1911923" y="380815"/>
                  </a:lnTo>
                  <a:lnTo>
                    <a:pt x="1901418" y="380815"/>
                  </a:lnTo>
                  <a:lnTo>
                    <a:pt x="1890913" y="380815"/>
                  </a:lnTo>
                  <a:lnTo>
                    <a:pt x="1880408" y="380815"/>
                  </a:lnTo>
                  <a:lnTo>
                    <a:pt x="1869902" y="380815"/>
                  </a:lnTo>
                  <a:lnTo>
                    <a:pt x="1859397" y="380815"/>
                  </a:lnTo>
                  <a:lnTo>
                    <a:pt x="1848892" y="380815"/>
                  </a:lnTo>
                  <a:lnTo>
                    <a:pt x="1838387" y="380815"/>
                  </a:lnTo>
                  <a:lnTo>
                    <a:pt x="1827882" y="380815"/>
                  </a:lnTo>
                  <a:lnTo>
                    <a:pt x="1817377" y="380815"/>
                  </a:lnTo>
                  <a:lnTo>
                    <a:pt x="1806872" y="380815"/>
                  </a:lnTo>
                  <a:lnTo>
                    <a:pt x="1796367" y="380815"/>
                  </a:lnTo>
                  <a:lnTo>
                    <a:pt x="1785862" y="380815"/>
                  </a:lnTo>
                  <a:lnTo>
                    <a:pt x="1775357" y="380815"/>
                  </a:lnTo>
                  <a:lnTo>
                    <a:pt x="1764852" y="380815"/>
                  </a:lnTo>
                  <a:lnTo>
                    <a:pt x="1754347" y="380815"/>
                  </a:lnTo>
                  <a:lnTo>
                    <a:pt x="1743842" y="380815"/>
                  </a:lnTo>
                  <a:lnTo>
                    <a:pt x="1733337" y="380815"/>
                  </a:lnTo>
                  <a:lnTo>
                    <a:pt x="1722831" y="380815"/>
                  </a:lnTo>
                  <a:lnTo>
                    <a:pt x="1712326" y="380815"/>
                  </a:lnTo>
                  <a:lnTo>
                    <a:pt x="1701821" y="380815"/>
                  </a:lnTo>
                  <a:lnTo>
                    <a:pt x="1691316" y="380815"/>
                  </a:lnTo>
                  <a:lnTo>
                    <a:pt x="1680811" y="380815"/>
                  </a:lnTo>
                  <a:lnTo>
                    <a:pt x="1670306" y="380815"/>
                  </a:lnTo>
                  <a:lnTo>
                    <a:pt x="1659801" y="380815"/>
                  </a:lnTo>
                  <a:lnTo>
                    <a:pt x="1649296" y="380815"/>
                  </a:lnTo>
                  <a:lnTo>
                    <a:pt x="1638791" y="380815"/>
                  </a:lnTo>
                  <a:lnTo>
                    <a:pt x="1628286" y="380815"/>
                  </a:lnTo>
                  <a:lnTo>
                    <a:pt x="1617781" y="380815"/>
                  </a:lnTo>
                  <a:lnTo>
                    <a:pt x="1607276" y="380815"/>
                  </a:lnTo>
                  <a:lnTo>
                    <a:pt x="1596771" y="380815"/>
                  </a:lnTo>
                  <a:lnTo>
                    <a:pt x="1586266" y="380815"/>
                  </a:lnTo>
                  <a:lnTo>
                    <a:pt x="1575760" y="380815"/>
                  </a:lnTo>
                  <a:lnTo>
                    <a:pt x="1565255" y="380815"/>
                  </a:lnTo>
                  <a:lnTo>
                    <a:pt x="1554750" y="380815"/>
                  </a:lnTo>
                  <a:lnTo>
                    <a:pt x="1544245" y="380815"/>
                  </a:lnTo>
                  <a:lnTo>
                    <a:pt x="1533740" y="380815"/>
                  </a:lnTo>
                  <a:lnTo>
                    <a:pt x="1523235" y="380815"/>
                  </a:lnTo>
                  <a:lnTo>
                    <a:pt x="1512730" y="380815"/>
                  </a:lnTo>
                  <a:lnTo>
                    <a:pt x="1502225" y="380815"/>
                  </a:lnTo>
                  <a:lnTo>
                    <a:pt x="1491720" y="380815"/>
                  </a:lnTo>
                  <a:lnTo>
                    <a:pt x="1481215" y="380815"/>
                  </a:lnTo>
                  <a:lnTo>
                    <a:pt x="1470710" y="380815"/>
                  </a:lnTo>
                  <a:lnTo>
                    <a:pt x="1460205" y="380815"/>
                  </a:lnTo>
                  <a:lnTo>
                    <a:pt x="1449700" y="380815"/>
                  </a:lnTo>
                  <a:lnTo>
                    <a:pt x="1439194" y="380815"/>
                  </a:lnTo>
                  <a:lnTo>
                    <a:pt x="1428689" y="380815"/>
                  </a:lnTo>
                  <a:lnTo>
                    <a:pt x="1418184" y="380815"/>
                  </a:lnTo>
                  <a:lnTo>
                    <a:pt x="1407679" y="380815"/>
                  </a:lnTo>
                  <a:lnTo>
                    <a:pt x="1397174" y="380815"/>
                  </a:lnTo>
                  <a:lnTo>
                    <a:pt x="1386669" y="380815"/>
                  </a:lnTo>
                  <a:lnTo>
                    <a:pt x="1376164" y="380815"/>
                  </a:lnTo>
                  <a:lnTo>
                    <a:pt x="1365659" y="380815"/>
                  </a:lnTo>
                  <a:lnTo>
                    <a:pt x="1355154" y="380815"/>
                  </a:lnTo>
                  <a:lnTo>
                    <a:pt x="1344649" y="380815"/>
                  </a:lnTo>
                  <a:lnTo>
                    <a:pt x="1334144" y="380815"/>
                  </a:lnTo>
                  <a:lnTo>
                    <a:pt x="1323639" y="380815"/>
                  </a:lnTo>
                  <a:lnTo>
                    <a:pt x="1313134" y="380815"/>
                  </a:lnTo>
                  <a:lnTo>
                    <a:pt x="1302629" y="380815"/>
                  </a:lnTo>
                  <a:lnTo>
                    <a:pt x="1292123" y="380815"/>
                  </a:lnTo>
                  <a:lnTo>
                    <a:pt x="1281618" y="380815"/>
                  </a:lnTo>
                  <a:lnTo>
                    <a:pt x="1271113" y="380815"/>
                  </a:lnTo>
                  <a:lnTo>
                    <a:pt x="1260608" y="380815"/>
                  </a:lnTo>
                  <a:lnTo>
                    <a:pt x="1250103" y="380815"/>
                  </a:lnTo>
                  <a:lnTo>
                    <a:pt x="1239598" y="380815"/>
                  </a:lnTo>
                  <a:lnTo>
                    <a:pt x="1229093" y="380815"/>
                  </a:lnTo>
                  <a:lnTo>
                    <a:pt x="1218588" y="380815"/>
                  </a:lnTo>
                  <a:lnTo>
                    <a:pt x="1208083" y="380815"/>
                  </a:lnTo>
                  <a:lnTo>
                    <a:pt x="1197578" y="380815"/>
                  </a:lnTo>
                  <a:lnTo>
                    <a:pt x="1187073" y="380815"/>
                  </a:lnTo>
                  <a:lnTo>
                    <a:pt x="1176568" y="380815"/>
                  </a:lnTo>
                  <a:lnTo>
                    <a:pt x="1166063" y="380815"/>
                  </a:lnTo>
                  <a:lnTo>
                    <a:pt x="1155558" y="380815"/>
                  </a:lnTo>
                  <a:lnTo>
                    <a:pt x="1145052" y="380815"/>
                  </a:lnTo>
                  <a:lnTo>
                    <a:pt x="1134547" y="380815"/>
                  </a:lnTo>
                  <a:lnTo>
                    <a:pt x="1124042" y="380815"/>
                  </a:lnTo>
                  <a:lnTo>
                    <a:pt x="1113537" y="380815"/>
                  </a:lnTo>
                  <a:lnTo>
                    <a:pt x="1103032" y="380815"/>
                  </a:lnTo>
                  <a:lnTo>
                    <a:pt x="1092527" y="380815"/>
                  </a:lnTo>
                  <a:lnTo>
                    <a:pt x="1082022" y="380815"/>
                  </a:lnTo>
                  <a:lnTo>
                    <a:pt x="1071517" y="380815"/>
                  </a:lnTo>
                  <a:lnTo>
                    <a:pt x="1061012" y="380815"/>
                  </a:lnTo>
                  <a:lnTo>
                    <a:pt x="1050507" y="380815"/>
                  </a:lnTo>
                  <a:lnTo>
                    <a:pt x="1040002" y="380815"/>
                  </a:lnTo>
                  <a:lnTo>
                    <a:pt x="1029497" y="380815"/>
                  </a:lnTo>
                  <a:lnTo>
                    <a:pt x="1018992" y="380815"/>
                  </a:lnTo>
                  <a:lnTo>
                    <a:pt x="1008486" y="380815"/>
                  </a:lnTo>
                  <a:lnTo>
                    <a:pt x="997981" y="380815"/>
                  </a:lnTo>
                  <a:lnTo>
                    <a:pt x="987476" y="380815"/>
                  </a:lnTo>
                  <a:lnTo>
                    <a:pt x="976971" y="380815"/>
                  </a:lnTo>
                  <a:lnTo>
                    <a:pt x="966466" y="380815"/>
                  </a:lnTo>
                  <a:lnTo>
                    <a:pt x="955961" y="380815"/>
                  </a:lnTo>
                  <a:lnTo>
                    <a:pt x="945456" y="380815"/>
                  </a:lnTo>
                  <a:lnTo>
                    <a:pt x="934951" y="380815"/>
                  </a:lnTo>
                  <a:lnTo>
                    <a:pt x="924446" y="380815"/>
                  </a:lnTo>
                  <a:lnTo>
                    <a:pt x="913941" y="380815"/>
                  </a:lnTo>
                  <a:lnTo>
                    <a:pt x="903436" y="380815"/>
                  </a:lnTo>
                  <a:lnTo>
                    <a:pt x="892931" y="380815"/>
                  </a:lnTo>
                  <a:lnTo>
                    <a:pt x="882426" y="380815"/>
                  </a:lnTo>
                  <a:lnTo>
                    <a:pt x="871921" y="380815"/>
                  </a:lnTo>
                  <a:lnTo>
                    <a:pt x="861415" y="380815"/>
                  </a:lnTo>
                  <a:lnTo>
                    <a:pt x="850910" y="380815"/>
                  </a:lnTo>
                  <a:lnTo>
                    <a:pt x="840405" y="380815"/>
                  </a:lnTo>
                  <a:lnTo>
                    <a:pt x="829900" y="380815"/>
                  </a:lnTo>
                  <a:lnTo>
                    <a:pt x="819395" y="380815"/>
                  </a:lnTo>
                  <a:lnTo>
                    <a:pt x="808890" y="380815"/>
                  </a:lnTo>
                  <a:lnTo>
                    <a:pt x="798385" y="380815"/>
                  </a:lnTo>
                  <a:lnTo>
                    <a:pt x="787880" y="380815"/>
                  </a:lnTo>
                  <a:lnTo>
                    <a:pt x="777375" y="380815"/>
                  </a:lnTo>
                  <a:lnTo>
                    <a:pt x="766870" y="380815"/>
                  </a:lnTo>
                  <a:lnTo>
                    <a:pt x="756365" y="380815"/>
                  </a:lnTo>
                  <a:lnTo>
                    <a:pt x="745860" y="380815"/>
                  </a:lnTo>
                  <a:lnTo>
                    <a:pt x="735355" y="380815"/>
                  </a:lnTo>
                  <a:lnTo>
                    <a:pt x="724850" y="380815"/>
                  </a:lnTo>
                  <a:lnTo>
                    <a:pt x="714344" y="380815"/>
                  </a:lnTo>
                  <a:lnTo>
                    <a:pt x="703839" y="380815"/>
                  </a:lnTo>
                  <a:lnTo>
                    <a:pt x="693334" y="380815"/>
                  </a:lnTo>
                  <a:lnTo>
                    <a:pt x="682829" y="380815"/>
                  </a:lnTo>
                  <a:lnTo>
                    <a:pt x="672324" y="380815"/>
                  </a:lnTo>
                  <a:lnTo>
                    <a:pt x="661819" y="380815"/>
                  </a:lnTo>
                  <a:lnTo>
                    <a:pt x="651314" y="380815"/>
                  </a:lnTo>
                  <a:lnTo>
                    <a:pt x="640809" y="380815"/>
                  </a:lnTo>
                  <a:lnTo>
                    <a:pt x="630304" y="380815"/>
                  </a:lnTo>
                  <a:lnTo>
                    <a:pt x="619799" y="380815"/>
                  </a:lnTo>
                  <a:lnTo>
                    <a:pt x="609294" y="380815"/>
                  </a:lnTo>
                  <a:lnTo>
                    <a:pt x="598789" y="380815"/>
                  </a:lnTo>
                  <a:lnTo>
                    <a:pt x="588284" y="380815"/>
                  </a:lnTo>
                  <a:lnTo>
                    <a:pt x="577779" y="380815"/>
                  </a:lnTo>
                  <a:lnTo>
                    <a:pt x="567273" y="380815"/>
                  </a:lnTo>
                  <a:lnTo>
                    <a:pt x="556768" y="380815"/>
                  </a:lnTo>
                  <a:lnTo>
                    <a:pt x="546263" y="380815"/>
                  </a:lnTo>
                  <a:lnTo>
                    <a:pt x="535758" y="380815"/>
                  </a:lnTo>
                  <a:lnTo>
                    <a:pt x="525253" y="380815"/>
                  </a:lnTo>
                  <a:lnTo>
                    <a:pt x="514748" y="380815"/>
                  </a:lnTo>
                  <a:lnTo>
                    <a:pt x="504243" y="380815"/>
                  </a:lnTo>
                  <a:lnTo>
                    <a:pt x="493738" y="380815"/>
                  </a:lnTo>
                  <a:lnTo>
                    <a:pt x="483233" y="380815"/>
                  </a:lnTo>
                  <a:lnTo>
                    <a:pt x="472728" y="380815"/>
                  </a:lnTo>
                  <a:lnTo>
                    <a:pt x="462223" y="380815"/>
                  </a:lnTo>
                  <a:lnTo>
                    <a:pt x="451718" y="380815"/>
                  </a:lnTo>
                  <a:lnTo>
                    <a:pt x="441213" y="380815"/>
                  </a:lnTo>
                  <a:lnTo>
                    <a:pt x="430707" y="380815"/>
                  </a:lnTo>
                  <a:lnTo>
                    <a:pt x="420202" y="380815"/>
                  </a:lnTo>
                  <a:lnTo>
                    <a:pt x="409697" y="380815"/>
                  </a:lnTo>
                  <a:lnTo>
                    <a:pt x="399192" y="380815"/>
                  </a:lnTo>
                  <a:lnTo>
                    <a:pt x="388687" y="380815"/>
                  </a:lnTo>
                  <a:lnTo>
                    <a:pt x="378182" y="380815"/>
                  </a:lnTo>
                  <a:lnTo>
                    <a:pt x="367677" y="380815"/>
                  </a:lnTo>
                  <a:lnTo>
                    <a:pt x="357172" y="380815"/>
                  </a:lnTo>
                  <a:lnTo>
                    <a:pt x="346667" y="380815"/>
                  </a:lnTo>
                  <a:lnTo>
                    <a:pt x="336162" y="380815"/>
                  </a:lnTo>
                  <a:lnTo>
                    <a:pt x="325657" y="380815"/>
                  </a:lnTo>
                  <a:lnTo>
                    <a:pt x="315152" y="380815"/>
                  </a:lnTo>
                  <a:lnTo>
                    <a:pt x="304647" y="380815"/>
                  </a:lnTo>
                  <a:lnTo>
                    <a:pt x="294142" y="380815"/>
                  </a:lnTo>
                  <a:lnTo>
                    <a:pt x="283636" y="380815"/>
                  </a:lnTo>
                  <a:lnTo>
                    <a:pt x="273131" y="380815"/>
                  </a:lnTo>
                  <a:lnTo>
                    <a:pt x="262626" y="380815"/>
                  </a:lnTo>
                  <a:lnTo>
                    <a:pt x="252121" y="380815"/>
                  </a:lnTo>
                  <a:lnTo>
                    <a:pt x="241616" y="380815"/>
                  </a:lnTo>
                  <a:lnTo>
                    <a:pt x="231111" y="380815"/>
                  </a:lnTo>
                  <a:lnTo>
                    <a:pt x="220606" y="380815"/>
                  </a:lnTo>
                  <a:lnTo>
                    <a:pt x="210101" y="380815"/>
                  </a:lnTo>
                  <a:lnTo>
                    <a:pt x="199596" y="380815"/>
                  </a:lnTo>
                  <a:lnTo>
                    <a:pt x="189091" y="380815"/>
                  </a:lnTo>
                  <a:lnTo>
                    <a:pt x="178586" y="380815"/>
                  </a:lnTo>
                  <a:lnTo>
                    <a:pt x="168081" y="380815"/>
                  </a:lnTo>
                  <a:lnTo>
                    <a:pt x="157576" y="380815"/>
                  </a:lnTo>
                  <a:lnTo>
                    <a:pt x="147071" y="380815"/>
                  </a:lnTo>
                  <a:lnTo>
                    <a:pt x="136565" y="380815"/>
                  </a:lnTo>
                  <a:lnTo>
                    <a:pt x="126060" y="380815"/>
                  </a:lnTo>
                  <a:lnTo>
                    <a:pt x="115555" y="380815"/>
                  </a:lnTo>
                  <a:lnTo>
                    <a:pt x="105050" y="380815"/>
                  </a:lnTo>
                  <a:lnTo>
                    <a:pt x="94545" y="380815"/>
                  </a:lnTo>
                  <a:lnTo>
                    <a:pt x="84040" y="380815"/>
                  </a:lnTo>
                  <a:lnTo>
                    <a:pt x="73535" y="380815"/>
                  </a:lnTo>
                  <a:lnTo>
                    <a:pt x="63030" y="380815"/>
                  </a:lnTo>
                  <a:lnTo>
                    <a:pt x="52525" y="380815"/>
                  </a:lnTo>
                  <a:lnTo>
                    <a:pt x="42020" y="380815"/>
                  </a:lnTo>
                  <a:lnTo>
                    <a:pt x="31515" y="380815"/>
                  </a:lnTo>
                  <a:lnTo>
                    <a:pt x="21010" y="380815"/>
                  </a:lnTo>
                  <a:lnTo>
                    <a:pt x="10505" y="380815"/>
                  </a:lnTo>
                  <a:lnTo>
                    <a:pt x="0" y="380815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l86">
              <a:extLst>
                <a:ext uri="{FF2B5EF4-FFF2-40B4-BE49-F238E27FC236}">
                  <a16:creationId xmlns:a16="http://schemas.microsoft.com/office/drawing/2014/main" id="{D38D4A7D-2F61-DF4B-9580-CC492D4B34E6}"/>
                </a:ext>
              </a:extLst>
            </p:cNvPr>
            <p:cNvSpPr/>
            <p:nvPr/>
          </p:nvSpPr>
          <p:spPr>
            <a:xfrm>
              <a:off x="2092347" y="2302580"/>
              <a:ext cx="4569706" cy="375636"/>
            </a:xfrm>
            <a:custGeom>
              <a:avLst/>
              <a:gdLst/>
              <a:ahLst/>
              <a:cxnLst/>
              <a:rect l="0" t="0" r="0" b="0"/>
              <a:pathLst>
                <a:path w="4569706" h="375636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87">
              <a:extLst>
                <a:ext uri="{FF2B5EF4-FFF2-40B4-BE49-F238E27FC236}">
                  <a16:creationId xmlns:a16="http://schemas.microsoft.com/office/drawing/2014/main" id="{ECA54DB1-0EAA-674C-95EB-B8CE40FB1FA9}"/>
                </a:ext>
              </a:extLst>
            </p:cNvPr>
            <p:cNvSpPr/>
            <p:nvPr/>
          </p:nvSpPr>
          <p:spPr>
            <a:xfrm>
              <a:off x="378715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2" name="tx88">
              <a:extLst>
                <a:ext uri="{FF2B5EF4-FFF2-40B4-BE49-F238E27FC236}">
                  <a16:creationId xmlns:a16="http://schemas.microsoft.com/office/drawing/2014/main" id="{E17C2691-7598-0C4D-A135-E4C8306DA3ED}"/>
                </a:ext>
              </a:extLst>
            </p:cNvPr>
            <p:cNvSpPr/>
            <p:nvPr/>
          </p:nvSpPr>
          <p:spPr>
            <a:xfrm>
              <a:off x="31047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3" name="tx89">
              <a:extLst>
                <a:ext uri="{FF2B5EF4-FFF2-40B4-BE49-F238E27FC236}">
                  <a16:creationId xmlns:a16="http://schemas.microsoft.com/office/drawing/2014/main" id="{2BD89088-EFD8-9148-B40F-B8B93136EFE4}"/>
                </a:ext>
              </a:extLst>
            </p:cNvPr>
            <p:cNvSpPr/>
            <p:nvPr/>
          </p:nvSpPr>
          <p:spPr>
            <a:xfrm>
              <a:off x="325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4" name="tx90">
              <a:extLst>
                <a:ext uri="{FF2B5EF4-FFF2-40B4-BE49-F238E27FC236}">
                  <a16:creationId xmlns:a16="http://schemas.microsoft.com/office/drawing/2014/main" id="{2E516D3C-3359-F54A-B68F-C513E351F71B}"/>
                </a:ext>
              </a:extLst>
            </p:cNvPr>
            <p:cNvSpPr/>
            <p:nvPr/>
          </p:nvSpPr>
          <p:spPr>
            <a:xfrm>
              <a:off x="406512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5" name="tx91">
              <a:extLst>
                <a:ext uri="{FF2B5EF4-FFF2-40B4-BE49-F238E27FC236}">
                  <a16:creationId xmlns:a16="http://schemas.microsoft.com/office/drawing/2014/main" id="{AD7AAF2D-54CA-4B4A-87B6-D13C1B672840}"/>
                </a:ext>
              </a:extLst>
            </p:cNvPr>
            <p:cNvSpPr/>
            <p:nvPr/>
          </p:nvSpPr>
          <p:spPr>
            <a:xfrm>
              <a:off x="34254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6" name="tx92">
              <a:extLst>
                <a:ext uri="{FF2B5EF4-FFF2-40B4-BE49-F238E27FC236}">
                  <a16:creationId xmlns:a16="http://schemas.microsoft.com/office/drawing/2014/main" id="{635E8EC6-14A9-754A-AABE-23CF2771F638}"/>
                </a:ext>
              </a:extLst>
            </p:cNvPr>
            <p:cNvSpPr/>
            <p:nvPr/>
          </p:nvSpPr>
          <p:spPr>
            <a:xfrm>
              <a:off x="346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7" name="tx93">
              <a:extLst>
                <a:ext uri="{FF2B5EF4-FFF2-40B4-BE49-F238E27FC236}">
                  <a16:creationId xmlns:a16="http://schemas.microsoft.com/office/drawing/2014/main" id="{9C4A3C5B-2317-0F42-BE4B-27CC434CACF4}"/>
                </a:ext>
              </a:extLst>
            </p:cNvPr>
            <p:cNvSpPr/>
            <p:nvPr/>
          </p:nvSpPr>
          <p:spPr>
            <a:xfrm>
              <a:off x="403257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8" name="tx94">
              <a:extLst>
                <a:ext uri="{FF2B5EF4-FFF2-40B4-BE49-F238E27FC236}">
                  <a16:creationId xmlns:a16="http://schemas.microsoft.com/office/drawing/2014/main" id="{FAEBBE4C-3402-6841-B8D4-9695EFFEAEEA}"/>
                </a:ext>
              </a:extLst>
            </p:cNvPr>
            <p:cNvSpPr/>
            <p:nvPr/>
          </p:nvSpPr>
          <p:spPr>
            <a:xfrm>
              <a:off x="4168994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9" name="tx95">
              <a:extLst>
                <a:ext uri="{FF2B5EF4-FFF2-40B4-BE49-F238E27FC236}">
                  <a16:creationId xmlns:a16="http://schemas.microsoft.com/office/drawing/2014/main" id="{DAE1F2B8-FC4A-8F48-A339-8A9D486971A5}"/>
                </a:ext>
              </a:extLst>
            </p:cNvPr>
            <p:cNvSpPr/>
            <p:nvPr/>
          </p:nvSpPr>
          <p:spPr>
            <a:xfrm>
              <a:off x="612791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0" name="tx96">
              <a:extLst>
                <a:ext uri="{FF2B5EF4-FFF2-40B4-BE49-F238E27FC236}">
                  <a16:creationId xmlns:a16="http://schemas.microsoft.com/office/drawing/2014/main" id="{807D8AB1-47FB-9846-A916-04D233401BE1}"/>
                </a:ext>
              </a:extLst>
            </p:cNvPr>
            <p:cNvSpPr/>
            <p:nvPr/>
          </p:nvSpPr>
          <p:spPr>
            <a:xfrm>
              <a:off x="275640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1" name="tx97">
              <a:extLst>
                <a:ext uri="{FF2B5EF4-FFF2-40B4-BE49-F238E27FC236}">
                  <a16:creationId xmlns:a16="http://schemas.microsoft.com/office/drawing/2014/main" id="{8DD6729D-CEF0-C04F-A8FD-CF8FC8ECB6BD}"/>
                </a:ext>
              </a:extLst>
            </p:cNvPr>
            <p:cNvSpPr/>
            <p:nvPr/>
          </p:nvSpPr>
          <p:spPr>
            <a:xfrm>
              <a:off x="38887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2" name="tx98">
              <a:extLst>
                <a:ext uri="{FF2B5EF4-FFF2-40B4-BE49-F238E27FC236}">
                  <a16:creationId xmlns:a16="http://schemas.microsoft.com/office/drawing/2014/main" id="{BAF2DED4-EB88-8E45-B9F6-32DA0095521C}"/>
                </a:ext>
              </a:extLst>
            </p:cNvPr>
            <p:cNvSpPr/>
            <p:nvPr/>
          </p:nvSpPr>
          <p:spPr>
            <a:xfrm>
              <a:off x="34710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3" name="tx99">
              <a:extLst>
                <a:ext uri="{FF2B5EF4-FFF2-40B4-BE49-F238E27FC236}">
                  <a16:creationId xmlns:a16="http://schemas.microsoft.com/office/drawing/2014/main" id="{0E16C32D-B611-3244-B679-5D608B624D5F}"/>
                </a:ext>
              </a:extLst>
            </p:cNvPr>
            <p:cNvSpPr/>
            <p:nvPr/>
          </p:nvSpPr>
          <p:spPr>
            <a:xfrm>
              <a:off x="36480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4" name="tx100">
              <a:extLst>
                <a:ext uri="{FF2B5EF4-FFF2-40B4-BE49-F238E27FC236}">
                  <a16:creationId xmlns:a16="http://schemas.microsoft.com/office/drawing/2014/main" id="{B6735730-8824-5643-BB8A-9689BF8C9D13}"/>
                </a:ext>
              </a:extLst>
            </p:cNvPr>
            <p:cNvSpPr/>
            <p:nvPr/>
          </p:nvSpPr>
          <p:spPr>
            <a:xfrm>
              <a:off x="356614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5" name="tx101">
              <a:extLst>
                <a:ext uri="{FF2B5EF4-FFF2-40B4-BE49-F238E27FC236}">
                  <a16:creationId xmlns:a16="http://schemas.microsoft.com/office/drawing/2014/main" id="{4D4B9545-B196-0C42-85EB-234C69827B97}"/>
                </a:ext>
              </a:extLst>
            </p:cNvPr>
            <p:cNvSpPr/>
            <p:nvPr/>
          </p:nvSpPr>
          <p:spPr>
            <a:xfrm>
              <a:off x="451634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6" name="tx102">
              <a:extLst>
                <a:ext uri="{FF2B5EF4-FFF2-40B4-BE49-F238E27FC236}">
                  <a16:creationId xmlns:a16="http://schemas.microsoft.com/office/drawing/2014/main" id="{2377C6D7-6EA4-854E-A990-CCBDA6E4E927}"/>
                </a:ext>
              </a:extLst>
            </p:cNvPr>
            <p:cNvSpPr/>
            <p:nvPr/>
          </p:nvSpPr>
          <p:spPr>
            <a:xfrm>
              <a:off x="291105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7" name="tx103">
              <a:extLst>
                <a:ext uri="{FF2B5EF4-FFF2-40B4-BE49-F238E27FC236}">
                  <a16:creationId xmlns:a16="http://schemas.microsoft.com/office/drawing/2014/main" id="{0383074C-C5FE-944C-B55A-6B4394502CA5}"/>
                </a:ext>
              </a:extLst>
            </p:cNvPr>
            <p:cNvSpPr/>
            <p:nvPr/>
          </p:nvSpPr>
          <p:spPr>
            <a:xfrm>
              <a:off x="38311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8" name="tx104">
              <a:extLst>
                <a:ext uri="{FF2B5EF4-FFF2-40B4-BE49-F238E27FC236}">
                  <a16:creationId xmlns:a16="http://schemas.microsoft.com/office/drawing/2014/main" id="{FAD4A5F5-15A1-2348-AFDE-EBB0DEBDB42C}"/>
                </a:ext>
              </a:extLst>
            </p:cNvPr>
            <p:cNvSpPr/>
            <p:nvPr/>
          </p:nvSpPr>
          <p:spPr>
            <a:xfrm>
              <a:off x="516519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9" name="tx105">
              <a:extLst>
                <a:ext uri="{FF2B5EF4-FFF2-40B4-BE49-F238E27FC236}">
                  <a16:creationId xmlns:a16="http://schemas.microsoft.com/office/drawing/2014/main" id="{55A9691D-96B3-1348-BFBF-EDD0F1914C84}"/>
                </a:ext>
              </a:extLst>
            </p:cNvPr>
            <p:cNvSpPr/>
            <p:nvPr/>
          </p:nvSpPr>
          <p:spPr>
            <a:xfrm>
              <a:off x="353011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0" name="tx106">
              <a:extLst>
                <a:ext uri="{FF2B5EF4-FFF2-40B4-BE49-F238E27FC236}">
                  <a16:creationId xmlns:a16="http://schemas.microsoft.com/office/drawing/2014/main" id="{2A7A1A85-1C8D-3F42-BFBF-A43C32C25FAB}"/>
                </a:ext>
              </a:extLst>
            </p:cNvPr>
            <p:cNvSpPr/>
            <p:nvPr/>
          </p:nvSpPr>
          <p:spPr>
            <a:xfrm>
              <a:off x="403915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1" name="tx107">
              <a:extLst>
                <a:ext uri="{FF2B5EF4-FFF2-40B4-BE49-F238E27FC236}">
                  <a16:creationId xmlns:a16="http://schemas.microsoft.com/office/drawing/2014/main" id="{4286F76E-56A3-474B-AB08-E5457AE3DB21}"/>
                </a:ext>
              </a:extLst>
            </p:cNvPr>
            <p:cNvSpPr/>
            <p:nvPr/>
          </p:nvSpPr>
          <p:spPr>
            <a:xfrm>
              <a:off x="305591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2" name="tx108">
              <a:extLst>
                <a:ext uri="{FF2B5EF4-FFF2-40B4-BE49-F238E27FC236}">
                  <a16:creationId xmlns:a16="http://schemas.microsoft.com/office/drawing/2014/main" id="{F6FD315F-C52F-6441-B950-A706B15C45E9}"/>
                </a:ext>
              </a:extLst>
            </p:cNvPr>
            <p:cNvSpPr/>
            <p:nvPr/>
          </p:nvSpPr>
          <p:spPr>
            <a:xfrm>
              <a:off x="375234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3" name="tx109">
              <a:extLst>
                <a:ext uri="{FF2B5EF4-FFF2-40B4-BE49-F238E27FC236}">
                  <a16:creationId xmlns:a16="http://schemas.microsoft.com/office/drawing/2014/main" id="{A076D566-D0E3-084F-8482-2098A0E34E6B}"/>
                </a:ext>
              </a:extLst>
            </p:cNvPr>
            <p:cNvSpPr/>
            <p:nvPr/>
          </p:nvSpPr>
          <p:spPr>
            <a:xfrm>
              <a:off x="272935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4" name="tx110">
              <a:extLst>
                <a:ext uri="{FF2B5EF4-FFF2-40B4-BE49-F238E27FC236}">
                  <a16:creationId xmlns:a16="http://schemas.microsoft.com/office/drawing/2014/main" id="{0BE78507-5A73-C349-AC2C-611E28904387}"/>
                </a:ext>
              </a:extLst>
            </p:cNvPr>
            <p:cNvSpPr/>
            <p:nvPr/>
          </p:nvSpPr>
          <p:spPr>
            <a:xfrm>
              <a:off x="295691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5" name="tx111">
              <a:extLst>
                <a:ext uri="{FF2B5EF4-FFF2-40B4-BE49-F238E27FC236}">
                  <a16:creationId xmlns:a16="http://schemas.microsoft.com/office/drawing/2014/main" id="{53C910C9-A894-5D4F-8BB3-6E7C70A6EA22}"/>
                </a:ext>
              </a:extLst>
            </p:cNvPr>
            <p:cNvSpPr/>
            <p:nvPr/>
          </p:nvSpPr>
          <p:spPr>
            <a:xfrm>
              <a:off x="453797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6" name="tx112">
              <a:extLst>
                <a:ext uri="{FF2B5EF4-FFF2-40B4-BE49-F238E27FC236}">
                  <a16:creationId xmlns:a16="http://schemas.microsoft.com/office/drawing/2014/main" id="{7D1ED642-7B96-454B-B971-2B45897B8C2D}"/>
                </a:ext>
              </a:extLst>
            </p:cNvPr>
            <p:cNvSpPr/>
            <p:nvPr/>
          </p:nvSpPr>
          <p:spPr>
            <a:xfrm>
              <a:off x="35995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7" name="tx113">
              <a:extLst>
                <a:ext uri="{FF2B5EF4-FFF2-40B4-BE49-F238E27FC236}">
                  <a16:creationId xmlns:a16="http://schemas.microsoft.com/office/drawing/2014/main" id="{9EE41104-717B-0347-97DE-063AD602235C}"/>
                </a:ext>
              </a:extLst>
            </p:cNvPr>
            <p:cNvSpPr/>
            <p:nvPr/>
          </p:nvSpPr>
          <p:spPr>
            <a:xfrm>
              <a:off x="27242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8" name="tx114">
              <a:extLst>
                <a:ext uri="{FF2B5EF4-FFF2-40B4-BE49-F238E27FC236}">
                  <a16:creationId xmlns:a16="http://schemas.microsoft.com/office/drawing/2014/main" id="{259A57E0-E2CD-5B4D-8B27-F9E9662DAC15}"/>
                </a:ext>
              </a:extLst>
            </p:cNvPr>
            <p:cNvSpPr/>
            <p:nvPr/>
          </p:nvSpPr>
          <p:spPr>
            <a:xfrm>
              <a:off x="316788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9" name="tx115">
              <a:extLst>
                <a:ext uri="{FF2B5EF4-FFF2-40B4-BE49-F238E27FC236}">
                  <a16:creationId xmlns:a16="http://schemas.microsoft.com/office/drawing/2014/main" id="{F6D1FB8E-C5E2-F84D-8103-1318CF18E5F2}"/>
                </a:ext>
              </a:extLst>
            </p:cNvPr>
            <p:cNvSpPr/>
            <p:nvPr/>
          </p:nvSpPr>
          <p:spPr>
            <a:xfrm>
              <a:off x="372710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0" name="tx116">
              <a:extLst>
                <a:ext uri="{FF2B5EF4-FFF2-40B4-BE49-F238E27FC236}">
                  <a16:creationId xmlns:a16="http://schemas.microsoft.com/office/drawing/2014/main" id="{D58198BD-03D8-6A4D-85D1-13BF20DEA1EC}"/>
                </a:ext>
              </a:extLst>
            </p:cNvPr>
            <p:cNvSpPr/>
            <p:nvPr/>
          </p:nvSpPr>
          <p:spPr>
            <a:xfrm>
              <a:off x="333043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1" name="pg117">
              <a:extLst>
                <a:ext uri="{FF2B5EF4-FFF2-40B4-BE49-F238E27FC236}">
                  <a16:creationId xmlns:a16="http://schemas.microsoft.com/office/drawing/2014/main" id="{CE8B5ADE-DA43-0146-BF2B-F1E779111502}"/>
                </a:ext>
              </a:extLst>
            </p:cNvPr>
            <p:cNvSpPr/>
            <p:nvPr/>
          </p:nvSpPr>
          <p:spPr>
            <a:xfrm>
              <a:off x="2144872" y="2851047"/>
              <a:ext cx="3834351" cy="359689"/>
            </a:xfrm>
            <a:custGeom>
              <a:avLst/>
              <a:gdLst/>
              <a:ahLst/>
              <a:cxnLst/>
              <a:rect l="0" t="0" r="0" b="0"/>
              <a:pathLst>
                <a:path w="3834351" h="359689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  <a:lnTo>
                    <a:pt x="3834351" y="359689"/>
                  </a:lnTo>
                  <a:lnTo>
                    <a:pt x="3823846" y="359689"/>
                  </a:lnTo>
                  <a:lnTo>
                    <a:pt x="3813341" y="359689"/>
                  </a:lnTo>
                  <a:lnTo>
                    <a:pt x="3802836" y="359689"/>
                  </a:lnTo>
                  <a:lnTo>
                    <a:pt x="3792331" y="359689"/>
                  </a:lnTo>
                  <a:lnTo>
                    <a:pt x="3781826" y="359689"/>
                  </a:lnTo>
                  <a:lnTo>
                    <a:pt x="3771321" y="359689"/>
                  </a:lnTo>
                  <a:lnTo>
                    <a:pt x="3760816" y="359689"/>
                  </a:lnTo>
                  <a:lnTo>
                    <a:pt x="3750311" y="359689"/>
                  </a:lnTo>
                  <a:lnTo>
                    <a:pt x="3739805" y="359689"/>
                  </a:lnTo>
                  <a:lnTo>
                    <a:pt x="3729300" y="359689"/>
                  </a:lnTo>
                  <a:lnTo>
                    <a:pt x="3718795" y="359689"/>
                  </a:lnTo>
                  <a:lnTo>
                    <a:pt x="3708290" y="359689"/>
                  </a:lnTo>
                  <a:lnTo>
                    <a:pt x="3697785" y="359689"/>
                  </a:lnTo>
                  <a:lnTo>
                    <a:pt x="3687280" y="359689"/>
                  </a:lnTo>
                  <a:lnTo>
                    <a:pt x="3676775" y="359689"/>
                  </a:lnTo>
                  <a:lnTo>
                    <a:pt x="3666270" y="359689"/>
                  </a:lnTo>
                  <a:lnTo>
                    <a:pt x="3655765" y="359689"/>
                  </a:lnTo>
                  <a:lnTo>
                    <a:pt x="3645260" y="359689"/>
                  </a:lnTo>
                  <a:lnTo>
                    <a:pt x="3634755" y="359689"/>
                  </a:lnTo>
                  <a:lnTo>
                    <a:pt x="3624250" y="359689"/>
                  </a:lnTo>
                  <a:lnTo>
                    <a:pt x="3613745" y="359689"/>
                  </a:lnTo>
                  <a:lnTo>
                    <a:pt x="3603239" y="359689"/>
                  </a:lnTo>
                  <a:lnTo>
                    <a:pt x="3592734" y="359689"/>
                  </a:lnTo>
                  <a:lnTo>
                    <a:pt x="3582229" y="359689"/>
                  </a:lnTo>
                  <a:lnTo>
                    <a:pt x="3571724" y="359689"/>
                  </a:lnTo>
                  <a:lnTo>
                    <a:pt x="3561219" y="359689"/>
                  </a:lnTo>
                  <a:lnTo>
                    <a:pt x="3550714" y="359689"/>
                  </a:lnTo>
                  <a:lnTo>
                    <a:pt x="3540209" y="359689"/>
                  </a:lnTo>
                  <a:lnTo>
                    <a:pt x="3529704" y="359689"/>
                  </a:lnTo>
                  <a:lnTo>
                    <a:pt x="3519199" y="359689"/>
                  </a:lnTo>
                  <a:lnTo>
                    <a:pt x="3508694" y="359689"/>
                  </a:lnTo>
                  <a:lnTo>
                    <a:pt x="3498189" y="359689"/>
                  </a:lnTo>
                  <a:lnTo>
                    <a:pt x="3487684" y="359689"/>
                  </a:lnTo>
                  <a:lnTo>
                    <a:pt x="3477179" y="359689"/>
                  </a:lnTo>
                  <a:lnTo>
                    <a:pt x="3466674" y="359689"/>
                  </a:lnTo>
                  <a:lnTo>
                    <a:pt x="3456168" y="359689"/>
                  </a:lnTo>
                  <a:lnTo>
                    <a:pt x="3445663" y="359689"/>
                  </a:lnTo>
                  <a:lnTo>
                    <a:pt x="3435158" y="359689"/>
                  </a:lnTo>
                  <a:lnTo>
                    <a:pt x="3424653" y="359689"/>
                  </a:lnTo>
                  <a:lnTo>
                    <a:pt x="3414148" y="359689"/>
                  </a:lnTo>
                  <a:lnTo>
                    <a:pt x="3403643" y="359689"/>
                  </a:lnTo>
                  <a:lnTo>
                    <a:pt x="3393138" y="359689"/>
                  </a:lnTo>
                  <a:lnTo>
                    <a:pt x="3382633" y="359689"/>
                  </a:lnTo>
                  <a:lnTo>
                    <a:pt x="3372128" y="359689"/>
                  </a:lnTo>
                  <a:lnTo>
                    <a:pt x="3361623" y="359689"/>
                  </a:lnTo>
                  <a:lnTo>
                    <a:pt x="3351118" y="359689"/>
                  </a:lnTo>
                  <a:lnTo>
                    <a:pt x="3340613" y="359689"/>
                  </a:lnTo>
                  <a:lnTo>
                    <a:pt x="3330108" y="359689"/>
                  </a:lnTo>
                  <a:lnTo>
                    <a:pt x="3319603" y="359689"/>
                  </a:lnTo>
                  <a:lnTo>
                    <a:pt x="3309097" y="359689"/>
                  </a:lnTo>
                  <a:lnTo>
                    <a:pt x="3298592" y="359689"/>
                  </a:lnTo>
                  <a:lnTo>
                    <a:pt x="3288087" y="359689"/>
                  </a:lnTo>
                  <a:lnTo>
                    <a:pt x="3277582" y="359689"/>
                  </a:lnTo>
                  <a:lnTo>
                    <a:pt x="3267077" y="359689"/>
                  </a:lnTo>
                  <a:lnTo>
                    <a:pt x="3256572" y="359689"/>
                  </a:lnTo>
                  <a:lnTo>
                    <a:pt x="3246067" y="359689"/>
                  </a:lnTo>
                  <a:lnTo>
                    <a:pt x="3235562" y="359689"/>
                  </a:lnTo>
                  <a:lnTo>
                    <a:pt x="3225057" y="359689"/>
                  </a:lnTo>
                  <a:lnTo>
                    <a:pt x="3214552" y="359689"/>
                  </a:lnTo>
                  <a:lnTo>
                    <a:pt x="3204047" y="359689"/>
                  </a:lnTo>
                  <a:lnTo>
                    <a:pt x="3193542" y="359689"/>
                  </a:lnTo>
                  <a:lnTo>
                    <a:pt x="3183037" y="359689"/>
                  </a:lnTo>
                  <a:lnTo>
                    <a:pt x="3172532" y="359689"/>
                  </a:lnTo>
                  <a:lnTo>
                    <a:pt x="3162026" y="359689"/>
                  </a:lnTo>
                  <a:lnTo>
                    <a:pt x="3151521" y="359689"/>
                  </a:lnTo>
                  <a:lnTo>
                    <a:pt x="3141016" y="359689"/>
                  </a:lnTo>
                  <a:lnTo>
                    <a:pt x="3130511" y="359689"/>
                  </a:lnTo>
                  <a:lnTo>
                    <a:pt x="3120006" y="359689"/>
                  </a:lnTo>
                  <a:lnTo>
                    <a:pt x="3109501" y="359689"/>
                  </a:lnTo>
                  <a:lnTo>
                    <a:pt x="3098996" y="359689"/>
                  </a:lnTo>
                  <a:lnTo>
                    <a:pt x="3088491" y="359689"/>
                  </a:lnTo>
                  <a:lnTo>
                    <a:pt x="3077986" y="359689"/>
                  </a:lnTo>
                  <a:lnTo>
                    <a:pt x="3067481" y="359689"/>
                  </a:lnTo>
                  <a:lnTo>
                    <a:pt x="3056976" y="359689"/>
                  </a:lnTo>
                  <a:lnTo>
                    <a:pt x="3046471" y="359689"/>
                  </a:lnTo>
                  <a:lnTo>
                    <a:pt x="3035966" y="359689"/>
                  </a:lnTo>
                  <a:lnTo>
                    <a:pt x="3025460" y="359689"/>
                  </a:lnTo>
                  <a:lnTo>
                    <a:pt x="3014955" y="359689"/>
                  </a:lnTo>
                  <a:lnTo>
                    <a:pt x="3004450" y="359689"/>
                  </a:lnTo>
                  <a:lnTo>
                    <a:pt x="2993945" y="359689"/>
                  </a:lnTo>
                  <a:lnTo>
                    <a:pt x="2983440" y="359689"/>
                  </a:lnTo>
                  <a:lnTo>
                    <a:pt x="2972935" y="359689"/>
                  </a:lnTo>
                  <a:lnTo>
                    <a:pt x="2962430" y="359689"/>
                  </a:lnTo>
                  <a:lnTo>
                    <a:pt x="2951925" y="359689"/>
                  </a:lnTo>
                  <a:lnTo>
                    <a:pt x="2941420" y="359689"/>
                  </a:lnTo>
                  <a:lnTo>
                    <a:pt x="2930915" y="359689"/>
                  </a:lnTo>
                  <a:lnTo>
                    <a:pt x="2920410" y="359689"/>
                  </a:lnTo>
                  <a:lnTo>
                    <a:pt x="2909905" y="359689"/>
                  </a:lnTo>
                  <a:lnTo>
                    <a:pt x="2899400" y="359689"/>
                  </a:lnTo>
                  <a:lnTo>
                    <a:pt x="2888895" y="359689"/>
                  </a:lnTo>
                  <a:lnTo>
                    <a:pt x="2878389" y="359689"/>
                  </a:lnTo>
                  <a:lnTo>
                    <a:pt x="2867884" y="359689"/>
                  </a:lnTo>
                  <a:lnTo>
                    <a:pt x="2857379" y="359689"/>
                  </a:lnTo>
                  <a:lnTo>
                    <a:pt x="2846874" y="359689"/>
                  </a:lnTo>
                  <a:lnTo>
                    <a:pt x="2836369" y="359689"/>
                  </a:lnTo>
                  <a:lnTo>
                    <a:pt x="2825864" y="359689"/>
                  </a:lnTo>
                  <a:lnTo>
                    <a:pt x="2815359" y="359689"/>
                  </a:lnTo>
                  <a:lnTo>
                    <a:pt x="2804854" y="359689"/>
                  </a:lnTo>
                  <a:lnTo>
                    <a:pt x="2794349" y="359689"/>
                  </a:lnTo>
                  <a:lnTo>
                    <a:pt x="2783844" y="359689"/>
                  </a:lnTo>
                  <a:lnTo>
                    <a:pt x="2773339" y="359689"/>
                  </a:lnTo>
                  <a:lnTo>
                    <a:pt x="2762834" y="359689"/>
                  </a:lnTo>
                  <a:lnTo>
                    <a:pt x="2752329" y="359689"/>
                  </a:lnTo>
                  <a:lnTo>
                    <a:pt x="2741824" y="359689"/>
                  </a:lnTo>
                  <a:lnTo>
                    <a:pt x="2731318" y="359689"/>
                  </a:lnTo>
                  <a:lnTo>
                    <a:pt x="2720813" y="359689"/>
                  </a:lnTo>
                  <a:lnTo>
                    <a:pt x="2710308" y="359689"/>
                  </a:lnTo>
                  <a:lnTo>
                    <a:pt x="2699803" y="359689"/>
                  </a:lnTo>
                  <a:lnTo>
                    <a:pt x="2689298" y="359689"/>
                  </a:lnTo>
                  <a:lnTo>
                    <a:pt x="2678793" y="359689"/>
                  </a:lnTo>
                  <a:lnTo>
                    <a:pt x="2668288" y="359689"/>
                  </a:lnTo>
                  <a:lnTo>
                    <a:pt x="2657783" y="359689"/>
                  </a:lnTo>
                  <a:lnTo>
                    <a:pt x="2647278" y="359689"/>
                  </a:lnTo>
                  <a:lnTo>
                    <a:pt x="2636773" y="359689"/>
                  </a:lnTo>
                  <a:lnTo>
                    <a:pt x="2626268" y="359689"/>
                  </a:lnTo>
                  <a:lnTo>
                    <a:pt x="2615763" y="359689"/>
                  </a:lnTo>
                  <a:lnTo>
                    <a:pt x="2605258" y="359689"/>
                  </a:lnTo>
                  <a:lnTo>
                    <a:pt x="2594752" y="359689"/>
                  </a:lnTo>
                  <a:lnTo>
                    <a:pt x="2584247" y="359689"/>
                  </a:lnTo>
                  <a:lnTo>
                    <a:pt x="2573742" y="359689"/>
                  </a:lnTo>
                  <a:lnTo>
                    <a:pt x="2563237" y="359689"/>
                  </a:lnTo>
                  <a:lnTo>
                    <a:pt x="2552732" y="359689"/>
                  </a:lnTo>
                  <a:lnTo>
                    <a:pt x="2542227" y="359689"/>
                  </a:lnTo>
                  <a:lnTo>
                    <a:pt x="2531722" y="359689"/>
                  </a:lnTo>
                  <a:lnTo>
                    <a:pt x="2521217" y="359689"/>
                  </a:lnTo>
                  <a:lnTo>
                    <a:pt x="2510712" y="359689"/>
                  </a:lnTo>
                  <a:lnTo>
                    <a:pt x="2500207" y="359689"/>
                  </a:lnTo>
                  <a:lnTo>
                    <a:pt x="2489702" y="359689"/>
                  </a:lnTo>
                  <a:lnTo>
                    <a:pt x="2479197" y="359689"/>
                  </a:lnTo>
                  <a:lnTo>
                    <a:pt x="2468692" y="359689"/>
                  </a:lnTo>
                  <a:lnTo>
                    <a:pt x="2458187" y="359689"/>
                  </a:lnTo>
                  <a:lnTo>
                    <a:pt x="2447681" y="359689"/>
                  </a:lnTo>
                  <a:lnTo>
                    <a:pt x="2437176" y="359689"/>
                  </a:lnTo>
                  <a:lnTo>
                    <a:pt x="2426671" y="359689"/>
                  </a:lnTo>
                  <a:lnTo>
                    <a:pt x="2416166" y="359689"/>
                  </a:lnTo>
                  <a:lnTo>
                    <a:pt x="2405661" y="359689"/>
                  </a:lnTo>
                  <a:lnTo>
                    <a:pt x="2395156" y="359689"/>
                  </a:lnTo>
                  <a:lnTo>
                    <a:pt x="2384651" y="359689"/>
                  </a:lnTo>
                  <a:lnTo>
                    <a:pt x="2374146" y="359689"/>
                  </a:lnTo>
                  <a:lnTo>
                    <a:pt x="2363641" y="359689"/>
                  </a:lnTo>
                  <a:lnTo>
                    <a:pt x="2353136" y="359689"/>
                  </a:lnTo>
                  <a:lnTo>
                    <a:pt x="2342631" y="359689"/>
                  </a:lnTo>
                  <a:lnTo>
                    <a:pt x="2332126" y="359689"/>
                  </a:lnTo>
                  <a:lnTo>
                    <a:pt x="2321621" y="359689"/>
                  </a:lnTo>
                  <a:lnTo>
                    <a:pt x="2311116" y="359689"/>
                  </a:lnTo>
                  <a:lnTo>
                    <a:pt x="2300610" y="359689"/>
                  </a:lnTo>
                  <a:lnTo>
                    <a:pt x="2290105" y="359689"/>
                  </a:lnTo>
                  <a:lnTo>
                    <a:pt x="2279600" y="359689"/>
                  </a:lnTo>
                  <a:lnTo>
                    <a:pt x="2269095" y="359689"/>
                  </a:lnTo>
                  <a:lnTo>
                    <a:pt x="2258590" y="359689"/>
                  </a:lnTo>
                  <a:lnTo>
                    <a:pt x="2248085" y="359689"/>
                  </a:lnTo>
                  <a:lnTo>
                    <a:pt x="2237580" y="359689"/>
                  </a:lnTo>
                  <a:lnTo>
                    <a:pt x="2227075" y="359689"/>
                  </a:lnTo>
                  <a:lnTo>
                    <a:pt x="2216570" y="359689"/>
                  </a:lnTo>
                  <a:lnTo>
                    <a:pt x="2206065" y="359689"/>
                  </a:lnTo>
                  <a:lnTo>
                    <a:pt x="2195560" y="359689"/>
                  </a:lnTo>
                  <a:lnTo>
                    <a:pt x="2185055" y="359689"/>
                  </a:lnTo>
                  <a:lnTo>
                    <a:pt x="2174550" y="359689"/>
                  </a:lnTo>
                  <a:lnTo>
                    <a:pt x="2164045" y="359689"/>
                  </a:lnTo>
                  <a:lnTo>
                    <a:pt x="2153539" y="359689"/>
                  </a:lnTo>
                  <a:lnTo>
                    <a:pt x="2143034" y="359689"/>
                  </a:lnTo>
                  <a:lnTo>
                    <a:pt x="2132529" y="359689"/>
                  </a:lnTo>
                  <a:lnTo>
                    <a:pt x="2122024" y="359689"/>
                  </a:lnTo>
                  <a:lnTo>
                    <a:pt x="2111519" y="359689"/>
                  </a:lnTo>
                  <a:lnTo>
                    <a:pt x="2101014" y="359689"/>
                  </a:lnTo>
                  <a:lnTo>
                    <a:pt x="2090509" y="359689"/>
                  </a:lnTo>
                  <a:lnTo>
                    <a:pt x="2080004" y="359689"/>
                  </a:lnTo>
                  <a:lnTo>
                    <a:pt x="2069499" y="359689"/>
                  </a:lnTo>
                  <a:lnTo>
                    <a:pt x="2058994" y="359689"/>
                  </a:lnTo>
                  <a:lnTo>
                    <a:pt x="2048489" y="359689"/>
                  </a:lnTo>
                  <a:lnTo>
                    <a:pt x="2037984" y="359689"/>
                  </a:lnTo>
                  <a:lnTo>
                    <a:pt x="2027479" y="359689"/>
                  </a:lnTo>
                  <a:lnTo>
                    <a:pt x="2016973" y="359689"/>
                  </a:lnTo>
                  <a:lnTo>
                    <a:pt x="2006468" y="359689"/>
                  </a:lnTo>
                  <a:lnTo>
                    <a:pt x="1995963" y="359689"/>
                  </a:lnTo>
                  <a:lnTo>
                    <a:pt x="1985458" y="359689"/>
                  </a:lnTo>
                  <a:lnTo>
                    <a:pt x="1974953" y="359689"/>
                  </a:lnTo>
                  <a:lnTo>
                    <a:pt x="1964448" y="359689"/>
                  </a:lnTo>
                  <a:lnTo>
                    <a:pt x="1953943" y="359689"/>
                  </a:lnTo>
                  <a:lnTo>
                    <a:pt x="1943438" y="359689"/>
                  </a:lnTo>
                  <a:lnTo>
                    <a:pt x="1932933" y="359689"/>
                  </a:lnTo>
                  <a:lnTo>
                    <a:pt x="1922428" y="359689"/>
                  </a:lnTo>
                  <a:lnTo>
                    <a:pt x="1911923" y="359689"/>
                  </a:lnTo>
                  <a:lnTo>
                    <a:pt x="1901418" y="359689"/>
                  </a:lnTo>
                  <a:lnTo>
                    <a:pt x="1890913" y="359689"/>
                  </a:lnTo>
                  <a:lnTo>
                    <a:pt x="1880408" y="359689"/>
                  </a:lnTo>
                  <a:lnTo>
                    <a:pt x="1869902" y="359689"/>
                  </a:lnTo>
                  <a:lnTo>
                    <a:pt x="1859397" y="359689"/>
                  </a:lnTo>
                  <a:lnTo>
                    <a:pt x="1848892" y="359689"/>
                  </a:lnTo>
                  <a:lnTo>
                    <a:pt x="1838387" y="359689"/>
                  </a:lnTo>
                  <a:lnTo>
                    <a:pt x="1827882" y="359689"/>
                  </a:lnTo>
                  <a:lnTo>
                    <a:pt x="1817377" y="359689"/>
                  </a:lnTo>
                  <a:lnTo>
                    <a:pt x="1806872" y="359689"/>
                  </a:lnTo>
                  <a:lnTo>
                    <a:pt x="1796367" y="359689"/>
                  </a:lnTo>
                  <a:lnTo>
                    <a:pt x="1785862" y="359689"/>
                  </a:lnTo>
                  <a:lnTo>
                    <a:pt x="1775357" y="359689"/>
                  </a:lnTo>
                  <a:lnTo>
                    <a:pt x="1764852" y="359689"/>
                  </a:lnTo>
                  <a:lnTo>
                    <a:pt x="1754347" y="359689"/>
                  </a:lnTo>
                  <a:lnTo>
                    <a:pt x="1743842" y="359689"/>
                  </a:lnTo>
                  <a:lnTo>
                    <a:pt x="1733337" y="359689"/>
                  </a:lnTo>
                  <a:lnTo>
                    <a:pt x="1722831" y="359689"/>
                  </a:lnTo>
                  <a:lnTo>
                    <a:pt x="1712326" y="359689"/>
                  </a:lnTo>
                  <a:lnTo>
                    <a:pt x="1701821" y="359689"/>
                  </a:lnTo>
                  <a:lnTo>
                    <a:pt x="1691316" y="359689"/>
                  </a:lnTo>
                  <a:lnTo>
                    <a:pt x="1680811" y="359689"/>
                  </a:lnTo>
                  <a:lnTo>
                    <a:pt x="1670306" y="359689"/>
                  </a:lnTo>
                  <a:lnTo>
                    <a:pt x="1659801" y="359689"/>
                  </a:lnTo>
                  <a:lnTo>
                    <a:pt x="1649296" y="359689"/>
                  </a:lnTo>
                  <a:lnTo>
                    <a:pt x="1638791" y="359689"/>
                  </a:lnTo>
                  <a:lnTo>
                    <a:pt x="1628286" y="359689"/>
                  </a:lnTo>
                  <a:lnTo>
                    <a:pt x="1617781" y="359689"/>
                  </a:lnTo>
                  <a:lnTo>
                    <a:pt x="1607276" y="359689"/>
                  </a:lnTo>
                  <a:lnTo>
                    <a:pt x="1596771" y="359689"/>
                  </a:lnTo>
                  <a:lnTo>
                    <a:pt x="1586266" y="359689"/>
                  </a:lnTo>
                  <a:lnTo>
                    <a:pt x="1575760" y="359689"/>
                  </a:lnTo>
                  <a:lnTo>
                    <a:pt x="1565255" y="359689"/>
                  </a:lnTo>
                  <a:lnTo>
                    <a:pt x="1554750" y="359689"/>
                  </a:lnTo>
                  <a:lnTo>
                    <a:pt x="1544245" y="359689"/>
                  </a:lnTo>
                  <a:lnTo>
                    <a:pt x="1533740" y="359689"/>
                  </a:lnTo>
                  <a:lnTo>
                    <a:pt x="1523235" y="359689"/>
                  </a:lnTo>
                  <a:lnTo>
                    <a:pt x="1512730" y="359689"/>
                  </a:lnTo>
                  <a:lnTo>
                    <a:pt x="1502225" y="359689"/>
                  </a:lnTo>
                  <a:lnTo>
                    <a:pt x="1491720" y="359689"/>
                  </a:lnTo>
                  <a:lnTo>
                    <a:pt x="1481215" y="359689"/>
                  </a:lnTo>
                  <a:lnTo>
                    <a:pt x="1470710" y="359689"/>
                  </a:lnTo>
                  <a:lnTo>
                    <a:pt x="1460205" y="359689"/>
                  </a:lnTo>
                  <a:lnTo>
                    <a:pt x="1449700" y="359689"/>
                  </a:lnTo>
                  <a:lnTo>
                    <a:pt x="1439194" y="359689"/>
                  </a:lnTo>
                  <a:lnTo>
                    <a:pt x="1428689" y="359689"/>
                  </a:lnTo>
                  <a:lnTo>
                    <a:pt x="1418184" y="359689"/>
                  </a:lnTo>
                  <a:lnTo>
                    <a:pt x="1407679" y="359689"/>
                  </a:lnTo>
                  <a:lnTo>
                    <a:pt x="1397174" y="359689"/>
                  </a:lnTo>
                  <a:lnTo>
                    <a:pt x="1386669" y="359689"/>
                  </a:lnTo>
                  <a:lnTo>
                    <a:pt x="1376164" y="359689"/>
                  </a:lnTo>
                  <a:lnTo>
                    <a:pt x="1365659" y="359689"/>
                  </a:lnTo>
                  <a:lnTo>
                    <a:pt x="1355154" y="359689"/>
                  </a:lnTo>
                  <a:lnTo>
                    <a:pt x="1344649" y="359689"/>
                  </a:lnTo>
                  <a:lnTo>
                    <a:pt x="1334144" y="359689"/>
                  </a:lnTo>
                  <a:lnTo>
                    <a:pt x="1323639" y="359689"/>
                  </a:lnTo>
                  <a:lnTo>
                    <a:pt x="1313134" y="359689"/>
                  </a:lnTo>
                  <a:lnTo>
                    <a:pt x="1302629" y="359689"/>
                  </a:lnTo>
                  <a:lnTo>
                    <a:pt x="1292123" y="359689"/>
                  </a:lnTo>
                  <a:lnTo>
                    <a:pt x="1281618" y="359689"/>
                  </a:lnTo>
                  <a:lnTo>
                    <a:pt x="1271113" y="359689"/>
                  </a:lnTo>
                  <a:lnTo>
                    <a:pt x="1260608" y="359689"/>
                  </a:lnTo>
                  <a:lnTo>
                    <a:pt x="1250103" y="359689"/>
                  </a:lnTo>
                  <a:lnTo>
                    <a:pt x="1239598" y="359689"/>
                  </a:lnTo>
                  <a:lnTo>
                    <a:pt x="1229093" y="359689"/>
                  </a:lnTo>
                  <a:lnTo>
                    <a:pt x="1218588" y="359689"/>
                  </a:lnTo>
                  <a:lnTo>
                    <a:pt x="1208083" y="359689"/>
                  </a:lnTo>
                  <a:lnTo>
                    <a:pt x="1197578" y="359689"/>
                  </a:lnTo>
                  <a:lnTo>
                    <a:pt x="1187073" y="359689"/>
                  </a:lnTo>
                  <a:lnTo>
                    <a:pt x="1176568" y="359689"/>
                  </a:lnTo>
                  <a:lnTo>
                    <a:pt x="1166063" y="359689"/>
                  </a:lnTo>
                  <a:lnTo>
                    <a:pt x="1155558" y="359689"/>
                  </a:lnTo>
                  <a:lnTo>
                    <a:pt x="1145052" y="359689"/>
                  </a:lnTo>
                  <a:lnTo>
                    <a:pt x="1134547" y="359689"/>
                  </a:lnTo>
                  <a:lnTo>
                    <a:pt x="1124042" y="359689"/>
                  </a:lnTo>
                  <a:lnTo>
                    <a:pt x="1113537" y="359689"/>
                  </a:lnTo>
                  <a:lnTo>
                    <a:pt x="1103032" y="359689"/>
                  </a:lnTo>
                  <a:lnTo>
                    <a:pt x="1092527" y="359689"/>
                  </a:lnTo>
                  <a:lnTo>
                    <a:pt x="1082022" y="359689"/>
                  </a:lnTo>
                  <a:lnTo>
                    <a:pt x="1071517" y="359689"/>
                  </a:lnTo>
                  <a:lnTo>
                    <a:pt x="1061012" y="359689"/>
                  </a:lnTo>
                  <a:lnTo>
                    <a:pt x="1050507" y="359689"/>
                  </a:lnTo>
                  <a:lnTo>
                    <a:pt x="1040002" y="359689"/>
                  </a:lnTo>
                  <a:lnTo>
                    <a:pt x="1029497" y="359689"/>
                  </a:lnTo>
                  <a:lnTo>
                    <a:pt x="1018992" y="359689"/>
                  </a:lnTo>
                  <a:lnTo>
                    <a:pt x="1008486" y="359689"/>
                  </a:lnTo>
                  <a:lnTo>
                    <a:pt x="997981" y="359689"/>
                  </a:lnTo>
                  <a:lnTo>
                    <a:pt x="987476" y="359689"/>
                  </a:lnTo>
                  <a:lnTo>
                    <a:pt x="976971" y="359689"/>
                  </a:lnTo>
                  <a:lnTo>
                    <a:pt x="966466" y="359689"/>
                  </a:lnTo>
                  <a:lnTo>
                    <a:pt x="955961" y="359689"/>
                  </a:lnTo>
                  <a:lnTo>
                    <a:pt x="945456" y="359689"/>
                  </a:lnTo>
                  <a:lnTo>
                    <a:pt x="934951" y="359689"/>
                  </a:lnTo>
                  <a:lnTo>
                    <a:pt x="924446" y="359689"/>
                  </a:lnTo>
                  <a:lnTo>
                    <a:pt x="913941" y="359689"/>
                  </a:lnTo>
                  <a:lnTo>
                    <a:pt x="903436" y="359689"/>
                  </a:lnTo>
                  <a:lnTo>
                    <a:pt x="892931" y="359689"/>
                  </a:lnTo>
                  <a:lnTo>
                    <a:pt x="882426" y="359689"/>
                  </a:lnTo>
                  <a:lnTo>
                    <a:pt x="871921" y="359689"/>
                  </a:lnTo>
                  <a:lnTo>
                    <a:pt x="861415" y="359689"/>
                  </a:lnTo>
                  <a:lnTo>
                    <a:pt x="850910" y="359689"/>
                  </a:lnTo>
                  <a:lnTo>
                    <a:pt x="840405" y="359689"/>
                  </a:lnTo>
                  <a:lnTo>
                    <a:pt x="829900" y="359689"/>
                  </a:lnTo>
                  <a:lnTo>
                    <a:pt x="819395" y="359689"/>
                  </a:lnTo>
                  <a:lnTo>
                    <a:pt x="808890" y="359689"/>
                  </a:lnTo>
                  <a:lnTo>
                    <a:pt x="798385" y="359689"/>
                  </a:lnTo>
                  <a:lnTo>
                    <a:pt x="787880" y="359689"/>
                  </a:lnTo>
                  <a:lnTo>
                    <a:pt x="777375" y="359689"/>
                  </a:lnTo>
                  <a:lnTo>
                    <a:pt x="766870" y="359689"/>
                  </a:lnTo>
                  <a:lnTo>
                    <a:pt x="756365" y="359689"/>
                  </a:lnTo>
                  <a:lnTo>
                    <a:pt x="745860" y="359689"/>
                  </a:lnTo>
                  <a:lnTo>
                    <a:pt x="735355" y="359689"/>
                  </a:lnTo>
                  <a:lnTo>
                    <a:pt x="724850" y="359689"/>
                  </a:lnTo>
                  <a:lnTo>
                    <a:pt x="714344" y="359689"/>
                  </a:lnTo>
                  <a:lnTo>
                    <a:pt x="703839" y="359689"/>
                  </a:lnTo>
                  <a:lnTo>
                    <a:pt x="693334" y="359689"/>
                  </a:lnTo>
                  <a:lnTo>
                    <a:pt x="682829" y="359689"/>
                  </a:lnTo>
                  <a:lnTo>
                    <a:pt x="672324" y="359689"/>
                  </a:lnTo>
                  <a:lnTo>
                    <a:pt x="661819" y="359689"/>
                  </a:lnTo>
                  <a:lnTo>
                    <a:pt x="651314" y="359689"/>
                  </a:lnTo>
                  <a:lnTo>
                    <a:pt x="640809" y="359689"/>
                  </a:lnTo>
                  <a:lnTo>
                    <a:pt x="630304" y="359689"/>
                  </a:lnTo>
                  <a:lnTo>
                    <a:pt x="619799" y="359689"/>
                  </a:lnTo>
                  <a:lnTo>
                    <a:pt x="609294" y="359689"/>
                  </a:lnTo>
                  <a:lnTo>
                    <a:pt x="598789" y="359689"/>
                  </a:lnTo>
                  <a:lnTo>
                    <a:pt x="588284" y="359689"/>
                  </a:lnTo>
                  <a:lnTo>
                    <a:pt x="577779" y="359689"/>
                  </a:lnTo>
                  <a:lnTo>
                    <a:pt x="567273" y="359689"/>
                  </a:lnTo>
                  <a:lnTo>
                    <a:pt x="556768" y="359689"/>
                  </a:lnTo>
                  <a:lnTo>
                    <a:pt x="546263" y="359689"/>
                  </a:lnTo>
                  <a:lnTo>
                    <a:pt x="535758" y="359689"/>
                  </a:lnTo>
                  <a:lnTo>
                    <a:pt x="525253" y="359689"/>
                  </a:lnTo>
                  <a:lnTo>
                    <a:pt x="514748" y="359689"/>
                  </a:lnTo>
                  <a:lnTo>
                    <a:pt x="504243" y="359689"/>
                  </a:lnTo>
                  <a:lnTo>
                    <a:pt x="493738" y="359689"/>
                  </a:lnTo>
                  <a:lnTo>
                    <a:pt x="483233" y="359689"/>
                  </a:lnTo>
                  <a:lnTo>
                    <a:pt x="472728" y="359689"/>
                  </a:lnTo>
                  <a:lnTo>
                    <a:pt x="462223" y="359689"/>
                  </a:lnTo>
                  <a:lnTo>
                    <a:pt x="451718" y="359689"/>
                  </a:lnTo>
                  <a:lnTo>
                    <a:pt x="441213" y="359689"/>
                  </a:lnTo>
                  <a:lnTo>
                    <a:pt x="430707" y="359689"/>
                  </a:lnTo>
                  <a:lnTo>
                    <a:pt x="420202" y="359689"/>
                  </a:lnTo>
                  <a:lnTo>
                    <a:pt x="409697" y="359689"/>
                  </a:lnTo>
                  <a:lnTo>
                    <a:pt x="399192" y="359689"/>
                  </a:lnTo>
                  <a:lnTo>
                    <a:pt x="388687" y="359689"/>
                  </a:lnTo>
                  <a:lnTo>
                    <a:pt x="378182" y="359689"/>
                  </a:lnTo>
                  <a:lnTo>
                    <a:pt x="367677" y="359689"/>
                  </a:lnTo>
                  <a:lnTo>
                    <a:pt x="357172" y="359689"/>
                  </a:lnTo>
                  <a:lnTo>
                    <a:pt x="346667" y="359689"/>
                  </a:lnTo>
                  <a:lnTo>
                    <a:pt x="336162" y="359689"/>
                  </a:lnTo>
                  <a:lnTo>
                    <a:pt x="325657" y="359689"/>
                  </a:lnTo>
                  <a:lnTo>
                    <a:pt x="315152" y="359689"/>
                  </a:lnTo>
                  <a:lnTo>
                    <a:pt x="304647" y="359689"/>
                  </a:lnTo>
                  <a:lnTo>
                    <a:pt x="294142" y="359689"/>
                  </a:lnTo>
                  <a:lnTo>
                    <a:pt x="283636" y="359689"/>
                  </a:lnTo>
                  <a:lnTo>
                    <a:pt x="273131" y="359689"/>
                  </a:lnTo>
                  <a:lnTo>
                    <a:pt x="262626" y="359689"/>
                  </a:lnTo>
                  <a:lnTo>
                    <a:pt x="252121" y="359689"/>
                  </a:lnTo>
                  <a:lnTo>
                    <a:pt x="241616" y="359689"/>
                  </a:lnTo>
                  <a:lnTo>
                    <a:pt x="231111" y="359689"/>
                  </a:lnTo>
                  <a:lnTo>
                    <a:pt x="220606" y="359689"/>
                  </a:lnTo>
                  <a:lnTo>
                    <a:pt x="210101" y="359689"/>
                  </a:lnTo>
                  <a:lnTo>
                    <a:pt x="199596" y="359689"/>
                  </a:lnTo>
                  <a:lnTo>
                    <a:pt x="189091" y="359689"/>
                  </a:lnTo>
                  <a:lnTo>
                    <a:pt x="178586" y="359689"/>
                  </a:lnTo>
                  <a:lnTo>
                    <a:pt x="168081" y="359689"/>
                  </a:lnTo>
                  <a:lnTo>
                    <a:pt x="157576" y="359689"/>
                  </a:lnTo>
                  <a:lnTo>
                    <a:pt x="147071" y="359689"/>
                  </a:lnTo>
                  <a:lnTo>
                    <a:pt x="136565" y="359689"/>
                  </a:lnTo>
                  <a:lnTo>
                    <a:pt x="126060" y="359689"/>
                  </a:lnTo>
                  <a:lnTo>
                    <a:pt x="115555" y="359689"/>
                  </a:lnTo>
                  <a:lnTo>
                    <a:pt x="105050" y="359689"/>
                  </a:lnTo>
                  <a:lnTo>
                    <a:pt x="94545" y="359689"/>
                  </a:lnTo>
                  <a:lnTo>
                    <a:pt x="84040" y="359689"/>
                  </a:lnTo>
                  <a:lnTo>
                    <a:pt x="73535" y="359689"/>
                  </a:lnTo>
                  <a:lnTo>
                    <a:pt x="63030" y="359689"/>
                  </a:lnTo>
                  <a:lnTo>
                    <a:pt x="52525" y="359689"/>
                  </a:lnTo>
                  <a:lnTo>
                    <a:pt x="42020" y="359689"/>
                  </a:lnTo>
                  <a:lnTo>
                    <a:pt x="31515" y="359689"/>
                  </a:lnTo>
                  <a:lnTo>
                    <a:pt x="21010" y="359689"/>
                  </a:lnTo>
                  <a:lnTo>
                    <a:pt x="10505" y="359689"/>
                  </a:lnTo>
                  <a:lnTo>
                    <a:pt x="0" y="359689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118">
              <a:extLst>
                <a:ext uri="{FF2B5EF4-FFF2-40B4-BE49-F238E27FC236}">
                  <a16:creationId xmlns:a16="http://schemas.microsoft.com/office/drawing/2014/main" id="{F715067D-1F6A-3549-BA23-1FB0E52C194D}"/>
                </a:ext>
              </a:extLst>
            </p:cNvPr>
            <p:cNvSpPr/>
            <p:nvPr/>
          </p:nvSpPr>
          <p:spPr>
            <a:xfrm>
              <a:off x="2144872" y="2851047"/>
              <a:ext cx="3834351" cy="354605"/>
            </a:xfrm>
            <a:custGeom>
              <a:avLst/>
              <a:gdLst/>
              <a:ahLst/>
              <a:cxnLst/>
              <a:rect l="0" t="0" r="0" b="0"/>
              <a:pathLst>
                <a:path w="3834351" h="354605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tx119">
              <a:extLst>
                <a:ext uri="{FF2B5EF4-FFF2-40B4-BE49-F238E27FC236}">
                  <a16:creationId xmlns:a16="http://schemas.microsoft.com/office/drawing/2014/main" id="{8B34662D-4DE4-224E-BFE2-25F1DF7CC091}"/>
                </a:ext>
              </a:extLst>
            </p:cNvPr>
            <p:cNvSpPr/>
            <p:nvPr/>
          </p:nvSpPr>
          <p:spPr>
            <a:xfrm>
              <a:off x="356087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4" name="tx120">
              <a:extLst>
                <a:ext uri="{FF2B5EF4-FFF2-40B4-BE49-F238E27FC236}">
                  <a16:creationId xmlns:a16="http://schemas.microsoft.com/office/drawing/2014/main" id="{99AFB22E-79F5-6A43-8A58-83AB3B94A03E}"/>
                </a:ext>
              </a:extLst>
            </p:cNvPr>
            <p:cNvSpPr/>
            <p:nvPr/>
          </p:nvSpPr>
          <p:spPr>
            <a:xfrm>
              <a:off x="399395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5" name="tx121">
              <a:extLst>
                <a:ext uri="{FF2B5EF4-FFF2-40B4-BE49-F238E27FC236}">
                  <a16:creationId xmlns:a16="http://schemas.microsoft.com/office/drawing/2014/main" id="{200AE26B-ADB1-AA42-BCF6-9005532CB842}"/>
                </a:ext>
              </a:extLst>
            </p:cNvPr>
            <p:cNvSpPr/>
            <p:nvPr/>
          </p:nvSpPr>
          <p:spPr>
            <a:xfrm>
              <a:off x="377855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6" name="tx122">
              <a:extLst>
                <a:ext uri="{FF2B5EF4-FFF2-40B4-BE49-F238E27FC236}">
                  <a16:creationId xmlns:a16="http://schemas.microsoft.com/office/drawing/2014/main" id="{68A521C3-64B3-4F41-BC84-46340C582A94}"/>
                </a:ext>
              </a:extLst>
            </p:cNvPr>
            <p:cNvSpPr/>
            <p:nvPr/>
          </p:nvSpPr>
          <p:spPr>
            <a:xfrm>
              <a:off x="329000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7" name="tx123">
              <a:extLst>
                <a:ext uri="{FF2B5EF4-FFF2-40B4-BE49-F238E27FC236}">
                  <a16:creationId xmlns:a16="http://schemas.microsoft.com/office/drawing/2014/main" id="{1268DBAA-DB83-8B47-9E6D-5784F6713DE7}"/>
                </a:ext>
              </a:extLst>
            </p:cNvPr>
            <p:cNvSpPr/>
            <p:nvPr/>
          </p:nvSpPr>
          <p:spPr>
            <a:xfrm>
              <a:off x="400762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8" name="tx124">
              <a:extLst>
                <a:ext uri="{FF2B5EF4-FFF2-40B4-BE49-F238E27FC236}">
                  <a16:creationId xmlns:a16="http://schemas.microsoft.com/office/drawing/2014/main" id="{37BACBD4-F909-DC47-91D8-B38A7D51E5F4}"/>
                </a:ext>
              </a:extLst>
            </p:cNvPr>
            <p:cNvSpPr/>
            <p:nvPr/>
          </p:nvSpPr>
          <p:spPr>
            <a:xfrm>
              <a:off x="34346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9" name="tx125">
              <a:extLst>
                <a:ext uri="{FF2B5EF4-FFF2-40B4-BE49-F238E27FC236}">
                  <a16:creationId xmlns:a16="http://schemas.microsoft.com/office/drawing/2014/main" id="{496665DF-E18C-7649-A7B0-DB945CFE485A}"/>
                </a:ext>
              </a:extLst>
            </p:cNvPr>
            <p:cNvSpPr/>
            <p:nvPr/>
          </p:nvSpPr>
          <p:spPr>
            <a:xfrm>
              <a:off x="49490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0" name="tx126">
              <a:extLst>
                <a:ext uri="{FF2B5EF4-FFF2-40B4-BE49-F238E27FC236}">
                  <a16:creationId xmlns:a16="http://schemas.microsoft.com/office/drawing/2014/main" id="{DAA3B86B-6699-C64E-92FB-0405B35A106A}"/>
                </a:ext>
              </a:extLst>
            </p:cNvPr>
            <p:cNvSpPr/>
            <p:nvPr/>
          </p:nvSpPr>
          <p:spPr>
            <a:xfrm>
              <a:off x="41114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1" name="tx127">
              <a:extLst>
                <a:ext uri="{FF2B5EF4-FFF2-40B4-BE49-F238E27FC236}">
                  <a16:creationId xmlns:a16="http://schemas.microsoft.com/office/drawing/2014/main" id="{95B379C1-B505-2F43-BDBC-207CA418A91E}"/>
                </a:ext>
              </a:extLst>
            </p:cNvPr>
            <p:cNvSpPr/>
            <p:nvPr/>
          </p:nvSpPr>
          <p:spPr>
            <a:xfrm>
              <a:off x="367857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2" name="tx128">
              <a:extLst>
                <a:ext uri="{FF2B5EF4-FFF2-40B4-BE49-F238E27FC236}">
                  <a16:creationId xmlns:a16="http://schemas.microsoft.com/office/drawing/2014/main" id="{1C237014-FEED-7447-8A1F-6007B4E74667}"/>
                </a:ext>
              </a:extLst>
            </p:cNvPr>
            <p:cNvSpPr/>
            <p:nvPr/>
          </p:nvSpPr>
          <p:spPr>
            <a:xfrm>
              <a:off x="291106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3" name="tx129">
              <a:extLst>
                <a:ext uri="{FF2B5EF4-FFF2-40B4-BE49-F238E27FC236}">
                  <a16:creationId xmlns:a16="http://schemas.microsoft.com/office/drawing/2014/main" id="{7CBCB42D-956D-2C42-AA01-41E358B9121B}"/>
                </a:ext>
              </a:extLst>
            </p:cNvPr>
            <p:cNvSpPr/>
            <p:nvPr/>
          </p:nvSpPr>
          <p:spPr>
            <a:xfrm>
              <a:off x="28955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4" name="tx130">
              <a:extLst>
                <a:ext uri="{FF2B5EF4-FFF2-40B4-BE49-F238E27FC236}">
                  <a16:creationId xmlns:a16="http://schemas.microsoft.com/office/drawing/2014/main" id="{B047D5D2-8F2E-344C-8DAD-E27C5F40E2BA}"/>
                </a:ext>
              </a:extLst>
            </p:cNvPr>
            <p:cNvSpPr/>
            <p:nvPr/>
          </p:nvSpPr>
          <p:spPr>
            <a:xfrm>
              <a:off x="312086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5" name="tx131">
              <a:extLst>
                <a:ext uri="{FF2B5EF4-FFF2-40B4-BE49-F238E27FC236}">
                  <a16:creationId xmlns:a16="http://schemas.microsoft.com/office/drawing/2014/main" id="{5606511B-2E79-1A4E-81A9-0D72ED4BAF95}"/>
                </a:ext>
              </a:extLst>
            </p:cNvPr>
            <p:cNvSpPr/>
            <p:nvPr/>
          </p:nvSpPr>
          <p:spPr>
            <a:xfrm>
              <a:off x="39566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6" name="tx132">
              <a:extLst>
                <a:ext uri="{FF2B5EF4-FFF2-40B4-BE49-F238E27FC236}">
                  <a16:creationId xmlns:a16="http://schemas.microsoft.com/office/drawing/2014/main" id="{E673D662-5D17-8541-B346-E4860717481F}"/>
                </a:ext>
              </a:extLst>
            </p:cNvPr>
            <p:cNvSpPr/>
            <p:nvPr/>
          </p:nvSpPr>
          <p:spPr>
            <a:xfrm>
              <a:off x="360091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7" name="tx133">
              <a:extLst>
                <a:ext uri="{FF2B5EF4-FFF2-40B4-BE49-F238E27FC236}">
                  <a16:creationId xmlns:a16="http://schemas.microsoft.com/office/drawing/2014/main" id="{578697D9-3683-D241-B68C-446B5D038F17}"/>
                </a:ext>
              </a:extLst>
            </p:cNvPr>
            <p:cNvSpPr/>
            <p:nvPr/>
          </p:nvSpPr>
          <p:spPr>
            <a:xfrm>
              <a:off x="43733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8" name="tx134">
              <a:extLst>
                <a:ext uri="{FF2B5EF4-FFF2-40B4-BE49-F238E27FC236}">
                  <a16:creationId xmlns:a16="http://schemas.microsoft.com/office/drawing/2014/main" id="{E8C0A53F-B5E8-DF4D-A5A5-4BEFB98B4C4B}"/>
                </a:ext>
              </a:extLst>
            </p:cNvPr>
            <p:cNvSpPr/>
            <p:nvPr/>
          </p:nvSpPr>
          <p:spPr>
            <a:xfrm>
              <a:off x="422457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9" name="tx135">
              <a:extLst>
                <a:ext uri="{FF2B5EF4-FFF2-40B4-BE49-F238E27FC236}">
                  <a16:creationId xmlns:a16="http://schemas.microsoft.com/office/drawing/2014/main" id="{D31ABDA0-D652-9046-BE96-24ABD88C4329}"/>
                </a:ext>
              </a:extLst>
            </p:cNvPr>
            <p:cNvSpPr/>
            <p:nvPr/>
          </p:nvSpPr>
          <p:spPr>
            <a:xfrm>
              <a:off x="42938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0" name="tx136">
              <a:extLst>
                <a:ext uri="{FF2B5EF4-FFF2-40B4-BE49-F238E27FC236}">
                  <a16:creationId xmlns:a16="http://schemas.microsoft.com/office/drawing/2014/main" id="{FAA5D1C2-8358-384F-A649-BF8F85D1C582}"/>
                </a:ext>
              </a:extLst>
            </p:cNvPr>
            <p:cNvSpPr/>
            <p:nvPr/>
          </p:nvSpPr>
          <p:spPr>
            <a:xfrm>
              <a:off x="33392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1" name="tx137">
              <a:extLst>
                <a:ext uri="{FF2B5EF4-FFF2-40B4-BE49-F238E27FC236}">
                  <a16:creationId xmlns:a16="http://schemas.microsoft.com/office/drawing/2014/main" id="{57BA0A5A-91CF-384D-9B70-FC66E510D21A}"/>
                </a:ext>
              </a:extLst>
            </p:cNvPr>
            <p:cNvSpPr/>
            <p:nvPr/>
          </p:nvSpPr>
          <p:spPr>
            <a:xfrm>
              <a:off x="330153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2" name="tx138">
              <a:extLst>
                <a:ext uri="{FF2B5EF4-FFF2-40B4-BE49-F238E27FC236}">
                  <a16:creationId xmlns:a16="http://schemas.microsoft.com/office/drawing/2014/main" id="{B943C021-0F44-AA44-82C1-E6B4887101CA}"/>
                </a:ext>
              </a:extLst>
            </p:cNvPr>
            <p:cNvSpPr/>
            <p:nvPr/>
          </p:nvSpPr>
          <p:spPr>
            <a:xfrm>
              <a:off x="302890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3" name="tx139">
              <a:extLst>
                <a:ext uri="{FF2B5EF4-FFF2-40B4-BE49-F238E27FC236}">
                  <a16:creationId xmlns:a16="http://schemas.microsoft.com/office/drawing/2014/main" id="{823B1D7F-4F92-E547-9E49-C09F88933D79}"/>
                </a:ext>
              </a:extLst>
            </p:cNvPr>
            <p:cNvSpPr/>
            <p:nvPr/>
          </p:nvSpPr>
          <p:spPr>
            <a:xfrm>
              <a:off x="30752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4" name="tx140">
              <a:extLst>
                <a:ext uri="{FF2B5EF4-FFF2-40B4-BE49-F238E27FC236}">
                  <a16:creationId xmlns:a16="http://schemas.microsoft.com/office/drawing/2014/main" id="{27D0A5D0-4236-4742-8563-50DE9F6277D9}"/>
                </a:ext>
              </a:extLst>
            </p:cNvPr>
            <p:cNvSpPr/>
            <p:nvPr/>
          </p:nvSpPr>
          <p:spPr>
            <a:xfrm>
              <a:off x="354466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5" name="tx141">
              <a:extLst>
                <a:ext uri="{FF2B5EF4-FFF2-40B4-BE49-F238E27FC236}">
                  <a16:creationId xmlns:a16="http://schemas.microsoft.com/office/drawing/2014/main" id="{10795426-D20A-194C-A127-B498C99B9A54}"/>
                </a:ext>
              </a:extLst>
            </p:cNvPr>
            <p:cNvSpPr/>
            <p:nvPr/>
          </p:nvSpPr>
          <p:spPr>
            <a:xfrm>
              <a:off x="544124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6" name="tx142">
              <a:extLst>
                <a:ext uri="{FF2B5EF4-FFF2-40B4-BE49-F238E27FC236}">
                  <a16:creationId xmlns:a16="http://schemas.microsoft.com/office/drawing/2014/main" id="{DFCB079C-AA50-7346-B250-B2D436ABD535}"/>
                </a:ext>
              </a:extLst>
            </p:cNvPr>
            <p:cNvSpPr/>
            <p:nvPr/>
          </p:nvSpPr>
          <p:spPr>
            <a:xfrm>
              <a:off x="40944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7" name="tx143">
              <a:extLst>
                <a:ext uri="{FF2B5EF4-FFF2-40B4-BE49-F238E27FC236}">
                  <a16:creationId xmlns:a16="http://schemas.microsoft.com/office/drawing/2014/main" id="{5B18B8CC-884F-0B4F-A615-F8A3EA454034}"/>
                </a:ext>
              </a:extLst>
            </p:cNvPr>
            <p:cNvSpPr/>
            <p:nvPr/>
          </p:nvSpPr>
          <p:spPr>
            <a:xfrm>
              <a:off x="34501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8" name="tx144">
              <a:extLst>
                <a:ext uri="{FF2B5EF4-FFF2-40B4-BE49-F238E27FC236}">
                  <a16:creationId xmlns:a16="http://schemas.microsoft.com/office/drawing/2014/main" id="{6D7E654C-B0D6-5C47-BBFF-CC27842A8EF6}"/>
                </a:ext>
              </a:extLst>
            </p:cNvPr>
            <p:cNvSpPr/>
            <p:nvPr/>
          </p:nvSpPr>
          <p:spPr>
            <a:xfrm>
              <a:off x="279559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9" name="tx145">
              <a:extLst>
                <a:ext uri="{FF2B5EF4-FFF2-40B4-BE49-F238E27FC236}">
                  <a16:creationId xmlns:a16="http://schemas.microsoft.com/office/drawing/2014/main" id="{B334A833-835F-B843-BDA0-DAC16E96C956}"/>
                </a:ext>
              </a:extLst>
            </p:cNvPr>
            <p:cNvSpPr/>
            <p:nvPr/>
          </p:nvSpPr>
          <p:spPr>
            <a:xfrm>
              <a:off x="45211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0" name="tx146">
              <a:extLst>
                <a:ext uri="{FF2B5EF4-FFF2-40B4-BE49-F238E27FC236}">
                  <a16:creationId xmlns:a16="http://schemas.microsoft.com/office/drawing/2014/main" id="{7D523855-DCB6-5C43-B2B8-8C09B7289EB2}"/>
                </a:ext>
              </a:extLst>
            </p:cNvPr>
            <p:cNvSpPr/>
            <p:nvPr/>
          </p:nvSpPr>
          <p:spPr>
            <a:xfrm>
              <a:off x="316380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1" name="tx147">
              <a:extLst>
                <a:ext uri="{FF2B5EF4-FFF2-40B4-BE49-F238E27FC236}">
                  <a16:creationId xmlns:a16="http://schemas.microsoft.com/office/drawing/2014/main" id="{728FB01A-673E-A44E-BA49-04110C89D9ED}"/>
                </a:ext>
              </a:extLst>
            </p:cNvPr>
            <p:cNvSpPr/>
            <p:nvPr/>
          </p:nvSpPr>
          <p:spPr>
            <a:xfrm>
              <a:off x="3263986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2" name="tx148">
              <a:extLst>
                <a:ext uri="{FF2B5EF4-FFF2-40B4-BE49-F238E27FC236}">
                  <a16:creationId xmlns:a16="http://schemas.microsoft.com/office/drawing/2014/main" id="{CDF38B4C-437F-194D-B692-45DBA7B1B4B3}"/>
                </a:ext>
              </a:extLst>
            </p:cNvPr>
            <p:cNvSpPr/>
            <p:nvPr/>
          </p:nvSpPr>
          <p:spPr>
            <a:xfrm>
              <a:off x="273685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3" name="pg149">
              <a:extLst>
                <a:ext uri="{FF2B5EF4-FFF2-40B4-BE49-F238E27FC236}">
                  <a16:creationId xmlns:a16="http://schemas.microsoft.com/office/drawing/2014/main" id="{46E8AAAB-6FE4-AC4C-AD36-C06985F2E460}"/>
                </a:ext>
              </a:extLst>
            </p:cNvPr>
            <p:cNvSpPr/>
            <p:nvPr/>
          </p:nvSpPr>
          <p:spPr>
            <a:xfrm>
              <a:off x="2197398" y="3237104"/>
              <a:ext cx="3445663" cy="500973"/>
            </a:xfrm>
            <a:custGeom>
              <a:avLst/>
              <a:gdLst/>
              <a:ahLst/>
              <a:cxnLst/>
              <a:rect l="0" t="0" r="0" b="0"/>
              <a:pathLst>
                <a:path w="3445663" h="500973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  <a:lnTo>
                    <a:pt x="3445663" y="500973"/>
                  </a:lnTo>
                  <a:lnTo>
                    <a:pt x="3435158" y="500973"/>
                  </a:lnTo>
                  <a:lnTo>
                    <a:pt x="3424653" y="500973"/>
                  </a:lnTo>
                  <a:lnTo>
                    <a:pt x="3414148" y="500973"/>
                  </a:lnTo>
                  <a:lnTo>
                    <a:pt x="3403643" y="500973"/>
                  </a:lnTo>
                  <a:lnTo>
                    <a:pt x="3393138" y="500973"/>
                  </a:lnTo>
                  <a:lnTo>
                    <a:pt x="3382633" y="500973"/>
                  </a:lnTo>
                  <a:lnTo>
                    <a:pt x="3372128" y="500973"/>
                  </a:lnTo>
                  <a:lnTo>
                    <a:pt x="3361623" y="500973"/>
                  </a:lnTo>
                  <a:lnTo>
                    <a:pt x="3351118" y="500973"/>
                  </a:lnTo>
                  <a:lnTo>
                    <a:pt x="3340613" y="500973"/>
                  </a:lnTo>
                  <a:lnTo>
                    <a:pt x="3330108" y="500973"/>
                  </a:lnTo>
                  <a:lnTo>
                    <a:pt x="3319603" y="500973"/>
                  </a:lnTo>
                  <a:lnTo>
                    <a:pt x="3309097" y="500973"/>
                  </a:lnTo>
                  <a:lnTo>
                    <a:pt x="3298592" y="500973"/>
                  </a:lnTo>
                  <a:lnTo>
                    <a:pt x="3288087" y="500973"/>
                  </a:lnTo>
                  <a:lnTo>
                    <a:pt x="3277582" y="500973"/>
                  </a:lnTo>
                  <a:lnTo>
                    <a:pt x="3267077" y="500973"/>
                  </a:lnTo>
                  <a:lnTo>
                    <a:pt x="3256572" y="500973"/>
                  </a:lnTo>
                  <a:lnTo>
                    <a:pt x="3246067" y="500973"/>
                  </a:lnTo>
                  <a:lnTo>
                    <a:pt x="3235562" y="500973"/>
                  </a:lnTo>
                  <a:lnTo>
                    <a:pt x="3225057" y="500973"/>
                  </a:lnTo>
                  <a:lnTo>
                    <a:pt x="3214552" y="500973"/>
                  </a:lnTo>
                  <a:lnTo>
                    <a:pt x="3204047" y="500973"/>
                  </a:lnTo>
                  <a:lnTo>
                    <a:pt x="3193542" y="500973"/>
                  </a:lnTo>
                  <a:lnTo>
                    <a:pt x="3183037" y="500973"/>
                  </a:lnTo>
                  <a:lnTo>
                    <a:pt x="3172532" y="500973"/>
                  </a:lnTo>
                  <a:lnTo>
                    <a:pt x="3162026" y="500973"/>
                  </a:lnTo>
                  <a:lnTo>
                    <a:pt x="3151521" y="500973"/>
                  </a:lnTo>
                  <a:lnTo>
                    <a:pt x="3141016" y="500973"/>
                  </a:lnTo>
                  <a:lnTo>
                    <a:pt x="3130511" y="500973"/>
                  </a:lnTo>
                  <a:lnTo>
                    <a:pt x="3120006" y="500973"/>
                  </a:lnTo>
                  <a:lnTo>
                    <a:pt x="3109501" y="500973"/>
                  </a:lnTo>
                  <a:lnTo>
                    <a:pt x="3098996" y="500973"/>
                  </a:lnTo>
                  <a:lnTo>
                    <a:pt x="3088491" y="500973"/>
                  </a:lnTo>
                  <a:lnTo>
                    <a:pt x="3077986" y="500973"/>
                  </a:lnTo>
                  <a:lnTo>
                    <a:pt x="3067481" y="500973"/>
                  </a:lnTo>
                  <a:lnTo>
                    <a:pt x="3056976" y="500973"/>
                  </a:lnTo>
                  <a:lnTo>
                    <a:pt x="3046471" y="500973"/>
                  </a:lnTo>
                  <a:lnTo>
                    <a:pt x="3035966" y="500973"/>
                  </a:lnTo>
                  <a:lnTo>
                    <a:pt x="3025460" y="500973"/>
                  </a:lnTo>
                  <a:lnTo>
                    <a:pt x="3014955" y="500973"/>
                  </a:lnTo>
                  <a:lnTo>
                    <a:pt x="3004450" y="500973"/>
                  </a:lnTo>
                  <a:lnTo>
                    <a:pt x="2993945" y="500973"/>
                  </a:lnTo>
                  <a:lnTo>
                    <a:pt x="2983440" y="500973"/>
                  </a:lnTo>
                  <a:lnTo>
                    <a:pt x="2972935" y="500973"/>
                  </a:lnTo>
                  <a:lnTo>
                    <a:pt x="2962430" y="500973"/>
                  </a:lnTo>
                  <a:lnTo>
                    <a:pt x="2951925" y="500973"/>
                  </a:lnTo>
                  <a:lnTo>
                    <a:pt x="2941420" y="500973"/>
                  </a:lnTo>
                  <a:lnTo>
                    <a:pt x="2930915" y="500973"/>
                  </a:lnTo>
                  <a:lnTo>
                    <a:pt x="2920410" y="500973"/>
                  </a:lnTo>
                  <a:lnTo>
                    <a:pt x="2909905" y="500973"/>
                  </a:lnTo>
                  <a:lnTo>
                    <a:pt x="2899400" y="500973"/>
                  </a:lnTo>
                  <a:lnTo>
                    <a:pt x="2888895" y="500973"/>
                  </a:lnTo>
                  <a:lnTo>
                    <a:pt x="2878389" y="500973"/>
                  </a:lnTo>
                  <a:lnTo>
                    <a:pt x="2867884" y="500973"/>
                  </a:lnTo>
                  <a:lnTo>
                    <a:pt x="2857379" y="500973"/>
                  </a:lnTo>
                  <a:lnTo>
                    <a:pt x="2846874" y="500973"/>
                  </a:lnTo>
                  <a:lnTo>
                    <a:pt x="2836369" y="500973"/>
                  </a:lnTo>
                  <a:lnTo>
                    <a:pt x="2825864" y="500973"/>
                  </a:lnTo>
                  <a:lnTo>
                    <a:pt x="2815359" y="500973"/>
                  </a:lnTo>
                  <a:lnTo>
                    <a:pt x="2804854" y="500973"/>
                  </a:lnTo>
                  <a:lnTo>
                    <a:pt x="2794349" y="500973"/>
                  </a:lnTo>
                  <a:lnTo>
                    <a:pt x="2783844" y="500973"/>
                  </a:lnTo>
                  <a:lnTo>
                    <a:pt x="2773339" y="500973"/>
                  </a:lnTo>
                  <a:lnTo>
                    <a:pt x="2762834" y="500973"/>
                  </a:lnTo>
                  <a:lnTo>
                    <a:pt x="2752329" y="500973"/>
                  </a:lnTo>
                  <a:lnTo>
                    <a:pt x="2741824" y="500973"/>
                  </a:lnTo>
                  <a:lnTo>
                    <a:pt x="2731318" y="500973"/>
                  </a:lnTo>
                  <a:lnTo>
                    <a:pt x="2720813" y="500973"/>
                  </a:lnTo>
                  <a:lnTo>
                    <a:pt x="2710308" y="500973"/>
                  </a:lnTo>
                  <a:lnTo>
                    <a:pt x="2699803" y="500973"/>
                  </a:lnTo>
                  <a:lnTo>
                    <a:pt x="2689298" y="500973"/>
                  </a:lnTo>
                  <a:lnTo>
                    <a:pt x="2678793" y="500973"/>
                  </a:lnTo>
                  <a:lnTo>
                    <a:pt x="2668288" y="500973"/>
                  </a:lnTo>
                  <a:lnTo>
                    <a:pt x="2657783" y="500973"/>
                  </a:lnTo>
                  <a:lnTo>
                    <a:pt x="2647278" y="500973"/>
                  </a:lnTo>
                  <a:lnTo>
                    <a:pt x="2636773" y="500973"/>
                  </a:lnTo>
                  <a:lnTo>
                    <a:pt x="2626268" y="500973"/>
                  </a:lnTo>
                  <a:lnTo>
                    <a:pt x="2615763" y="500973"/>
                  </a:lnTo>
                  <a:lnTo>
                    <a:pt x="2605258" y="500973"/>
                  </a:lnTo>
                  <a:lnTo>
                    <a:pt x="2594752" y="500973"/>
                  </a:lnTo>
                  <a:lnTo>
                    <a:pt x="2584247" y="500973"/>
                  </a:lnTo>
                  <a:lnTo>
                    <a:pt x="2573742" y="500973"/>
                  </a:lnTo>
                  <a:lnTo>
                    <a:pt x="2563237" y="500973"/>
                  </a:lnTo>
                  <a:lnTo>
                    <a:pt x="2552732" y="500973"/>
                  </a:lnTo>
                  <a:lnTo>
                    <a:pt x="2542227" y="500973"/>
                  </a:lnTo>
                  <a:lnTo>
                    <a:pt x="2531722" y="500973"/>
                  </a:lnTo>
                  <a:lnTo>
                    <a:pt x="2521217" y="500973"/>
                  </a:lnTo>
                  <a:lnTo>
                    <a:pt x="2510712" y="500973"/>
                  </a:lnTo>
                  <a:lnTo>
                    <a:pt x="2500207" y="500973"/>
                  </a:lnTo>
                  <a:lnTo>
                    <a:pt x="2489702" y="500973"/>
                  </a:lnTo>
                  <a:lnTo>
                    <a:pt x="2479197" y="500973"/>
                  </a:lnTo>
                  <a:lnTo>
                    <a:pt x="2468692" y="500973"/>
                  </a:lnTo>
                  <a:lnTo>
                    <a:pt x="2458187" y="500973"/>
                  </a:lnTo>
                  <a:lnTo>
                    <a:pt x="2447681" y="500973"/>
                  </a:lnTo>
                  <a:lnTo>
                    <a:pt x="2437176" y="500973"/>
                  </a:lnTo>
                  <a:lnTo>
                    <a:pt x="2426671" y="500973"/>
                  </a:lnTo>
                  <a:lnTo>
                    <a:pt x="2416166" y="500973"/>
                  </a:lnTo>
                  <a:lnTo>
                    <a:pt x="2405661" y="500973"/>
                  </a:lnTo>
                  <a:lnTo>
                    <a:pt x="2395156" y="500973"/>
                  </a:lnTo>
                  <a:lnTo>
                    <a:pt x="2384651" y="500973"/>
                  </a:lnTo>
                  <a:lnTo>
                    <a:pt x="2374146" y="500973"/>
                  </a:lnTo>
                  <a:lnTo>
                    <a:pt x="2363641" y="500973"/>
                  </a:lnTo>
                  <a:lnTo>
                    <a:pt x="2353136" y="500973"/>
                  </a:lnTo>
                  <a:lnTo>
                    <a:pt x="2342631" y="500973"/>
                  </a:lnTo>
                  <a:lnTo>
                    <a:pt x="2332126" y="500973"/>
                  </a:lnTo>
                  <a:lnTo>
                    <a:pt x="2321621" y="500973"/>
                  </a:lnTo>
                  <a:lnTo>
                    <a:pt x="2311116" y="500973"/>
                  </a:lnTo>
                  <a:lnTo>
                    <a:pt x="2300610" y="500973"/>
                  </a:lnTo>
                  <a:lnTo>
                    <a:pt x="2290105" y="500973"/>
                  </a:lnTo>
                  <a:lnTo>
                    <a:pt x="2279600" y="500973"/>
                  </a:lnTo>
                  <a:lnTo>
                    <a:pt x="2269095" y="500973"/>
                  </a:lnTo>
                  <a:lnTo>
                    <a:pt x="2258590" y="500973"/>
                  </a:lnTo>
                  <a:lnTo>
                    <a:pt x="2248085" y="500973"/>
                  </a:lnTo>
                  <a:lnTo>
                    <a:pt x="2237580" y="500973"/>
                  </a:lnTo>
                  <a:lnTo>
                    <a:pt x="2227075" y="500973"/>
                  </a:lnTo>
                  <a:lnTo>
                    <a:pt x="2216570" y="500973"/>
                  </a:lnTo>
                  <a:lnTo>
                    <a:pt x="2206065" y="500973"/>
                  </a:lnTo>
                  <a:lnTo>
                    <a:pt x="2195560" y="500973"/>
                  </a:lnTo>
                  <a:lnTo>
                    <a:pt x="2185055" y="500973"/>
                  </a:lnTo>
                  <a:lnTo>
                    <a:pt x="2174550" y="500973"/>
                  </a:lnTo>
                  <a:lnTo>
                    <a:pt x="2164045" y="500973"/>
                  </a:lnTo>
                  <a:lnTo>
                    <a:pt x="2153539" y="500973"/>
                  </a:lnTo>
                  <a:lnTo>
                    <a:pt x="2143034" y="500973"/>
                  </a:lnTo>
                  <a:lnTo>
                    <a:pt x="2132529" y="500973"/>
                  </a:lnTo>
                  <a:lnTo>
                    <a:pt x="2122024" y="500973"/>
                  </a:lnTo>
                  <a:lnTo>
                    <a:pt x="2111519" y="500973"/>
                  </a:lnTo>
                  <a:lnTo>
                    <a:pt x="2101014" y="500973"/>
                  </a:lnTo>
                  <a:lnTo>
                    <a:pt x="2090509" y="500973"/>
                  </a:lnTo>
                  <a:lnTo>
                    <a:pt x="2080004" y="500973"/>
                  </a:lnTo>
                  <a:lnTo>
                    <a:pt x="2069499" y="500973"/>
                  </a:lnTo>
                  <a:lnTo>
                    <a:pt x="2058994" y="500973"/>
                  </a:lnTo>
                  <a:lnTo>
                    <a:pt x="2048489" y="500973"/>
                  </a:lnTo>
                  <a:lnTo>
                    <a:pt x="2037984" y="500973"/>
                  </a:lnTo>
                  <a:lnTo>
                    <a:pt x="2027479" y="500973"/>
                  </a:lnTo>
                  <a:lnTo>
                    <a:pt x="2016973" y="500973"/>
                  </a:lnTo>
                  <a:lnTo>
                    <a:pt x="2006468" y="500973"/>
                  </a:lnTo>
                  <a:lnTo>
                    <a:pt x="1995963" y="500973"/>
                  </a:lnTo>
                  <a:lnTo>
                    <a:pt x="1985458" y="500973"/>
                  </a:lnTo>
                  <a:lnTo>
                    <a:pt x="1974953" y="500973"/>
                  </a:lnTo>
                  <a:lnTo>
                    <a:pt x="1964448" y="500973"/>
                  </a:lnTo>
                  <a:lnTo>
                    <a:pt x="1953943" y="500973"/>
                  </a:lnTo>
                  <a:lnTo>
                    <a:pt x="1943438" y="500973"/>
                  </a:lnTo>
                  <a:lnTo>
                    <a:pt x="1932933" y="500973"/>
                  </a:lnTo>
                  <a:lnTo>
                    <a:pt x="1922428" y="500973"/>
                  </a:lnTo>
                  <a:lnTo>
                    <a:pt x="1911923" y="500973"/>
                  </a:lnTo>
                  <a:lnTo>
                    <a:pt x="1901418" y="500973"/>
                  </a:lnTo>
                  <a:lnTo>
                    <a:pt x="1890913" y="500973"/>
                  </a:lnTo>
                  <a:lnTo>
                    <a:pt x="1880408" y="500973"/>
                  </a:lnTo>
                  <a:lnTo>
                    <a:pt x="1869902" y="500973"/>
                  </a:lnTo>
                  <a:lnTo>
                    <a:pt x="1859397" y="500973"/>
                  </a:lnTo>
                  <a:lnTo>
                    <a:pt x="1848892" y="500973"/>
                  </a:lnTo>
                  <a:lnTo>
                    <a:pt x="1838387" y="500973"/>
                  </a:lnTo>
                  <a:lnTo>
                    <a:pt x="1827882" y="500973"/>
                  </a:lnTo>
                  <a:lnTo>
                    <a:pt x="1817377" y="500973"/>
                  </a:lnTo>
                  <a:lnTo>
                    <a:pt x="1806872" y="500973"/>
                  </a:lnTo>
                  <a:lnTo>
                    <a:pt x="1796367" y="500973"/>
                  </a:lnTo>
                  <a:lnTo>
                    <a:pt x="1785862" y="500973"/>
                  </a:lnTo>
                  <a:lnTo>
                    <a:pt x="1775357" y="500973"/>
                  </a:lnTo>
                  <a:lnTo>
                    <a:pt x="1764852" y="500973"/>
                  </a:lnTo>
                  <a:lnTo>
                    <a:pt x="1754347" y="500973"/>
                  </a:lnTo>
                  <a:lnTo>
                    <a:pt x="1743842" y="500973"/>
                  </a:lnTo>
                  <a:lnTo>
                    <a:pt x="1733337" y="500973"/>
                  </a:lnTo>
                  <a:lnTo>
                    <a:pt x="1722831" y="500973"/>
                  </a:lnTo>
                  <a:lnTo>
                    <a:pt x="1712326" y="500973"/>
                  </a:lnTo>
                  <a:lnTo>
                    <a:pt x="1701821" y="500973"/>
                  </a:lnTo>
                  <a:lnTo>
                    <a:pt x="1691316" y="500973"/>
                  </a:lnTo>
                  <a:lnTo>
                    <a:pt x="1680811" y="500973"/>
                  </a:lnTo>
                  <a:lnTo>
                    <a:pt x="1670306" y="500973"/>
                  </a:lnTo>
                  <a:lnTo>
                    <a:pt x="1659801" y="500973"/>
                  </a:lnTo>
                  <a:lnTo>
                    <a:pt x="1649296" y="500973"/>
                  </a:lnTo>
                  <a:lnTo>
                    <a:pt x="1638791" y="500973"/>
                  </a:lnTo>
                  <a:lnTo>
                    <a:pt x="1628286" y="500973"/>
                  </a:lnTo>
                  <a:lnTo>
                    <a:pt x="1617781" y="500973"/>
                  </a:lnTo>
                  <a:lnTo>
                    <a:pt x="1607276" y="500973"/>
                  </a:lnTo>
                  <a:lnTo>
                    <a:pt x="1596771" y="500973"/>
                  </a:lnTo>
                  <a:lnTo>
                    <a:pt x="1586266" y="500973"/>
                  </a:lnTo>
                  <a:lnTo>
                    <a:pt x="1575760" y="500973"/>
                  </a:lnTo>
                  <a:lnTo>
                    <a:pt x="1565255" y="500973"/>
                  </a:lnTo>
                  <a:lnTo>
                    <a:pt x="1554750" y="500973"/>
                  </a:lnTo>
                  <a:lnTo>
                    <a:pt x="1544245" y="500973"/>
                  </a:lnTo>
                  <a:lnTo>
                    <a:pt x="1533740" y="500973"/>
                  </a:lnTo>
                  <a:lnTo>
                    <a:pt x="1523235" y="500973"/>
                  </a:lnTo>
                  <a:lnTo>
                    <a:pt x="1512730" y="500973"/>
                  </a:lnTo>
                  <a:lnTo>
                    <a:pt x="1502225" y="500973"/>
                  </a:lnTo>
                  <a:lnTo>
                    <a:pt x="1491720" y="500973"/>
                  </a:lnTo>
                  <a:lnTo>
                    <a:pt x="1481215" y="500973"/>
                  </a:lnTo>
                  <a:lnTo>
                    <a:pt x="1470710" y="500973"/>
                  </a:lnTo>
                  <a:lnTo>
                    <a:pt x="1460205" y="500973"/>
                  </a:lnTo>
                  <a:lnTo>
                    <a:pt x="1449700" y="500973"/>
                  </a:lnTo>
                  <a:lnTo>
                    <a:pt x="1439194" y="500973"/>
                  </a:lnTo>
                  <a:lnTo>
                    <a:pt x="1428689" y="500973"/>
                  </a:lnTo>
                  <a:lnTo>
                    <a:pt x="1418184" y="500973"/>
                  </a:lnTo>
                  <a:lnTo>
                    <a:pt x="1407679" y="500973"/>
                  </a:lnTo>
                  <a:lnTo>
                    <a:pt x="1397174" y="500973"/>
                  </a:lnTo>
                  <a:lnTo>
                    <a:pt x="1386669" y="500973"/>
                  </a:lnTo>
                  <a:lnTo>
                    <a:pt x="1376164" y="500973"/>
                  </a:lnTo>
                  <a:lnTo>
                    <a:pt x="1365659" y="500973"/>
                  </a:lnTo>
                  <a:lnTo>
                    <a:pt x="1355154" y="500973"/>
                  </a:lnTo>
                  <a:lnTo>
                    <a:pt x="1344649" y="500973"/>
                  </a:lnTo>
                  <a:lnTo>
                    <a:pt x="1334144" y="500973"/>
                  </a:lnTo>
                  <a:lnTo>
                    <a:pt x="1323639" y="500973"/>
                  </a:lnTo>
                  <a:lnTo>
                    <a:pt x="1313134" y="500973"/>
                  </a:lnTo>
                  <a:lnTo>
                    <a:pt x="1302629" y="500973"/>
                  </a:lnTo>
                  <a:lnTo>
                    <a:pt x="1292123" y="500973"/>
                  </a:lnTo>
                  <a:lnTo>
                    <a:pt x="1281618" y="500973"/>
                  </a:lnTo>
                  <a:lnTo>
                    <a:pt x="1271113" y="500973"/>
                  </a:lnTo>
                  <a:lnTo>
                    <a:pt x="1260608" y="500973"/>
                  </a:lnTo>
                  <a:lnTo>
                    <a:pt x="1250103" y="500973"/>
                  </a:lnTo>
                  <a:lnTo>
                    <a:pt x="1239598" y="500973"/>
                  </a:lnTo>
                  <a:lnTo>
                    <a:pt x="1229093" y="500973"/>
                  </a:lnTo>
                  <a:lnTo>
                    <a:pt x="1218588" y="500973"/>
                  </a:lnTo>
                  <a:lnTo>
                    <a:pt x="1208083" y="500973"/>
                  </a:lnTo>
                  <a:lnTo>
                    <a:pt x="1197578" y="500973"/>
                  </a:lnTo>
                  <a:lnTo>
                    <a:pt x="1187073" y="500973"/>
                  </a:lnTo>
                  <a:lnTo>
                    <a:pt x="1176568" y="500973"/>
                  </a:lnTo>
                  <a:lnTo>
                    <a:pt x="1166063" y="500973"/>
                  </a:lnTo>
                  <a:lnTo>
                    <a:pt x="1155558" y="500973"/>
                  </a:lnTo>
                  <a:lnTo>
                    <a:pt x="1145052" y="500973"/>
                  </a:lnTo>
                  <a:lnTo>
                    <a:pt x="1134547" y="500973"/>
                  </a:lnTo>
                  <a:lnTo>
                    <a:pt x="1124042" y="500973"/>
                  </a:lnTo>
                  <a:lnTo>
                    <a:pt x="1113537" y="500973"/>
                  </a:lnTo>
                  <a:lnTo>
                    <a:pt x="1103032" y="500973"/>
                  </a:lnTo>
                  <a:lnTo>
                    <a:pt x="1092527" y="500973"/>
                  </a:lnTo>
                  <a:lnTo>
                    <a:pt x="1082022" y="500973"/>
                  </a:lnTo>
                  <a:lnTo>
                    <a:pt x="1071517" y="500973"/>
                  </a:lnTo>
                  <a:lnTo>
                    <a:pt x="1061012" y="500973"/>
                  </a:lnTo>
                  <a:lnTo>
                    <a:pt x="1050507" y="500973"/>
                  </a:lnTo>
                  <a:lnTo>
                    <a:pt x="1040002" y="500973"/>
                  </a:lnTo>
                  <a:lnTo>
                    <a:pt x="1029497" y="500973"/>
                  </a:lnTo>
                  <a:lnTo>
                    <a:pt x="1018992" y="500973"/>
                  </a:lnTo>
                  <a:lnTo>
                    <a:pt x="1008486" y="500973"/>
                  </a:lnTo>
                  <a:lnTo>
                    <a:pt x="997981" y="500973"/>
                  </a:lnTo>
                  <a:lnTo>
                    <a:pt x="987476" y="500973"/>
                  </a:lnTo>
                  <a:lnTo>
                    <a:pt x="976971" y="500973"/>
                  </a:lnTo>
                  <a:lnTo>
                    <a:pt x="966466" y="500973"/>
                  </a:lnTo>
                  <a:lnTo>
                    <a:pt x="955961" y="500973"/>
                  </a:lnTo>
                  <a:lnTo>
                    <a:pt x="945456" y="500973"/>
                  </a:lnTo>
                  <a:lnTo>
                    <a:pt x="934951" y="500973"/>
                  </a:lnTo>
                  <a:lnTo>
                    <a:pt x="924446" y="500973"/>
                  </a:lnTo>
                  <a:lnTo>
                    <a:pt x="913941" y="500973"/>
                  </a:lnTo>
                  <a:lnTo>
                    <a:pt x="903436" y="500973"/>
                  </a:lnTo>
                  <a:lnTo>
                    <a:pt x="892931" y="500973"/>
                  </a:lnTo>
                  <a:lnTo>
                    <a:pt x="882426" y="500973"/>
                  </a:lnTo>
                  <a:lnTo>
                    <a:pt x="871921" y="500973"/>
                  </a:lnTo>
                  <a:lnTo>
                    <a:pt x="861415" y="500973"/>
                  </a:lnTo>
                  <a:lnTo>
                    <a:pt x="850910" y="500973"/>
                  </a:lnTo>
                  <a:lnTo>
                    <a:pt x="840405" y="500973"/>
                  </a:lnTo>
                  <a:lnTo>
                    <a:pt x="829900" y="500973"/>
                  </a:lnTo>
                  <a:lnTo>
                    <a:pt x="819395" y="500973"/>
                  </a:lnTo>
                  <a:lnTo>
                    <a:pt x="808890" y="500973"/>
                  </a:lnTo>
                  <a:lnTo>
                    <a:pt x="798385" y="500973"/>
                  </a:lnTo>
                  <a:lnTo>
                    <a:pt x="787880" y="500973"/>
                  </a:lnTo>
                  <a:lnTo>
                    <a:pt x="777375" y="500973"/>
                  </a:lnTo>
                  <a:lnTo>
                    <a:pt x="766870" y="500973"/>
                  </a:lnTo>
                  <a:lnTo>
                    <a:pt x="756365" y="500973"/>
                  </a:lnTo>
                  <a:lnTo>
                    <a:pt x="745860" y="500973"/>
                  </a:lnTo>
                  <a:lnTo>
                    <a:pt x="735355" y="500973"/>
                  </a:lnTo>
                  <a:lnTo>
                    <a:pt x="724850" y="500973"/>
                  </a:lnTo>
                  <a:lnTo>
                    <a:pt x="714344" y="500973"/>
                  </a:lnTo>
                  <a:lnTo>
                    <a:pt x="703839" y="500973"/>
                  </a:lnTo>
                  <a:lnTo>
                    <a:pt x="693334" y="500973"/>
                  </a:lnTo>
                  <a:lnTo>
                    <a:pt x="682829" y="500973"/>
                  </a:lnTo>
                  <a:lnTo>
                    <a:pt x="672324" y="500973"/>
                  </a:lnTo>
                  <a:lnTo>
                    <a:pt x="661819" y="500973"/>
                  </a:lnTo>
                  <a:lnTo>
                    <a:pt x="651314" y="500973"/>
                  </a:lnTo>
                  <a:lnTo>
                    <a:pt x="640809" y="500973"/>
                  </a:lnTo>
                  <a:lnTo>
                    <a:pt x="630304" y="500973"/>
                  </a:lnTo>
                  <a:lnTo>
                    <a:pt x="619799" y="500973"/>
                  </a:lnTo>
                  <a:lnTo>
                    <a:pt x="609294" y="500973"/>
                  </a:lnTo>
                  <a:lnTo>
                    <a:pt x="598789" y="500973"/>
                  </a:lnTo>
                  <a:lnTo>
                    <a:pt x="588284" y="500973"/>
                  </a:lnTo>
                  <a:lnTo>
                    <a:pt x="577779" y="500973"/>
                  </a:lnTo>
                  <a:lnTo>
                    <a:pt x="567273" y="500973"/>
                  </a:lnTo>
                  <a:lnTo>
                    <a:pt x="556768" y="500973"/>
                  </a:lnTo>
                  <a:lnTo>
                    <a:pt x="546263" y="500973"/>
                  </a:lnTo>
                  <a:lnTo>
                    <a:pt x="535758" y="500973"/>
                  </a:lnTo>
                  <a:lnTo>
                    <a:pt x="525253" y="500973"/>
                  </a:lnTo>
                  <a:lnTo>
                    <a:pt x="514748" y="500973"/>
                  </a:lnTo>
                  <a:lnTo>
                    <a:pt x="504243" y="500973"/>
                  </a:lnTo>
                  <a:lnTo>
                    <a:pt x="493738" y="500973"/>
                  </a:lnTo>
                  <a:lnTo>
                    <a:pt x="483233" y="500973"/>
                  </a:lnTo>
                  <a:lnTo>
                    <a:pt x="472728" y="500973"/>
                  </a:lnTo>
                  <a:lnTo>
                    <a:pt x="462223" y="500973"/>
                  </a:lnTo>
                  <a:lnTo>
                    <a:pt x="451718" y="500973"/>
                  </a:lnTo>
                  <a:lnTo>
                    <a:pt x="441213" y="500973"/>
                  </a:lnTo>
                  <a:lnTo>
                    <a:pt x="430707" y="500973"/>
                  </a:lnTo>
                  <a:lnTo>
                    <a:pt x="420202" y="500973"/>
                  </a:lnTo>
                  <a:lnTo>
                    <a:pt x="409697" y="500973"/>
                  </a:lnTo>
                  <a:lnTo>
                    <a:pt x="399192" y="500973"/>
                  </a:lnTo>
                  <a:lnTo>
                    <a:pt x="388687" y="500973"/>
                  </a:lnTo>
                  <a:lnTo>
                    <a:pt x="378182" y="500973"/>
                  </a:lnTo>
                  <a:lnTo>
                    <a:pt x="367677" y="500973"/>
                  </a:lnTo>
                  <a:lnTo>
                    <a:pt x="357172" y="500973"/>
                  </a:lnTo>
                  <a:lnTo>
                    <a:pt x="346667" y="500973"/>
                  </a:lnTo>
                  <a:lnTo>
                    <a:pt x="336162" y="500973"/>
                  </a:lnTo>
                  <a:lnTo>
                    <a:pt x="325657" y="500973"/>
                  </a:lnTo>
                  <a:lnTo>
                    <a:pt x="315152" y="500973"/>
                  </a:lnTo>
                  <a:lnTo>
                    <a:pt x="304647" y="500973"/>
                  </a:lnTo>
                  <a:lnTo>
                    <a:pt x="294142" y="500973"/>
                  </a:lnTo>
                  <a:lnTo>
                    <a:pt x="283636" y="500973"/>
                  </a:lnTo>
                  <a:lnTo>
                    <a:pt x="273131" y="500973"/>
                  </a:lnTo>
                  <a:lnTo>
                    <a:pt x="262626" y="500973"/>
                  </a:lnTo>
                  <a:lnTo>
                    <a:pt x="252121" y="500973"/>
                  </a:lnTo>
                  <a:lnTo>
                    <a:pt x="241616" y="500973"/>
                  </a:lnTo>
                  <a:lnTo>
                    <a:pt x="231111" y="500973"/>
                  </a:lnTo>
                  <a:lnTo>
                    <a:pt x="220606" y="500973"/>
                  </a:lnTo>
                  <a:lnTo>
                    <a:pt x="210101" y="500973"/>
                  </a:lnTo>
                  <a:lnTo>
                    <a:pt x="199596" y="500973"/>
                  </a:lnTo>
                  <a:lnTo>
                    <a:pt x="189091" y="500973"/>
                  </a:lnTo>
                  <a:lnTo>
                    <a:pt x="178586" y="500973"/>
                  </a:lnTo>
                  <a:lnTo>
                    <a:pt x="168081" y="500973"/>
                  </a:lnTo>
                  <a:lnTo>
                    <a:pt x="157576" y="500973"/>
                  </a:lnTo>
                  <a:lnTo>
                    <a:pt x="147071" y="500973"/>
                  </a:lnTo>
                  <a:lnTo>
                    <a:pt x="136565" y="500973"/>
                  </a:lnTo>
                  <a:lnTo>
                    <a:pt x="126060" y="500973"/>
                  </a:lnTo>
                  <a:lnTo>
                    <a:pt x="115555" y="500973"/>
                  </a:lnTo>
                  <a:lnTo>
                    <a:pt x="105050" y="500973"/>
                  </a:lnTo>
                  <a:lnTo>
                    <a:pt x="94545" y="500973"/>
                  </a:lnTo>
                  <a:lnTo>
                    <a:pt x="84040" y="500973"/>
                  </a:lnTo>
                  <a:lnTo>
                    <a:pt x="73535" y="500973"/>
                  </a:lnTo>
                  <a:lnTo>
                    <a:pt x="63030" y="500973"/>
                  </a:lnTo>
                  <a:lnTo>
                    <a:pt x="52525" y="500973"/>
                  </a:lnTo>
                  <a:lnTo>
                    <a:pt x="42020" y="500973"/>
                  </a:lnTo>
                  <a:lnTo>
                    <a:pt x="31515" y="500973"/>
                  </a:lnTo>
                  <a:lnTo>
                    <a:pt x="21010" y="500973"/>
                  </a:lnTo>
                  <a:lnTo>
                    <a:pt x="10505" y="500973"/>
                  </a:lnTo>
                  <a:lnTo>
                    <a:pt x="0" y="500973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150">
              <a:extLst>
                <a:ext uri="{FF2B5EF4-FFF2-40B4-BE49-F238E27FC236}">
                  <a16:creationId xmlns:a16="http://schemas.microsoft.com/office/drawing/2014/main" id="{FA99F9D2-B04C-7C4D-8407-238F38E368D2}"/>
                </a:ext>
              </a:extLst>
            </p:cNvPr>
            <p:cNvSpPr/>
            <p:nvPr/>
          </p:nvSpPr>
          <p:spPr>
            <a:xfrm>
              <a:off x="2197398" y="3237104"/>
              <a:ext cx="3445663" cy="495742"/>
            </a:xfrm>
            <a:custGeom>
              <a:avLst/>
              <a:gdLst/>
              <a:ahLst/>
              <a:cxnLst/>
              <a:rect l="0" t="0" r="0" b="0"/>
              <a:pathLst>
                <a:path w="3445663" h="495742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1">
              <a:extLst>
                <a:ext uri="{FF2B5EF4-FFF2-40B4-BE49-F238E27FC236}">
                  <a16:creationId xmlns:a16="http://schemas.microsoft.com/office/drawing/2014/main" id="{3DDB4E89-F969-9C4D-A406-7BBE754A9CEC}"/>
                </a:ext>
              </a:extLst>
            </p:cNvPr>
            <p:cNvSpPr/>
            <p:nvPr/>
          </p:nvSpPr>
          <p:spPr>
            <a:xfrm>
              <a:off x="375955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6" name="tx152">
              <a:extLst>
                <a:ext uri="{FF2B5EF4-FFF2-40B4-BE49-F238E27FC236}">
                  <a16:creationId xmlns:a16="http://schemas.microsoft.com/office/drawing/2014/main" id="{23B22201-44DC-B443-8B0C-BC3A0B729A6C}"/>
                </a:ext>
              </a:extLst>
            </p:cNvPr>
            <p:cNvSpPr/>
            <p:nvPr/>
          </p:nvSpPr>
          <p:spPr>
            <a:xfrm>
              <a:off x="303300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7" name="tx153">
              <a:extLst>
                <a:ext uri="{FF2B5EF4-FFF2-40B4-BE49-F238E27FC236}">
                  <a16:creationId xmlns:a16="http://schemas.microsoft.com/office/drawing/2014/main" id="{EC5D8AD8-EA63-D345-BFBC-8118848C0947}"/>
                </a:ext>
              </a:extLst>
            </p:cNvPr>
            <p:cNvSpPr/>
            <p:nvPr/>
          </p:nvSpPr>
          <p:spPr>
            <a:xfrm>
              <a:off x="46484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8" name="tx154">
              <a:extLst>
                <a:ext uri="{FF2B5EF4-FFF2-40B4-BE49-F238E27FC236}">
                  <a16:creationId xmlns:a16="http://schemas.microsoft.com/office/drawing/2014/main" id="{AF135A95-B880-624A-A122-62B25C4365B7}"/>
                </a:ext>
              </a:extLst>
            </p:cNvPr>
            <p:cNvSpPr/>
            <p:nvPr/>
          </p:nvSpPr>
          <p:spPr>
            <a:xfrm>
              <a:off x="332221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9" name="tx155">
              <a:extLst>
                <a:ext uri="{FF2B5EF4-FFF2-40B4-BE49-F238E27FC236}">
                  <a16:creationId xmlns:a16="http://schemas.microsoft.com/office/drawing/2014/main" id="{4B38C448-FC10-4D4F-A20F-7144CD6D0F9A}"/>
                </a:ext>
              </a:extLst>
            </p:cNvPr>
            <p:cNvSpPr/>
            <p:nvPr/>
          </p:nvSpPr>
          <p:spPr>
            <a:xfrm>
              <a:off x="348231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0" name="tx156">
              <a:extLst>
                <a:ext uri="{FF2B5EF4-FFF2-40B4-BE49-F238E27FC236}">
                  <a16:creationId xmlns:a16="http://schemas.microsoft.com/office/drawing/2014/main" id="{FF7891EC-F14F-C541-AC2F-ADBC8CD19DE6}"/>
                </a:ext>
              </a:extLst>
            </p:cNvPr>
            <p:cNvSpPr/>
            <p:nvPr/>
          </p:nvSpPr>
          <p:spPr>
            <a:xfrm>
              <a:off x="330890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1" name="tx157">
              <a:extLst>
                <a:ext uri="{FF2B5EF4-FFF2-40B4-BE49-F238E27FC236}">
                  <a16:creationId xmlns:a16="http://schemas.microsoft.com/office/drawing/2014/main" id="{D8340D6C-C903-C549-978D-BB67D4369081}"/>
                </a:ext>
              </a:extLst>
            </p:cNvPr>
            <p:cNvSpPr/>
            <p:nvPr/>
          </p:nvSpPr>
          <p:spPr>
            <a:xfrm>
              <a:off x="391207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2" name="tx158">
              <a:extLst>
                <a:ext uri="{FF2B5EF4-FFF2-40B4-BE49-F238E27FC236}">
                  <a16:creationId xmlns:a16="http://schemas.microsoft.com/office/drawing/2014/main" id="{A885A0AD-CE00-594A-93FA-0B40E82C5E6A}"/>
                </a:ext>
              </a:extLst>
            </p:cNvPr>
            <p:cNvSpPr/>
            <p:nvPr/>
          </p:nvSpPr>
          <p:spPr>
            <a:xfrm>
              <a:off x="454840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3" name="tx159">
              <a:extLst>
                <a:ext uri="{FF2B5EF4-FFF2-40B4-BE49-F238E27FC236}">
                  <a16:creationId xmlns:a16="http://schemas.microsoft.com/office/drawing/2014/main" id="{39541313-8EFE-7048-981A-B3B1F0CA7910}"/>
                </a:ext>
              </a:extLst>
            </p:cNvPr>
            <p:cNvSpPr/>
            <p:nvPr/>
          </p:nvSpPr>
          <p:spPr>
            <a:xfrm>
              <a:off x="355467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4" name="tx160">
              <a:extLst>
                <a:ext uri="{FF2B5EF4-FFF2-40B4-BE49-F238E27FC236}">
                  <a16:creationId xmlns:a16="http://schemas.microsoft.com/office/drawing/2014/main" id="{F59DF7DF-109B-A245-BE00-15306E9508CE}"/>
                </a:ext>
              </a:extLst>
            </p:cNvPr>
            <p:cNvSpPr/>
            <p:nvPr/>
          </p:nvSpPr>
          <p:spPr>
            <a:xfrm>
              <a:off x="386401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5" name="tx161">
              <a:extLst>
                <a:ext uri="{FF2B5EF4-FFF2-40B4-BE49-F238E27FC236}">
                  <a16:creationId xmlns:a16="http://schemas.microsoft.com/office/drawing/2014/main" id="{B5CA9177-58E7-5244-93C2-26F31C9CC598}"/>
                </a:ext>
              </a:extLst>
            </p:cNvPr>
            <p:cNvSpPr/>
            <p:nvPr/>
          </p:nvSpPr>
          <p:spPr>
            <a:xfrm>
              <a:off x="326618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6" name="tx162">
              <a:extLst>
                <a:ext uri="{FF2B5EF4-FFF2-40B4-BE49-F238E27FC236}">
                  <a16:creationId xmlns:a16="http://schemas.microsoft.com/office/drawing/2014/main" id="{3AA93777-91F4-7146-A04D-056E50332135}"/>
                </a:ext>
              </a:extLst>
            </p:cNvPr>
            <p:cNvSpPr/>
            <p:nvPr/>
          </p:nvSpPr>
          <p:spPr>
            <a:xfrm>
              <a:off x="35223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7" name="tx163">
              <a:extLst>
                <a:ext uri="{FF2B5EF4-FFF2-40B4-BE49-F238E27FC236}">
                  <a16:creationId xmlns:a16="http://schemas.microsoft.com/office/drawing/2014/main" id="{6AE4E8E5-ED33-D743-A607-EE5D44150DDA}"/>
                </a:ext>
              </a:extLst>
            </p:cNvPr>
            <p:cNvSpPr/>
            <p:nvPr/>
          </p:nvSpPr>
          <p:spPr>
            <a:xfrm>
              <a:off x="349205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8" name="tx164">
              <a:extLst>
                <a:ext uri="{FF2B5EF4-FFF2-40B4-BE49-F238E27FC236}">
                  <a16:creationId xmlns:a16="http://schemas.microsoft.com/office/drawing/2014/main" id="{F9614D62-E60D-9D4E-9172-9566811B513F}"/>
                </a:ext>
              </a:extLst>
            </p:cNvPr>
            <p:cNvSpPr/>
            <p:nvPr/>
          </p:nvSpPr>
          <p:spPr>
            <a:xfrm>
              <a:off x="338904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9" name="tx165">
              <a:extLst>
                <a:ext uri="{FF2B5EF4-FFF2-40B4-BE49-F238E27FC236}">
                  <a16:creationId xmlns:a16="http://schemas.microsoft.com/office/drawing/2014/main" id="{A09AA79C-D3CD-EB48-B4A2-C5E85CCB896E}"/>
                </a:ext>
              </a:extLst>
            </p:cNvPr>
            <p:cNvSpPr/>
            <p:nvPr/>
          </p:nvSpPr>
          <p:spPr>
            <a:xfrm>
              <a:off x="317417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0" name="tx166">
              <a:extLst>
                <a:ext uri="{FF2B5EF4-FFF2-40B4-BE49-F238E27FC236}">
                  <a16:creationId xmlns:a16="http://schemas.microsoft.com/office/drawing/2014/main" id="{FEEE4B5E-14CD-4146-B2D1-FE0F738B168B}"/>
                </a:ext>
              </a:extLst>
            </p:cNvPr>
            <p:cNvSpPr/>
            <p:nvPr/>
          </p:nvSpPr>
          <p:spPr>
            <a:xfrm>
              <a:off x="272553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1" name="tx167">
              <a:extLst>
                <a:ext uri="{FF2B5EF4-FFF2-40B4-BE49-F238E27FC236}">
                  <a16:creationId xmlns:a16="http://schemas.microsoft.com/office/drawing/2014/main" id="{8509569B-938D-E94E-820F-BD3353BDCD3A}"/>
                </a:ext>
              </a:extLst>
            </p:cNvPr>
            <p:cNvSpPr/>
            <p:nvPr/>
          </p:nvSpPr>
          <p:spPr>
            <a:xfrm>
              <a:off x="349355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2" name="tx168">
              <a:extLst>
                <a:ext uri="{FF2B5EF4-FFF2-40B4-BE49-F238E27FC236}">
                  <a16:creationId xmlns:a16="http://schemas.microsoft.com/office/drawing/2014/main" id="{BA177F96-30A5-D548-B836-B2CCFAAC865C}"/>
                </a:ext>
              </a:extLst>
            </p:cNvPr>
            <p:cNvSpPr/>
            <p:nvPr/>
          </p:nvSpPr>
          <p:spPr>
            <a:xfrm>
              <a:off x="345923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3" name="tx169">
              <a:extLst>
                <a:ext uri="{FF2B5EF4-FFF2-40B4-BE49-F238E27FC236}">
                  <a16:creationId xmlns:a16="http://schemas.microsoft.com/office/drawing/2014/main" id="{579A00E5-1177-7E4D-9F7D-A3FA39607A04}"/>
                </a:ext>
              </a:extLst>
            </p:cNvPr>
            <p:cNvSpPr/>
            <p:nvPr/>
          </p:nvSpPr>
          <p:spPr>
            <a:xfrm>
              <a:off x="301695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4" name="tx170">
              <a:extLst>
                <a:ext uri="{FF2B5EF4-FFF2-40B4-BE49-F238E27FC236}">
                  <a16:creationId xmlns:a16="http://schemas.microsoft.com/office/drawing/2014/main" id="{8E638AC2-DA0C-3A40-A6F1-02507C41BA90}"/>
                </a:ext>
              </a:extLst>
            </p:cNvPr>
            <p:cNvSpPr/>
            <p:nvPr/>
          </p:nvSpPr>
          <p:spPr>
            <a:xfrm>
              <a:off x="310720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5" name="tx171">
              <a:extLst>
                <a:ext uri="{FF2B5EF4-FFF2-40B4-BE49-F238E27FC236}">
                  <a16:creationId xmlns:a16="http://schemas.microsoft.com/office/drawing/2014/main" id="{C6F1D869-0A05-E94D-B0C4-CDA65DB5A79F}"/>
                </a:ext>
              </a:extLst>
            </p:cNvPr>
            <p:cNvSpPr/>
            <p:nvPr/>
          </p:nvSpPr>
          <p:spPr>
            <a:xfrm>
              <a:off x="510836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6" name="tx172">
              <a:extLst>
                <a:ext uri="{FF2B5EF4-FFF2-40B4-BE49-F238E27FC236}">
                  <a16:creationId xmlns:a16="http://schemas.microsoft.com/office/drawing/2014/main" id="{F20BABD1-86E1-454A-A25E-9E47331F77B0}"/>
                </a:ext>
              </a:extLst>
            </p:cNvPr>
            <p:cNvSpPr/>
            <p:nvPr/>
          </p:nvSpPr>
          <p:spPr>
            <a:xfrm>
              <a:off x="301078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7" name="tx173">
              <a:extLst>
                <a:ext uri="{FF2B5EF4-FFF2-40B4-BE49-F238E27FC236}">
                  <a16:creationId xmlns:a16="http://schemas.microsoft.com/office/drawing/2014/main" id="{95E6746F-D229-1F41-B1C0-33D422EE7016}"/>
                </a:ext>
              </a:extLst>
            </p:cNvPr>
            <p:cNvSpPr/>
            <p:nvPr/>
          </p:nvSpPr>
          <p:spPr>
            <a:xfrm>
              <a:off x="361389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8" name="tx174">
              <a:extLst>
                <a:ext uri="{FF2B5EF4-FFF2-40B4-BE49-F238E27FC236}">
                  <a16:creationId xmlns:a16="http://schemas.microsoft.com/office/drawing/2014/main" id="{60D65607-B351-164A-B9E7-3D297B90EECC}"/>
                </a:ext>
              </a:extLst>
            </p:cNvPr>
            <p:cNvSpPr/>
            <p:nvPr/>
          </p:nvSpPr>
          <p:spPr>
            <a:xfrm>
              <a:off x="356600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9" name="tx175">
              <a:extLst>
                <a:ext uri="{FF2B5EF4-FFF2-40B4-BE49-F238E27FC236}">
                  <a16:creationId xmlns:a16="http://schemas.microsoft.com/office/drawing/2014/main" id="{FF7B8E92-B94C-8A4C-ACCA-63B0BAEB5E15}"/>
                </a:ext>
              </a:extLst>
            </p:cNvPr>
            <p:cNvSpPr/>
            <p:nvPr/>
          </p:nvSpPr>
          <p:spPr>
            <a:xfrm>
              <a:off x="3342716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0" name="tx176">
              <a:extLst>
                <a:ext uri="{FF2B5EF4-FFF2-40B4-BE49-F238E27FC236}">
                  <a16:creationId xmlns:a16="http://schemas.microsoft.com/office/drawing/2014/main" id="{1AE6AF4B-63D2-C841-A04F-425E9951F00E}"/>
                </a:ext>
              </a:extLst>
            </p:cNvPr>
            <p:cNvSpPr/>
            <p:nvPr/>
          </p:nvSpPr>
          <p:spPr>
            <a:xfrm>
              <a:off x="354255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1" name="tx177">
              <a:extLst>
                <a:ext uri="{FF2B5EF4-FFF2-40B4-BE49-F238E27FC236}">
                  <a16:creationId xmlns:a16="http://schemas.microsoft.com/office/drawing/2014/main" id="{89D84C03-9421-1943-86FF-D2D8E3BF20B9}"/>
                </a:ext>
              </a:extLst>
            </p:cNvPr>
            <p:cNvSpPr/>
            <p:nvPr/>
          </p:nvSpPr>
          <p:spPr>
            <a:xfrm>
              <a:off x="297697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2" name="tx178">
              <a:extLst>
                <a:ext uri="{FF2B5EF4-FFF2-40B4-BE49-F238E27FC236}">
                  <a16:creationId xmlns:a16="http://schemas.microsoft.com/office/drawing/2014/main" id="{F8391598-8D72-5340-90F4-B5A4D21728DF}"/>
                </a:ext>
              </a:extLst>
            </p:cNvPr>
            <p:cNvSpPr/>
            <p:nvPr/>
          </p:nvSpPr>
          <p:spPr>
            <a:xfrm>
              <a:off x="32216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3" name="tx179">
              <a:extLst>
                <a:ext uri="{FF2B5EF4-FFF2-40B4-BE49-F238E27FC236}">
                  <a16:creationId xmlns:a16="http://schemas.microsoft.com/office/drawing/2014/main" id="{BD318879-7727-F644-9FE0-189056CC7662}"/>
                </a:ext>
              </a:extLst>
            </p:cNvPr>
            <p:cNvSpPr/>
            <p:nvPr/>
          </p:nvSpPr>
          <p:spPr>
            <a:xfrm>
              <a:off x="441458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4" name="tx180">
              <a:extLst>
                <a:ext uri="{FF2B5EF4-FFF2-40B4-BE49-F238E27FC236}">
                  <a16:creationId xmlns:a16="http://schemas.microsoft.com/office/drawing/2014/main" id="{EE4E0BE4-1255-2A47-B08C-6BF792785EC5}"/>
                </a:ext>
              </a:extLst>
            </p:cNvPr>
            <p:cNvSpPr/>
            <p:nvPr/>
          </p:nvSpPr>
          <p:spPr>
            <a:xfrm>
              <a:off x="40575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5" name="pg181">
              <a:extLst>
                <a:ext uri="{FF2B5EF4-FFF2-40B4-BE49-F238E27FC236}">
                  <a16:creationId xmlns:a16="http://schemas.microsoft.com/office/drawing/2014/main" id="{D2743638-E491-BF4B-A413-B9A98606DA37}"/>
                </a:ext>
              </a:extLst>
            </p:cNvPr>
            <p:cNvSpPr/>
            <p:nvPr/>
          </p:nvSpPr>
          <p:spPr>
            <a:xfrm>
              <a:off x="1850730" y="3936230"/>
              <a:ext cx="3865866" cy="329188"/>
            </a:xfrm>
            <a:custGeom>
              <a:avLst/>
              <a:gdLst/>
              <a:ahLst/>
              <a:cxnLst/>
              <a:rect l="0" t="0" r="0" b="0"/>
              <a:pathLst>
                <a:path w="3865866" h="329188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  <a:lnTo>
                    <a:pt x="3865866" y="329188"/>
                  </a:lnTo>
                  <a:lnTo>
                    <a:pt x="3855361" y="329188"/>
                  </a:lnTo>
                  <a:lnTo>
                    <a:pt x="3844856" y="329188"/>
                  </a:lnTo>
                  <a:lnTo>
                    <a:pt x="3834351" y="329188"/>
                  </a:lnTo>
                  <a:lnTo>
                    <a:pt x="3823846" y="329188"/>
                  </a:lnTo>
                  <a:lnTo>
                    <a:pt x="3813341" y="329188"/>
                  </a:lnTo>
                  <a:lnTo>
                    <a:pt x="3802836" y="329188"/>
                  </a:lnTo>
                  <a:lnTo>
                    <a:pt x="3792331" y="329188"/>
                  </a:lnTo>
                  <a:lnTo>
                    <a:pt x="3781826" y="329188"/>
                  </a:lnTo>
                  <a:lnTo>
                    <a:pt x="3771321" y="329188"/>
                  </a:lnTo>
                  <a:lnTo>
                    <a:pt x="3760816" y="329188"/>
                  </a:lnTo>
                  <a:lnTo>
                    <a:pt x="3750311" y="329188"/>
                  </a:lnTo>
                  <a:lnTo>
                    <a:pt x="3739805" y="329188"/>
                  </a:lnTo>
                  <a:lnTo>
                    <a:pt x="3729300" y="329188"/>
                  </a:lnTo>
                  <a:lnTo>
                    <a:pt x="3718795" y="329188"/>
                  </a:lnTo>
                  <a:lnTo>
                    <a:pt x="3708290" y="329188"/>
                  </a:lnTo>
                  <a:lnTo>
                    <a:pt x="3697785" y="329188"/>
                  </a:lnTo>
                  <a:lnTo>
                    <a:pt x="3687280" y="329188"/>
                  </a:lnTo>
                  <a:lnTo>
                    <a:pt x="3676775" y="329188"/>
                  </a:lnTo>
                  <a:lnTo>
                    <a:pt x="3666270" y="329188"/>
                  </a:lnTo>
                  <a:lnTo>
                    <a:pt x="3655765" y="329188"/>
                  </a:lnTo>
                  <a:lnTo>
                    <a:pt x="3645260" y="329188"/>
                  </a:lnTo>
                  <a:lnTo>
                    <a:pt x="3634755" y="329188"/>
                  </a:lnTo>
                  <a:lnTo>
                    <a:pt x="3624250" y="329188"/>
                  </a:lnTo>
                  <a:lnTo>
                    <a:pt x="3613745" y="329188"/>
                  </a:lnTo>
                  <a:lnTo>
                    <a:pt x="3603239" y="329188"/>
                  </a:lnTo>
                  <a:lnTo>
                    <a:pt x="3592734" y="329188"/>
                  </a:lnTo>
                  <a:lnTo>
                    <a:pt x="3582229" y="329188"/>
                  </a:lnTo>
                  <a:lnTo>
                    <a:pt x="3571724" y="329188"/>
                  </a:lnTo>
                  <a:lnTo>
                    <a:pt x="3561219" y="329188"/>
                  </a:lnTo>
                  <a:lnTo>
                    <a:pt x="3550714" y="329188"/>
                  </a:lnTo>
                  <a:lnTo>
                    <a:pt x="3540209" y="329188"/>
                  </a:lnTo>
                  <a:lnTo>
                    <a:pt x="3529704" y="329188"/>
                  </a:lnTo>
                  <a:lnTo>
                    <a:pt x="3519199" y="329188"/>
                  </a:lnTo>
                  <a:lnTo>
                    <a:pt x="3508694" y="329188"/>
                  </a:lnTo>
                  <a:lnTo>
                    <a:pt x="3498189" y="329188"/>
                  </a:lnTo>
                  <a:lnTo>
                    <a:pt x="3487684" y="329188"/>
                  </a:lnTo>
                  <a:lnTo>
                    <a:pt x="3477179" y="329188"/>
                  </a:lnTo>
                  <a:lnTo>
                    <a:pt x="3466674" y="329188"/>
                  </a:lnTo>
                  <a:lnTo>
                    <a:pt x="3456168" y="329188"/>
                  </a:lnTo>
                  <a:lnTo>
                    <a:pt x="3445663" y="329188"/>
                  </a:lnTo>
                  <a:lnTo>
                    <a:pt x="3435158" y="329188"/>
                  </a:lnTo>
                  <a:lnTo>
                    <a:pt x="3424653" y="329188"/>
                  </a:lnTo>
                  <a:lnTo>
                    <a:pt x="3414148" y="329188"/>
                  </a:lnTo>
                  <a:lnTo>
                    <a:pt x="3403643" y="329188"/>
                  </a:lnTo>
                  <a:lnTo>
                    <a:pt x="3393138" y="329188"/>
                  </a:lnTo>
                  <a:lnTo>
                    <a:pt x="3382633" y="329188"/>
                  </a:lnTo>
                  <a:lnTo>
                    <a:pt x="3372128" y="329188"/>
                  </a:lnTo>
                  <a:lnTo>
                    <a:pt x="3361623" y="329188"/>
                  </a:lnTo>
                  <a:lnTo>
                    <a:pt x="3351118" y="329188"/>
                  </a:lnTo>
                  <a:lnTo>
                    <a:pt x="3340613" y="329188"/>
                  </a:lnTo>
                  <a:lnTo>
                    <a:pt x="3330108" y="329188"/>
                  </a:lnTo>
                  <a:lnTo>
                    <a:pt x="3319603" y="329188"/>
                  </a:lnTo>
                  <a:lnTo>
                    <a:pt x="3309097" y="329188"/>
                  </a:lnTo>
                  <a:lnTo>
                    <a:pt x="3298592" y="329188"/>
                  </a:lnTo>
                  <a:lnTo>
                    <a:pt x="3288087" y="329188"/>
                  </a:lnTo>
                  <a:lnTo>
                    <a:pt x="3277582" y="329188"/>
                  </a:lnTo>
                  <a:lnTo>
                    <a:pt x="3267077" y="329188"/>
                  </a:lnTo>
                  <a:lnTo>
                    <a:pt x="3256572" y="329188"/>
                  </a:lnTo>
                  <a:lnTo>
                    <a:pt x="3246067" y="329188"/>
                  </a:lnTo>
                  <a:lnTo>
                    <a:pt x="3235562" y="329188"/>
                  </a:lnTo>
                  <a:lnTo>
                    <a:pt x="3225057" y="329188"/>
                  </a:lnTo>
                  <a:lnTo>
                    <a:pt x="3214552" y="329188"/>
                  </a:lnTo>
                  <a:lnTo>
                    <a:pt x="3204047" y="329188"/>
                  </a:lnTo>
                  <a:lnTo>
                    <a:pt x="3193542" y="329188"/>
                  </a:lnTo>
                  <a:lnTo>
                    <a:pt x="3183037" y="329188"/>
                  </a:lnTo>
                  <a:lnTo>
                    <a:pt x="3172532" y="329188"/>
                  </a:lnTo>
                  <a:lnTo>
                    <a:pt x="3162026" y="329188"/>
                  </a:lnTo>
                  <a:lnTo>
                    <a:pt x="3151521" y="329188"/>
                  </a:lnTo>
                  <a:lnTo>
                    <a:pt x="3141016" y="329188"/>
                  </a:lnTo>
                  <a:lnTo>
                    <a:pt x="3130511" y="329188"/>
                  </a:lnTo>
                  <a:lnTo>
                    <a:pt x="3120006" y="329188"/>
                  </a:lnTo>
                  <a:lnTo>
                    <a:pt x="3109501" y="329188"/>
                  </a:lnTo>
                  <a:lnTo>
                    <a:pt x="3098996" y="329188"/>
                  </a:lnTo>
                  <a:lnTo>
                    <a:pt x="3088491" y="329188"/>
                  </a:lnTo>
                  <a:lnTo>
                    <a:pt x="3077986" y="329188"/>
                  </a:lnTo>
                  <a:lnTo>
                    <a:pt x="3067481" y="329188"/>
                  </a:lnTo>
                  <a:lnTo>
                    <a:pt x="3056976" y="329188"/>
                  </a:lnTo>
                  <a:lnTo>
                    <a:pt x="3046471" y="329188"/>
                  </a:lnTo>
                  <a:lnTo>
                    <a:pt x="3035966" y="329188"/>
                  </a:lnTo>
                  <a:lnTo>
                    <a:pt x="3025460" y="329188"/>
                  </a:lnTo>
                  <a:lnTo>
                    <a:pt x="3014955" y="329188"/>
                  </a:lnTo>
                  <a:lnTo>
                    <a:pt x="3004450" y="329188"/>
                  </a:lnTo>
                  <a:lnTo>
                    <a:pt x="2993945" y="329188"/>
                  </a:lnTo>
                  <a:lnTo>
                    <a:pt x="2983440" y="329188"/>
                  </a:lnTo>
                  <a:lnTo>
                    <a:pt x="2972935" y="329188"/>
                  </a:lnTo>
                  <a:lnTo>
                    <a:pt x="2962430" y="329188"/>
                  </a:lnTo>
                  <a:lnTo>
                    <a:pt x="2951925" y="329188"/>
                  </a:lnTo>
                  <a:lnTo>
                    <a:pt x="2941420" y="329188"/>
                  </a:lnTo>
                  <a:lnTo>
                    <a:pt x="2930915" y="329188"/>
                  </a:lnTo>
                  <a:lnTo>
                    <a:pt x="2920410" y="329188"/>
                  </a:lnTo>
                  <a:lnTo>
                    <a:pt x="2909905" y="329188"/>
                  </a:lnTo>
                  <a:lnTo>
                    <a:pt x="2899400" y="329188"/>
                  </a:lnTo>
                  <a:lnTo>
                    <a:pt x="2888895" y="329188"/>
                  </a:lnTo>
                  <a:lnTo>
                    <a:pt x="2878389" y="329188"/>
                  </a:lnTo>
                  <a:lnTo>
                    <a:pt x="2867884" y="329188"/>
                  </a:lnTo>
                  <a:lnTo>
                    <a:pt x="2857379" y="329188"/>
                  </a:lnTo>
                  <a:lnTo>
                    <a:pt x="2846874" y="329188"/>
                  </a:lnTo>
                  <a:lnTo>
                    <a:pt x="2836369" y="329188"/>
                  </a:lnTo>
                  <a:lnTo>
                    <a:pt x="2825864" y="329188"/>
                  </a:lnTo>
                  <a:lnTo>
                    <a:pt x="2815359" y="329188"/>
                  </a:lnTo>
                  <a:lnTo>
                    <a:pt x="2804854" y="329188"/>
                  </a:lnTo>
                  <a:lnTo>
                    <a:pt x="2794349" y="329188"/>
                  </a:lnTo>
                  <a:lnTo>
                    <a:pt x="2783844" y="329188"/>
                  </a:lnTo>
                  <a:lnTo>
                    <a:pt x="2773339" y="329188"/>
                  </a:lnTo>
                  <a:lnTo>
                    <a:pt x="2762834" y="329188"/>
                  </a:lnTo>
                  <a:lnTo>
                    <a:pt x="2752329" y="329188"/>
                  </a:lnTo>
                  <a:lnTo>
                    <a:pt x="2741824" y="329188"/>
                  </a:lnTo>
                  <a:lnTo>
                    <a:pt x="2731318" y="329188"/>
                  </a:lnTo>
                  <a:lnTo>
                    <a:pt x="2720813" y="329188"/>
                  </a:lnTo>
                  <a:lnTo>
                    <a:pt x="2710308" y="329188"/>
                  </a:lnTo>
                  <a:lnTo>
                    <a:pt x="2699803" y="329188"/>
                  </a:lnTo>
                  <a:lnTo>
                    <a:pt x="2689298" y="329188"/>
                  </a:lnTo>
                  <a:lnTo>
                    <a:pt x="2678793" y="329188"/>
                  </a:lnTo>
                  <a:lnTo>
                    <a:pt x="2668288" y="329188"/>
                  </a:lnTo>
                  <a:lnTo>
                    <a:pt x="2657783" y="329188"/>
                  </a:lnTo>
                  <a:lnTo>
                    <a:pt x="2647278" y="329188"/>
                  </a:lnTo>
                  <a:lnTo>
                    <a:pt x="2636773" y="329188"/>
                  </a:lnTo>
                  <a:lnTo>
                    <a:pt x="2626268" y="329188"/>
                  </a:lnTo>
                  <a:lnTo>
                    <a:pt x="2615763" y="329188"/>
                  </a:lnTo>
                  <a:lnTo>
                    <a:pt x="2605258" y="329188"/>
                  </a:lnTo>
                  <a:lnTo>
                    <a:pt x="2594752" y="329188"/>
                  </a:lnTo>
                  <a:lnTo>
                    <a:pt x="2584247" y="329188"/>
                  </a:lnTo>
                  <a:lnTo>
                    <a:pt x="2573742" y="329188"/>
                  </a:lnTo>
                  <a:lnTo>
                    <a:pt x="2563237" y="329188"/>
                  </a:lnTo>
                  <a:lnTo>
                    <a:pt x="2552732" y="329188"/>
                  </a:lnTo>
                  <a:lnTo>
                    <a:pt x="2542227" y="329188"/>
                  </a:lnTo>
                  <a:lnTo>
                    <a:pt x="2531722" y="329188"/>
                  </a:lnTo>
                  <a:lnTo>
                    <a:pt x="2521217" y="329188"/>
                  </a:lnTo>
                  <a:lnTo>
                    <a:pt x="2510712" y="329188"/>
                  </a:lnTo>
                  <a:lnTo>
                    <a:pt x="2500207" y="329188"/>
                  </a:lnTo>
                  <a:lnTo>
                    <a:pt x="2489702" y="329188"/>
                  </a:lnTo>
                  <a:lnTo>
                    <a:pt x="2479197" y="329188"/>
                  </a:lnTo>
                  <a:lnTo>
                    <a:pt x="2468692" y="329188"/>
                  </a:lnTo>
                  <a:lnTo>
                    <a:pt x="2458187" y="329188"/>
                  </a:lnTo>
                  <a:lnTo>
                    <a:pt x="2447681" y="329188"/>
                  </a:lnTo>
                  <a:lnTo>
                    <a:pt x="2437176" y="329188"/>
                  </a:lnTo>
                  <a:lnTo>
                    <a:pt x="2426671" y="329188"/>
                  </a:lnTo>
                  <a:lnTo>
                    <a:pt x="2416166" y="329188"/>
                  </a:lnTo>
                  <a:lnTo>
                    <a:pt x="2405661" y="329188"/>
                  </a:lnTo>
                  <a:lnTo>
                    <a:pt x="2395156" y="329188"/>
                  </a:lnTo>
                  <a:lnTo>
                    <a:pt x="2384651" y="329188"/>
                  </a:lnTo>
                  <a:lnTo>
                    <a:pt x="2374146" y="329188"/>
                  </a:lnTo>
                  <a:lnTo>
                    <a:pt x="2363641" y="329188"/>
                  </a:lnTo>
                  <a:lnTo>
                    <a:pt x="2353136" y="329188"/>
                  </a:lnTo>
                  <a:lnTo>
                    <a:pt x="2342631" y="329188"/>
                  </a:lnTo>
                  <a:lnTo>
                    <a:pt x="2332126" y="329188"/>
                  </a:lnTo>
                  <a:lnTo>
                    <a:pt x="2321621" y="329188"/>
                  </a:lnTo>
                  <a:lnTo>
                    <a:pt x="2311116" y="329188"/>
                  </a:lnTo>
                  <a:lnTo>
                    <a:pt x="2300610" y="329188"/>
                  </a:lnTo>
                  <a:lnTo>
                    <a:pt x="2290105" y="329188"/>
                  </a:lnTo>
                  <a:lnTo>
                    <a:pt x="2279600" y="329188"/>
                  </a:lnTo>
                  <a:lnTo>
                    <a:pt x="2269095" y="329188"/>
                  </a:lnTo>
                  <a:lnTo>
                    <a:pt x="2258590" y="329188"/>
                  </a:lnTo>
                  <a:lnTo>
                    <a:pt x="2248085" y="329188"/>
                  </a:lnTo>
                  <a:lnTo>
                    <a:pt x="2237580" y="329188"/>
                  </a:lnTo>
                  <a:lnTo>
                    <a:pt x="2227075" y="329188"/>
                  </a:lnTo>
                  <a:lnTo>
                    <a:pt x="2216570" y="329188"/>
                  </a:lnTo>
                  <a:lnTo>
                    <a:pt x="2206065" y="329188"/>
                  </a:lnTo>
                  <a:lnTo>
                    <a:pt x="2195560" y="329188"/>
                  </a:lnTo>
                  <a:lnTo>
                    <a:pt x="2185055" y="329188"/>
                  </a:lnTo>
                  <a:lnTo>
                    <a:pt x="2174550" y="329188"/>
                  </a:lnTo>
                  <a:lnTo>
                    <a:pt x="2164045" y="329188"/>
                  </a:lnTo>
                  <a:lnTo>
                    <a:pt x="2153539" y="329188"/>
                  </a:lnTo>
                  <a:lnTo>
                    <a:pt x="2143034" y="329188"/>
                  </a:lnTo>
                  <a:lnTo>
                    <a:pt x="2132529" y="329188"/>
                  </a:lnTo>
                  <a:lnTo>
                    <a:pt x="2122024" y="329188"/>
                  </a:lnTo>
                  <a:lnTo>
                    <a:pt x="2111519" y="329188"/>
                  </a:lnTo>
                  <a:lnTo>
                    <a:pt x="2101014" y="329188"/>
                  </a:lnTo>
                  <a:lnTo>
                    <a:pt x="2090509" y="329188"/>
                  </a:lnTo>
                  <a:lnTo>
                    <a:pt x="2080004" y="329188"/>
                  </a:lnTo>
                  <a:lnTo>
                    <a:pt x="2069499" y="329188"/>
                  </a:lnTo>
                  <a:lnTo>
                    <a:pt x="2058994" y="329188"/>
                  </a:lnTo>
                  <a:lnTo>
                    <a:pt x="2048489" y="329188"/>
                  </a:lnTo>
                  <a:lnTo>
                    <a:pt x="2037984" y="329188"/>
                  </a:lnTo>
                  <a:lnTo>
                    <a:pt x="2027479" y="329188"/>
                  </a:lnTo>
                  <a:lnTo>
                    <a:pt x="2016973" y="329188"/>
                  </a:lnTo>
                  <a:lnTo>
                    <a:pt x="2006468" y="329188"/>
                  </a:lnTo>
                  <a:lnTo>
                    <a:pt x="1995963" y="329188"/>
                  </a:lnTo>
                  <a:lnTo>
                    <a:pt x="1985458" y="329188"/>
                  </a:lnTo>
                  <a:lnTo>
                    <a:pt x="1974953" y="329188"/>
                  </a:lnTo>
                  <a:lnTo>
                    <a:pt x="1964448" y="329188"/>
                  </a:lnTo>
                  <a:lnTo>
                    <a:pt x="1953943" y="329188"/>
                  </a:lnTo>
                  <a:lnTo>
                    <a:pt x="1943438" y="329188"/>
                  </a:lnTo>
                  <a:lnTo>
                    <a:pt x="1932933" y="329188"/>
                  </a:lnTo>
                  <a:lnTo>
                    <a:pt x="1922428" y="329188"/>
                  </a:lnTo>
                  <a:lnTo>
                    <a:pt x="1911923" y="329188"/>
                  </a:lnTo>
                  <a:lnTo>
                    <a:pt x="1901418" y="329188"/>
                  </a:lnTo>
                  <a:lnTo>
                    <a:pt x="1890913" y="329188"/>
                  </a:lnTo>
                  <a:lnTo>
                    <a:pt x="1880408" y="329188"/>
                  </a:lnTo>
                  <a:lnTo>
                    <a:pt x="1869902" y="329188"/>
                  </a:lnTo>
                  <a:lnTo>
                    <a:pt x="1859397" y="329188"/>
                  </a:lnTo>
                  <a:lnTo>
                    <a:pt x="1848892" y="329188"/>
                  </a:lnTo>
                  <a:lnTo>
                    <a:pt x="1838387" y="329188"/>
                  </a:lnTo>
                  <a:lnTo>
                    <a:pt x="1827882" y="329188"/>
                  </a:lnTo>
                  <a:lnTo>
                    <a:pt x="1817377" y="329188"/>
                  </a:lnTo>
                  <a:lnTo>
                    <a:pt x="1806872" y="329188"/>
                  </a:lnTo>
                  <a:lnTo>
                    <a:pt x="1796367" y="329188"/>
                  </a:lnTo>
                  <a:lnTo>
                    <a:pt x="1785862" y="329188"/>
                  </a:lnTo>
                  <a:lnTo>
                    <a:pt x="1775357" y="329188"/>
                  </a:lnTo>
                  <a:lnTo>
                    <a:pt x="1764852" y="329188"/>
                  </a:lnTo>
                  <a:lnTo>
                    <a:pt x="1754347" y="329188"/>
                  </a:lnTo>
                  <a:lnTo>
                    <a:pt x="1743842" y="329188"/>
                  </a:lnTo>
                  <a:lnTo>
                    <a:pt x="1733337" y="329188"/>
                  </a:lnTo>
                  <a:lnTo>
                    <a:pt x="1722831" y="329188"/>
                  </a:lnTo>
                  <a:lnTo>
                    <a:pt x="1712326" y="329188"/>
                  </a:lnTo>
                  <a:lnTo>
                    <a:pt x="1701821" y="329188"/>
                  </a:lnTo>
                  <a:lnTo>
                    <a:pt x="1691316" y="329188"/>
                  </a:lnTo>
                  <a:lnTo>
                    <a:pt x="1680811" y="329188"/>
                  </a:lnTo>
                  <a:lnTo>
                    <a:pt x="1670306" y="329188"/>
                  </a:lnTo>
                  <a:lnTo>
                    <a:pt x="1659801" y="329188"/>
                  </a:lnTo>
                  <a:lnTo>
                    <a:pt x="1649296" y="329188"/>
                  </a:lnTo>
                  <a:lnTo>
                    <a:pt x="1638791" y="329188"/>
                  </a:lnTo>
                  <a:lnTo>
                    <a:pt x="1628286" y="329188"/>
                  </a:lnTo>
                  <a:lnTo>
                    <a:pt x="1617781" y="329188"/>
                  </a:lnTo>
                  <a:lnTo>
                    <a:pt x="1607276" y="329188"/>
                  </a:lnTo>
                  <a:lnTo>
                    <a:pt x="1596771" y="329188"/>
                  </a:lnTo>
                  <a:lnTo>
                    <a:pt x="1586266" y="329188"/>
                  </a:lnTo>
                  <a:lnTo>
                    <a:pt x="1575760" y="329188"/>
                  </a:lnTo>
                  <a:lnTo>
                    <a:pt x="1565255" y="329188"/>
                  </a:lnTo>
                  <a:lnTo>
                    <a:pt x="1554750" y="329188"/>
                  </a:lnTo>
                  <a:lnTo>
                    <a:pt x="1544245" y="329188"/>
                  </a:lnTo>
                  <a:lnTo>
                    <a:pt x="1533740" y="329188"/>
                  </a:lnTo>
                  <a:lnTo>
                    <a:pt x="1523235" y="329188"/>
                  </a:lnTo>
                  <a:lnTo>
                    <a:pt x="1512730" y="329188"/>
                  </a:lnTo>
                  <a:lnTo>
                    <a:pt x="1502225" y="329188"/>
                  </a:lnTo>
                  <a:lnTo>
                    <a:pt x="1491720" y="329188"/>
                  </a:lnTo>
                  <a:lnTo>
                    <a:pt x="1481215" y="329188"/>
                  </a:lnTo>
                  <a:lnTo>
                    <a:pt x="1470710" y="329188"/>
                  </a:lnTo>
                  <a:lnTo>
                    <a:pt x="1460205" y="329188"/>
                  </a:lnTo>
                  <a:lnTo>
                    <a:pt x="1449700" y="329188"/>
                  </a:lnTo>
                  <a:lnTo>
                    <a:pt x="1439194" y="329188"/>
                  </a:lnTo>
                  <a:lnTo>
                    <a:pt x="1428689" y="329188"/>
                  </a:lnTo>
                  <a:lnTo>
                    <a:pt x="1418184" y="329188"/>
                  </a:lnTo>
                  <a:lnTo>
                    <a:pt x="1407679" y="329188"/>
                  </a:lnTo>
                  <a:lnTo>
                    <a:pt x="1397174" y="329188"/>
                  </a:lnTo>
                  <a:lnTo>
                    <a:pt x="1386669" y="329188"/>
                  </a:lnTo>
                  <a:lnTo>
                    <a:pt x="1376164" y="329188"/>
                  </a:lnTo>
                  <a:lnTo>
                    <a:pt x="1365659" y="329188"/>
                  </a:lnTo>
                  <a:lnTo>
                    <a:pt x="1355154" y="329188"/>
                  </a:lnTo>
                  <a:lnTo>
                    <a:pt x="1344649" y="329188"/>
                  </a:lnTo>
                  <a:lnTo>
                    <a:pt x="1334144" y="329188"/>
                  </a:lnTo>
                  <a:lnTo>
                    <a:pt x="1323639" y="329188"/>
                  </a:lnTo>
                  <a:lnTo>
                    <a:pt x="1313134" y="329188"/>
                  </a:lnTo>
                  <a:lnTo>
                    <a:pt x="1302629" y="329188"/>
                  </a:lnTo>
                  <a:lnTo>
                    <a:pt x="1292123" y="329188"/>
                  </a:lnTo>
                  <a:lnTo>
                    <a:pt x="1281618" y="329188"/>
                  </a:lnTo>
                  <a:lnTo>
                    <a:pt x="1271113" y="329188"/>
                  </a:lnTo>
                  <a:lnTo>
                    <a:pt x="1260608" y="329188"/>
                  </a:lnTo>
                  <a:lnTo>
                    <a:pt x="1250103" y="329188"/>
                  </a:lnTo>
                  <a:lnTo>
                    <a:pt x="1239598" y="329188"/>
                  </a:lnTo>
                  <a:lnTo>
                    <a:pt x="1229093" y="329188"/>
                  </a:lnTo>
                  <a:lnTo>
                    <a:pt x="1218588" y="329188"/>
                  </a:lnTo>
                  <a:lnTo>
                    <a:pt x="1208083" y="329188"/>
                  </a:lnTo>
                  <a:lnTo>
                    <a:pt x="1197578" y="329188"/>
                  </a:lnTo>
                  <a:lnTo>
                    <a:pt x="1187073" y="329188"/>
                  </a:lnTo>
                  <a:lnTo>
                    <a:pt x="1176568" y="329188"/>
                  </a:lnTo>
                  <a:lnTo>
                    <a:pt x="1166063" y="329188"/>
                  </a:lnTo>
                  <a:lnTo>
                    <a:pt x="1155558" y="329188"/>
                  </a:lnTo>
                  <a:lnTo>
                    <a:pt x="1145052" y="329188"/>
                  </a:lnTo>
                  <a:lnTo>
                    <a:pt x="1134547" y="329188"/>
                  </a:lnTo>
                  <a:lnTo>
                    <a:pt x="1124042" y="329188"/>
                  </a:lnTo>
                  <a:lnTo>
                    <a:pt x="1113537" y="329188"/>
                  </a:lnTo>
                  <a:lnTo>
                    <a:pt x="1103032" y="329188"/>
                  </a:lnTo>
                  <a:lnTo>
                    <a:pt x="1092527" y="329188"/>
                  </a:lnTo>
                  <a:lnTo>
                    <a:pt x="1082022" y="329188"/>
                  </a:lnTo>
                  <a:lnTo>
                    <a:pt x="1071517" y="329188"/>
                  </a:lnTo>
                  <a:lnTo>
                    <a:pt x="1061012" y="329188"/>
                  </a:lnTo>
                  <a:lnTo>
                    <a:pt x="1050507" y="329188"/>
                  </a:lnTo>
                  <a:lnTo>
                    <a:pt x="1040002" y="329188"/>
                  </a:lnTo>
                  <a:lnTo>
                    <a:pt x="1029497" y="329188"/>
                  </a:lnTo>
                  <a:lnTo>
                    <a:pt x="1018992" y="329188"/>
                  </a:lnTo>
                  <a:lnTo>
                    <a:pt x="1008486" y="329188"/>
                  </a:lnTo>
                  <a:lnTo>
                    <a:pt x="997981" y="329188"/>
                  </a:lnTo>
                  <a:lnTo>
                    <a:pt x="987476" y="329188"/>
                  </a:lnTo>
                  <a:lnTo>
                    <a:pt x="976971" y="329188"/>
                  </a:lnTo>
                  <a:lnTo>
                    <a:pt x="966466" y="329188"/>
                  </a:lnTo>
                  <a:lnTo>
                    <a:pt x="955961" y="329188"/>
                  </a:lnTo>
                  <a:lnTo>
                    <a:pt x="945456" y="329188"/>
                  </a:lnTo>
                  <a:lnTo>
                    <a:pt x="934951" y="329188"/>
                  </a:lnTo>
                  <a:lnTo>
                    <a:pt x="924446" y="329188"/>
                  </a:lnTo>
                  <a:lnTo>
                    <a:pt x="913941" y="329188"/>
                  </a:lnTo>
                  <a:lnTo>
                    <a:pt x="903436" y="329188"/>
                  </a:lnTo>
                  <a:lnTo>
                    <a:pt x="892931" y="329188"/>
                  </a:lnTo>
                  <a:lnTo>
                    <a:pt x="882426" y="329188"/>
                  </a:lnTo>
                  <a:lnTo>
                    <a:pt x="871921" y="329188"/>
                  </a:lnTo>
                  <a:lnTo>
                    <a:pt x="861415" y="329188"/>
                  </a:lnTo>
                  <a:lnTo>
                    <a:pt x="850910" y="329188"/>
                  </a:lnTo>
                  <a:lnTo>
                    <a:pt x="840405" y="329188"/>
                  </a:lnTo>
                  <a:lnTo>
                    <a:pt x="829900" y="329188"/>
                  </a:lnTo>
                  <a:lnTo>
                    <a:pt x="819395" y="329188"/>
                  </a:lnTo>
                  <a:lnTo>
                    <a:pt x="808890" y="329188"/>
                  </a:lnTo>
                  <a:lnTo>
                    <a:pt x="798385" y="329188"/>
                  </a:lnTo>
                  <a:lnTo>
                    <a:pt x="787880" y="329188"/>
                  </a:lnTo>
                  <a:lnTo>
                    <a:pt x="777375" y="329188"/>
                  </a:lnTo>
                  <a:lnTo>
                    <a:pt x="766870" y="329188"/>
                  </a:lnTo>
                  <a:lnTo>
                    <a:pt x="756365" y="329188"/>
                  </a:lnTo>
                  <a:lnTo>
                    <a:pt x="745860" y="329188"/>
                  </a:lnTo>
                  <a:lnTo>
                    <a:pt x="735355" y="329188"/>
                  </a:lnTo>
                  <a:lnTo>
                    <a:pt x="724850" y="329188"/>
                  </a:lnTo>
                  <a:lnTo>
                    <a:pt x="714344" y="329188"/>
                  </a:lnTo>
                  <a:lnTo>
                    <a:pt x="703839" y="329188"/>
                  </a:lnTo>
                  <a:lnTo>
                    <a:pt x="693334" y="329188"/>
                  </a:lnTo>
                  <a:lnTo>
                    <a:pt x="682829" y="329188"/>
                  </a:lnTo>
                  <a:lnTo>
                    <a:pt x="672324" y="329188"/>
                  </a:lnTo>
                  <a:lnTo>
                    <a:pt x="661819" y="329188"/>
                  </a:lnTo>
                  <a:lnTo>
                    <a:pt x="651314" y="329188"/>
                  </a:lnTo>
                  <a:lnTo>
                    <a:pt x="640809" y="329188"/>
                  </a:lnTo>
                  <a:lnTo>
                    <a:pt x="630304" y="329188"/>
                  </a:lnTo>
                  <a:lnTo>
                    <a:pt x="619799" y="329188"/>
                  </a:lnTo>
                  <a:lnTo>
                    <a:pt x="609294" y="329188"/>
                  </a:lnTo>
                  <a:lnTo>
                    <a:pt x="598789" y="329188"/>
                  </a:lnTo>
                  <a:lnTo>
                    <a:pt x="588284" y="329188"/>
                  </a:lnTo>
                  <a:lnTo>
                    <a:pt x="577779" y="329188"/>
                  </a:lnTo>
                  <a:lnTo>
                    <a:pt x="567273" y="329188"/>
                  </a:lnTo>
                  <a:lnTo>
                    <a:pt x="556768" y="329188"/>
                  </a:lnTo>
                  <a:lnTo>
                    <a:pt x="546263" y="329188"/>
                  </a:lnTo>
                  <a:lnTo>
                    <a:pt x="535758" y="329188"/>
                  </a:lnTo>
                  <a:lnTo>
                    <a:pt x="525253" y="329188"/>
                  </a:lnTo>
                  <a:lnTo>
                    <a:pt x="514748" y="329188"/>
                  </a:lnTo>
                  <a:lnTo>
                    <a:pt x="504243" y="329188"/>
                  </a:lnTo>
                  <a:lnTo>
                    <a:pt x="493738" y="329188"/>
                  </a:lnTo>
                  <a:lnTo>
                    <a:pt x="483233" y="329188"/>
                  </a:lnTo>
                  <a:lnTo>
                    <a:pt x="472728" y="329188"/>
                  </a:lnTo>
                  <a:lnTo>
                    <a:pt x="462223" y="329188"/>
                  </a:lnTo>
                  <a:lnTo>
                    <a:pt x="451718" y="329188"/>
                  </a:lnTo>
                  <a:lnTo>
                    <a:pt x="441213" y="329188"/>
                  </a:lnTo>
                  <a:lnTo>
                    <a:pt x="430707" y="329188"/>
                  </a:lnTo>
                  <a:lnTo>
                    <a:pt x="420202" y="329188"/>
                  </a:lnTo>
                  <a:lnTo>
                    <a:pt x="409697" y="329188"/>
                  </a:lnTo>
                  <a:lnTo>
                    <a:pt x="399192" y="329188"/>
                  </a:lnTo>
                  <a:lnTo>
                    <a:pt x="388687" y="329188"/>
                  </a:lnTo>
                  <a:lnTo>
                    <a:pt x="378182" y="329188"/>
                  </a:lnTo>
                  <a:lnTo>
                    <a:pt x="367677" y="329188"/>
                  </a:lnTo>
                  <a:lnTo>
                    <a:pt x="357172" y="329188"/>
                  </a:lnTo>
                  <a:lnTo>
                    <a:pt x="346667" y="329188"/>
                  </a:lnTo>
                  <a:lnTo>
                    <a:pt x="336162" y="329188"/>
                  </a:lnTo>
                  <a:lnTo>
                    <a:pt x="325657" y="329188"/>
                  </a:lnTo>
                  <a:lnTo>
                    <a:pt x="315152" y="329188"/>
                  </a:lnTo>
                  <a:lnTo>
                    <a:pt x="304647" y="329188"/>
                  </a:lnTo>
                  <a:lnTo>
                    <a:pt x="294142" y="329188"/>
                  </a:lnTo>
                  <a:lnTo>
                    <a:pt x="283636" y="329188"/>
                  </a:lnTo>
                  <a:lnTo>
                    <a:pt x="273131" y="329188"/>
                  </a:lnTo>
                  <a:lnTo>
                    <a:pt x="262626" y="329188"/>
                  </a:lnTo>
                  <a:lnTo>
                    <a:pt x="252121" y="329188"/>
                  </a:lnTo>
                  <a:lnTo>
                    <a:pt x="241616" y="329188"/>
                  </a:lnTo>
                  <a:lnTo>
                    <a:pt x="231111" y="329188"/>
                  </a:lnTo>
                  <a:lnTo>
                    <a:pt x="220606" y="329188"/>
                  </a:lnTo>
                  <a:lnTo>
                    <a:pt x="210101" y="329188"/>
                  </a:lnTo>
                  <a:lnTo>
                    <a:pt x="199596" y="329188"/>
                  </a:lnTo>
                  <a:lnTo>
                    <a:pt x="189091" y="329188"/>
                  </a:lnTo>
                  <a:lnTo>
                    <a:pt x="178586" y="329188"/>
                  </a:lnTo>
                  <a:lnTo>
                    <a:pt x="168081" y="329188"/>
                  </a:lnTo>
                  <a:lnTo>
                    <a:pt x="157576" y="329188"/>
                  </a:lnTo>
                  <a:lnTo>
                    <a:pt x="147071" y="329188"/>
                  </a:lnTo>
                  <a:lnTo>
                    <a:pt x="136565" y="329188"/>
                  </a:lnTo>
                  <a:lnTo>
                    <a:pt x="126060" y="329188"/>
                  </a:lnTo>
                  <a:lnTo>
                    <a:pt x="115555" y="329188"/>
                  </a:lnTo>
                  <a:lnTo>
                    <a:pt x="105050" y="329188"/>
                  </a:lnTo>
                  <a:lnTo>
                    <a:pt x="94545" y="329188"/>
                  </a:lnTo>
                  <a:lnTo>
                    <a:pt x="84040" y="329188"/>
                  </a:lnTo>
                  <a:lnTo>
                    <a:pt x="73535" y="329188"/>
                  </a:lnTo>
                  <a:lnTo>
                    <a:pt x="63030" y="329188"/>
                  </a:lnTo>
                  <a:lnTo>
                    <a:pt x="52525" y="329188"/>
                  </a:lnTo>
                  <a:lnTo>
                    <a:pt x="42020" y="329188"/>
                  </a:lnTo>
                  <a:lnTo>
                    <a:pt x="31515" y="329188"/>
                  </a:lnTo>
                  <a:lnTo>
                    <a:pt x="21010" y="329188"/>
                  </a:lnTo>
                  <a:lnTo>
                    <a:pt x="10505" y="329188"/>
                  </a:lnTo>
                  <a:lnTo>
                    <a:pt x="0" y="329188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182">
              <a:extLst>
                <a:ext uri="{FF2B5EF4-FFF2-40B4-BE49-F238E27FC236}">
                  <a16:creationId xmlns:a16="http://schemas.microsoft.com/office/drawing/2014/main" id="{8B949C85-0190-0D43-A52B-AEA5CDE0CAD3}"/>
                </a:ext>
              </a:extLst>
            </p:cNvPr>
            <p:cNvSpPr/>
            <p:nvPr/>
          </p:nvSpPr>
          <p:spPr>
            <a:xfrm>
              <a:off x="1850730" y="3936230"/>
              <a:ext cx="3865866" cy="323939"/>
            </a:xfrm>
            <a:custGeom>
              <a:avLst/>
              <a:gdLst/>
              <a:ahLst/>
              <a:cxnLst/>
              <a:rect l="0" t="0" r="0" b="0"/>
              <a:pathLst>
                <a:path w="3865866" h="323939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tx183">
              <a:extLst>
                <a:ext uri="{FF2B5EF4-FFF2-40B4-BE49-F238E27FC236}">
                  <a16:creationId xmlns:a16="http://schemas.microsoft.com/office/drawing/2014/main" id="{512CFB11-A9A3-D44A-BBD1-78B4F39DF126}"/>
                </a:ext>
              </a:extLst>
            </p:cNvPr>
            <p:cNvSpPr/>
            <p:nvPr/>
          </p:nvSpPr>
          <p:spPr>
            <a:xfrm>
              <a:off x="370791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8" name="tx184">
              <a:extLst>
                <a:ext uri="{FF2B5EF4-FFF2-40B4-BE49-F238E27FC236}">
                  <a16:creationId xmlns:a16="http://schemas.microsoft.com/office/drawing/2014/main" id="{4DF7B588-ABF5-7F45-9836-F2D1BE0BA92E}"/>
                </a:ext>
              </a:extLst>
            </p:cNvPr>
            <p:cNvSpPr/>
            <p:nvPr/>
          </p:nvSpPr>
          <p:spPr>
            <a:xfrm>
              <a:off x="414745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9" name="tx185">
              <a:extLst>
                <a:ext uri="{FF2B5EF4-FFF2-40B4-BE49-F238E27FC236}">
                  <a16:creationId xmlns:a16="http://schemas.microsoft.com/office/drawing/2014/main" id="{B951C045-1F30-BD41-AA7D-50B175363559}"/>
                </a:ext>
              </a:extLst>
            </p:cNvPr>
            <p:cNvSpPr/>
            <p:nvPr/>
          </p:nvSpPr>
          <p:spPr>
            <a:xfrm>
              <a:off x="283014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0" name="tx186">
              <a:extLst>
                <a:ext uri="{FF2B5EF4-FFF2-40B4-BE49-F238E27FC236}">
                  <a16:creationId xmlns:a16="http://schemas.microsoft.com/office/drawing/2014/main" id="{BC3B70E6-F156-1047-B28B-992C3400167F}"/>
                </a:ext>
              </a:extLst>
            </p:cNvPr>
            <p:cNvSpPr/>
            <p:nvPr/>
          </p:nvSpPr>
          <p:spPr>
            <a:xfrm>
              <a:off x="366282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1" name="tx187">
              <a:extLst>
                <a:ext uri="{FF2B5EF4-FFF2-40B4-BE49-F238E27FC236}">
                  <a16:creationId xmlns:a16="http://schemas.microsoft.com/office/drawing/2014/main" id="{7DDF10F3-CD29-0C48-B149-360AE36DCA75}"/>
                </a:ext>
              </a:extLst>
            </p:cNvPr>
            <p:cNvSpPr/>
            <p:nvPr/>
          </p:nvSpPr>
          <p:spPr>
            <a:xfrm>
              <a:off x="31529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2" name="tx188">
              <a:extLst>
                <a:ext uri="{FF2B5EF4-FFF2-40B4-BE49-F238E27FC236}">
                  <a16:creationId xmlns:a16="http://schemas.microsoft.com/office/drawing/2014/main" id="{559E6715-9368-1440-BF5B-229FB11C8C94}"/>
                </a:ext>
              </a:extLst>
            </p:cNvPr>
            <p:cNvSpPr/>
            <p:nvPr/>
          </p:nvSpPr>
          <p:spPr>
            <a:xfrm>
              <a:off x="401293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3" name="tx189">
              <a:extLst>
                <a:ext uri="{FF2B5EF4-FFF2-40B4-BE49-F238E27FC236}">
                  <a16:creationId xmlns:a16="http://schemas.microsoft.com/office/drawing/2014/main" id="{8E1E63BE-5E7E-C94A-BC61-4B5C5ED37CC7}"/>
                </a:ext>
              </a:extLst>
            </p:cNvPr>
            <p:cNvSpPr/>
            <p:nvPr/>
          </p:nvSpPr>
          <p:spPr>
            <a:xfrm>
              <a:off x="507534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4" name="tx190">
              <a:extLst>
                <a:ext uri="{FF2B5EF4-FFF2-40B4-BE49-F238E27FC236}">
                  <a16:creationId xmlns:a16="http://schemas.microsoft.com/office/drawing/2014/main" id="{FDAB8727-2FDB-1A4E-A52A-860946150E9E}"/>
                </a:ext>
              </a:extLst>
            </p:cNvPr>
            <p:cNvSpPr/>
            <p:nvPr/>
          </p:nvSpPr>
          <p:spPr>
            <a:xfrm>
              <a:off x="292803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5" name="tx191">
              <a:extLst>
                <a:ext uri="{FF2B5EF4-FFF2-40B4-BE49-F238E27FC236}">
                  <a16:creationId xmlns:a16="http://schemas.microsoft.com/office/drawing/2014/main" id="{A3F74EAE-2C74-B74E-981D-DA1C5F3B2CA3}"/>
                </a:ext>
              </a:extLst>
            </p:cNvPr>
            <p:cNvSpPr/>
            <p:nvPr/>
          </p:nvSpPr>
          <p:spPr>
            <a:xfrm>
              <a:off x="3326080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6" name="tx192">
              <a:extLst>
                <a:ext uri="{FF2B5EF4-FFF2-40B4-BE49-F238E27FC236}">
                  <a16:creationId xmlns:a16="http://schemas.microsoft.com/office/drawing/2014/main" id="{D7D5D404-4678-1945-9044-D33E3E7BF145}"/>
                </a:ext>
              </a:extLst>
            </p:cNvPr>
            <p:cNvSpPr/>
            <p:nvPr/>
          </p:nvSpPr>
          <p:spPr>
            <a:xfrm>
              <a:off x="401482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7" name="tx193">
              <a:extLst>
                <a:ext uri="{FF2B5EF4-FFF2-40B4-BE49-F238E27FC236}">
                  <a16:creationId xmlns:a16="http://schemas.microsoft.com/office/drawing/2014/main" id="{C9AA27C6-E3CF-F345-B7B1-48949216724D}"/>
                </a:ext>
              </a:extLst>
            </p:cNvPr>
            <p:cNvSpPr/>
            <p:nvPr/>
          </p:nvSpPr>
          <p:spPr>
            <a:xfrm>
              <a:off x="275706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8" name="tx194">
              <a:extLst>
                <a:ext uri="{FF2B5EF4-FFF2-40B4-BE49-F238E27FC236}">
                  <a16:creationId xmlns:a16="http://schemas.microsoft.com/office/drawing/2014/main" id="{363387A2-3D21-4346-A702-CE1FB11CB4B8}"/>
                </a:ext>
              </a:extLst>
            </p:cNvPr>
            <p:cNvSpPr/>
            <p:nvPr/>
          </p:nvSpPr>
          <p:spPr>
            <a:xfrm>
              <a:off x="413333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9" name="tx195">
              <a:extLst>
                <a:ext uri="{FF2B5EF4-FFF2-40B4-BE49-F238E27FC236}">
                  <a16:creationId xmlns:a16="http://schemas.microsoft.com/office/drawing/2014/main" id="{B09D0238-A371-9B46-B535-905303C4EE4E}"/>
                </a:ext>
              </a:extLst>
            </p:cNvPr>
            <p:cNvSpPr/>
            <p:nvPr/>
          </p:nvSpPr>
          <p:spPr>
            <a:xfrm>
              <a:off x="241395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0" name="tx196">
              <a:extLst>
                <a:ext uri="{FF2B5EF4-FFF2-40B4-BE49-F238E27FC236}">
                  <a16:creationId xmlns:a16="http://schemas.microsoft.com/office/drawing/2014/main" id="{5D3CAA54-84D5-D04B-8775-A7DAF95BB643}"/>
                </a:ext>
              </a:extLst>
            </p:cNvPr>
            <p:cNvSpPr/>
            <p:nvPr/>
          </p:nvSpPr>
          <p:spPr>
            <a:xfrm>
              <a:off x="403135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1" name="tx197">
              <a:extLst>
                <a:ext uri="{FF2B5EF4-FFF2-40B4-BE49-F238E27FC236}">
                  <a16:creationId xmlns:a16="http://schemas.microsoft.com/office/drawing/2014/main" id="{8F5DA965-C5CD-C64D-8E12-CC28C6AA9B86}"/>
                </a:ext>
              </a:extLst>
            </p:cNvPr>
            <p:cNvSpPr/>
            <p:nvPr/>
          </p:nvSpPr>
          <p:spPr>
            <a:xfrm>
              <a:off x="359117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2" name="tx198">
              <a:extLst>
                <a:ext uri="{FF2B5EF4-FFF2-40B4-BE49-F238E27FC236}">
                  <a16:creationId xmlns:a16="http://schemas.microsoft.com/office/drawing/2014/main" id="{85741258-19B7-4F4B-A905-91F0847F5C18}"/>
                </a:ext>
              </a:extLst>
            </p:cNvPr>
            <p:cNvSpPr/>
            <p:nvPr/>
          </p:nvSpPr>
          <p:spPr>
            <a:xfrm>
              <a:off x="285129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3" name="tx199">
              <a:extLst>
                <a:ext uri="{FF2B5EF4-FFF2-40B4-BE49-F238E27FC236}">
                  <a16:creationId xmlns:a16="http://schemas.microsoft.com/office/drawing/2014/main" id="{69662F8C-F354-284D-B8E6-B25C67A89E56}"/>
                </a:ext>
              </a:extLst>
            </p:cNvPr>
            <p:cNvSpPr/>
            <p:nvPr/>
          </p:nvSpPr>
          <p:spPr>
            <a:xfrm>
              <a:off x="448826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4" name="tx200">
              <a:extLst>
                <a:ext uri="{FF2B5EF4-FFF2-40B4-BE49-F238E27FC236}">
                  <a16:creationId xmlns:a16="http://schemas.microsoft.com/office/drawing/2014/main" id="{C280BB2D-A9A6-6949-B3E4-BA040B9E5B16}"/>
                </a:ext>
              </a:extLst>
            </p:cNvPr>
            <p:cNvSpPr/>
            <p:nvPr/>
          </p:nvSpPr>
          <p:spPr>
            <a:xfrm>
              <a:off x="278997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5" name="tx201">
              <a:extLst>
                <a:ext uri="{FF2B5EF4-FFF2-40B4-BE49-F238E27FC236}">
                  <a16:creationId xmlns:a16="http://schemas.microsoft.com/office/drawing/2014/main" id="{D9920EF8-B747-4F42-87BC-2A9A0613C8D3}"/>
                </a:ext>
              </a:extLst>
            </p:cNvPr>
            <p:cNvSpPr/>
            <p:nvPr/>
          </p:nvSpPr>
          <p:spPr>
            <a:xfrm>
              <a:off x="305893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6" name="tx202">
              <a:extLst>
                <a:ext uri="{FF2B5EF4-FFF2-40B4-BE49-F238E27FC236}">
                  <a16:creationId xmlns:a16="http://schemas.microsoft.com/office/drawing/2014/main" id="{92700AC7-2A57-3A47-8682-6F524C712309}"/>
                </a:ext>
              </a:extLst>
            </p:cNvPr>
            <p:cNvSpPr/>
            <p:nvPr/>
          </p:nvSpPr>
          <p:spPr>
            <a:xfrm>
              <a:off x="290340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7" name="tx203">
              <a:extLst>
                <a:ext uri="{FF2B5EF4-FFF2-40B4-BE49-F238E27FC236}">
                  <a16:creationId xmlns:a16="http://schemas.microsoft.com/office/drawing/2014/main" id="{6DBF0308-7CF4-7B4D-90E2-DE7DF4FCEB5F}"/>
                </a:ext>
              </a:extLst>
            </p:cNvPr>
            <p:cNvSpPr/>
            <p:nvPr/>
          </p:nvSpPr>
          <p:spPr>
            <a:xfrm>
              <a:off x="384675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8" name="tx204">
              <a:extLst>
                <a:ext uri="{FF2B5EF4-FFF2-40B4-BE49-F238E27FC236}">
                  <a16:creationId xmlns:a16="http://schemas.microsoft.com/office/drawing/2014/main" id="{933BDD66-CF44-6C43-843C-6C56D9AA6759}"/>
                </a:ext>
              </a:extLst>
            </p:cNvPr>
            <p:cNvSpPr/>
            <p:nvPr/>
          </p:nvSpPr>
          <p:spPr>
            <a:xfrm>
              <a:off x="309067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9" name="tx205">
              <a:extLst>
                <a:ext uri="{FF2B5EF4-FFF2-40B4-BE49-F238E27FC236}">
                  <a16:creationId xmlns:a16="http://schemas.microsoft.com/office/drawing/2014/main" id="{5618075C-73AD-3D45-AEF4-CA9D46200F5A}"/>
                </a:ext>
              </a:extLst>
            </p:cNvPr>
            <p:cNvSpPr/>
            <p:nvPr/>
          </p:nvSpPr>
          <p:spPr>
            <a:xfrm>
              <a:off x="300162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0" name="tx206">
              <a:extLst>
                <a:ext uri="{FF2B5EF4-FFF2-40B4-BE49-F238E27FC236}">
                  <a16:creationId xmlns:a16="http://schemas.microsoft.com/office/drawing/2014/main" id="{D1A81749-3CEA-9D4D-B7CB-747AB66A12B0}"/>
                </a:ext>
              </a:extLst>
            </p:cNvPr>
            <p:cNvSpPr/>
            <p:nvPr/>
          </p:nvSpPr>
          <p:spPr>
            <a:xfrm>
              <a:off x="30108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1" name="tx207">
              <a:extLst>
                <a:ext uri="{FF2B5EF4-FFF2-40B4-BE49-F238E27FC236}">
                  <a16:creationId xmlns:a16="http://schemas.microsoft.com/office/drawing/2014/main" id="{97D2ACBC-69B5-F74B-893A-634FF26399CF}"/>
                </a:ext>
              </a:extLst>
            </p:cNvPr>
            <p:cNvSpPr/>
            <p:nvPr/>
          </p:nvSpPr>
          <p:spPr>
            <a:xfrm>
              <a:off x="258864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2" name="tx208">
              <a:extLst>
                <a:ext uri="{FF2B5EF4-FFF2-40B4-BE49-F238E27FC236}">
                  <a16:creationId xmlns:a16="http://schemas.microsoft.com/office/drawing/2014/main" id="{FFECC6D2-74BC-DE47-A67D-B6D72E45216C}"/>
                </a:ext>
              </a:extLst>
            </p:cNvPr>
            <p:cNvSpPr/>
            <p:nvPr/>
          </p:nvSpPr>
          <p:spPr>
            <a:xfrm>
              <a:off x="41057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3" name="tx209">
              <a:extLst>
                <a:ext uri="{FF2B5EF4-FFF2-40B4-BE49-F238E27FC236}">
                  <a16:creationId xmlns:a16="http://schemas.microsoft.com/office/drawing/2014/main" id="{F5AE9826-C39B-A740-A246-3758581FA73E}"/>
                </a:ext>
              </a:extLst>
            </p:cNvPr>
            <p:cNvSpPr/>
            <p:nvPr/>
          </p:nvSpPr>
          <p:spPr>
            <a:xfrm>
              <a:off x="510257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4" name="tx210">
              <a:extLst>
                <a:ext uri="{FF2B5EF4-FFF2-40B4-BE49-F238E27FC236}">
                  <a16:creationId xmlns:a16="http://schemas.microsoft.com/office/drawing/2014/main" id="{1E149C74-63A7-2642-91CC-28BF24B8C3A2}"/>
                </a:ext>
              </a:extLst>
            </p:cNvPr>
            <p:cNvSpPr/>
            <p:nvPr/>
          </p:nvSpPr>
          <p:spPr>
            <a:xfrm>
              <a:off x="44790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5" name="tx211">
              <a:extLst>
                <a:ext uri="{FF2B5EF4-FFF2-40B4-BE49-F238E27FC236}">
                  <a16:creationId xmlns:a16="http://schemas.microsoft.com/office/drawing/2014/main" id="{FC0AB7ED-6A7C-8744-B0E8-B6D223906B3F}"/>
                </a:ext>
              </a:extLst>
            </p:cNvPr>
            <p:cNvSpPr/>
            <p:nvPr/>
          </p:nvSpPr>
          <p:spPr>
            <a:xfrm>
              <a:off x="399434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6" name="tx212">
              <a:extLst>
                <a:ext uri="{FF2B5EF4-FFF2-40B4-BE49-F238E27FC236}">
                  <a16:creationId xmlns:a16="http://schemas.microsoft.com/office/drawing/2014/main" id="{13D91C58-3D44-E54B-8E6B-D36978B5DC7D}"/>
                </a:ext>
              </a:extLst>
            </p:cNvPr>
            <p:cNvSpPr/>
            <p:nvPr/>
          </p:nvSpPr>
          <p:spPr>
            <a:xfrm>
              <a:off x="250471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7" name="pg213">
              <a:extLst>
                <a:ext uri="{FF2B5EF4-FFF2-40B4-BE49-F238E27FC236}">
                  <a16:creationId xmlns:a16="http://schemas.microsoft.com/office/drawing/2014/main" id="{C2B6B598-578B-004D-BC20-E0370AF690C7}"/>
                </a:ext>
              </a:extLst>
            </p:cNvPr>
            <p:cNvSpPr/>
            <p:nvPr/>
          </p:nvSpPr>
          <p:spPr>
            <a:xfrm>
              <a:off x="2092347" y="4391253"/>
              <a:ext cx="3288087" cy="401506"/>
            </a:xfrm>
            <a:custGeom>
              <a:avLst/>
              <a:gdLst/>
              <a:ahLst/>
              <a:cxnLst/>
              <a:rect l="0" t="0" r="0" b="0"/>
              <a:pathLst>
                <a:path w="3288087" h="401506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  <a:lnTo>
                    <a:pt x="3288087" y="401506"/>
                  </a:lnTo>
                  <a:lnTo>
                    <a:pt x="3277582" y="401506"/>
                  </a:lnTo>
                  <a:lnTo>
                    <a:pt x="3267077" y="401506"/>
                  </a:lnTo>
                  <a:lnTo>
                    <a:pt x="3256572" y="401506"/>
                  </a:lnTo>
                  <a:lnTo>
                    <a:pt x="3246067" y="401506"/>
                  </a:lnTo>
                  <a:lnTo>
                    <a:pt x="3235562" y="401506"/>
                  </a:lnTo>
                  <a:lnTo>
                    <a:pt x="3225057" y="401506"/>
                  </a:lnTo>
                  <a:lnTo>
                    <a:pt x="3214552" y="401506"/>
                  </a:lnTo>
                  <a:lnTo>
                    <a:pt x="3204047" y="401506"/>
                  </a:lnTo>
                  <a:lnTo>
                    <a:pt x="3193542" y="401506"/>
                  </a:lnTo>
                  <a:lnTo>
                    <a:pt x="3183037" y="401506"/>
                  </a:lnTo>
                  <a:lnTo>
                    <a:pt x="3172532" y="401506"/>
                  </a:lnTo>
                  <a:lnTo>
                    <a:pt x="3162026" y="401506"/>
                  </a:lnTo>
                  <a:lnTo>
                    <a:pt x="3151521" y="401506"/>
                  </a:lnTo>
                  <a:lnTo>
                    <a:pt x="3141016" y="401506"/>
                  </a:lnTo>
                  <a:lnTo>
                    <a:pt x="3130511" y="401506"/>
                  </a:lnTo>
                  <a:lnTo>
                    <a:pt x="3120006" y="401506"/>
                  </a:lnTo>
                  <a:lnTo>
                    <a:pt x="3109501" y="401506"/>
                  </a:lnTo>
                  <a:lnTo>
                    <a:pt x="3098996" y="401506"/>
                  </a:lnTo>
                  <a:lnTo>
                    <a:pt x="3088491" y="401506"/>
                  </a:lnTo>
                  <a:lnTo>
                    <a:pt x="3077986" y="401506"/>
                  </a:lnTo>
                  <a:lnTo>
                    <a:pt x="3067481" y="401506"/>
                  </a:lnTo>
                  <a:lnTo>
                    <a:pt x="3056976" y="401506"/>
                  </a:lnTo>
                  <a:lnTo>
                    <a:pt x="3046471" y="401506"/>
                  </a:lnTo>
                  <a:lnTo>
                    <a:pt x="3035966" y="401506"/>
                  </a:lnTo>
                  <a:lnTo>
                    <a:pt x="3025460" y="401506"/>
                  </a:lnTo>
                  <a:lnTo>
                    <a:pt x="3014955" y="401506"/>
                  </a:lnTo>
                  <a:lnTo>
                    <a:pt x="3004450" y="401506"/>
                  </a:lnTo>
                  <a:lnTo>
                    <a:pt x="2993945" y="401506"/>
                  </a:lnTo>
                  <a:lnTo>
                    <a:pt x="2983440" y="401506"/>
                  </a:lnTo>
                  <a:lnTo>
                    <a:pt x="2972935" y="401506"/>
                  </a:lnTo>
                  <a:lnTo>
                    <a:pt x="2962430" y="401506"/>
                  </a:lnTo>
                  <a:lnTo>
                    <a:pt x="2951925" y="401506"/>
                  </a:lnTo>
                  <a:lnTo>
                    <a:pt x="2941420" y="401506"/>
                  </a:lnTo>
                  <a:lnTo>
                    <a:pt x="2930915" y="401506"/>
                  </a:lnTo>
                  <a:lnTo>
                    <a:pt x="2920410" y="401506"/>
                  </a:lnTo>
                  <a:lnTo>
                    <a:pt x="2909905" y="401506"/>
                  </a:lnTo>
                  <a:lnTo>
                    <a:pt x="2899400" y="401506"/>
                  </a:lnTo>
                  <a:lnTo>
                    <a:pt x="2888895" y="401506"/>
                  </a:lnTo>
                  <a:lnTo>
                    <a:pt x="2878389" y="401506"/>
                  </a:lnTo>
                  <a:lnTo>
                    <a:pt x="2867884" y="401506"/>
                  </a:lnTo>
                  <a:lnTo>
                    <a:pt x="2857379" y="401506"/>
                  </a:lnTo>
                  <a:lnTo>
                    <a:pt x="2846874" y="401506"/>
                  </a:lnTo>
                  <a:lnTo>
                    <a:pt x="2836369" y="401506"/>
                  </a:lnTo>
                  <a:lnTo>
                    <a:pt x="2825864" y="401506"/>
                  </a:lnTo>
                  <a:lnTo>
                    <a:pt x="2815359" y="401506"/>
                  </a:lnTo>
                  <a:lnTo>
                    <a:pt x="2804854" y="401506"/>
                  </a:lnTo>
                  <a:lnTo>
                    <a:pt x="2794349" y="401506"/>
                  </a:lnTo>
                  <a:lnTo>
                    <a:pt x="2783844" y="401506"/>
                  </a:lnTo>
                  <a:lnTo>
                    <a:pt x="2773339" y="401506"/>
                  </a:lnTo>
                  <a:lnTo>
                    <a:pt x="2762834" y="401506"/>
                  </a:lnTo>
                  <a:lnTo>
                    <a:pt x="2752329" y="401506"/>
                  </a:lnTo>
                  <a:lnTo>
                    <a:pt x="2741824" y="401506"/>
                  </a:lnTo>
                  <a:lnTo>
                    <a:pt x="2731318" y="401506"/>
                  </a:lnTo>
                  <a:lnTo>
                    <a:pt x="2720813" y="401506"/>
                  </a:lnTo>
                  <a:lnTo>
                    <a:pt x="2710308" y="401506"/>
                  </a:lnTo>
                  <a:lnTo>
                    <a:pt x="2699803" y="401506"/>
                  </a:lnTo>
                  <a:lnTo>
                    <a:pt x="2689298" y="401506"/>
                  </a:lnTo>
                  <a:lnTo>
                    <a:pt x="2678793" y="401506"/>
                  </a:lnTo>
                  <a:lnTo>
                    <a:pt x="2668288" y="401506"/>
                  </a:lnTo>
                  <a:lnTo>
                    <a:pt x="2657783" y="401506"/>
                  </a:lnTo>
                  <a:lnTo>
                    <a:pt x="2647278" y="401506"/>
                  </a:lnTo>
                  <a:lnTo>
                    <a:pt x="2636773" y="401506"/>
                  </a:lnTo>
                  <a:lnTo>
                    <a:pt x="2626268" y="401506"/>
                  </a:lnTo>
                  <a:lnTo>
                    <a:pt x="2615763" y="401506"/>
                  </a:lnTo>
                  <a:lnTo>
                    <a:pt x="2605258" y="401506"/>
                  </a:lnTo>
                  <a:lnTo>
                    <a:pt x="2594752" y="401506"/>
                  </a:lnTo>
                  <a:lnTo>
                    <a:pt x="2584247" y="401506"/>
                  </a:lnTo>
                  <a:lnTo>
                    <a:pt x="2573742" y="401506"/>
                  </a:lnTo>
                  <a:lnTo>
                    <a:pt x="2563237" y="401506"/>
                  </a:lnTo>
                  <a:lnTo>
                    <a:pt x="2552732" y="401506"/>
                  </a:lnTo>
                  <a:lnTo>
                    <a:pt x="2542227" y="401506"/>
                  </a:lnTo>
                  <a:lnTo>
                    <a:pt x="2531722" y="401506"/>
                  </a:lnTo>
                  <a:lnTo>
                    <a:pt x="2521217" y="401506"/>
                  </a:lnTo>
                  <a:lnTo>
                    <a:pt x="2510712" y="401506"/>
                  </a:lnTo>
                  <a:lnTo>
                    <a:pt x="2500207" y="401506"/>
                  </a:lnTo>
                  <a:lnTo>
                    <a:pt x="2489702" y="401506"/>
                  </a:lnTo>
                  <a:lnTo>
                    <a:pt x="2479197" y="401506"/>
                  </a:lnTo>
                  <a:lnTo>
                    <a:pt x="2468692" y="401506"/>
                  </a:lnTo>
                  <a:lnTo>
                    <a:pt x="2458187" y="401506"/>
                  </a:lnTo>
                  <a:lnTo>
                    <a:pt x="2447681" y="401506"/>
                  </a:lnTo>
                  <a:lnTo>
                    <a:pt x="2437176" y="401506"/>
                  </a:lnTo>
                  <a:lnTo>
                    <a:pt x="2426671" y="401506"/>
                  </a:lnTo>
                  <a:lnTo>
                    <a:pt x="2416166" y="401506"/>
                  </a:lnTo>
                  <a:lnTo>
                    <a:pt x="2405661" y="401506"/>
                  </a:lnTo>
                  <a:lnTo>
                    <a:pt x="2395156" y="401506"/>
                  </a:lnTo>
                  <a:lnTo>
                    <a:pt x="2384651" y="401506"/>
                  </a:lnTo>
                  <a:lnTo>
                    <a:pt x="2374146" y="401506"/>
                  </a:lnTo>
                  <a:lnTo>
                    <a:pt x="2363641" y="401506"/>
                  </a:lnTo>
                  <a:lnTo>
                    <a:pt x="2353136" y="401506"/>
                  </a:lnTo>
                  <a:lnTo>
                    <a:pt x="2342631" y="401506"/>
                  </a:lnTo>
                  <a:lnTo>
                    <a:pt x="2332126" y="401506"/>
                  </a:lnTo>
                  <a:lnTo>
                    <a:pt x="2321621" y="401506"/>
                  </a:lnTo>
                  <a:lnTo>
                    <a:pt x="2311116" y="401506"/>
                  </a:lnTo>
                  <a:lnTo>
                    <a:pt x="2300610" y="401506"/>
                  </a:lnTo>
                  <a:lnTo>
                    <a:pt x="2290105" y="401506"/>
                  </a:lnTo>
                  <a:lnTo>
                    <a:pt x="2279600" y="401506"/>
                  </a:lnTo>
                  <a:lnTo>
                    <a:pt x="2269095" y="401506"/>
                  </a:lnTo>
                  <a:lnTo>
                    <a:pt x="2258590" y="401506"/>
                  </a:lnTo>
                  <a:lnTo>
                    <a:pt x="2248085" y="401506"/>
                  </a:lnTo>
                  <a:lnTo>
                    <a:pt x="2237580" y="401506"/>
                  </a:lnTo>
                  <a:lnTo>
                    <a:pt x="2227075" y="401506"/>
                  </a:lnTo>
                  <a:lnTo>
                    <a:pt x="2216570" y="401506"/>
                  </a:lnTo>
                  <a:lnTo>
                    <a:pt x="2206065" y="401506"/>
                  </a:lnTo>
                  <a:lnTo>
                    <a:pt x="2195560" y="401506"/>
                  </a:lnTo>
                  <a:lnTo>
                    <a:pt x="2185055" y="401506"/>
                  </a:lnTo>
                  <a:lnTo>
                    <a:pt x="2174550" y="401506"/>
                  </a:lnTo>
                  <a:lnTo>
                    <a:pt x="2164045" y="401506"/>
                  </a:lnTo>
                  <a:lnTo>
                    <a:pt x="2153539" y="401506"/>
                  </a:lnTo>
                  <a:lnTo>
                    <a:pt x="2143034" y="401506"/>
                  </a:lnTo>
                  <a:lnTo>
                    <a:pt x="2132529" y="401506"/>
                  </a:lnTo>
                  <a:lnTo>
                    <a:pt x="2122024" y="401506"/>
                  </a:lnTo>
                  <a:lnTo>
                    <a:pt x="2111519" y="401506"/>
                  </a:lnTo>
                  <a:lnTo>
                    <a:pt x="2101014" y="401506"/>
                  </a:lnTo>
                  <a:lnTo>
                    <a:pt x="2090509" y="401506"/>
                  </a:lnTo>
                  <a:lnTo>
                    <a:pt x="2080004" y="401506"/>
                  </a:lnTo>
                  <a:lnTo>
                    <a:pt x="2069499" y="401506"/>
                  </a:lnTo>
                  <a:lnTo>
                    <a:pt x="2058994" y="401506"/>
                  </a:lnTo>
                  <a:lnTo>
                    <a:pt x="2048489" y="401506"/>
                  </a:lnTo>
                  <a:lnTo>
                    <a:pt x="2037984" y="401506"/>
                  </a:lnTo>
                  <a:lnTo>
                    <a:pt x="2027479" y="401506"/>
                  </a:lnTo>
                  <a:lnTo>
                    <a:pt x="2016973" y="401506"/>
                  </a:lnTo>
                  <a:lnTo>
                    <a:pt x="2006468" y="401506"/>
                  </a:lnTo>
                  <a:lnTo>
                    <a:pt x="1995963" y="401506"/>
                  </a:lnTo>
                  <a:lnTo>
                    <a:pt x="1985458" y="401506"/>
                  </a:lnTo>
                  <a:lnTo>
                    <a:pt x="1974953" y="401506"/>
                  </a:lnTo>
                  <a:lnTo>
                    <a:pt x="1964448" y="401506"/>
                  </a:lnTo>
                  <a:lnTo>
                    <a:pt x="1953943" y="401506"/>
                  </a:lnTo>
                  <a:lnTo>
                    <a:pt x="1943438" y="401506"/>
                  </a:lnTo>
                  <a:lnTo>
                    <a:pt x="1932933" y="401506"/>
                  </a:lnTo>
                  <a:lnTo>
                    <a:pt x="1922428" y="401506"/>
                  </a:lnTo>
                  <a:lnTo>
                    <a:pt x="1911923" y="401506"/>
                  </a:lnTo>
                  <a:lnTo>
                    <a:pt x="1901418" y="401506"/>
                  </a:lnTo>
                  <a:lnTo>
                    <a:pt x="1890913" y="401506"/>
                  </a:lnTo>
                  <a:lnTo>
                    <a:pt x="1880408" y="401506"/>
                  </a:lnTo>
                  <a:lnTo>
                    <a:pt x="1869902" y="401506"/>
                  </a:lnTo>
                  <a:lnTo>
                    <a:pt x="1859397" y="401506"/>
                  </a:lnTo>
                  <a:lnTo>
                    <a:pt x="1848892" y="401506"/>
                  </a:lnTo>
                  <a:lnTo>
                    <a:pt x="1838387" y="401506"/>
                  </a:lnTo>
                  <a:lnTo>
                    <a:pt x="1827882" y="401506"/>
                  </a:lnTo>
                  <a:lnTo>
                    <a:pt x="1817377" y="401506"/>
                  </a:lnTo>
                  <a:lnTo>
                    <a:pt x="1806872" y="401506"/>
                  </a:lnTo>
                  <a:lnTo>
                    <a:pt x="1796367" y="401506"/>
                  </a:lnTo>
                  <a:lnTo>
                    <a:pt x="1785862" y="401506"/>
                  </a:lnTo>
                  <a:lnTo>
                    <a:pt x="1775357" y="401506"/>
                  </a:lnTo>
                  <a:lnTo>
                    <a:pt x="1764852" y="401506"/>
                  </a:lnTo>
                  <a:lnTo>
                    <a:pt x="1754347" y="401506"/>
                  </a:lnTo>
                  <a:lnTo>
                    <a:pt x="1743842" y="401506"/>
                  </a:lnTo>
                  <a:lnTo>
                    <a:pt x="1733337" y="401506"/>
                  </a:lnTo>
                  <a:lnTo>
                    <a:pt x="1722831" y="401506"/>
                  </a:lnTo>
                  <a:lnTo>
                    <a:pt x="1712326" y="401506"/>
                  </a:lnTo>
                  <a:lnTo>
                    <a:pt x="1701821" y="401506"/>
                  </a:lnTo>
                  <a:lnTo>
                    <a:pt x="1691316" y="401506"/>
                  </a:lnTo>
                  <a:lnTo>
                    <a:pt x="1680811" y="401506"/>
                  </a:lnTo>
                  <a:lnTo>
                    <a:pt x="1670306" y="401506"/>
                  </a:lnTo>
                  <a:lnTo>
                    <a:pt x="1659801" y="401506"/>
                  </a:lnTo>
                  <a:lnTo>
                    <a:pt x="1649296" y="401506"/>
                  </a:lnTo>
                  <a:lnTo>
                    <a:pt x="1638791" y="401506"/>
                  </a:lnTo>
                  <a:lnTo>
                    <a:pt x="1628286" y="401506"/>
                  </a:lnTo>
                  <a:lnTo>
                    <a:pt x="1617781" y="401506"/>
                  </a:lnTo>
                  <a:lnTo>
                    <a:pt x="1607276" y="401506"/>
                  </a:lnTo>
                  <a:lnTo>
                    <a:pt x="1596771" y="401506"/>
                  </a:lnTo>
                  <a:lnTo>
                    <a:pt x="1586266" y="401506"/>
                  </a:lnTo>
                  <a:lnTo>
                    <a:pt x="1575760" y="401506"/>
                  </a:lnTo>
                  <a:lnTo>
                    <a:pt x="1565255" y="401506"/>
                  </a:lnTo>
                  <a:lnTo>
                    <a:pt x="1554750" y="401506"/>
                  </a:lnTo>
                  <a:lnTo>
                    <a:pt x="1544245" y="401506"/>
                  </a:lnTo>
                  <a:lnTo>
                    <a:pt x="1533740" y="401506"/>
                  </a:lnTo>
                  <a:lnTo>
                    <a:pt x="1523235" y="401506"/>
                  </a:lnTo>
                  <a:lnTo>
                    <a:pt x="1512730" y="401506"/>
                  </a:lnTo>
                  <a:lnTo>
                    <a:pt x="1502225" y="401506"/>
                  </a:lnTo>
                  <a:lnTo>
                    <a:pt x="1491720" y="401506"/>
                  </a:lnTo>
                  <a:lnTo>
                    <a:pt x="1481215" y="401506"/>
                  </a:lnTo>
                  <a:lnTo>
                    <a:pt x="1470710" y="401506"/>
                  </a:lnTo>
                  <a:lnTo>
                    <a:pt x="1460205" y="401506"/>
                  </a:lnTo>
                  <a:lnTo>
                    <a:pt x="1449700" y="401506"/>
                  </a:lnTo>
                  <a:lnTo>
                    <a:pt x="1439194" y="401506"/>
                  </a:lnTo>
                  <a:lnTo>
                    <a:pt x="1428689" y="401506"/>
                  </a:lnTo>
                  <a:lnTo>
                    <a:pt x="1418184" y="401506"/>
                  </a:lnTo>
                  <a:lnTo>
                    <a:pt x="1407679" y="401506"/>
                  </a:lnTo>
                  <a:lnTo>
                    <a:pt x="1397174" y="401506"/>
                  </a:lnTo>
                  <a:lnTo>
                    <a:pt x="1386669" y="401506"/>
                  </a:lnTo>
                  <a:lnTo>
                    <a:pt x="1376164" y="401506"/>
                  </a:lnTo>
                  <a:lnTo>
                    <a:pt x="1365659" y="401506"/>
                  </a:lnTo>
                  <a:lnTo>
                    <a:pt x="1355154" y="401506"/>
                  </a:lnTo>
                  <a:lnTo>
                    <a:pt x="1344649" y="401506"/>
                  </a:lnTo>
                  <a:lnTo>
                    <a:pt x="1334144" y="401506"/>
                  </a:lnTo>
                  <a:lnTo>
                    <a:pt x="1323639" y="401506"/>
                  </a:lnTo>
                  <a:lnTo>
                    <a:pt x="1313134" y="401506"/>
                  </a:lnTo>
                  <a:lnTo>
                    <a:pt x="1302629" y="401506"/>
                  </a:lnTo>
                  <a:lnTo>
                    <a:pt x="1292123" y="401506"/>
                  </a:lnTo>
                  <a:lnTo>
                    <a:pt x="1281618" y="401506"/>
                  </a:lnTo>
                  <a:lnTo>
                    <a:pt x="1271113" y="401506"/>
                  </a:lnTo>
                  <a:lnTo>
                    <a:pt x="1260608" y="401506"/>
                  </a:lnTo>
                  <a:lnTo>
                    <a:pt x="1250103" y="401506"/>
                  </a:lnTo>
                  <a:lnTo>
                    <a:pt x="1239598" y="401506"/>
                  </a:lnTo>
                  <a:lnTo>
                    <a:pt x="1229093" y="401506"/>
                  </a:lnTo>
                  <a:lnTo>
                    <a:pt x="1218588" y="401506"/>
                  </a:lnTo>
                  <a:lnTo>
                    <a:pt x="1208083" y="401506"/>
                  </a:lnTo>
                  <a:lnTo>
                    <a:pt x="1197578" y="401506"/>
                  </a:lnTo>
                  <a:lnTo>
                    <a:pt x="1187073" y="401506"/>
                  </a:lnTo>
                  <a:lnTo>
                    <a:pt x="1176568" y="401506"/>
                  </a:lnTo>
                  <a:lnTo>
                    <a:pt x="1166063" y="401506"/>
                  </a:lnTo>
                  <a:lnTo>
                    <a:pt x="1155558" y="401506"/>
                  </a:lnTo>
                  <a:lnTo>
                    <a:pt x="1145052" y="401506"/>
                  </a:lnTo>
                  <a:lnTo>
                    <a:pt x="1134547" y="401506"/>
                  </a:lnTo>
                  <a:lnTo>
                    <a:pt x="1124042" y="401506"/>
                  </a:lnTo>
                  <a:lnTo>
                    <a:pt x="1113537" y="401506"/>
                  </a:lnTo>
                  <a:lnTo>
                    <a:pt x="1103032" y="401506"/>
                  </a:lnTo>
                  <a:lnTo>
                    <a:pt x="1092527" y="401506"/>
                  </a:lnTo>
                  <a:lnTo>
                    <a:pt x="1082022" y="401506"/>
                  </a:lnTo>
                  <a:lnTo>
                    <a:pt x="1071517" y="401506"/>
                  </a:lnTo>
                  <a:lnTo>
                    <a:pt x="1061012" y="401506"/>
                  </a:lnTo>
                  <a:lnTo>
                    <a:pt x="1050507" y="401506"/>
                  </a:lnTo>
                  <a:lnTo>
                    <a:pt x="1040002" y="401506"/>
                  </a:lnTo>
                  <a:lnTo>
                    <a:pt x="1029497" y="401506"/>
                  </a:lnTo>
                  <a:lnTo>
                    <a:pt x="1018992" y="401506"/>
                  </a:lnTo>
                  <a:lnTo>
                    <a:pt x="1008486" y="401506"/>
                  </a:lnTo>
                  <a:lnTo>
                    <a:pt x="997981" y="401506"/>
                  </a:lnTo>
                  <a:lnTo>
                    <a:pt x="987476" y="401506"/>
                  </a:lnTo>
                  <a:lnTo>
                    <a:pt x="976971" y="401506"/>
                  </a:lnTo>
                  <a:lnTo>
                    <a:pt x="966466" y="401506"/>
                  </a:lnTo>
                  <a:lnTo>
                    <a:pt x="955961" y="401506"/>
                  </a:lnTo>
                  <a:lnTo>
                    <a:pt x="945456" y="401506"/>
                  </a:lnTo>
                  <a:lnTo>
                    <a:pt x="934951" y="401506"/>
                  </a:lnTo>
                  <a:lnTo>
                    <a:pt x="924446" y="401506"/>
                  </a:lnTo>
                  <a:lnTo>
                    <a:pt x="913941" y="401506"/>
                  </a:lnTo>
                  <a:lnTo>
                    <a:pt x="903436" y="401506"/>
                  </a:lnTo>
                  <a:lnTo>
                    <a:pt x="892931" y="401506"/>
                  </a:lnTo>
                  <a:lnTo>
                    <a:pt x="882426" y="401506"/>
                  </a:lnTo>
                  <a:lnTo>
                    <a:pt x="871921" y="401506"/>
                  </a:lnTo>
                  <a:lnTo>
                    <a:pt x="861415" y="401506"/>
                  </a:lnTo>
                  <a:lnTo>
                    <a:pt x="850910" y="401506"/>
                  </a:lnTo>
                  <a:lnTo>
                    <a:pt x="840405" y="401506"/>
                  </a:lnTo>
                  <a:lnTo>
                    <a:pt x="829900" y="401506"/>
                  </a:lnTo>
                  <a:lnTo>
                    <a:pt x="819395" y="401506"/>
                  </a:lnTo>
                  <a:lnTo>
                    <a:pt x="808890" y="401506"/>
                  </a:lnTo>
                  <a:lnTo>
                    <a:pt x="798385" y="401506"/>
                  </a:lnTo>
                  <a:lnTo>
                    <a:pt x="787880" y="401506"/>
                  </a:lnTo>
                  <a:lnTo>
                    <a:pt x="777375" y="401506"/>
                  </a:lnTo>
                  <a:lnTo>
                    <a:pt x="766870" y="401506"/>
                  </a:lnTo>
                  <a:lnTo>
                    <a:pt x="756365" y="401506"/>
                  </a:lnTo>
                  <a:lnTo>
                    <a:pt x="745860" y="401506"/>
                  </a:lnTo>
                  <a:lnTo>
                    <a:pt x="735355" y="401506"/>
                  </a:lnTo>
                  <a:lnTo>
                    <a:pt x="724850" y="401506"/>
                  </a:lnTo>
                  <a:lnTo>
                    <a:pt x="714344" y="401506"/>
                  </a:lnTo>
                  <a:lnTo>
                    <a:pt x="703839" y="401506"/>
                  </a:lnTo>
                  <a:lnTo>
                    <a:pt x="693334" y="401506"/>
                  </a:lnTo>
                  <a:lnTo>
                    <a:pt x="682829" y="401506"/>
                  </a:lnTo>
                  <a:lnTo>
                    <a:pt x="672324" y="401506"/>
                  </a:lnTo>
                  <a:lnTo>
                    <a:pt x="661819" y="401506"/>
                  </a:lnTo>
                  <a:lnTo>
                    <a:pt x="651314" y="401506"/>
                  </a:lnTo>
                  <a:lnTo>
                    <a:pt x="640809" y="401506"/>
                  </a:lnTo>
                  <a:lnTo>
                    <a:pt x="630304" y="401506"/>
                  </a:lnTo>
                  <a:lnTo>
                    <a:pt x="619799" y="401506"/>
                  </a:lnTo>
                  <a:lnTo>
                    <a:pt x="609294" y="401506"/>
                  </a:lnTo>
                  <a:lnTo>
                    <a:pt x="598789" y="401506"/>
                  </a:lnTo>
                  <a:lnTo>
                    <a:pt x="588284" y="401506"/>
                  </a:lnTo>
                  <a:lnTo>
                    <a:pt x="577779" y="401506"/>
                  </a:lnTo>
                  <a:lnTo>
                    <a:pt x="567273" y="401506"/>
                  </a:lnTo>
                  <a:lnTo>
                    <a:pt x="556768" y="401506"/>
                  </a:lnTo>
                  <a:lnTo>
                    <a:pt x="546263" y="401506"/>
                  </a:lnTo>
                  <a:lnTo>
                    <a:pt x="535758" y="401506"/>
                  </a:lnTo>
                  <a:lnTo>
                    <a:pt x="525253" y="401506"/>
                  </a:lnTo>
                  <a:lnTo>
                    <a:pt x="514748" y="401506"/>
                  </a:lnTo>
                  <a:lnTo>
                    <a:pt x="504243" y="401506"/>
                  </a:lnTo>
                  <a:lnTo>
                    <a:pt x="493738" y="401506"/>
                  </a:lnTo>
                  <a:lnTo>
                    <a:pt x="483233" y="401506"/>
                  </a:lnTo>
                  <a:lnTo>
                    <a:pt x="472728" y="401506"/>
                  </a:lnTo>
                  <a:lnTo>
                    <a:pt x="462223" y="401506"/>
                  </a:lnTo>
                  <a:lnTo>
                    <a:pt x="451718" y="401506"/>
                  </a:lnTo>
                  <a:lnTo>
                    <a:pt x="441213" y="401506"/>
                  </a:lnTo>
                  <a:lnTo>
                    <a:pt x="430707" y="401506"/>
                  </a:lnTo>
                  <a:lnTo>
                    <a:pt x="420202" y="401506"/>
                  </a:lnTo>
                  <a:lnTo>
                    <a:pt x="409697" y="401506"/>
                  </a:lnTo>
                  <a:lnTo>
                    <a:pt x="399192" y="401506"/>
                  </a:lnTo>
                  <a:lnTo>
                    <a:pt x="388687" y="401506"/>
                  </a:lnTo>
                  <a:lnTo>
                    <a:pt x="378182" y="401506"/>
                  </a:lnTo>
                  <a:lnTo>
                    <a:pt x="367677" y="401506"/>
                  </a:lnTo>
                  <a:lnTo>
                    <a:pt x="357172" y="401506"/>
                  </a:lnTo>
                  <a:lnTo>
                    <a:pt x="346667" y="401506"/>
                  </a:lnTo>
                  <a:lnTo>
                    <a:pt x="336162" y="401506"/>
                  </a:lnTo>
                  <a:lnTo>
                    <a:pt x="325657" y="401506"/>
                  </a:lnTo>
                  <a:lnTo>
                    <a:pt x="315152" y="401506"/>
                  </a:lnTo>
                  <a:lnTo>
                    <a:pt x="304647" y="401506"/>
                  </a:lnTo>
                  <a:lnTo>
                    <a:pt x="294142" y="401506"/>
                  </a:lnTo>
                  <a:lnTo>
                    <a:pt x="283636" y="401506"/>
                  </a:lnTo>
                  <a:lnTo>
                    <a:pt x="273131" y="401506"/>
                  </a:lnTo>
                  <a:lnTo>
                    <a:pt x="262626" y="401506"/>
                  </a:lnTo>
                  <a:lnTo>
                    <a:pt x="252121" y="401506"/>
                  </a:lnTo>
                  <a:lnTo>
                    <a:pt x="241616" y="401506"/>
                  </a:lnTo>
                  <a:lnTo>
                    <a:pt x="231111" y="401506"/>
                  </a:lnTo>
                  <a:lnTo>
                    <a:pt x="220606" y="401506"/>
                  </a:lnTo>
                  <a:lnTo>
                    <a:pt x="210101" y="401506"/>
                  </a:lnTo>
                  <a:lnTo>
                    <a:pt x="199596" y="401506"/>
                  </a:lnTo>
                  <a:lnTo>
                    <a:pt x="189091" y="401506"/>
                  </a:lnTo>
                  <a:lnTo>
                    <a:pt x="178586" y="401506"/>
                  </a:lnTo>
                  <a:lnTo>
                    <a:pt x="168081" y="401506"/>
                  </a:lnTo>
                  <a:lnTo>
                    <a:pt x="157576" y="401506"/>
                  </a:lnTo>
                  <a:lnTo>
                    <a:pt x="147071" y="401506"/>
                  </a:lnTo>
                  <a:lnTo>
                    <a:pt x="136565" y="401506"/>
                  </a:lnTo>
                  <a:lnTo>
                    <a:pt x="126060" y="401506"/>
                  </a:lnTo>
                  <a:lnTo>
                    <a:pt x="115555" y="401506"/>
                  </a:lnTo>
                  <a:lnTo>
                    <a:pt x="105050" y="401506"/>
                  </a:lnTo>
                  <a:lnTo>
                    <a:pt x="94545" y="401506"/>
                  </a:lnTo>
                  <a:lnTo>
                    <a:pt x="84040" y="401506"/>
                  </a:lnTo>
                  <a:lnTo>
                    <a:pt x="73535" y="401506"/>
                  </a:lnTo>
                  <a:lnTo>
                    <a:pt x="63030" y="401506"/>
                  </a:lnTo>
                  <a:lnTo>
                    <a:pt x="52525" y="401506"/>
                  </a:lnTo>
                  <a:lnTo>
                    <a:pt x="42020" y="401506"/>
                  </a:lnTo>
                  <a:lnTo>
                    <a:pt x="31515" y="401506"/>
                  </a:lnTo>
                  <a:lnTo>
                    <a:pt x="21010" y="401506"/>
                  </a:lnTo>
                  <a:lnTo>
                    <a:pt x="10505" y="401506"/>
                  </a:lnTo>
                  <a:lnTo>
                    <a:pt x="0" y="40150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l214">
              <a:extLst>
                <a:ext uri="{FF2B5EF4-FFF2-40B4-BE49-F238E27FC236}">
                  <a16:creationId xmlns:a16="http://schemas.microsoft.com/office/drawing/2014/main" id="{70ADBE53-DB50-FE48-8E6C-C5D33D3DDFD8}"/>
                </a:ext>
              </a:extLst>
            </p:cNvPr>
            <p:cNvSpPr/>
            <p:nvPr/>
          </p:nvSpPr>
          <p:spPr>
            <a:xfrm>
              <a:off x="2092347" y="4391253"/>
              <a:ext cx="3288087" cy="396337"/>
            </a:xfrm>
            <a:custGeom>
              <a:avLst/>
              <a:gdLst/>
              <a:ahLst/>
              <a:cxnLst/>
              <a:rect l="0" t="0" r="0" b="0"/>
              <a:pathLst>
                <a:path w="3288087" h="396337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215">
              <a:extLst>
                <a:ext uri="{FF2B5EF4-FFF2-40B4-BE49-F238E27FC236}">
                  <a16:creationId xmlns:a16="http://schemas.microsoft.com/office/drawing/2014/main" id="{388AF85D-D43E-F549-9172-E2971C5FE017}"/>
                </a:ext>
              </a:extLst>
            </p:cNvPr>
            <p:cNvSpPr/>
            <p:nvPr/>
          </p:nvSpPr>
          <p:spPr>
            <a:xfrm>
              <a:off x="390886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0" name="tx216">
              <a:extLst>
                <a:ext uri="{FF2B5EF4-FFF2-40B4-BE49-F238E27FC236}">
                  <a16:creationId xmlns:a16="http://schemas.microsoft.com/office/drawing/2014/main" id="{B9B6DECD-3C75-B74A-B5C2-62D80783C3EE}"/>
                </a:ext>
              </a:extLst>
            </p:cNvPr>
            <p:cNvSpPr/>
            <p:nvPr/>
          </p:nvSpPr>
          <p:spPr>
            <a:xfrm>
              <a:off x="388249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1" name="tx217">
              <a:extLst>
                <a:ext uri="{FF2B5EF4-FFF2-40B4-BE49-F238E27FC236}">
                  <a16:creationId xmlns:a16="http://schemas.microsoft.com/office/drawing/2014/main" id="{84D56AAA-F3CF-7A4A-8370-86D48F55C732}"/>
                </a:ext>
              </a:extLst>
            </p:cNvPr>
            <p:cNvSpPr/>
            <p:nvPr/>
          </p:nvSpPr>
          <p:spPr>
            <a:xfrm>
              <a:off x="334878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2" name="tx218">
              <a:extLst>
                <a:ext uri="{FF2B5EF4-FFF2-40B4-BE49-F238E27FC236}">
                  <a16:creationId xmlns:a16="http://schemas.microsoft.com/office/drawing/2014/main" id="{6CA5012C-EA9D-DA42-B728-D53130B260A3}"/>
                </a:ext>
              </a:extLst>
            </p:cNvPr>
            <p:cNvSpPr/>
            <p:nvPr/>
          </p:nvSpPr>
          <p:spPr>
            <a:xfrm>
              <a:off x="41726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3" name="tx219">
              <a:extLst>
                <a:ext uri="{FF2B5EF4-FFF2-40B4-BE49-F238E27FC236}">
                  <a16:creationId xmlns:a16="http://schemas.microsoft.com/office/drawing/2014/main" id="{1F4FFFCF-C9EF-2D40-8C75-67D933D75E30}"/>
                </a:ext>
              </a:extLst>
            </p:cNvPr>
            <p:cNvSpPr/>
            <p:nvPr/>
          </p:nvSpPr>
          <p:spPr>
            <a:xfrm>
              <a:off x="28990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4" name="tx220">
              <a:extLst>
                <a:ext uri="{FF2B5EF4-FFF2-40B4-BE49-F238E27FC236}">
                  <a16:creationId xmlns:a16="http://schemas.microsoft.com/office/drawing/2014/main" id="{6B1A377E-244F-B543-AE28-4CE52F28ECED}"/>
                </a:ext>
              </a:extLst>
            </p:cNvPr>
            <p:cNvSpPr/>
            <p:nvPr/>
          </p:nvSpPr>
          <p:spPr>
            <a:xfrm>
              <a:off x="388803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5" name="tx221">
              <a:extLst>
                <a:ext uri="{FF2B5EF4-FFF2-40B4-BE49-F238E27FC236}">
                  <a16:creationId xmlns:a16="http://schemas.microsoft.com/office/drawing/2014/main" id="{FE5423E8-7512-9644-B33C-2BEA3C3406AC}"/>
                </a:ext>
              </a:extLst>
            </p:cNvPr>
            <p:cNvSpPr/>
            <p:nvPr/>
          </p:nvSpPr>
          <p:spPr>
            <a:xfrm>
              <a:off x="333689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6" name="tx222">
              <a:extLst>
                <a:ext uri="{FF2B5EF4-FFF2-40B4-BE49-F238E27FC236}">
                  <a16:creationId xmlns:a16="http://schemas.microsoft.com/office/drawing/2014/main" id="{E964EBCD-4B84-EF48-82BE-8B2F654C2BD1}"/>
                </a:ext>
              </a:extLst>
            </p:cNvPr>
            <p:cNvSpPr/>
            <p:nvPr/>
          </p:nvSpPr>
          <p:spPr>
            <a:xfrm>
              <a:off x="32168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7" name="tx223">
              <a:extLst>
                <a:ext uri="{FF2B5EF4-FFF2-40B4-BE49-F238E27FC236}">
                  <a16:creationId xmlns:a16="http://schemas.microsoft.com/office/drawing/2014/main" id="{F7FAE694-C343-F846-8A1C-08B33C0E496C}"/>
                </a:ext>
              </a:extLst>
            </p:cNvPr>
            <p:cNvSpPr/>
            <p:nvPr/>
          </p:nvSpPr>
          <p:spPr>
            <a:xfrm>
              <a:off x="423582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8" name="tx224">
              <a:extLst>
                <a:ext uri="{FF2B5EF4-FFF2-40B4-BE49-F238E27FC236}">
                  <a16:creationId xmlns:a16="http://schemas.microsoft.com/office/drawing/2014/main" id="{3B84D621-044F-6A40-993E-BD4D2DCC129F}"/>
                </a:ext>
              </a:extLst>
            </p:cNvPr>
            <p:cNvSpPr/>
            <p:nvPr/>
          </p:nvSpPr>
          <p:spPr>
            <a:xfrm>
              <a:off x="340356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9" name="tx225">
              <a:extLst>
                <a:ext uri="{FF2B5EF4-FFF2-40B4-BE49-F238E27FC236}">
                  <a16:creationId xmlns:a16="http://schemas.microsoft.com/office/drawing/2014/main" id="{1CFC9F6B-1630-ED40-97AF-1FDB685FD23E}"/>
                </a:ext>
              </a:extLst>
            </p:cNvPr>
            <p:cNvSpPr/>
            <p:nvPr/>
          </p:nvSpPr>
          <p:spPr>
            <a:xfrm>
              <a:off x="430633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0" name="tx226">
              <a:extLst>
                <a:ext uri="{FF2B5EF4-FFF2-40B4-BE49-F238E27FC236}">
                  <a16:creationId xmlns:a16="http://schemas.microsoft.com/office/drawing/2014/main" id="{F10F647D-993B-3F4E-BEC1-6FAC95068F84}"/>
                </a:ext>
              </a:extLst>
            </p:cNvPr>
            <p:cNvSpPr/>
            <p:nvPr/>
          </p:nvSpPr>
          <p:spPr>
            <a:xfrm>
              <a:off x="283922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1" name="tx227">
              <a:extLst>
                <a:ext uri="{FF2B5EF4-FFF2-40B4-BE49-F238E27FC236}">
                  <a16:creationId xmlns:a16="http://schemas.microsoft.com/office/drawing/2014/main" id="{8111C335-E26F-C94E-BA72-FD11FE08D549}"/>
                </a:ext>
              </a:extLst>
            </p:cNvPr>
            <p:cNvSpPr/>
            <p:nvPr/>
          </p:nvSpPr>
          <p:spPr>
            <a:xfrm>
              <a:off x="33110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2" name="tx228">
              <a:extLst>
                <a:ext uri="{FF2B5EF4-FFF2-40B4-BE49-F238E27FC236}">
                  <a16:creationId xmlns:a16="http://schemas.microsoft.com/office/drawing/2014/main" id="{07CF0598-E6AE-784A-B4A6-AE64B19CCB76}"/>
                </a:ext>
              </a:extLst>
            </p:cNvPr>
            <p:cNvSpPr/>
            <p:nvPr/>
          </p:nvSpPr>
          <p:spPr>
            <a:xfrm>
              <a:off x="35002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3" name="tx229">
              <a:extLst>
                <a:ext uri="{FF2B5EF4-FFF2-40B4-BE49-F238E27FC236}">
                  <a16:creationId xmlns:a16="http://schemas.microsoft.com/office/drawing/2014/main" id="{81495BA2-7C27-9B4C-9FF0-90AA78AF0ADA}"/>
                </a:ext>
              </a:extLst>
            </p:cNvPr>
            <p:cNvSpPr/>
            <p:nvPr/>
          </p:nvSpPr>
          <p:spPr>
            <a:xfrm>
              <a:off x="28513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4" name="tx230">
              <a:extLst>
                <a:ext uri="{FF2B5EF4-FFF2-40B4-BE49-F238E27FC236}">
                  <a16:creationId xmlns:a16="http://schemas.microsoft.com/office/drawing/2014/main" id="{0C4311DF-9199-9B4A-8D91-E4B419722BDD}"/>
                </a:ext>
              </a:extLst>
            </p:cNvPr>
            <p:cNvSpPr/>
            <p:nvPr/>
          </p:nvSpPr>
          <p:spPr>
            <a:xfrm>
              <a:off x="391775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5" name="tx231">
              <a:extLst>
                <a:ext uri="{FF2B5EF4-FFF2-40B4-BE49-F238E27FC236}">
                  <a16:creationId xmlns:a16="http://schemas.microsoft.com/office/drawing/2014/main" id="{968C72FE-340D-3546-915D-0E88F673C2A5}"/>
                </a:ext>
              </a:extLst>
            </p:cNvPr>
            <p:cNvSpPr/>
            <p:nvPr/>
          </p:nvSpPr>
          <p:spPr>
            <a:xfrm>
              <a:off x="485053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6" name="tx232">
              <a:extLst>
                <a:ext uri="{FF2B5EF4-FFF2-40B4-BE49-F238E27FC236}">
                  <a16:creationId xmlns:a16="http://schemas.microsoft.com/office/drawing/2014/main" id="{0C08483D-D62B-5942-8A47-5A93E36E55C2}"/>
                </a:ext>
              </a:extLst>
            </p:cNvPr>
            <p:cNvSpPr/>
            <p:nvPr/>
          </p:nvSpPr>
          <p:spPr>
            <a:xfrm>
              <a:off x="403135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7" name="tx233">
              <a:extLst>
                <a:ext uri="{FF2B5EF4-FFF2-40B4-BE49-F238E27FC236}">
                  <a16:creationId xmlns:a16="http://schemas.microsoft.com/office/drawing/2014/main" id="{1CF75ED7-5DA6-9848-9FA3-797BD7081D67}"/>
                </a:ext>
              </a:extLst>
            </p:cNvPr>
            <p:cNvSpPr/>
            <p:nvPr/>
          </p:nvSpPr>
          <p:spPr>
            <a:xfrm>
              <a:off x="276164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8" name="tx234">
              <a:extLst>
                <a:ext uri="{FF2B5EF4-FFF2-40B4-BE49-F238E27FC236}">
                  <a16:creationId xmlns:a16="http://schemas.microsoft.com/office/drawing/2014/main" id="{71C12EA6-DA80-8942-B207-E26FF2F61142}"/>
                </a:ext>
              </a:extLst>
            </p:cNvPr>
            <p:cNvSpPr/>
            <p:nvPr/>
          </p:nvSpPr>
          <p:spPr>
            <a:xfrm>
              <a:off x="324613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9" name="tx235">
              <a:extLst>
                <a:ext uri="{FF2B5EF4-FFF2-40B4-BE49-F238E27FC236}">
                  <a16:creationId xmlns:a16="http://schemas.microsoft.com/office/drawing/2014/main" id="{43D06437-2293-4249-95B9-7707CD0CB364}"/>
                </a:ext>
              </a:extLst>
            </p:cNvPr>
            <p:cNvSpPr/>
            <p:nvPr/>
          </p:nvSpPr>
          <p:spPr>
            <a:xfrm>
              <a:off x="280136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0" name="tx236">
              <a:extLst>
                <a:ext uri="{FF2B5EF4-FFF2-40B4-BE49-F238E27FC236}">
                  <a16:creationId xmlns:a16="http://schemas.microsoft.com/office/drawing/2014/main" id="{E9B64CF4-AF53-7844-B29A-734C93061217}"/>
                </a:ext>
              </a:extLst>
            </p:cNvPr>
            <p:cNvSpPr/>
            <p:nvPr/>
          </p:nvSpPr>
          <p:spPr>
            <a:xfrm>
              <a:off x="2893794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1" name="tx237">
              <a:extLst>
                <a:ext uri="{FF2B5EF4-FFF2-40B4-BE49-F238E27FC236}">
                  <a16:creationId xmlns:a16="http://schemas.microsoft.com/office/drawing/2014/main" id="{730FFDC1-CF4B-E143-B697-719705FA3F49}"/>
                </a:ext>
              </a:extLst>
            </p:cNvPr>
            <p:cNvSpPr/>
            <p:nvPr/>
          </p:nvSpPr>
          <p:spPr>
            <a:xfrm>
              <a:off x="309937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2" name="tx238">
              <a:extLst>
                <a:ext uri="{FF2B5EF4-FFF2-40B4-BE49-F238E27FC236}">
                  <a16:creationId xmlns:a16="http://schemas.microsoft.com/office/drawing/2014/main" id="{7605C2FE-F6E4-104E-9EDD-2420725A0A85}"/>
                </a:ext>
              </a:extLst>
            </p:cNvPr>
            <p:cNvSpPr/>
            <p:nvPr/>
          </p:nvSpPr>
          <p:spPr>
            <a:xfrm>
              <a:off x="303862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3" name="tx239">
              <a:extLst>
                <a:ext uri="{FF2B5EF4-FFF2-40B4-BE49-F238E27FC236}">
                  <a16:creationId xmlns:a16="http://schemas.microsoft.com/office/drawing/2014/main" id="{293B0194-3FFB-D845-818E-D4AC56CFED77}"/>
                </a:ext>
              </a:extLst>
            </p:cNvPr>
            <p:cNvSpPr/>
            <p:nvPr/>
          </p:nvSpPr>
          <p:spPr>
            <a:xfrm>
              <a:off x="353472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4" name="tx240">
              <a:extLst>
                <a:ext uri="{FF2B5EF4-FFF2-40B4-BE49-F238E27FC236}">
                  <a16:creationId xmlns:a16="http://schemas.microsoft.com/office/drawing/2014/main" id="{00703483-25F7-B247-A868-732676AB0B48}"/>
                </a:ext>
              </a:extLst>
            </p:cNvPr>
            <p:cNvSpPr/>
            <p:nvPr/>
          </p:nvSpPr>
          <p:spPr>
            <a:xfrm>
              <a:off x="407000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5" name="tx241">
              <a:extLst>
                <a:ext uri="{FF2B5EF4-FFF2-40B4-BE49-F238E27FC236}">
                  <a16:creationId xmlns:a16="http://schemas.microsoft.com/office/drawing/2014/main" id="{F5B4B5F7-520C-A648-B6AB-9A35392DE2AF}"/>
                </a:ext>
              </a:extLst>
            </p:cNvPr>
            <p:cNvSpPr/>
            <p:nvPr/>
          </p:nvSpPr>
          <p:spPr>
            <a:xfrm>
              <a:off x="27867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6" name="tx242">
              <a:extLst>
                <a:ext uri="{FF2B5EF4-FFF2-40B4-BE49-F238E27FC236}">
                  <a16:creationId xmlns:a16="http://schemas.microsoft.com/office/drawing/2014/main" id="{16B845CF-0372-9E4D-9C53-B30BE4527D31}"/>
                </a:ext>
              </a:extLst>
            </p:cNvPr>
            <p:cNvSpPr/>
            <p:nvPr/>
          </p:nvSpPr>
          <p:spPr>
            <a:xfrm>
              <a:off x="32757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7" name="tx243">
              <a:extLst>
                <a:ext uri="{FF2B5EF4-FFF2-40B4-BE49-F238E27FC236}">
                  <a16:creationId xmlns:a16="http://schemas.microsoft.com/office/drawing/2014/main" id="{5CC00B3C-CBCE-194D-AC2E-2E7B7E247D42}"/>
                </a:ext>
              </a:extLst>
            </p:cNvPr>
            <p:cNvSpPr/>
            <p:nvPr/>
          </p:nvSpPr>
          <p:spPr>
            <a:xfrm>
              <a:off x="335308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8" name="tx244">
              <a:extLst>
                <a:ext uri="{FF2B5EF4-FFF2-40B4-BE49-F238E27FC236}">
                  <a16:creationId xmlns:a16="http://schemas.microsoft.com/office/drawing/2014/main" id="{0F83A347-78AE-7542-A45F-E1059A97E857}"/>
                </a:ext>
              </a:extLst>
            </p:cNvPr>
            <p:cNvSpPr/>
            <p:nvPr/>
          </p:nvSpPr>
          <p:spPr>
            <a:xfrm>
              <a:off x="2951371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9" name="pg245">
              <a:extLst>
                <a:ext uri="{FF2B5EF4-FFF2-40B4-BE49-F238E27FC236}">
                  <a16:creationId xmlns:a16="http://schemas.microsoft.com/office/drawing/2014/main" id="{F8984507-61A8-8E44-83B5-8483216A835D}"/>
                </a:ext>
              </a:extLst>
            </p:cNvPr>
            <p:cNvSpPr/>
            <p:nvPr/>
          </p:nvSpPr>
          <p:spPr>
            <a:xfrm>
              <a:off x="2123862" y="4960089"/>
              <a:ext cx="3330108" cy="360011"/>
            </a:xfrm>
            <a:custGeom>
              <a:avLst/>
              <a:gdLst/>
              <a:ahLst/>
              <a:cxnLst/>
              <a:rect l="0" t="0" r="0" b="0"/>
              <a:pathLst>
                <a:path w="3330108" h="360011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  <a:lnTo>
                    <a:pt x="3330108" y="360011"/>
                  </a:lnTo>
                  <a:lnTo>
                    <a:pt x="3319603" y="360011"/>
                  </a:lnTo>
                  <a:lnTo>
                    <a:pt x="3309097" y="360011"/>
                  </a:lnTo>
                  <a:lnTo>
                    <a:pt x="3298592" y="360011"/>
                  </a:lnTo>
                  <a:lnTo>
                    <a:pt x="3288087" y="360011"/>
                  </a:lnTo>
                  <a:lnTo>
                    <a:pt x="3277582" y="360011"/>
                  </a:lnTo>
                  <a:lnTo>
                    <a:pt x="3267077" y="360011"/>
                  </a:lnTo>
                  <a:lnTo>
                    <a:pt x="3256572" y="360011"/>
                  </a:lnTo>
                  <a:lnTo>
                    <a:pt x="3246067" y="360011"/>
                  </a:lnTo>
                  <a:lnTo>
                    <a:pt x="3235562" y="360011"/>
                  </a:lnTo>
                  <a:lnTo>
                    <a:pt x="3225057" y="360011"/>
                  </a:lnTo>
                  <a:lnTo>
                    <a:pt x="3214552" y="360011"/>
                  </a:lnTo>
                  <a:lnTo>
                    <a:pt x="3204047" y="360011"/>
                  </a:lnTo>
                  <a:lnTo>
                    <a:pt x="3193542" y="360011"/>
                  </a:lnTo>
                  <a:lnTo>
                    <a:pt x="3183037" y="360011"/>
                  </a:lnTo>
                  <a:lnTo>
                    <a:pt x="3172532" y="360011"/>
                  </a:lnTo>
                  <a:lnTo>
                    <a:pt x="3162026" y="360011"/>
                  </a:lnTo>
                  <a:lnTo>
                    <a:pt x="3151521" y="360011"/>
                  </a:lnTo>
                  <a:lnTo>
                    <a:pt x="3141016" y="360011"/>
                  </a:lnTo>
                  <a:lnTo>
                    <a:pt x="3130511" y="360011"/>
                  </a:lnTo>
                  <a:lnTo>
                    <a:pt x="3120006" y="360011"/>
                  </a:lnTo>
                  <a:lnTo>
                    <a:pt x="3109501" y="360011"/>
                  </a:lnTo>
                  <a:lnTo>
                    <a:pt x="3098996" y="360011"/>
                  </a:lnTo>
                  <a:lnTo>
                    <a:pt x="3088491" y="360011"/>
                  </a:lnTo>
                  <a:lnTo>
                    <a:pt x="3077986" y="360011"/>
                  </a:lnTo>
                  <a:lnTo>
                    <a:pt x="3067481" y="360011"/>
                  </a:lnTo>
                  <a:lnTo>
                    <a:pt x="3056976" y="360011"/>
                  </a:lnTo>
                  <a:lnTo>
                    <a:pt x="3046471" y="360011"/>
                  </a:lnTo>
                  <a:lnTo>
                    <a:pt x="3035966" y="360011"/>
                  </a:lnTo>
                  <a:lnTo>
                    <a:pt x="3025460" y="360011"/>
                  </a:lnTo>
                  <a:lnTo>
                    <a:pt x="3014955" y="360011"/>
                  </a:lnTo>
                  <a:lnTo>
                    <a:pt x="3004450" y="360011"/>
                  </a:lnTo>
                  <a:lnTo>
                    <a:pt x="2993945" y="360011"/>
                  </a:lnTo>
                  <a:lnTo>
                    <a:pt x="2983440" y="360011"/>
                  </a:lnTo>
                  <a:lnTo>
                    <a:pt x="2972935" y="360011"/>
                  </a:lnTo>
                  <a:lnTo>
                    <a:pt x="2962430" y="360011"/>
                  </a:lnTo>
                  <a:lnTo>
                    <a:pt x="2951925" y="360011"/>
                  </a:lnTo>
                  <a:lnTo>
                    <a:pt x="2941420" y="360011"/>
                  </a:lnTo>
                  <a:lnTo>
                    <a:pt x="2930915" y="360011"/>
                  </a:lnTo>
                  <a:lnTo>
                    <a:pt x="2920410" y="360011"/>
                  </a:lnTo>
                  <a:lnTo>
                    <a:pt x="2909905" y="360011"/>
                  </a:lnTo>
                  <a:lnTo>
                    <a:pt x="2899400" y="360011"/>
                  </a:lnTo>
                  <a:lnTo>
                    <a:pt x="2888895" y="360011"/>
                  </a:lnTo>
                  <a:lnTo>
                    <a:pt x="2878389" y="360011"/>
                  </a:lnTo>
                  <a:lnTo>
                    <a:pt x="2867884" y="360011"/>
                  </a:lnTo>
                  <a:lnTo>
                    <a:pt x="2857379" y="360011"/>
                  </a:lnTo>
                  <a:lnTo>
                    <a:pt x="2846874" y="360011"/>
                  </a:lnTo>
                  <a:lnTo>
                    <a:pt x="2836369" y="360011"/>
                  </a:lnTo>
                  <a:lnTo>
                    <a:pt x="2825864" y="360011"/>
                  </a:lnTo>
                  <a:lnTo>
                    <a:pt x="2815359" y="360011"/>
                  </a:lnTo>
                  <a:lnTo>
                    <a:pt x="2804854" y="360011"/>
                  </a:lnTo>
                  <a:lnTo>
                    <a:pt x="2794349" y="360011"/>
                  </a:lnTo>
                  <a:lnTo>
                    <a:pt x="2783844" y="360011"/>
                  </a:lnTo>
                  <a:lnTo>
                    <a:pt x="2773339" y="360011"/>
                  </a:lnTo>
                  <a:lnTo>
                    <a:pt x="2762834" y="360011"/>
                  </a:lnTo>
                  <a:lnTo>
                    <a:pt x="2752329" y="360011"/>
                  </a:lnTo>
                  <a:lnTo>
                    <a:pt x="2741824" y="360011"/>
                  </a:lnTo>
                  <a:lnTo>
                    <a:pt x="2731318" y="360011"/>
                  </a:lnTo>
                  <a:lnTo>
                    <a:pt x="2720813" y="360011"/>
                  </a:lnTo>
                  <a:lnTo>
                    <a:pt x="2710308" y="360011"/>
                  </a:lnTo>
                  <a:lnTo>
                    <a:pt x="2699803" y="360011"/>
                  </a:lnTo>
                  <a:lnTo>
                    <a:pt x="2689298" y="360011"/>
                  </a:lnTo>
                  <a:lnTo>
                    <a:pt x="2678793" y="360011"/>
                  </a:lnTo>
                  <a:lnTo>
                    <a:pt x="2668288" y="360011"/>
                  </a:lnTo>
                  <a:lnTo>
                    <a:pt x="2657783" y="360011"/>
                  </a:lnTo>
                  <a:lnTo>
                    <a:pt x="2647278" y="360011"/>
                  </a:lnTo>
                  <a:lnTo>
                    <a:pt x="2636773" y="360011"/>
                  </a:lnTo>
                  <a:lnTo>
                    <a:pt x="2626268" y="360011"/>
                  </a:lnTo>
                  <a:lnTo>
                    <a:pt x="2615763" y="360011"/>
                  </a:lnTo>
                  <a:lnTo>
                    <a:pt x="2605258" y="360011"/>
                  </a:lnTo>
                  <a:lnTo>
                    <a:pt x="2594752" y="360011"/>
                  </a:lnTo>
                  <a:lnTo>
                    <a:pt x="2584247" y="360011"/>
                  </a:lnTo>
                  <a:lnTo>
                    <a:pt x="2573742" y="360011"/>
                  </a:lnTo>
                  <a:lnTo>
                    <a:pt x="2563237" y="360011"/>
                  </a:lnTo>
                  <a:lnTo>
                    <a:pt x="2552732" y="360011"/>
                  </a:lnTo>
                  <a:lnTo>
                    <a:pt x="2542227" y="360011"/>
                  </a:lnTo>
                  <a:lnTo>
                    <a:pt x="2531722" y="360011"/>
                  </a:lnTo>
                  <a:lnTo>
                    <a:pt x="2521217" y="360011"/>
                  </a:lnTo>
                  <a:lnTo>
                    <a:pt x="2510712" y="360011"/>
                  </a:lnTo>
                  <a:lnTo>
                    <a:pt x="2500207" y="360011"/>
                  </a:lnTo>
                  <a:lnTo>
                    <a:pt x="2489702" y="360011"/>
                  </a:lnTo>
                  <a:lnTo>
                    <a:pt x="2479197" y="360011"/>
                  </a:lnTo>
                  <a:lnTo>
                    <a:pt x="2468692" y="360011"/>
                  </a:lnTo>
                  <a:lnTo>
                    <a:pt x="2458187" y="360011"/>
                  </a:lnTo>
                  <a:lnTo>
                    <a:pt x="2447681" y="360011"/>
                  </a:lnTo>
                  <a:lnTo>
                    <a:pt x="2437176" y="360011"/>
                  </a:lnTo>
                  <a:lnTo>
                    <a:pt x="2426671" y="360011"/>
                  </a:lnTo>
                  <a:lnTo>
                    <a:pt x="2416166" y="360011"/>
                  </a:lnTo>
                  <a:lnTo>
                    <a:pt x="2405661" y="360011"/>
                  </a:lnTo>
                  <a:lnTo>
                    <a:pt x="2395156" y="360011"/>
                  </a:lnTo>
                  <a:lnTo>
                    <a:pt x="2384651" y="360011"/>
                  </a:lnTo>
                  <a:lnTo>
                    <a:pt x="2374146" y="360011"/>
                  </a:lnTo>
                  <a:lnTo>
                    <a:pt x="2363641" y="360011"/>
                  </a:lnTo>
                  <a:lnTo>
                    <a:pt x="2353136" y="360011"/>
                  </a:lnTo>
                  <a:lnTo>
                    <a:pt x="2342631" y="360011"/>
                  </a:lnTo>
                  <a:lnTo>
                    <a:pt x="2332126" y="360011"/>
                  </a:lnTo>
                  <a:lnTo>
                    <a:pt x="2321621" y="360011"/>
                  </a:lnTo>
                  <a:lnTo>
                    <a:pt x="2311116" y="360011"/>
                  </a:lnTo>
                  <a:lnTo>
                    <a:pt x="2300610" y="360011"/>
                  </a:lnTo>
                  <a:lnTo>
                    <a:pt x="2290105" y="360011"/>
                  </a:lnTo>
                  <a:lnTo>
                    <a:pt x="2279600" y="360011"/>
                  </a:lnTo>
                  <a:lnTo>
                    <a:pt x="2269095" y="360011"/>
                  </a:lnTo>
                  <a:lnTo>
                    <a:pt x="2258590" y="360011"/>
                  </a:lnTo>
                  <a:lnTo>
                    <a:pt x="2248085" y="360011"/>
                  </a:lnTo>
                  <a:lnTo>
                    <a:pt x="2237580" y="360011"/>
                  </a:lnTo>
                  <a:lnTo>
                    <a:pt x="2227075" y="360011"/>
                  </a:lnTo>
                  <a:lnTo>
                    <a:pt x="2216570" y="360011"/>
                  </a:lnTo>
                  <a:lnTo>
                    <a:pt x="2206065" y="360011"/>
                  </a:lnTo>
                  <a:lnTo>
                    <a:pt x="2195560" y="360011"/>
                  </a:lnTo>
                  <a:lnTo>
                    <a:pt x="2185055" y="360011"/>
                  </a:lnTo>
                  <a:lnTo>
                    <a:pt x="2174550" y="360011"/>
                  </a:lnTo>
                  <a:lnTo>
                    <a:pt x="2164045" y="360011"/>
                  </a:lnTo>
                  <a:lnTo>
                    <a:pt x="2153539" y="360011"/>
                  </a:lnTo>
                  <a:lnTo>
                    <a:pt x="2143034" y="360011"/>
                  </a:lnTo>
                  <a:lnTo>
                    <a:pt x="2132529" y="360011"/>
                  </a:lnTo>
                  <a:lnTo>
                    <a:pt x="2122024" y="360011"/>
                  </a:lnTo>
                  <a:lnTo>
                    <a:pt x="2111519" y="360011"/>
                  </a:lnTo>
                  <a:lnTo>
                    <a:pt x="2101014" y="360011"/>
                  </a:lnTo>
                  <a:lnTo>
                    <a:pt x="2090509" y="360011"/>
                  </a:lnTo>
                  <a:lnTo>
                    <a:pt x="2080004" y="360011"/>
                  </a:lnTo>
                  <a:lnTo>
                    <a:pt x="2069499" y="360011"/>
                  </a:lnTo>
                  <a:lnTo>
                    <a:pt x="2058994" y="360011"/>
                  </a:lnTo>
                  <a:lnTo>
                    <a:pt x="2048489" y="360011"/>
                  </a:lnTo>
                  <a:lnTo>
                    <a:pt x="2037984" y="360011"/>
                  </a:lnTo>
                  <a:lnTo>
                    <a:pt x="2027479" y="360011"/>
                  </a:lnTo>
                  <a:lnTo>
                    <a:pt x="2016973" y="360011"/>
                  </a:lnTo>
                  <a:lnTo>
                    <a:pt x="2006468" y="360011"/>
                  </a:lnTo>
                  <a:lnTo>
                    <a:pt x="1995963" y="360011"/>
                  </a:lnTo>
                  <a:lnTo>
                    <a:pt x="1985458" y="360011"/>
                  </a:lnTo>
                  <a:lnTo>
                    <a:pt x="1974953" y="360011"/>
                  </a:lnTo>
                  <a:lnTo>
                    <a:pt x="1964448" y="360011"/>
                  </a:lnTo>
                  <a:lnTo>
                    <a:pt x="1953943" y="360011"/>
                  </a:lnTo>
                  <a:lnTo>
                    <a:pt x="1943438" y="360011"/>
                  </a:lnTo>
                  <a:lnTo>
                    <a:pt x="1932933" y="360011"/>
                  </a:lnTo>
                  <a:lnTo>
                    <a:pt x="1922428" y="360011"/>
                  </a:lnTo>
                  <a:lnTo>
                    <a:pt x="1911923" y="360011"/>
                  </a:lnTo>
                  <a:lnTo>
                    <a:pt x="1901418" y="360011"/>
                  </a:lnTo>
                  <a:lnTo>
                    <a:pt x="1890913" y="360011"/>
                  </a:lnTo>
                  <a:lnTo>
                    <a:pt x="1880408" y="360011"/>
                  </a:lnTo>
                  <a:lnTo>
                    <a:pt x="1869902" y="360011"/>
                  </a:lnTo>
                  <a:lnTo>
                    <a:pt x="1859397" y="360011"/>
                  </a:lnTo>
                  <a:lnTo>
                    <a:pt x="1848892" y="360011"/>
                  </a:lnTo>
                  <a:lnTo>
                    <a:pt x="1838387" y="360011"/>
                  </a:lnTo>
                  <a:lnTo>
                    <a:pt x="1827882" y="360011"/>
                  </a:lnTo>
                  <a:lnTo>
                    <a:pt x="1817377" y="360011"/>
                  </a:lnTo>
                  <a:lnTo>
                    <a:pt x="1806872" y="360011"/>
                  </a:lnTo>
                  <a:lnTo>
                    <a:pt x="1796367" y="360011"/>
                  </a:lnTo>
                  <a:lnTo>
                    <a:pt x="1785862" y="360011"/>
                  </a:lnTo>
                  <a:lnTo>
                    <a:pt x="1775357" y="360011"/>
                  </a:lnTo>
                  <a:lnTo>
                    <a:pt x="1764852" y="360011"/>
                  </a:lnTo>
                  <a:lnTo>
                    <a:pt x="1754347" y="360011"/>
                  </a:lnTo>
                  <a:lnTo>
                    <a:pt x="1743842" y="360011"/>
                  </a:lnTo>
                  <a:lnTo>
                    <a:pt x="1733337" y="360011"/>
                  </a:lnTo>
                  <a:lnTo>
                    <a:pt x="1722831" y="360011"/>
                  </a:lnTo>
                  <a:lnTo>
                    <a:pt x="1712326" y="360011"/>
                  </a:lnTo>
                  <a:lnTo>
                    <a:pt x="1701821" y="360011"/>
                  </a:lnTo>
                  <a:lnTo>
                    <a:pt x="1691316" y="360011"/>
                  </a:lnTo>
                  <a:lnTo>
                    <a:pt x="1680811" y="360011"/>
                  </a:lnTo>
                  <a:lnTo>
                    <a:pt x="1670306" y="360011"/>
                  </a:lnTo>
                  <a:lnTo>
                    <a:pt x="1659801" y="360011"/>
                  </a:lnTo>
                  <a:lnTo>
                    <a:pt x="1649296" y="360011"/>
                  </a:lnTo>
                  <a:lnTo>
                    <a:pt x="1638791" y="360011"/>
                  </a:lnTo>
                  <a:lnTo>
                    <a:pt x="1628286" y="360011"/>
                  </a:lnTo>
                  <a:lnTo>
                    <a:pt x="1617781" y="360011"/>
                  </a:lnTo>
                  <a:lnTo>
                    <a:pt x="1607276" y="360011"/>
                  </a:lnTo>
                  <a:lnTo>
                    <a:pt x="1596771" y="360011"/>
                  </a:lnTo>
                  <a:lnTo>
                    <a:pt x="1586266" y="360011"/>
                  </a:lnTo>
                  <a:lnTo>
                    <a:pt x="1575760" y="360011"/>
                  </a:lnTo>
                  <a:lnTo>
                    <a:pt x="1565255" y="360011"/>
                  </a:lnTo>
                  <a:lnTo>
                    <a:pt x="1554750" y="360011"/>
                  </a:lnTo>
                  <a:lnTo>
                    <a:pt x="1544245" y="360011"/>
                  </a:lnTo>
                  <a:lnTo>
                    <a:pt x="1533740" y="360011"/>
                  </a:lnTo>
                  <a:lnTo>
                    <a:pt x="1523235" y="360011"/>
                  </a:lnTo>
                  <a:lnTo>
                    <a:pt x="1512730" y="360011"/>
                  </a:lnTo>
                  <a:lnTo>
                    <a:pt x="1502225" y="360011"/>
                  </a:lnTo>
                  <a:lnTo>
                    <a:pt x="1491720" y="360011"/>
                  </a:lnTo>
                  <a:lnTo>
                    <a:pt x="1481215" y="360011"/>
                  </a:lnTo>
                  <a:lnTo>
                    <a:pt x="1470710" y="360011"/>
                  </a:lnTo>
                  <a:lnTo>
                    <a:pt x="1460205" y="360011"/>
                  </a:lnTo>
                  <a:lnTo>
                    <a:pt x="1449700" y="360011"/>
                  </a:lnTo>
                  <a:lnTo>
                    <a:pt x="1439194" y="360011"/>
                  </a:lnTo>
                  <a:lnTo>
                    <a:pt x="1428689" y="360011"/>
                  </a:lnTo>
                  <a:lnTo>
                    <a:pt x="1418184" y="360011"/>
                  </a:lnTo>
                  <a:lnTo>
                    <a:pt x="1407679" y="360011"/>
                  </a:lnTo>
                  <a:lnTo>
                    <a:pt x="1397174" y="360011"/>
                  </a:lnTo>
                  <a:lnTo>
                    <a:pt x="1386669" y="360011"/>
                  </a:lnTo>
                  <a:lnTo>
                    <a:pt x="1376164" y="360011"/>
                  </a:lnTo>
                  <a:lnTo>
                    <a:pt x="1365659" y="360011"/>
                  </a:lnTo>
                  <a:lnTo>
                    <a:pt x="1355154" y="360011"/>
                  </a:lnTo>
                  <a:lnTo>
                    <a:pt x="1344649" y="360011"/>
                  </a:lnTo>
                  <a:lnTo>
                    <a:pt x="1334144" y="360011"/>
                  </a:lnTo>
                  <a:lnTo>
                    <a:pt x="1323639" y="360011"/>
                  </a:lnTo>
                  <a:lnTo>
                    <a:pt x="1313134" y="360011"/>
                  </a:lnTo>
                  <a:lnTo>
                    <a:pt x="1302629" y="360011"/>
                  </a:lnTo>
                  <a:lnTo>
                    <a:pt x="1292123" y="360011"/>
                  </a:lnTo>
                  <a:lnTo>
                    <a:pt x="1281618" y="360011"/>
                  </a:lnTo>
                  <a:lnTo>
                    <a:pt x="1271113" y="360011"/>
                  </a:lnTo>
                  <a:lnTo>
                    <a:pt x="1260608" y="360011"/>
                  </a:lnTo>
                  <a:lnTo>
                    <a:pt x="1250103" y="360011"/>
                  </a:lnTo>
                  <a:lnTo>
                    <a:pt x="1239598" y="360011"/>
                  </a:lnTo>
                  <a:lnTo>
                    <a:pt x="1229093" y="360011"/>
                  </a:lnTo>
                  <a:lnTo>
                    <a:pt x="1218588" y="360011"/>
                  </a:lnTo>
                  <a:lnTo>
                    <a:pt x="1208083" y="360011"/>
                  </a:lnTo>
                  <a:lnTo>
                    <a:pt x="1197578" y="360011"/>
                  </a:lnTo>
                  <a:lnTo>
                    <a:pt x="1187073" y="360011"/>
                  </a:lnTo>
                  <a:lnTo>
                    <a:pt x="1176568" y="360011"/>
                  </a:lnTo>
                  <a:lnTo>
                    <a:pt x="1166063" y="360011"/>
                  </a:lnTo>
                  <a:lnTo>
                    <a:pt x="1155558" y="360011"/>
                  </a:lnTo>
                  <a:lnTo>
                    <a:pt x="1145052" y="360011"/>
                  </a:lnTo>
                  <a:lnTo>
                    <a:pt x="1134547" y="360011"/>
                  </a:lnTo>
                  <a:lnTo>
                    <a:pt x="1124042" y="360011"/>
                  </a:lnTo>
                  <a:lnTo>
                    <a:pt x="1113537" y="360011"/>
                  </a:lnTo>
                  <a:lnTo>
                    <a:pt x="1103032" y="360011"/>
                  </a:lnTo>
                  <a:lnTo>
                    <a:pt x="1092527" y="360011"/>
                  </a:lnTo>
                  <a:lnTo>
                    <a:pt x="1082022" y="360011"/>
                  </a:lnTo>
                  <a:lnTo>
                    <a:pt x="1071517" y="360011"/>
                  </a:lnTo>
                  <a:lnTo>
                    <a:pt x="1061012" y="360011"/>
                  </a:lnTo>
                  <a:lnTo>
                    <a:pt x="1050507" y="360011"/>
                  </a:lnTo>
                  <a:lnTo>
                    <a:pt x="1040002" y="360011"/>
                  </a:lnTo>
                  <a:lnTo>
                    <a:pt x="1029497" y="360011"/>
                  </a:lnTo>
                  <a:lnTo>
                    <a:pt x="1018992" y="360011"/>
                  </a:lnTo>
                  <a:lnTo>
                    <a:pt x="1008486" y="360011"/>
                  </a:lnTo>
                  <a:lnTo>
                    <a:pt x="997981" y="360011"/>
                  </a:lnTo>
                  <a:lnTo>
                    <a:pt x="987476" y="360011"/>
                  </a:lnTo>
                  <a:lnTo>
                    <a:pt x="976971" y="360011"/>
                  </a:lnTo>
                  <a:lnTo>
                    <a:pt x="966466" y="360011"/>
                  </a:lnTo>
                  <a:lnTo>
                    <a:pt x="955961" y="360011"/>
                  </a:lnTo>
                  <a:lnTo>
                    <a:pt x="945456" y="360011"/>
                  </a:lnTo>
                  <a:lnTo>
                    <a:pt x="934951" y="360011"/>
                  </a:lnTo>
                  <a:lnTo>
                    <a:pt x="924446" y="360011"/>
                  </a:lnTo>
                  <a:lnTo>
                    <a:pt x="913941" y="360011"/>
                  </a:lnTo>
                  <a:lnTo>
                    <a:pt x="903436" y="360011"/>
                  </a:lnTo>
                  <a:lnTo>
                    <a:pt x="892931" y="360011"/>
                  </a:lnTo>
                  <a:lnTo>
                    <a:pt x="882426" y="360011"/>
                  </a:lnTo>
                  <a:lnTo>
                    <a:pt x="871921" y="360011"/>
                  </a:lnTo>
                  <a:lnTo>
                    <a:pt x="861415" y="360011"/>
                  </a:lnTo>
                  <a:lnTo>
                    <a:pt x="850910" y="360011"/>
                  </a:lnTo>
                  <a:lnTo>
                    <a:pt x="840405" y="360011"/>
                  </a:lnTo>
                  <a:lnTo>
                    <a:pt x="829900" y="360011"/>
                  </a:lnTo>
                  <a:lnTo>
                    <a:pt x="819395" y="360011"/>
                  </a:lnTo>
                  <a:lnTo>
                    <a:pt x="808890" y="360011"/>
                  </a:lnTo>
                  <a:lnTo>
                    <a:pt x="798385" y="360011"/>
                  </a:lnTo>
                  <a:lnTo>
                    <a:pt x="787880" y="360011"/>
                  </a:lnTo>
                  <a:lnTo>
                    <a:pt x="777375" y="360011"/>
                  </a:lnTo>
                  <a:lnTo>
                    <a:pt x="766870" y="360011"/>
                  </a:lnTo>
                  <a:lnTo>
                    <a:pt x="756365" y="360011"/>
                  </a:lnTo>
                  <a:lnTo>
                    <a:pt x="745860" y="360011"/>
                  </a:lnTo>
                  <a:lnTo>
                    <a:pt x="735355" y="360011"/>
                  </a:lnTo>
                  <a:lnTo>
                    <a:pt x="724850" y="360011"/>
                  </a:lnTo>
                  <a:lnTo>
                    <a:pt x="714344" y="360011"/>
                  </a:lnTo>
                  <a:lnTo>
                    <a:pt x="703839" y="360011"/>
                  </a:lnTo>
                  <a:lnTo>
                    <a:pt x="693334" y="360011"/>
                  </a:lnTo>
                  <a:lnTo>
                    <a:pt x="682829" y="360011"/>
                  </a:lnTo>
                  <a:lnTo>
                    <a:pt x="672324" y="360011"/>
                  </a:lnTo>
                  <a:lnTo>
                    <a:pt x="661819" y="360011"/>
                  </a:lnTo>
                  <a:lnTo>
                    <a:pt x="651314" y="360011"/>
                  </a:lnTo>
                  <a:lnTo>
                    <a:pt x="640809" y="360011"/>
                  </a:lnTo>
                  <a:lnTo>
                    <a:pt x="630304" y="360011"/>
                  </a:lnTo>
                  <a:lnTo>
                    <a:pt x="619799" y="360011"/>
                  </a:lnTo>
                  <a:lnTo>
                    <a:pt x="609294" y="360011"/>
                  </a:lnTo>
                  <a:lnTo>
                    <a:pt x="598789" y="360011"/>
                  </a:lnTo>
                  <a:lnTo>
                    <a:pt x="588284" y="360011"/>
                  </a:lnTo>
                  <a:lnTo>
                    <a:pt x="577779" y="360011"/>
                  </a:lnTo>
                  <a:lnTo>
                    <a:pt x="567273" y="360011"/>
                  </a:lnTo>
                  <a:lnTo>
                    <a:pt x="556768" y="360011"/>
                  </a:lnTo>
                  <a:lnTo>
                    <a:pt x="546263" y="360011"/>
                  </a:lnTo>
                  <a:lnTo>
                    <a:pt x="535758" y="360011"/>
                  </a:lnTo>
                  <a:lnTo>
                    <a:pt x="525253" y="360011"/>
                  </a:lnTo>
                  <a:lnTo>
                    <a:pt x="514748" y="360011"/>
                  </a:lnTo>
                  <a:lnTo>
                    <a:pt x="504243" y="360011"/>
                  </a:lnTo>
                  <a:lnTo>
                    <a:pt x="493738" y="360011"/>
                  </a:lnTo>
                  <a:lnTo>
                    <a:pt x="483233" y="360011"/>
                  </a:lnTo>
                  <a:lnTo>
                    <a:pt x="472728" y="360011"/>
                  </a:lnTo>
                  <a:lnTo>
                    <a:pt x="462223" y="360011"/>
                  </a:lnTo>
                  <a:lnTo>
                    <a:pt x="451718" y="360011"/>
                  </a:lnTo>
                  <a:lnTo>
                    <a:pt x="441213" y="360011"/>
                  </a:lnTo>
                  <a:lnTo>
                    <a:pt x="430707" y="360011"/>
                  </a:lnTo>
                  <a:lnTo>
                    <a:pt x="420202" y="360011"/>
                  </a:lnTo>
                  <a:lnTo>
                    <a:pt x="409697" y="360011"/>
                  </a:lnTo>
                  <a:lnTo>
                    <a:pt x="399192" y="360011"/>
                  </a:lnTo>
                  <a:lnTo>
                    <a:pt x="388687" y="360011"/>
                  </a:lnTo>
                  <a:lnTo>
                    <a:pt x="378182" y="360011"/>
                  </a:lnTo>
                  <a:lnTo>
                    <a:pt x="367677" y="360011"/>
                  </a:lnTo>
                  <a:lnTo>
                    <a:pt x="357172" y="360011"/>
                  </a:lnTo>
                  <a:lnTo>
                    <a:pt x="346667" y="360011"/>
                  </a:lnTo>
                  <a:lnTo>
                    <a:pt x="336162" y="360011"/>
                  </a:lnTo>
                  <a:lnTo>
                    <a:pt x="325657" y="360011"/>
                  </a:lnTo>
                  <a:lnTo>
                    <a:pt x="315152" y="360011"/>
                  </a:lnTo>
                  <a:lnTo>
                    <a:pt x="304647" y="360011"/>
                  </a:lnTo>
                  <a:lnTo>
                    <a:pt x="294142" y="360011"/>
                  </a:lnTo>
                  <a:lnTo>
                    <a:pt x="283636" y="360011"/>
                  </a:lnTo>
                  <a:lnTo>
                    <a:pt x="273131" y="360011"/>
                  </a:lnTo>
                  <a:lnTo>
                    <a:pt x="262626" y="360011"/>
                  </a:lnTo>
                  <a:lnTo>
                    <a:pt x="252121" y="360011"/>
                  </a:lnTo>
                  <a:lnTo>
                    <a:pt x="241616" y="360011"/>
                  </a:lnTo>
                  <a:lnTo>
                    <a:pt x="231111" y="360011"/>
                  </a:lnTo>
                  <a:lnTo>
                    <a:pt x="220606" y="360011"/>
                  </a:lnTo>
                  <a:lnTo>
                    <a:pt x="210101" y="360011"/>
                  </a:lnTo>
                  <a:lnTo>
                    <a:pt x="199596" y="360011"/>
                  </a:lnTo>
                  <a:lnTo>
                    <a:pt x="189091" y="360011"/>
                  </a:lnTo>
                  <a:lnTo>
                    <a:pt x="178586" y="360011"/>
                  </a:lnTo>
                  <a:lnTo>
                    <a:pt x="168081" y="360011"/>
                  </a:lnTo>
                  <a:lnTo>
                    <a:pt x="157576" y="360011"/>
                  </a:lnTo>
                  <a:lnTo>
                    <a:pt x="147071" y="360011"/>
                  </a:lnTo>
                  <a:lnTo>
                    <a:pt x="136565" y="360011"/>
                  </a:lnTo>
                  <a:lnTo>
                    <a:pt x="126060" y="360011"/>
                  </a:lnTo>
                  <a:lnTo>
                    <a:pt x="115555" y="360011"/>
                  </a:lnTo>
                  <a:lnTo>
                    <a:pt x="105050" y="360011"/>
                  </a:lnTo>
                  <a:lnTo>
                    <a:pt x="94545" y="360011"/>
                  </a:lnTo>
                  <a:lnTo>
                    <a:pt x="84040" y="360011"/>
                  </a:lnTo>
                  <a:lnTo>
                    <a:pt x="73535" y="360011"/>
                  </a:lnTo>
                  <a:lnTo>
                    <a:pt x="63030" y="360011"/>
                  </a:lnTo>
                  <a:lnTo>
                    <a:pt x="52525" y="360011"/>
                  </a:lnTo>
                  <a:lnTo>
                    <a:pt x="42020" y="360011"/>
                  </a:lnTo>
                  <a:lnTo>
                    <a:pt x="31515" y="360011"/>
                  </a:lnTo>
                  <a:lnTo>
                    <a:pt x="21010" y="360011"/>
                  </a:lnTo>
                  <a:lnTo>
                    <a:pt x="10505" y="360011"/>
                  </a:lnTo>
                  <a:lnTo>
                    <a:pt x="0" y="360011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l246">
              <a:extLst>
                <a:ext uri="{FF2B5EF4-FFF2-40B4-BE49-F238E27FC236}">
                  <a16:creationId xmlns:a16="http://schemas.microsoft.com/office/drawing/2014/main" id="{174E78EB-2371-E445-945F-4DB1977E3696}"/>
                </a:ext>
              </a:extLst>
            </p:cNvPr>
            <p:cNvSpPr/>
            <p:nvPr/>
          </p:nvSpPr>
          <p:spPr>
            <a:xfrm>
              <a:off x="2123862" y="4960089"/>
              <a:ext cx="3330108" cy="354713"/>
            </a:xfrm>
            <a:custGeom>
              <a:avLst/>
              <a:gdLst/>
              <a:ahLst/>
              <a:cxnLst/>
              <a:rect l="0" t="0" r="0" b="0"/>
              <a:pathLst>
                <a:path w="3330108" h="354713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247">
              <a:extLst>
                <a:ext uri="{FF2B5EF4-FFF2-40B4-BE49-F238E27FC236}">
                  <a16:creationId xmlns:a16="http://schemas.microsoft.com/office/drawing/2014/main" id="{BA67DA8B-375D-A548-8E79-18D396D3B7B1}"/>
                </a:ext>
              </a:extLst>
            </p:cNvPr>
            <p:cNvSpPr/>
            <p:nvPr/>
          </p:nvSpPr>
          <p:spPr>
            <a:xfrm>
              <a:off x="412846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2" name="tx248">
              <a:extLst>
                <a:ext uri="{FF2B5EF4-FFF2-40B4-BE49-F238E27FC236}">
                  <a16:creationId xmlns:a16="http://schemas.microsoft.com/office/drawing/2014/main" id="{7D1856E0-5ACC-274F-949B-18F9EB58BAF3}"/>
                </a:ext>
              </a:extLst>
            </p:cNvPr>
            <p:cNvSpPr/>
            <p:nvPr/>
          </p:nvSpPr>
          <p:spPr>
            <a:xfrm>
              <a:off x="32608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3" name="tx249">
              <a:extLst>
                <a:ext uri="{FF2B5EF4-FFF2-40B4-BE49-F238E27FC236}">
                  <a16:creationId xmlns:a16="http://schemas.microsoft.com/office/drawing/2014/main" id="{1FE1920A-EB40-9442-A701-771653BAFE68}"/>
                </a:ext>
              </a:extLst>
            </p:cNvPr>
            <p:cNvSpPr/>
            <p:nvPr/>
          </p:nvSpPr>
          <p:spPr>
            <a:xfrm>
              <a:off x="454840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4" name="tx250">
              <a:extLst>
                <a:ext uri="{FF2B5EF4-FFF2-40B4-BE49-F238E27FC236}">
                  <a16:creationId xmlns:a16="http://schemas.microsoft.com/office/drawing/2014/main" id="{9418BD1F-4EE8-E747-ADA1-159CE0612573}"/>
                </a:ext>
              </a:extLst>
            </p:cNvPr>
            <p:cNvSpPr/>
            <p:nvPr/>
          </p:nvSpPr>
          <p:spPr>
            <a:xfrm>
              <a:off x="41246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5" name="tx251">
              <a:extLst>
                <a:ext uri="{FF2B5EF4-FFF2-40B4-BE49-F238E27FC236}">
                  <a16:creationId xmlns:a16="http://schemas.microsoft.com/office/drawing/2014/main" id="{E4A687B5-B216-7E4D-8A7F-2FD1C6B0E2AF}"/>
                </a:ext>
              </a:extLst>
            </p:cNvPr>
            <p:cNvSpPr/>
            <p:nvPr/>
          </p:nvSpPr>
          <p:spPr>
            <a:xfrm>
              <a:off x="304681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6" name="tx252">
              <a:extLst>
                <a:ext uri="{FF2B5EF4-FFF2-40B4-BE49-F238E27FC236}">
                  <a16:creationId xmlns:a16="http://schemas.microsoft.com/office/drawing/2014/main" id="{7DC0470E-0EA0-584B-AB67-DAC005F94DE7}"/>
                </a:ext>
              </a:extLst>
            </p:cNvPr>
            <p:cNvSpPr/>
            <p:nvPr/>
          </p:nvSpPr>
          <p:spPr>
            <a:xfrm>
              <a:off x="280801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7" name="tx253">
              <a:extLst>
                <a:ext uri="{FF2B5EF4-FFF2-40B4-BE49-F238E27FC236}">
                  <a16:creationId xmlns:a16="http://schemas.microsoft.com/office/drawing/2014/main" id="{9119479A-CC39-8B4A-A7D7-F7BA39778A4F}"/>
                </a:ext>
              </a:extLst>
            </p:cNvPr>
            <p:cNvSpPr/>
            <p:nvPr/>
          </p:nvSpPr>
          <p:spPr>
            <a:xfrm>
              <a:off x="314062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8" name="tx254">
              <a:extLst>
                <a:ext uri="{FF2B5EF4-FFF2-40B4-BE49-F238E27FC236}">
                  <a16:creationId xmlns:a16="http://schemas.microsoft.com/office/drawing/2014/main" id="{B30882C5-0121-8847-A4D9-9FC9B3B4977F}"/>
                </a:ext>
              </a:extLst>
            </p:cNvPr>
            <p:cNvSpPr/>
            <p:nvPr/>
          </p:nvSpPr>
          <p:spPr>
            <a:xfrm>
              <a:off x="341540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9" name="tx255">
              <a:extLst>
                <a:ext uri="{FF2B5EF4-FFF2-40B4-BE49-F238E27FC236}">
                  <a16:creationId xmlns:a16="http://schemas.microsoft.com/office/drawing/2014/main" id="{016A9759-4B2F-D046-A4AC-E724F41CDA2C}"/>
                </a:ext>
              </a:extLst>
            </p:cNvPr>
            <p:cNvSpPr/>
            <p:nvPr/>
          </p:nvSpPr>
          <p:spPr>
            <a:xfrm>
              <a:off x="376763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0" name="tx256">
              <a:extLst>
                <a:ext uri="{FF2B5EF4-FFF2-40B4-BE49-F238E27FC236}">
                  <a16:creationId xmlns:a16="http://schemas.microsoft.com/office/drawing/2014/main" id="{D2A3EBD4-18FC-9D42-9EFD-7749C0B8E700}"/>
                </a:ext>
              </a:extLst>
            </p:cNvPr>
            <p:cNvSpPr/>
            <p:nvPr/>
          </p:nvSpPr>
          <p:spPr>
            <a:xfrm>
              <a:off x="490894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1" name="tx257">
              <a:extLst>
                <a:ext uri="{FF2B5EF4-FFF2-40B4-BE49-F238E27FC236}">
                  <a16:creationId xmlns:a16="http://schemas.microsoft.com/office/drawing/2014/main" id="{A84CEF03-56FE-AB44-90EB-D6AAA3B06C68}"/>
                </a:ext>
              </a:extLst>
            </p:cNvPr>
            <p:cNvSpPr/>
            <p:nvPr/>
          </p:nvSpPr>
          <p:spPr>
            <a:xfrm>
              <a:off x="405026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2" name="tx258">
              <a:extLst>
                <a:ext uri="{FF2B5EF4-FFF2-40B4-BE49-F238E27FC236}">
                  <a16:creationId xmlns:a16="http://schemas.microsoft.com/office/drawing/2014/main" id="{71BE0605-D871-D649-A878-6CE1A1F20F07}"/>
                </a:ext>
              </a:extLst>
            </p:cNvPr>
            <p:cNvSpPr/>
            <p:nvPr/>
          </p:nvSpPr>
          <p:spPr>
            <a:xfrm>
              <a:off x="283030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3" name="tx259">
              <a:extLst>
                <a:ext uri="{FF2B5EF4-FFF2-40B4-BE49-F238E27FC236}">
                  <a16:creationId xmlns:a16="http://schemas.microsoft.com/office/drawing/2014/main" id="{5EABB063-7FAD-DA43-903D-14701DBBAF04}"/>
                </a:ext>
              </a:extLst>
            </p:cNvPr>
            <p:cNvSpPr/>
            <p:nvPr/>
          </p:nvSpPr>
          <p:spPr>
            <a:xfrm>
              <a:off x="333772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4" name="tx260">
              <a:extLst>
                <a:ext uri="{FF2B5EF4-FFF2-40B4-BE49-F238E27FC236}">
                  <a16:creationId xmlns:a16="http://schemas.microsoft.com/office/drawing/2014/main" id="{9891BE5F-0384-2D4F-A60D-5114A4C78C50}"/>
                </a:ext>
              </a:extLst>
            </p:cNvPr>
            <p:cNvSpPr/>
            <p:nvPr/>
          </p:nvSpPr>
          <p:spPr>
            <a:xfrm>
              <a:off x="30434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5" name="tx261">
              <a:extLst>
                <a:ext uri="{FF2B5EF4-FFF2-40B4-BE49-F238E27FC236}">
                  <a16:creationId xmlns:a16="http://schemas.microsoft.com/office/drawing/2014/main" id="{2562FF43-A587-7C40-BBA9-6C29EA160D9E}"/>
                </a:ext>
              </a:extLst>
            </p:cNvPr>
            <p:cNvSpPr/>
            <p:nvPr/>
          </p:nvSpPr>
          <p:spPr>
            <a:xfrm>
              <a:off x="33463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6" name="tx262">
              <a:extLst>
                <a:ext uri="{FF2B5EF4-FFF2-40B4-BE49-F238E27FC236}">
                  <a16:creationId xmlns:a16="http://schemas.microsoft.com/office/drawing/2014/main" id="{BCAD7003-9ECB-4A4B-AC3C-B40B2C881F59}"/>
                </a:ext>
              </a:extLst>
            </p:cNvPr>
            <p:cNvSpPr/>
            <p:nvPr/>
          </p:nvSpPr>
          <p:spPr>
            <a:xfrm>
              <a:off x="412121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7" name="tx263">
              <a:extLst>
                <a:ext uri="{FF2B5EF4-FFF2-40B4-BE49-F238E27FC236}">
                  <a16:creationId xmlns:a16="http://schemas.microsoft.com/office/drawing/2014/main" id="{ABDB5CC4-3D9A-5041-9CA1-7E92ED47E571}"/>
                </a:ext>
              </a:extLst>
            </p:cNvPr>
            <p:cNvSpPr/>
            <p:nvPr/>
          </p:nvSpPr>
          <p:spPr>
            <a:xfrm>
              <a:off x="35888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8" name="tx264">
              <a:extLst>
                <a:ext uri="{FF2B5EF4-FFF2-40B4-BE49-F238E27FC236}">
                  <a16:creationId xmlns:a16="http://schemas.microsoft.com/office/drawing/2014/main" id="{1EA14C62-E7B7-5E4C-B2EB-365637F8342A}"/>
                </a:ext>
              </a:extLst>
            </p:cNvPr>
            <p:cNvSpPr/>
            <p:nvPr/>
          </p:nvSpPr>
          <p:spPr>
            <a:xfrm>
              <a:off x="385828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9" name="tx265">
              <a:extLst>
                <a:ext uri="{FF2B5EF4-FFF2-40B4-BE49-F238E27FC236}">
                  <a16:creationId xmlns:a16="http://schemas.microsoft.com/office/drawing/2014/main" id="{8E67F782-6059-7941-94E6-A948FDFFCD73}"/>
                </a:ext>
              </a:extLst>
            </p:cNvPr>
            <p:cNvSpPr/>
            <p:nvPr/>
          </p:nvSpPr>
          <p:spPr>
            <a:xfrm>
              <a:off x="429384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0" name="tx266">
              <a:extLst>
                <a:ext uri="{FF2B5EF4-FFF2-40B4-BE49-F238E27FC236}">
                  <a16:creationId xmlns:a16="http://schemas.microsoft.com/office/drawing/2014/main" id="{4387FC2E-75D1-B848-A2D3-5BEF68EE4FB1}"/>
                </a:ext>
              </a:extLst>
            </p:cNvPr>
            <p:cNvSpPr/>
            <p:nvPr/>
          </p:nvSpPr>
          <p:spPr>
            <a:xfrm>
              <a:off x="35005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1" name="tx267">
              <a:extLst>
                <a:ext uri="{FF2B5EF4-FFF2-40B4-BE49-F238E27FC236}">
                  <a16:creationId xmlns:a16="http://schemas.microsoft.com/office/drawing/2014/main" id="{0286C268-6421-4945-B800-30FFDC992C2B}"/>
                </a:ext>
              </a:extLst>
            </p:cNvPr>
            <p:cNvSpPr/>
            <p:nvPr/>
          </p:nvSpPr>
          <p:spPr>
            <a:xfrm>
              <a:off x="2766588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2" name="tx268">
              <a:extLst>
                <a:ext uri="{FF2B5EF4-FFF2-40B4-BE49-F238E27FC236}">
                  <a16:creationId xmlns:a16="http://schemas.microsoft.com/office/drawing/2014/main" id="{B3CBC77A-D1E3-254D-AA07-81D4D9327242}"/>
                </a:ext>
              </a:extLst>
            </p:cNvPr>
            <p:cNvSpPr/>
            <p:nvPr/>
          </p:nvSpPr>
          <p:spPr>
            <a:xfrm>
              <a:off x="369159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3" name="tx269">
              <a:extLst>
                <a:ext uri="{FF2B5EF4-FFF2-40B4-BE49-F238E27FC236}">
                  <a16:creationId xmlns:a16="http://schemas.microsoft.com/office/drawing/2014/main" id="{ED9E6440-8C3A-6041-AB24-D69592FED92F}"/>
                </a:ext>
              </a:extLst>
            </p:cNvPr>
            <p:cNvSpPr/>
            <p:nvPr/>
          </p:nvSpPr>
          <p:spPr>
            <a:xfrm>
              <a:off x="335012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4" name="tx270">
              <a:extLst>
                <a:ext uri="{FF2B5EF4-FFF2-40B4-BE49-F238E27FC236}">
                  <a16:creationId xmlns:a16="http://schemas.microsoft.com/office/drawing/2014/main" id="{DCD1A625-6B9F-3245-A848-1775AD5AAF61}"/>
                </a:ext>
              </a:extLst>
            </p:cNvPr>
            <p:cNvSpPr/>
            <p:nvPr/>
          </p:nvSpPr>
          <p:spPr>
            <a:xfrm>
              <a:off x="385055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5" name="tx271">
              <a:extLst>
                <a:ext uri="{FF2B5EF4-FFF2-40B4-BE49-F238E27FC236}">
                  <a16:creationId xmlns:a16="http://schemas.microsoft.com/office/drawing/2014/main" id="{6C04AC06-5B18-2543-A593-6F9070B8EA12}"/>
                </a:ext>
              </a:extLst>
            </p:cNvPr>
            <p:cNvSpPr/>
            <p:nvPr/>
          </p:nvSpPr>
          <p:spPr>
            <a:xfrm>
              <a:off x="3847311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6" name="tx272">
              <a:extLst>
                <a:ext uri="{FF2B5EF4-FFF2-40B4-BE49-F238E27FC236}">
                  <a16:creationId xmlns:a16="http://schemas.microsoft.com/office/drawing/2014/main" id="{546FB650-5F06-FD49-AC4D-E9242D23B375}"/>
                </a:ext>
              </a:extLst>
            </p:cNvPr>
            <p:cNvSpPr/>
            <p:nvPr/>
          </p:nvSpPr>
          <p:spPr>
            <a:xfrm>
              <a:off x="359670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7" name="tx273">
              <a:extLst>
                <a:ext uri="{FF2B5EF4-FFF2-40B4-BE49-F238E27FC236}">
                  <a16:creationId xmlns:a16="http://schemas.microsoft.com/office/drawing/2014/main" id="{31428E37-6885-0D42-8940-FECC7EF86CF1}"/>
                </a:ext>
              </a:extLst>
            </p:cNvPr>
            <p:cNvSpPr/>
            <p:nvPr/>
          </p:nvSpPr>
          <p:spPr>
            <a:xfrm>
              <a:off x="279190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8" name="tx274">
              <a:extLst>
                <a:ext uri="{FF2B5EF4-FFF2-40B4-BE49-F238E27FC236}">
                  <a16:creationId xmlns:a16="http://schemas.microsoft.com/office/drawing/2014/main" id="{E18EEADD-F549-5245-A19A-B75584C3779C}"/>
                </a:ext>
              </a:extLst>
            </p:cNvPr>
            <p:cNvSpPr/>
            <p:nvPr/>
          </p:nvSpPr>
          <p:spPr>
            <a:xfrm>
              <a:off x="294834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9" name="tx275">
              <a:extLst>
                <a:ext uri="{FF2B5EF4-FFF2-40B4-BE49-F238E27FC236}">
                  <a16:creationId xmlns:a16="http://schemas.microsoft.com/office/drawing/2014/main" id="{AF0F5522-8E4C-0B4E-AADD-E6B9C6C7EA25}"/>
                </a:ext>
              </a:extLst>
            </p:cNvPr>
            <p:cNvSpPr/>
            <p:nvPr/>
          </p:nvSpPr>
          <p:spPr>
            <a:xfrm>
              <a:off x="459962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0" name="tx276">
              <a:extLst>
                <a:ext uri="{FF2B5EF4-FFF2-40B4-BE49-F238E27FC236}">
                  <a16:creationId xmlns:a16="http://schemas.microsoft.com/office/drawing/2014/main" id="{E3900C83-1CDC-E74E-AD54-F0551D5A3D13}"/>
                </a:ext>
              </a:extLst>
            </p:cNvPr>
            <p:cNvSpPr/>
            <p:nvPr/>
          </p:nvSpPr>
          <p:spPr>
            <a:xfrm>
              <a:off x="348135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1" name="pg277">
              <a:extLst>
                <a:ext uri="{FF2B5EF4-FFF2-40B4-BE49-F238E27FC236}">
                  <a16:creationId xmlns:a16="http://schemas.microsoft.com/office/drawing/2014/main" id="{B4375F5F-27C9-A54F-A54A-81F6E69EE99B}"/>
                </a:ext>
              </a:extLst>
            </p:cNvPr>
            <p:cNvSpPr/>
            <p:nvPr/>
          </p:nvSpPr>
          <p:spPr>
            <a:xfrm>
              <a:off x="1934771" y="5431995"/>
              <a:ext cx="3014955" cy="415446"/>
            </a:xfrm>
            <a:custGeom>
              <a:avLst/>
              <a:gdLst/>
              <a:ahLst/>
              <a:cxnLst/>
              <a:rect l="0" t="0" r="0" b="0"/>
              <a:pathLst>
                <a:path w="3014955" h="415446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  <a:lnTo>
                    <a:pt x="3014955" y="415446"/>
                  </a:lnTo>
                  <a:lnTo>
                    <a:pt x="3004450" y="415446"/>
                  </a:lnTo>
                  <a:lnTo>
                    <a:pt x="2993945" y="415446"/>
                  </a:lnTo>
                  <a:lnTo>
                    <a:pt x="2983440" y="415446"/>
                  </a:lnTo>
                  <a:lnTo>
                    <a:pt x="2972935" y="415446"/>
                  </a:lnTo>
                  <a:lnTo>
                    <a:pt x="2962430" y="415446"/>
                  </a:lnTo>
                  <a:lnTo>
                    <a:pt x="2951925" y="415446"/>
                  </a:lnTo>
                  <a:lnTo>
                    <a:pt x="2941420" y="415446"/>
                  </a:lnTo>
                  <a:lnTo>
                    <a:pt x="2930915" y="415446"/>
                  </a:lnTo>
                  <a:lnTo>
                    <a:pt x="2920410" y="415446"/>
                  </a:lnTo>
                  <a:lnTo>
                    <a:pt x="2909905" y="415446"/>
                  </a:lnTo>
                  <a:lnTo>
                    <a:pt x="2899400" y="415446"/>
                  </a:lnTo>
                  <a:lnTo>
                    <a:pt x="2888895" y="415446"/>
                  </a:lnTo>
                  <a:lnTo>
                    <a:pt x="2878389" y="415446"/>
                  </a:lnTo>
                  <a:lnTo>
                    <a:pt x="2867884" y="415446"/>
                  </a:lnTo>
                  <a:lnTo>
                    <a:pt x="2857379" y="415446"/>
                  </a:lnTo>
                  <a:lnTo>
                    <a:pt x="2846874" y="415446"/>
                  </a:lnTo>
                  <a:lnTo>
                    <a:pt x="2836369" y="415446"/>
                  </a:lnTo>
                  <a:lnTo>
                    <a:pt x="2825864" y="415446"/>
                  </a:lnTo>
                  <a:lnTo>
                    <a:pt x="2815359" y="415446"/>
                  </a:lnTo>
                  <a:lnTo>
                    <a:pt x="2804854" y="415446"/>
                  </a:lnTo>
                  <a:lnTo>
                    <a:pt x="2794349" y="415446"/>
                  </a:lnTo>
                  <a:lnTo>
                    <a:pt x="2783844" y="415446"/>
                  </a:lnTo>
                  <a:lnTo>
                    <a:pt x="2773339" y="415446"/>
                  </a:lnTo>
                  <a:lnTo>
                    <a:pt x="2762834" y="415446"/>
                  </a:lnTo>
                  <a:lnTo>
                    <a:pt x="2752329" y="415446"/>
                  </a:lnTo>
                  <a:lnTo>
                    <a:pt x="2741824" y="415446"/>
                  </a:lnTo>
                  <a:lnTo>
                    <a:pt x="2731318" y="415446"/>
                  </a:lnTo>
                  <a:lnTo>
                    <a:pt x="2720813" y="415446"/>
                  </a:lnTo>
                  <a:lnTo>
                    <a:pt x="2710308" y="415446"/>
                  </a:lnTo>
                  <a:lnTo>
                    <a:pt x="2699803" y="415446"/>
                  </a:lnTo>
                  <a:lnTo>
                    <a:pt x="2689298" y="415446"/>
                  </a:lnTo>
                  <a:lnTo>
                    <a:pt x="2678793" y="415446"/>
                  </a:lnTo>
                  <a:lnTo>
                    <a:pt x="2668288" y="415446"/>
                  </a:lnTo>
                  <a:lnTo>
                    <a:pt x="2657783" y="415446"/>
                  </a:lnTo>
                  <a:lnTo>
                    <a:pt x="2647278" y="415446"/>
                  </a:lnTo>
                  <a:lnTo>
                    <a:pt x="2636773" y="415446"/>
                  </a:lnTo>
                  <a:lnTo>
                    <a:pt x="2626268" y="415446"/>
                  </a:lnTo>
                  <a:lnTo>
                    <a:pt x="2615763" y="415446"/>
                  </a:lnTo>
                  <a:lnTo>
                    <a:pt x="2605258" y="415446"/>
                  </a:lnTo>
                  <a:lnTo>
                    <a:pt x="2594752" y="415446"/>
                  </a:lnTo>
                  <a:lnTo>
                    <a:pt x="2584247" y="415446"/>
                  </a:lnTo>
                  <a:lnTo>
                    <a:pt x="2573742" y="415446"/>
                  </a:lnTo>
                  <a:lnTo>
                    <a:pt x="2563237" y="415446"/>
                  </a:lnTo>
                  <a:lnTo>
                    <a:pt x="2552732" y="415446"/>
                  </a:lnTo>
                  <a:lnTo>
                    <a:pt x="2542227" y="415446"/>
                  </a:lnTo>
                  <a:lnTo>
                    <a:pt x="2531722" y="415446"/>
                  </a:lnTo>
                  <a:lnTo>
                    <a:pt x="2521217" y="415446"/>
                  </a:lnTo>
                  <a:lnTo>
                    <a:pt x="2510712" y="415446"/>
                  </a:lnTo>
                  <a:lnTo>
                    <a:pt x="2500207" y="415446"/>
                  </a:lnTo>
                  <a:lnTo>
                    <a:pt x="2489702" y="415446"/>
                  </a:lnTo>
                  <a:lnTo>
                    <a:pt x="2479197" y="415446"/>
                  </a:lnTo>
                  <a:lnTo>
                    <a:pt x="2468692" y="415446"/>
                  </a:lnTo>
                  <a:lnTo>
                    <a:pt x="2458187" y="415446"/>
                  </a:lnTo>
                  <a:lnTo>
                    <a:pt x="2447681" y="415446"/>
                  </a:lnTo>
                  <a:lnTo>
                    <a:pt x="2437176" y="415446"/>
                  </a:lnTo>
                  <a:lnTo>
                    <a:pt x="2426671" y="415446"/>
                  </a:lnTo>
                  <a:lnTo>
                    <a:pt x="2416166" y="415446"/>
                  </a:lnTo>
                  <a:lnTo>
                    <a:pt x="2405661" y="415446"/>
                  </a:lnTo>
                  <a:lnTo>
                    <a:pt x="2395156" y="415446"/>
                  </a:lnTo>
                  <a:lnTo>
                    <a:pt x="2384651" y="415446"/>
                  </a:lnTo>
                  <a:lnTo>
                    <a:pt x="2374146" y="415446"/>
                  </a:lnTo>
                  <a:lnTo>
                    <a:pt x="2363641" y="415446"/>
                  </a:lnTo>
                  <a:lnTo>
                    <a:pt x="2353136" y="415446"/>
                  </a:lnTo>
                  <a:lnTo>
                    <a:pt x="2342631" y="415446"/>
                  </a:lnTo>
                  <a:lnTo>
                    <a:pt x="2332126" y="415446"/>
                  </a:lnTo>
                  <a:lnTo>
                    <a:pt x="2321621" y="415446"/>
                  </a:lnTo>
                  <a:lnTo>
                    <a:pt x="2311116" y="415446"/>
                  </a:lnTo>
                  <a:lnTo>
                    <a:pt x="2300610" y="415446"/>
                  </a:lnTo>
                  <a:lnTo>
                    <a:pt x="2290105" y="415446"/>
                  </a:lnTo>
                  <a:lnTo>
                    <a:pt x="2279600" y="415446"/>
                  </a:lnTo>
                  <a:lnTo>
                    <a:pt x="2269095" y="415446"/>
                  </a:lnTo>
                  <a:lnTo>
                    <a:pt x="2258590" y="415446"/>
                  </a:lnTo>
                  <a:lnTo>
                    <a:pt x="2248085" y="415446"/>
                  </a:lnTo>
                  <a:lnTo>
                    <a:pt x="2237580" y="415446"/>
                  </a:lnTo>
                  <a:lnTo>
                    <a:pt x="2227075" y="415446"/>
                  </a:lnTo>
                  <a:lnTo>
                    <a:pt x="2216570" y="415446"/>
                  </a:lnTo>
                  <a:lnTo>
                    <a:pt x="2206065" y="415446"/>
                  </a:lnTo>
                  <a:lnTo>
                    <a:pt x="2195560" y="415446"/>
                  </a:lnTo>
                  <a:lnTo>
                    <a:pt x="2185055" y="415446"/>
                  </a:lnTo>
                  <a:lnTo>
                    <a:pt x="2174550" y="415446"/>
                  </a:lnTo>
                  <a:lnTo>
                    <a:pt x="2164045" y="415446"/>
                  </a:lnTo>
                  <a:lnTo>
                    <a:pt x="2153539" y="415446"/>
                  </a:lnTo>
                  <a:lnTo>
                    <a:pt x="2143034" y="415446"/>
                  </a:lnTo>
                  <a:lnTo>
                    <a:pt x="2132529" y="415446"/>
                  </a:lnTo>
                  <a:lnTo>
                    <a:pt x="2122024" y="415446"/>
                  </a:lnTo>
                  <a:lnTo>
                    <a:pt x="2111519" y="415446"/>
                  </a:lnTo>
                  <a:lnTo>
                    <a:pt x="2101014" y="415446"/>
                  </a:lnTo>
                  <a:lnTo>
                    <a:pt x="2090509" y="415446"/>
                  </a:lnTo>
                  <a:lnTo>
                    <a:pt x="2080004" y="415446"/>
                  </a:lnTo>
                  <a:lnTo>
                    <a:pt x="2069499" y="415446"/>
                  </a:lnTo>
                  <a:lnTo>
                    <a:pt x="2058994" y="415446"/>
                  </a:lnTo>
                  <a:lnTo>
                    <a:pt x="2048489" y="415446"/>
                  </a:lnTo>
                  <a:lnTo>
                    <a:pt x="2037984" y="415446"/>
                  </a:lnTo>
                  <a:lnTo>
                    <a:pt x="2027479" y="415446"/>
                  </a:lnTo>
                  <a:lnTo>
                    <a:pt x="2016973" y="415446"/>
                  </a:lnTo>
                  <a:lnTo>
                    <a:pt x="2006468" y="415446"/>
                  </a:lnTo>
                  <a:lnTo>
                    <a:pt x="1995963" y="415446"/>
                  </a:lnTo>
                  <a:lnTo>
                    <a:pt x="1985458" y="415446"/>
                  </a:lnTo>
                  <a:lnTo>
                    <a:pt x="1974953" y="415446"/>
                  </a:lnTo>
                  <a:lnTo>
                    <a:pt x="1964448" y="415446"/>
                  </a:lnTo>
                  <a:lnTo>
                    <a:pt x="1953943" y="415446"/>
                  </a:lnTo>
                  <a:lnTo>
                    <a:pt x="1943438" y="415446"/>
                  </a:lnTo>
                  <a:lnTo>
                    <a:pt x="1932933" y="415446"/>
                  </a:lnTo>
                  <a:lnTo>
                    <a:pt x="1922428" y="415446"/>
                  </a:lnTo>
                  <a:lnTo>
                    <a:pt x="1911923" y="415446"/>
                  </a:lnTo>
                  <a:lnTo>
                    <a:pt x="1901418" y="415446"/>
                  </a:lnTo>
                  <a:lnTo>
                    <a:pt x="1890913" y="415446"/>
                  </a:lnTo>
                  <a:lnTo>
                    <a:pt x="1880408" y="415446"/>
                  </a:lnTo>
                  <a:lnTo>
                    <a:pt x="1869902" y="415446"/>
                  </a:lnTo>
                  <a:lnTo>
                    <a:pt x="1859397" y="415446"/>
                  </a:lnTo>
                  <a:lnTo>
                    <a:pt x="1848892" y="415446"/>
                  </a:lnTo>
                  <a:lnTo>
                    <a:pt x="1838387" y="415446"/>
                  </a:lnTo>
                  <a:lnTo>
                    <a:pt x="1827882" y="415446"/>
                  </a:lnTo>
                  <a:lnTo>
                    <a:pt x="1817377" y="415446"/>
                  </a:lnTo>
                  <a:lnTo>
                    <a:pt x="1806872" y="415446"/>
                  </a:lnTo>
                  <a:lnTo>
                    <a:pt x="1796367" y="415446"/>
                  </a:lnTo>
                  <a:lnTo>
                    <a:pt x="1785862" y="415446"/>
                  </a:lnTo>
                  <a:lnTo>
                    <a:pt x="1775357" y="415446"/>
                  </a:lnTo>
                  <a:lnTo>
                    <a:pt x="1764852" y="415446"/>
                  </a:lnTo>
                  <a:lnTo>
                    <a:pt x="1754347" y="415446"/>
                  </a:lnTo>
                  <a:lnTo>
                    <a:pt x="1743842" y="415446"/>
                  </a:lnTo>
                  <a:lnTo>
                    <a:pt x="1733337" y="415446"/>
                  </a:lnTo>
                  <a:lnTo>
                    <a:pt x="1722831" y="415446"/>
                  </a:lnTo>
                  <a:lnTo>
                    <a:pt x="1712326" y="415446"/>
                  </a:lnTo>
                  <a:lnTo>
                    <a:pt x="1701821" y="415446"/>
                  </a:lnTo>
                  <a:lnTo>
                    <a:pt x="1691316" y="415446"/>
                  </a:lnTo>
                  <a:lnTo>
                    <a:pt x="1680811" y="415446"/>
                  </a:lnTo>
                  <a:lnTo>
                    <a:pt x="1670306" y="415446"/>
                  </a:lnTo>
                  <a:lnTo>
                    <a:pt x="1659801" y="415446"/>
                  </a:lnTo>
                  <a:lnTo>
                    <a:pt x="1649296" y="415446"/>
                  </a:lnTo>
                  <a:lnTo>
                    <a:pt x="1638791" y="415446"/>
                  </a:lnTo>
                  <a:lnTo>
                    <a:pt x="1628286" y="415446"/>
                  </a:lnTo>
                  <a:lnTo>
                    <a:pt x="1617781" y="415446"/>
                  </a:lnTo>
                  <a:lnTo>
                    <a:pt x="1607276" y="415446"/>
                  </a:lnTo>
                  <a:lnTo>
                    <a:pt x="1596771" y="415446"/>
                  </a:lnTo>
                  <a:lnTo>
                    <a:pt x="1586266" y="415446"/>
                  </a:lnTo>
                  <a:lnTo>
                    <a:pt x="1575760" y="415446"/>
                  </a:lnTo>
                  <a:lnTo>
                    <a:pt x="1565255" y="415446"/>
                  </a:lnTo>
                  <a:lnTo>
                    <a:pt x="1554750" y="415446"/>
                  </a:lnTo>
                  <a:lnTo>
                    <a:pt x="1544245" y="415446"/>
                  </a:lnTo>
                  <a:lnTo>
                    <a:pt x="1533740" y="415446"/>
                  </a:lnTo>
                  <a:lnTo>
                    <a:pt x="1523235" y="415446"/>
                  </a:lnTo>
                  <a:lnTo>
                    <a:pt x="1512730" y="415446"/>
                  </a:lnTo>
                  <a:lnTo>
                    <a:pt x="1502225" y="415446"/>
                  </a:lnTo>
                  <a:lnTo>
                    <a:pt x="1491720" y="415446"/>
                  </a:lnTo>
                  <a:lnTo>
                    <a:pt x="1481215" y="415446"/>
                  </a:lnTo>
                  <a:lnTo>
                    <a:pt x="1470710" y="415446"/>
                  </a:lnTo>
                  <a:lnTo>
                    <a:pt x="1460205" y="415446"/>
                  </a:lnTo>
                  <a:lnTo>
                    <a:pt x="1449700" y="415446"/>
                  </a:lnTo>
                  <a:lnTo>
                    <a:pt x="1439194" y="415446"/>
                  </a:lnTo>
                  <a:lnTo>
                    <a:pt x="1428689" y="415446"/>
                  </a:lnTo>
                  <a:lnTo>
                    <a:pt x="1418184" y="415446"/>
                  </a:lnTo>
                  <a:lnTo>
                    <a:pt x="1407679" y="415446"/>
                  </a:lnTo>
                  <a:lnTo>
                    <a:pt x="1397174" y="415446"/>
                  </a:lnTo>
                  <a:lnTo>
                    <a:pt x="1386669" y="415446"/>
                  </a:lnTo>
                  <a:lnTo>
                    <a:pt x="1376164" y="415446"/>
                  </a:lnTo>
                  <a:lnTo>
                    <a:pt x="1365659" y="415446"/>
                  </a:lnTo>
                  <a:lnTo>
                    <a:pt x="1355154" y="415446"/>
                  </a:lnTo>
                  <a:lnTo>
                    <a:pt x="1344649" y="415446"/>
                  </a:lnTo>
                  <a:lnTo>
                    <a:pt x="1334144" y="415446"/>
                  </a:lnTo>
                  <a:lnTo>
                    <a:pt x="1323639" y="415446"/>
                  </a:lnTo>
                  <a:lnTo>
                    <a:pt x="1313134" y="415446"/>
                  </a:lnTo>
                  <a:lnTo>
                    <a:pt x="1302629" y="415446"/>
                  </a:lnTo>
                  <a:lnTo>
                    <a:pt x="1292123" y="415446"/>
                  </a:lnTo>
                  <a:lnTo>
                    <a:pt x="1281618" y="415446"/>
                  </a:lnTo>
                  <a:lnTo>
                    <a:pt x="1271113" y="415446"/>
                  </a:lnTo>
                  <a:lnTo>
                    <a:pt x="1260608" y="415446"/>
                  </a:lnTo>
                  <a:lnTo>
                    <a:pt x="1250103" y="415446"/>
                  </a:lnTo>
                  <a:lnTo>
                    <a:pt x="1239598" y="415446"/>
                  </a:lnTo>
                  <a:lnTo>
                    <a:pt x="1229093" y="415446"/>
                  </a:lnTo>
                  <a:lnTo>
                    <a:pt x="1218588" y="415446"/>
                  </a:lnTo>
                  <a:lnTo>
                    <a:pt x="1208083" y="415446"/>
                  </a:lnTo>
                  <a:lnTo>
                    <a:pt x="1197578" y="415446"/>
                  </a:lnTo>
                  <a:lnTo>
                    <a:pt x="1187073" y="415446"/>
                  </a:lnTo>
                  <a:lnTo>
                    <a:pt x="1176568" y="415446"/>
                  </a:lnTo>
                  <a:lnTo>
                    <a:pt x="1166063" y="415446"/>
                  </a:lnTo>
                  <a:lnTo>
                    <a:pt x="1155558" y="415446"/>
                  </a:lnTo>
                  <a:lnTo>
                    <a:pt x="1145052" y="415446"/>
                  </a:lnTo>
                  <a:lnTo>
                    <a:pt x="1134547" y="415446"/>
                  </a:lnTo>
                  <a:lnTo>
                    <a:pt x="1124042" y="415446"/>
                  </a:lnTo>
                  <a:lnTo>
                    <a:pt x="1113537" y="415446"/>
                  </a:lnTo>
                  <a:lnTo>
                    <a:pt x="1103032" y="415446"/>
                  </a:lnTo>
                  <a:lnTo>
                    <a:pt x="1092527" y="415446"/>
                  </a:lnTo>
                  <a:lnTo>
                    <a:pt x="1082022" y="415446"/>
                  </a:lnTo>
                  <a:lnTo>
                    <a:pt x="1071517" y="415446"/>
                  </a:lnTo>
                  <a:lnTo>
                    <a:pt x="1061012" y="415446"/>
                  </a:lnTo>
                  <a:lnTo>
                    <a:pt x="1050507" y="415446"/>
                  </a:lnTo>
                  <a:lnTo>
                    <a:pt x="1040002" y="415446"/>
                  </a:lnTo>
                  <a:lnTo>
                    <a:pt x="1029497" y="415446"/>
                  </a:lnTo>
                  <a:lnTo>
                    <a:pt x="1018992" y="415446"/>
                  </a:lnTo>
                  <a:lnTo>
                    <a:pt x="1008486" y="415446"/>
                  </a:lnTo>
                  <a:lnTo>
                    <a:pt x="997981" y="415446"/>
                  </a:lnTo>
                  <a:lnTo>
                    <a:pt x="987476" y="415446"/>
                  </a:lnTo>
                  <a:lnTo>
                    <a:pt x="976971" y="415446"/>
                  </a:lnTo>
                  <a:lnTo>
                    <a:pt x="966466" y="415446"/>
                  </a:lnTo>
                  <a:lnTo>
                    <a:pt x="955961" y="415446"/>
                  </a:lnTo>
                  <a:lnTo>
                    <a:pt x="945456" y="415446"/>
                  </a:lnTo>
                  <a:lnTo>
                    <a:pt x="934951" y="415446"/>
                  </a:lnTo>
                  <a:lnTo>
                    <a:pt x="924446" y="415446"/>
                  </a:lnTo>
                  <a:lnTo>
                    <a:pt x="913941" y="415446"/>
                  </a:lnTo>
                  <a:lnTo>
                    <a:pt x="903436" y="415446"/>
                  </a:lnTo>
                  <a:lnTo>
                    <a:pt x="892931" y="415446"/>
                  </a:lnTo>
                  <a:lnTo>
                    <a:pt x="882426" y="415446"/>
                  </a:lnTo>
                  <a:lnTo>
                    <a:pt x="871921" y="415446"/>
                  </a:lnTo>
                  <a:lnTo>
                    <a:pt x="861415" y="415446"/>
                  </a:lnTo>
                  <a:lnTo>
                    <a:pt x="850910" y="415446"/>
                  </a:lnTo>
                  <a:lnTo>
                    <a:pt x="840405" y="415446"/>
                  </a:lnTo>
                  <a:lnTo>
                    <a:pt x="829900" y="415446"/>
                  </a:lnTo>
                  <a:lnTo>
                    <a:pt x="819395" y="415446"/>
                  </a:lnTo>
                  <a:lnTo>
                    <a:pt x="808890" y="415446"/>
                  </a:lnTo>
                  <a:lnTo>
                    <a:pt x="798385" y="415446"/>
                  </a:lnTo>
                  <a:lnTo>
                    <a:pt x="787880" y="415446"/>
                  </a:lnTo>
                  <a:lnTo>
                    <a:pt x="777375" y="415446"/>
                  </a:lnTo>
                  <a:lnTo>
                    <a:pt x="766870" y="415446"/>
                  </a:lnTo>
                  <a:lnTo>
                    <a:pt x="756365" y="415446"/>
                  </a:lnTo>
                  <a:lnTo>
                    <a:pt x="745860" y="415446"/>
                  </a:lnTo>
                  <a:lnTo>
                    <a:pt x="735355" y="415446"/>
                  </a:lnTo>
                  <a:lnTo>
                    <a:pt x="724850" y="415446"/>
                  </a:lnTo>
                  <a:lnTo>
                    <a:pt x="714344" y="415446"/>
                  </a:lnTo>
                  <a:lnTo>
                    <a:pt x="703839" y="415446"/>
                  </a:lnTo>
                  <a:lnTo>
                    <a:pt x="693334" y="415446"/>
                  </a:lnTo>
                  <a:lnTo>
                    <a:pt x="682829" y="415446"/>
                  </a:lnTo>
                  <a:lnTo>
                    <a:pt x="672324" y="415446"/>
                  </a:lnTo>
                  <a:lnTo>
                    <a:pt x="661819" y="415446"/>
                  </a:lnTo>
                  <a:lnTo>
                    <a:pt x="651314" y="415446"/>
                  </a:lnTo>
                  <a:lnTo>
                    <a:pt x="640809" y="415446"/>
                  </a:lnTo>
                  <a:lnTo>
                    <a:pt x="630304" y="415446"/>
                  </a:lnTo>
                  <a:lnTo>
                    <a:pt x="619799" y="415446"/>
                  </a:lnTo>
                  <a:lnTo>
                    <a:pt x="609294" y="415446"/>
                  </a:lnTo>
                  <a:lnTo>
                    <a:pt x="598789" y="415446"/>
                  </a:lnTo>
                  <a:lnTo>
                    <a:pt x="588284" y="415446"/>
                  </a:lnTo>
                  <a:lnTo>
                    <a:pt x="577779" y="415446"/>
                  </a:lnTo>
                  <a:lnTo>
                    <a:pt x="567273" y="415446"/>
                  </a:lnTo>
                  <a:lnTo>
                    <a:pt x="556768" y="415446"/>
                  </a:lnTo>
                  <a:lnTo>
                    <a:pt x="546263" y="415446"/>
                  </a:lnTo>
                  <a:lnTo>
                    <a:pt x="535758" y="415446"/>
                  </a:lnTo>
                  <a:lnTo>
                    <a:pt x="525253" y="415446"/>
                  </a:lnTo>
                  <a:lnTo>
                    <a:pt x="514748" y="415446"/>
                  </a:lnTo>
                  <a:lnTo>
                    <a:pt x="504243" y="415446"/>
                  </a:lnTo>
                  <a:lnTo>
                    <a:pt x="493738" y="415446"/>
                  </a:lnTo>
                  <a:lnTo>
                    <a:pt x="483233" y="415446"/>
                  </a:lnTo>
                  <a:lnTo>
                    <a:pt x="472728" y="415446"/>
                  </a:lnTo>
                  <a:lnTo>
                    <a:pt x="462223" y="415446"/>
                  </a:lnTo>
                  <a:lnTo>
                    <a:pt x="451718" y="415446"/>
                  </a:lnTo>
                  <a:lnTo>
                    <a:pt x="441213" y="415446"/>
                  </a:lnTo>
                  <a:lnTo>
                    <a:pt x="430707" y="415446"/>
                  </a:lnTo>
                  <a:lnTo>
                    <a:pt x="420202" y="415446"/>
                  </a:lnTo>
                  <a:lnTo>
                    <a:pt x="409697" y="415446"/>
                  </a:lnTo>
                  <a:lnTo>
                    <a:pt x="399192" y="415446"/>
                  </a:lnTo>
                  <a:lnTo>
                    <a:pt x="388687" y="415446"/>
                  </a:lnTo>
                  <a:lnTo>
                    <a:pt x="378182" y="415446"/>
                  </a:lnTo>
                  <a:lnTo>
                    <a:pt x="367677" y="415446"/>
                  </a:lnTo>
                  <a:lnTo>
                    <a:pt x="357172" y="415446"/>
                  </a:lnTo>
                  <a:lnTo>
                    <a:pt x="346667" y="415446"/>
                  </a:lnTo>
                  <a:lnTo>
                    <a:pt x="336162" y="415446"/>
                  </a:lnTo>
                  <a:lnTo>
                    <a:pt x="325657" y="415446"/>
                  </a:lnTo>
                  <a:lnTo>
                    <a:pt x="315152" y="415446"/>
                  </a:lnTo>
                  <a:lnTo>
                    <a:pt x="304647" y="415446"/>
                  </a:lnTo>
                  <a:lnTo>
                    <a:pt x="294142" y="415446"/>
                  </a:lnTo>
                  <a:lnTo>
                    <a:pt x="283636" y="415446"/>
                  </a:lnTo>
                  <a:lnTo>
                    <a:pt x="273131" y="415446"/>
                  </a:lnTo>
                  <a:lnTo>
                    <a:pt x="262626" y="415446"/>
                  </a:lnTo>
                  <a:lnTo>
                    <a:pt x="252121" y="415446"/>
                  </a:lnTo>
                  <a:lnTo>
                    <a:pt x="241616" y="415446"/>
                  </a:lnTo>
                  <a:lnTo>
                    <a:pt x="231111" y="415446"/>
                  </a:lnTo>
                  <a:lnTo>
                    <a:pt x="220606" y="415446"/>
                  </a:lnTo>
                  <a:lnTo>
                    <a:pt x="210101" y="415446"/>
                  </a:lnTo>
                  <a:lnTo>
                    <a:pt x="199596" y="415446"/>
                  </a:lnTo>
                  <a:lnTo>
                    <a:pt x="189091" y="415446"/>
                  </a:lnTo>
                  <a:lnTo>
                    <a:pt x="178586" y="415446"/>
                  </a:lnTo>
                  <a:lnTo>
                    <a:pt x="168081" y="415446"/>
                  </a:lnTo>
                  <a:lnTo>
                    <a:pt x="157576" y="415446"/>
                  </a:lnTo>
                  <a:lnTo>
                    <a:pt x="147071" y="415446"/>
                  </a:lnTo>
                  <a:lnTo>
                    <a:pt x="136565" y="415446"/>
                  </a:lnTo>
                  <a:lnTo>
                    <a:pt x="126060" y="415446"/>
                  </a:lnTo>
                  <a:lnTo>
                    <a:pt x="115555" y="415446"/>
                  </a:lnTo>
                  <a:lnTo>
                    <a:pt x="105050" y="415446"/>
                  </a:lnTo>
                  <a:lnTo>
                    <a:pt x="94545" y="415446"/>
                  </a:lnTo>
                  <a:lnTo>
                    <a:pt x="84040" y="415446"/>
                  </a:lnTo>
                  <a:lnTo>
                    <a:pt x="73535" y="415446"/>
                  </a:lnTo>
                  <a:lnTo>
                    <a:pt x="63030" y="415446"/>
                  </a:lnTo>
                  <a:lnTo>
                    <a:pt x="52525" y="415446"/>
                  </a:lnTo>
                  <a:lnTo>
                    <a:pt x="42020" y="415446"/>
                  </a:lnTo>
                  <a:lnTo>
                    <a:pt x="31515" y="415446"/>
                  </a:lnTo>
                  <a:lnTo>
                    <a:pt x="21010" y="415446"/>
                  </a:lnTo>
                  <a:lnTo>
                    <a:pt x="10505" y="415446"/>
                  </a:lnTo>
                  <a:lnTo>
                    <a:pt x="0" y="41544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l278">
              <a:extLst>
                <a:ext uri="{FF2B5EF4-FFF2-40B4-BE49-F238E27FC236}">
                  <a16:creationId xmlns:a16="http://schemas.microsoft.com/office/drawing/2014/main" id="{B3C3EEA3-5244-9D4E-8EB0-F1BA93C9D293}"/>
                </a:ext>
              </a:extLst>
            </p:cNvPr>
            <p:cNvSpPr/>
            <p:nvPr/>
          </p:nvSpPr>
          <p:spPr>
            <a:xfrm>
              <a:off x="1934771" y="5431995"/>
              <a:ext cx="3014955" cy="410228"/>
            </a:xfrm>
            <a:custGeom>
              <a:avLst/>
              <a:gdLst/>
              <a:ahLst/>
              <a:cxnLst/>
              <a:rect l="0" t="0" r="0" b="0"/>
              <a:pathLst>
                <a:path w="3014955" h="410228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279">
              <a:extLst>
                <a:ext uri="{FF2B5EF4-FFF2-40B4-BE49-F238E27FC236}">
                  <a16:creationId xmlns:a16="http://schemas.microsoft.com/office/drawing/2014/main" id="{9AE32804-27E8-1042-A6D8-FE2134026948}"/>
                </a:ext>
              </a:extLst>
            </p:cNvPr>
            <p:cNvSpPr/>
            <p:nvPr/>
          </p:nvSpPr>
          <p:spPr>
            <a:xfrm>
              <a:off x="401205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4" name="tx280">
              <a:extLst>
                <a:ext uri="{FF2B5EF4-FFF2-40B4-BE49-F238E27FC236}">
                  <a16:creationId xmlns:a16="http://schemas.microsoft.com/office/drawing/2014/main" id="{5EDACD0C-0A8C-E740-9D18-B78BFC24A476}"/>
                </a:ext>
              </a:extLst>
            </p:cNvPr>
            <p:cNvSpPr/>
            <p:nvPr/>
          </p:nvSpPr>
          <p:spPr>
            <a:xfrm>
              <a:off x="272018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5" name="tx281">
              <a:extLst>
                <a:ext uri="{FF2B5EF4-FFF2-40B4-BE49-F238E27FC236}">
                  <a16:creationId xmlns:a16="http://schemas.microsoft.com/office/drawing/2014/main" id="{AFCE0189-AB5F-AC4E-9ABA-BE9496B209C0}"/>
                </a:ext>
              </a:extLst>
            </p:cNvPr>
            <p:cNvSpPr/>
            <p:nvPr/>
          </p:nvSpPr>
          <p:spPr>
            <a:xfrm>
              <a:off x="26475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6" name="tx282">
              <a:extLst>
                <a:ext uri="{FF2B5EF4-FFF2-40B4-BE49-F238E27FC236}">
                  <a16:creationId xmlns:a16="http://schemas.microsoft.com/office/drawing/2014/main" id="{28086F92-44D7-2D49-AB6B-3B6D350A5700}"/>
                </a:ext>
              </a:extLst>
            </p:cNvPr>
            <p:cNvSpPr/>
            <p:nvPr/>
          </p:nvSpPr>
          <p:spPr>
            <a:xfrm>
              <a:off x="30933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7" name="tx283">
              <a:extLst>
                <a:ext uri="{FF2B5EF4-FFF2-40B4-BE49-F238E27FC236}">
                  <a16:creationId xmlns:a16="http://schemas.microsoft.com/office/drawing/2014/main" id="{9BA0BF1E-3687-BD45-8B0E-9D7CC406A758}"/>
                </a:ext>
              </a:extLst>
            </p:cNvPr>
            <p:cNvSpPr/>
            <p:nvPr/>
          </p:nvSpPr>
          <p:spPr>
            <a:xfrm>
              <a:off x="422155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8" name="tx284">
              <a:extLst>
                <a:ext uri="{FF2B5EF4-FFF2-40B4-BE49-F238E27FC236}">
                  <a16:creationId xmlns:a16="http://schemas.microsoft.com/office/drawing/2014/main" id="{951EF854-E981-5D47-861E-E5C650C82E56}"/>
                </a:ext>
              </a:extLst>
            </p:cNvPr>
            <p:cNvSpPr/>
            <p:nvPr/>
          </p:nvSpPr>
          <p:spPr>
            <a:xfrm>
              <a:off x="3125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9" name="tx285">
              <a:extLst>
                <a:ext uri="{FF2B5EF4-FFF2-40B4-BE49-F238E27FC236}">
                  <a16:creationId xmlns:a16="http://schemas.microsoft.com/office/drawing/2014/main" id="{1F95CF79-FB6D-104F-8B82-7980EB10858A}"/>
                </a:ext>
              </a:extLst>
            </p:cNvPr>
            <p:cNvSpPr/>
            <p:nvPr/>
          </p:nvSpPr>
          <p:spPr>
            <a:xfrm>
              <a:off x="4121213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0" name="tx286">
              <a:extLst>
                <a:ext uri="{FF2B5EF4-FFF2-40B4-BE49-F238E27FC236}">
                  <a16:creationId xmlns:a16="http://schemas.microsoft.com/office/drawing/2014/main" id="{14EF41C5-3648-4445-A4CB-0B16C14762AD}"/>
                </a:ext>
              </a:extLst>
            </p:cNvPr>
            <p:cNvSpPr/>
            <p:nvPr/>
          </p:nvSpPr>
          <p:spPr>
            <a:xfrm>
              <a:off x="292656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1" name="tx287">
              <a:extLst>
                <a:ext uri="{FF2B5EF4-FFF2-40B4-BE49-F238E27FC236}">
                  <a16:creationId xmlns:a16="http://schemas.microsoft.com/office/drawing/2014/main" id="{03F12B9A-65F1-6542-8B68-70A457399250}"/>
                </a:ext>
              </a:extLst>
            </p:cNvPr>
            <p:cNvSpPr/>
            <p:nvPr/>
          </p:nvSpPr>
          <p:spPr>
            <a:xfrm>
              <a:off x="337878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2" name="tx288">
              <a:extLst>
                <a:ext uri="{FF2B5EF4-FFF2-40B4-BE49-F238E27FC236}">
                  <a16:creationId xmlns:a16="http://schemas.microsoft.com/office/drawing/2014/main" id="{8DF4250D-3BF7-3243-AE89-339F6F314423}"/>
                </a:ext>
              </a:extLst>
            </p:cNvPr>
            <p:cNvSpPr/>
            <p:nvPr/>
          </p:nvSpPr>
          <p:spPr>
            <a:xfrm>
              <a:off x="366259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3" name="tx289">
              <a:extLst>
                <a:ext uri="{FF2B5EF4-FFF2-40B4-BE49-F238E27FC236}">
                  <a16:creationId xmlns:a16="http://schemas.microsoft.com/office/drawing/2014/main" id="{2674B18F-22E6-CD4B-969F-738B2BC7D227}"/>
                </a:ext>
              </a:extLst>
            </p:cNvPr>
            <p:cNvSpPr/>
            <p:nvPr/>
          </p:nvSpPr>
          <p:spPr>
            <a:xfrm>
              <a:off x="300162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4" name="tx290">
              <a:extLst>
                <a:ext uri="{FF2B5EF4-FFF2-40B4-BE49-F238E27FC236}">
                  <a16:creationId xmlns:a16="http://schemas.microsoft.com/office/drawing/2014/main" id="{756D3CF9-02BD-2C47-A2AF-00F6456E2B98}"/>
                </a:ext>
              </a:extLst>
            </p:cNvPr>
            <p:cNvSpPr/>
            <p:nvPr/>
          </p:nvSpPr>
          <p:spPr>
            <a:xfrm>
              <a:off x="307587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5" name="tx291">
              <a:extLst>
                <a:ext uri="{FF2B5EF4-FFF2-40B4-BE49-F238E27FC236}">
                  <a16:creationId xmlns:a16="http://schemas.microsoft.com/office/drawing/2014/main" id="{3C124A18-0689-AD47-8CB4-78B11082AE8A}"/>
                </a:ext>
              </a:extLst>
            </p:cNvPr>
            <p:cNvSpPr/>
            <p:nvPr/>
          </p:nvSpPr>
          <p:spPr>
            <a:xfrm>
              <a:off x="3171504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6" name="tx292">
              <a:extLst>
                <a:ext uri="{FF2B5EF4-FFF2-40B4-BE49-F238E27FC236}">
                  <a16:creationId xmlns:a16="http://schemas.microsoft.com/office/drawing/2014/main" id="{AEA2D850-6948-AF45-8D2D-712AD74B5672}"/>
                </a:ext>
              </a:extLst>
            </p:cNvPr>
            <p:cNvSpPr/>
            <p:nvPr/>
          </p:nvSpPr>
          <p:spPr>
            <a:xfrm>
              <a:off x="37788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7" name="tx293">
              <a:extLst>
                <a:ext uri="{FF2B5EF4-FFF2-40B4-BE49-F238E27FC236}">
                  <a16:creationId xmlns:a16="http://schemas.microsoft.com/office/drawing/2014/main" id="{0DA1AF7F-E2F8-2F4C-8D1A-43018F2FEB51}"/>
                </a:ext>
              </a:extLst>
            </p:cNvPr>
            <p:cNvSpPr/>
            <p:nvPr/>
          </p:nvSpPr>
          <p:spPr>
            <a:xfrm>
              <a:off x="3726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8" name="tx294">
              <a:extLst>
                <a:ext uri="{FF2B5EF4-FFF2-40B4-BE49-F238E27FC236}">
                  <a16:creationId xmlns:a16="http://schemas.microsoft.com/office/drawing/2014/main" id="{38D1933A-A3D8-6A49-83C0-86BC57FD4227}"/>
                </a:ext>
              </a:extLst>
            </p:cNvPr>
            <p:cNvSpPr/>
            <p:nvPr/>
          </p:nvSpPr>
          <p:spPr>
            <a:xfrm>
              <a:off x="302782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9" name="tx295">
              <a:extLst>
                <a:ext uri="{FF2B5EF4-FFF2-40B4-BE49-F238E27FC236}">
                  <a16:creationId xmlns:a16="http://schemas.microsoft.com/office/drawing/2014/main" id="{DDDCFBD0-402C-BC4B-A8EE-0B732F07FB85}"/>
                </a:ext>
              </a:extLst>
            </p:cNvPr>
            <p:cNvSpPr/>
            <p:nvPr/>
          </p:nvSpPr>
          <p:spPr>
            <a:xfrm>
              <a:off x="43569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0" name="tx296">
              <a:extLst>
                <a:ext uri="{FF2B5EF4-FFF2-40B4-BE49-F238E27FC236}">
                  <a16:creationId xmlns:a16="http://schemas.microsoft.com/office/drawing/2014/main" id="{8E9B91D1-3320-7B44-BC88-CC5555ABB75B}"/>
                </a:ext>
              </a:extLst>
            </p:cNvPr>
            <p:cNvSpPr/>
            <p:nvPr/>
          </p:nvSpPr>
          <p:spPr>
            <a:xfrm>
              <a:off x="369612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1" name="tx297">
              <a:extLst>
                <a:ext uri="{FF2B5EF4-FFF2-40B4-BE49-F238E27FC236}">
                  <a16:creationId xmlns:a16="http://schemas.microsoft.com/office/drawing/2014/main" id="{E197E716-2C24-2D49-BDA5-4454B33FC84B}"/>
                </a:ext>
              </a:extLst>
            </p:cNvPr>
            <p:cNvSpPr/>
            <p:nvPr/>
          </p:nvSpPr>
          <p:spPr>
            <a:xfrm>
              <a:off x="372860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2" name="tx298">
              <a:extLst>
                <a:ext uri="{FF2B5EF4-FFF2-40B4-BE49-F238E27FC236}">
                  <a16:creationId xmlns:a16="http://schemas.microsoft.com/office/drawing/2014/main" id="{0B8C9F87-781C-444B-BDA6-72ADA0F21B2D}"/>
                </a:ext>
              </a:extLst>
            </p:cNvPr>
            <p:cNvSpPr/>
            <p:nvPr/>
          </p:nvSpPr>
          <p:spPr>
            <a:xfrm>
              <a:off x="280372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3" name="tx299">
              <a:extLst>
                <a:ext uri="{FF2B5EF4-FFF2-40B4-BE49-F238E27FC236}">
                  <a16:creationId xmlns:a16="http://schemas.microsoft.com/office/drawing/2014/main" id="{AF43B1EA-EB6D-1242-A513-315F4B899EE4}"/>
                </a:ext>
              </a:extLst>
            </p:cNvPr>
            <p:cNvSpPr/>
            <p:nvPr/>
          </p:nvSpPr>
          <p:spPr>
            <a:xfrm>
              <a:off x="39036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4" name="tx300">
              <a:extLst>
                <a:ext uri="{FF2B5EF4-FFF2-40B4-BE49-F238E27FC236}">
                  <a16:creationId xmlns:a16="http://schemas.microsoft.com/office/drawing/2014/main" id="{958C80C4-7FDE-174D-84E3-CC27235CEF74}"/>
                </a:ext>
              </a:extLst>
            </p:cNvPr>
            <p:cNvSpPr/>
            <p:nvPr/>
          </p:nvSpPr>
          <p:spPr>
            <a:xfrm>
              <a:off x="349576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5" name="tx301">
              <a:extLst>
                <a:ext uri="{FF2B5EF4-FFF2-40B4-BE49-F238E27FC236}">
                  <a16:creationId xmlns:a16="http://schemas.microsoft.com/office/drawing/2014/main" id="{547F40C6-2E43-3C4A-B2A7-47409370448F}"/>
                </a:ext>
              </a:extLst>
            </p:cNvPr>
            <p:cNvSpPr/>
            <p:nvPr/>
          </p:nvSpPr>
          <p:spPr>
            <a:xfrm>
              <a:off x="249754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6" name="tx302">
              <a:extLst>
                <a:ext uri="{FF2B5EF4-FFF2-40B4-BE49-F238E27FC236}">
                  <a16:creationId xmlns:a16="http://schemas.microsoft.com/office/drawing/2014/main" id="{DEFFC3C7-2190-C84A-A6DD-8FACAB3D4603}"/>
                </a:ext>
              </a:extLst>
            </p:cNvPr>
            <p:cNvSpPr/>
            <p:nvPr/>
          </p:nvSpPr>
          <p:spPr>
            <a:xfrm>
              <a:off x="317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7" name="tx303">
              <a:extLst>
                <a:ext uri="{FF2B5EF4-FFF2-40B4-BE49-F238E27FC236}">
                  <a16:creationId xmlns:a16="http://schemas.microsoft.com/office/drawing/2014/main" id="{7728D973-5C62-7447-A990-535C74ABC2FB}"/>
                </a:ext>
              </a:extLst>
            </p:cNvPr>
            <p:cNvSpPr/>
            <p:nvPr/>
          </p:nvSpPr>
          <p:spPr>
            <a:xfrm>
              <a:off x="310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8" name="tx304">
              <a:extLst>
                <a:ext uri="{FF2B5EF4-FFF2-40B4-BE49-F238E27FC236}">
                  <a16:creationId xmlns:a16="http://schemas.microsoft.com/office/drawing/2014/main" id="{E4811481-B44D-614E-A104-0916CD36A759}"/>
                </a:ext>
              </a:extLst>
            </p:cNvPr>
            <p:cNvSpPr/>
            <p:nvPr/>
          </p:nvSpPr>
          <p:spPr>
            <a:xfrm>
              <a:off x="31186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9" name="tx305">
              <a:extLst>
                <a:ext uri="{FF2B5EF4-FFF2-40B4-BE49-F238E27FC236}">
                  <a16:creationId xmlns:a16="http://schemas.microsoft.com/office/drawing/2014/main" id="{3E899E12-7538-D94D-BA35-A005DDB993AB}"/>
                </a:ext>
              </a:extLst>
            </p:cNvPr>
            <p:cNvSpPr/>
            <p:nvPr/>
          </p:nvSpPr>
          <p:spPr>
            <a:xfrm>
              <a:off x="280587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0" name="tx306">
              <a:extLst>
                <a:ext uri="{FF2B5EF4-FFF2-40B4-BE49-F238E27FC236}">
                  <a16:creationId xmlns:a16="http://schemas.microsoft.com/office/drawing/2014/main" id="{572DDA11-C783-314A-8D2E-5B7B85EC2E7C}"/>
                </a:ext>
              </a:extLst>
            </p:cNvPr>
            <p:cNvSpPr/>
            <p:nvPr/>
          </p:nvSpPr>
          <p:spPr>
            <a:xfrm>
              <a:off x="269578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1" name="tx307">
              <a:extLst>
                <a:ext uri="{FF2B5EF4-FFF2-40B4-BE49-F238E27FC236}">
                  <a16:creationId xmlns:a16="http://schemas.microsoft.com/office/drawing/2014/main" id="{2D0D6BAF-C5B2-CF40-9BD3-C909B416A594}"/>
                </a:ext>
              </a:extLst>
            </p:cNvPr>
            <p:cNvSpPr/>
            <p:nvPr/>
          </p:nvSpPr>
          <p:spPr>
            <a:xfrm>
              <a:off x="41057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2" name="tx308">
              <a:extLst>
                <a:ext uri="{FF2B5EF4-FFF2-40B4-BE49-F238E27FC236}">
                  <a16:creationId xmlns:a16="http://schemas.microsoft.com/office/drawing/2014/main" id="{E53D7E34-05BF-4D46-B232-7E88B9E7AD7C}"/>
                </a:ext>
              </a:extLst>
            </p:cNvPr>
            <p:cNvSpPr/>
            <p:nvPr/>
          </p:nvSpPr>
          <p:spPr>
            <a:xfrm>
              <a:off x="295423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3" name="pg309">
              <a:extLst>
                <a:ext uri="{FF2B5EF4-FFF2-40B4-BE49-F238E27FC236}">
                  <a16:creationId xmlns:a16="http://schemas.microsoft.com/office/drawing/2014/main" id="{3F11E245-FDC2-C144-A42F-14DC05C1878E}"/>
                </a:ext>
              </a:extLst>
            </p:cNvPr>
            <p:cNvSpPr/>
            <p:nvPr/>
          </p:nvSpPr>
          <p:spPr>
            <a:xfrm>
              <a:off x="2092347" y="5971790"/>
              <a:ext cx="3708290" cy="402992"/>
            </a:xfrm>
            <a:custGeom>
              <a:avLst/>
              <a:gdLst/>
              <a:ahLst/>
              <a:cxnLst/>
              <a:rect l="0" t="0" r="0" b="0"/>
              <a:pathLst>
                <a:path w="3708290" h="402992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  <a:lnTo>
                    <a:pt x="3708290" y="402992"/>
                  </a:lnTo>
                  <a:lnTo>
                    <a:pt x="3697785" y="402992"/>
                  </a:lnTo>
                  <a:lnTo>
                    <a:pt x="3687280" y="402992"/>
                  </a:lnTo>
                  <a:lnTo>
                    <a:pt x="3676775" y="402992"/>
                  </a:lnTo>
                  <a:lnTo>
                    <a:pt x="3666270" y="402992"/>
                  </a:lnTo>
                  <a:lnTo>
                    <a:pt x="3655765" y="402992"/>
                  </a:lnTo>
                  <a:lnTo>
                    <a:pt x="3645260" y="402992"/>
                  </a:lnTo>
                  <a:lnTo>
                    <a:pt x="3634755" y="402992"/>
                  </a:lnTo>
                  <a:lnTo>
                    <a:pt x="3624250" y="402992"/>
                  </a:lnTo>
                  <a:lnTo>
                    <a:pt x="3613745" y="402992"/>
                  </a:lnTo>
                  <a:lnTo>
                    <a:pt x="3603239" y="402992"/>
                  </a:lnTo>
                  <a:lnTo>
                    <a:pt x="3592734" y="402992"/>
                  </a:lnTo>
                  <a:lnTo>
                    <a:pt x="3582229" y="402992"/>
                  </a:lnTo>
                  <a:lnTo>
                    <a:pt x="3571724" y="402992"/>
                  </a:lnTo>
                  <a:lnTo>
                    <a:pt x="3561219" y="402992"/>
                  </a:lnTo>
                  <a:lnTo>
                    <a:pt x="3550714" y="402992"/>
                  </a:lnTo>
                  <a:lnTo>
                    <a:pt x="3540209" y="402992"/>
                  </a:lnTo>
                  <a:lnTo>
                    <a:pt x="3529704" y="402992"/>
                  </a:lnTo>
                  <a:lnTo>
                    <a:pt x="3519199" y="402992"/>
                  </a:lnTo>
                  <a:lnTo>
                    <a:pt x="3508694" y="402992"/>
                  </a:lnTo>
                  <a:lnTo>
                    <a:pt x="3498189" y="402992"/>
                  </a:lnTo>
                  <a:lnTo>
                    <a:pt x="3487684" y="402992"/>
                  </a:lnTo>
                  <a:lnTo>
                    <a:pt x="3477179" y="402992"/>
                  </a:lnTo>
                  <a:lnTo>
                    <a:pt x="3466674" y="402992"/>
                  </a:lnTo>
                  <a:lnTo>
                    <a:pt x="3456168" y="402992"/>
                  </a:lnTo>
                  <a:lnTo>
                    <a:pt x="3445663" y="402992"/>
                  </a:lnTo>
                  <a:lnTo>
                    <a:pt x="3435158" y="402992"/>
                  </a:lnTo>
                  <a:lnTo>
                    <a:pt x="3424653" y="402992"/>
                  </a:lnTo>
                  <a:lnTo>
                    <a:pt x="3414148" y="402992"/>
                  </a:lnTo>
                  <a:lnTo>
                    <a:pt x="3403643" y="402992"/>
                  </a:lnTo>
                  <a:lnTo>
                    <a:pt x="3393138" y="402992"/>
                  </a:lnTo>
                  <a:lnTo>
                    <a:pt x="3382633" y="402992"/>
                  </a:lnTo>
                  <a:lnTo>
                    <a:pt x="3372128" y="402992"/>
                  </a:lnTo>
                  <a:lnTo>
                    <a:pt x="3361623" y="402992"/>
                  </a:lnTo>
                  <a:lnTo>
                    <a:pt x="3351118" y="402992"/>
                  </a:lnTo>
                  <a:lnTo>
                    <a:pt x="3340613" y="402992"/>
                  </a:lnTo>
                  <a:lnTo>
                    <a:pt x="3330108" y="402992"/>
                  </a:lnTo>
                  <a:lnTo>
                    <a:pt x="3319603" y="402992"/>
                  </a:lnTo>
                  <a:lnTo>
                    <a:pt x="3309097" y="402992"/>
                  </a:lnTo>
                  <a:lnTo>
                    <a:pt x="3298592" y="402992"/>
                  </a:lnTo>
                  <a:lnTo>
                    <a:pt x="3288087" y="402992"/>
                  </a:lnTo>
                  <a:lnTo>
                    <a:pt x="3277582" y="402992"/>
                  </a:lnTo>
                  <a:lnTo>
                    <a:pt x="3267077" y="402992"/>
                  </a:lnTo>
                  <a:lnTo>
                    <a:pt x="3256572" y="402992"/>
                  </a:lnTo>
                  <a:lnTo>
                    <a:pt x="3246067" y="402992"/>
                  </a:lnTo>
                  <a:lnTo>
                    <a:pt x="3235562" y="402992"/>
                  </a:lnTo>
                  <a:lnTo>
                    <a:pt x="3225057" y="402992"/>
                  </a:lnTo>
                  <a:lnTo>
                    <a:pt x="3214552" y="402992"/>
                  </a:lnTo>
                  <a:lnTo>
                    <a:pt x="3204047" y="402992"/>
                  </a:lnTo>
                  <a:lnTo>
                    <a:pt x="3193542" y="402992"/>
                  </a:lnTo>
                  <a:lnTo>
                    <a:pt x="3183037" y="402992"/>
                  </a:lnTo>
                  <a:lnTo>
                    <a:pt x="3172532" y="402992"/>
                  </a:lnTo>
                  <a:lnTo>
                    <a:pt x="3162026" y="402992"/>
                  </a:lnTo>
                  <a:lnTo>
                    <a:pt x="3151521" y="402992"/>
                  </a:lnTo>
                  <a:lnTo>
                    <a:pt x="3141016" y="402992"/>
                  </a:lnTo>
                  <a:lnTo>
                    <a:pt x="3130511" y="402992"/>
                  </a:lnTo>
                  <a:lnTo>
                    <a:pt x="3120006" y="402992"/>
                  </a:lnTo>
                  <a:lnTo>
                    <a:pt x="3109501" y="402992"/>
                  </a:lnTo>
                  <a:lnTo>
                    <a:pt x="3098996" y="402992"/>
                  </a:lnTo>
                  <a:lnTo>
                    <a:pt x="3088491" y="402992"/>
                  </a:lnTo>
                  <a:lnTo>
                    <a:pt x="3077986" y="402992"/>
                  </a:lnTo>
                  <a:lnTo>
                    <a:pt x="3067481" y="402992"/>
                  </a:lnTo>
                  <a:lnTo>
                    <a:pt x="3056976" y="402992"/>
                  </a:lnTo>
                  <a:lnTo>
                    <a:pt x="3046471" y="402992"/>
                  </a:lnTo>
                  <a:lnTo>
                    <a:pt x="3035966" y="402992"/>
                  </a:lnTo>
                  <a:lnTo>
                    <a:pt x="3025460" y="402992"/>
                  </a:lnTo>
                  <a:lnTo>
                    <a:pt x="3014955" y="402992"/>
                  </a:lnTo>
                  <a:lnTo>
                    <a:pt x="3004450" y="402992"/>
                  </a:lnTo>
                  <a:lnTo>
                    <a:pt x="2993945" y="402992"/>
                  </a:lnTo>
                  <a:lnTo>
                    <a:pt x="2983440" y="402992"/>
                  </a:lnTo>
                  <a:lnTo>
                    <a:pt x="2972935" y="402992"/>
                  </a:lnTo>
                  <a:lnTo>
                    <a:pt x="2962430" y="402992"/>
                  </a:lnTo>
                  <a:lnTo>
                    <a:pt x="2951925" y="402992"/>
                  </a:lnTo>
                  <a:lnTo>
                    <a:pt x="2941420" y="402992"/>
                  </a:lnTo>
                  <a:lnTo>
                    <a:pt x="2930915" y="402992"/>
                  </a:lnTo>
                  <a:lnTo>
                    <a:pt x="2920410" y="402992"/>
                  </a:lnTo>
                  <a:lnTo>
                    <a:pt x="2909905" y="402992"/>
                  </a:lnTo>
                  <a:lnTo>
                    <a:pt x="2899400" y="402992"/>
                  </a:lnTo>
                  <a:lnTo>
                    <a:pt x="2888895" y="402992"/>
                  </a:lnTo>
                  <a:lnTo>
                    <a:pt x="2878389" y="402992"/>
                  </a:lnTo>
                  <a:lnTo>
                    <a:pt x="2867884" y="402992"/>
                  </a:lnTo>
                  <a:lnTo>
                    <a:pt x="2857379" y="402992"/>
                  </a:lnTo>
                  <a:lnTo>
                    <a:pt x="2846874" y="402992"/>
                  </a:lnTo>
                  <a:lnTo>
                    <a:pt x="2836369" y="402992"/>
                  </a:lnTo>
                  <a:lnTo>
                    <a:pt x="2825864" y="402992"/>
                  </a:lnTo>
                  <a:lnTo>
                    <a:pt x="2815359" y="402992"/>
                  </a:lnTo>
                  <a:lnTo>
                    <a:pt x="2804854" y="402992"/>
                  </a:lnTo>
                  <a:lnTo>
                    <a:pt x="2794349" y="402992"/>
                  </a:lnTo>
                  <a:lnTo>
                    <a:pt x="2783844" y="402992"/>
                  </a:lnTo>
                  <a:lnTo>
                    <a:pt x="2773339" y="402992"/>
                  </a:lnTo>
                  <a:lnTo>
                    <a:pt x="2762834" y="402992"/>
                  </a:lnTo>
                  <a:lnTo>
                    <a:pt x="2752329" y="402992"/>
                  </a:lnTo>
                  <a:lnTo>
                    <a:pt x="2741824" y="402992"/>
                  </a:lnTo>
                  <a:lnTo>
                    <a:pt x="2731318" y="402992"/>
                  </a:lnTo>
                  <a:lnTo>
                    <a:pt x="2720813" y="402992"/>
                  </a:lnTo>
                  <a:lnTo>
                    <a:pt x="2710308" y="402992"/>
                  </a:lnTo>
                  <a:lnTo>
                    <a:pt x="2699803" y="402992"/>
                  </a:lnTo>
                  <a:lnTo>
                    <a:pt x="2689298" y="402992"/>
                  </a:lnTo>
                  <a:lnTo>
                    <a:pt x="2678793" y="402992"/>
                  </a:lnTo>
                  <a:lnTo>
                    <a:pt x="2668288" y="402992"/>
                  </a:lnTo>
                  <a:lnTo>
                    <a:pt x="2657783" y="402992"/>
                  </a:lnTo>
                  <a:lnTo>
                    <a:pt x="2647278" y="402992"/>
                  </a:lnTo>
                  <a:lnTo>
                    <a:pt x="2636773" y="402992"/>
                  </a:lnTo>
                  <a:lnTo>
                    <a:pt x="2626268" y="402992"/>
                  </a:lnTo>
                  <a:lnTo>
                    <a:pt x="2615763" y="402992"/>
                  </a:lnTo>
                  <a:lnTo>
                    <a:pt x="2605258" y="402992"/>
                  </a:lnTo>
                  <a:lnTo>
                    <a:pt x="2594752" y="402992"/>
                  </a:lnTo>
                  <a:lnTo>
                    <a:pt x="2584247" y="402992"/>
                  </a:lnTo>
                  <a:lnTo>
                    <a:pt x="2573742" y="402992"/>
                  </a:lnTo>
                  <a:lnTo>
                    <a:pt x="2563237" y="402992"/>
                  </a:lnTo>
                  <a:lnTo>
                    <a:pt x="2552732" y="402992"/>
                  </a:lnTo>
                  <a:lnTo>
                    <a:pt x="2542227" y="402992"/>
                  </a:lnTo>
                  <a:lnTo>
                    <a:pt x="2531722" y="402992"/>
                  </a:lnTo>
                  <a:lnTo>
                    <a:pt x="2521217" y="402992"/>
                  </a:lnTo>
                  <a:lnTo>
                    <a:pt x="2510712" y="402992"/>
                  </a:lnTo>
                  <a:lnTo>
                    <a:pt x="2500207" y="402992"/>
                  </a:lnTo>
                  <a:lnTo>
                    <a:pt x="2489702" y="402992"/>
                  </a:lnTo>
                  <a:lnTo>
                    <a:pt x="2479197" y="402992"/>
                  </a:lnTo>
                  <a:lnTo>
                    <a:pt x="2468692" y="402992"/>
                  </a:lnTo>
                  <a:lnTo>
                    <a:pt x="2458187" y="402992"/>
                  </a:lnTo>
                  <a:lnTo>
                    <a:pt x="2447681" y="402992"/>
                  </a:lnTo>
                  <a:lnTo>
                    <a:pt x="2437176" y="402992"/>
                  </a:lnTo>
                  <a:lnTo>
                    <a:pt x="2426671" y="402992"/>
                  </a:lnTo>
                  <a:lnTo>
                    <a:pt x="2416166" y="402992"/>
                  </a:lnTo>
                  <a:lnTo>
                    <a:pt x="2405661" y="402992"/>
                  </a:lnTo>
                  <a:lnTo>
                    <a:pt x="2395156" y="402992"/>
                  </a:lnTo>
                  <a:lnTo>
                    <a:pt x="2384651" y="402992"/>
                  </a:lnTo>
                  <a:lnTo>
                    <a:pt x="2374146" y="402992"/>
                  </a:lnTo>
                  <a:lnTo>
                    <a:pt x="2363641" y="402992"/>
                  </a:lnTo>
                  <a:lnTo>
                    <a:pt x="2353136" y="402992"/>
                  </a:lnTo>
                  <a:lnTo>
                    <a:pt x="2342631" y="402992"/>
                  </a:lnTo>
                  <a:lnTo>
                    <a:pt x="2332126" y="402992"/>
                  </a:lnTo>
                  <a:lnTo>
                    <a:pt x="2321621" y="402992"/>
                  </a:lnTo>
                  <a:lnTo>
                    <a:pt x="2311116" y="402992"/>
                  </a:lnTo>
                  <a:lnTo>
                    <a:pt x="2300610" y="402992"/>
                  </a:lnTo>
                  <a:lnTo>
                    <a:pt x="2290105" y="402992"/>
                  </a:lnTo>
                  <a:lnTo>
                    <a:pt x="2279600" y="402992"/>
                  </a:lnTo>
                  <a:lnTo>
                    <a:pt x="2269095" y="402992"/>
                  </a:lnTo>
                  <a:lnTo>
                    <a:pt x="2258590" y="402992"/>
                  </a:lnTo>
                  <a:lnTo>
                    <a:pt x="2248085" y="402992"/>
                  </a:lnTo>
                  <a:lnTo>
                    <a:pt x="2237580" y="402992"/>
                  </a:lnTo>
                  <a:lnTo>
                    <a:pt x="2227075" y="402992"/>
                  </a:lnTo>
                  <a:lnTo>
                    <a:pt x="2216570" y="402992"/>
                  </a:lnTo>
                  <a:lnTo>
                    <a:pt x="2206065" y="402992"/>
                  </a:lnTo>
                  <a:lnTo>
                    <a:pt x="2195560" y="402992"/>
                  </a:lnTo>
                  <a:lnTo>
                    <a:pt x="2185055" y="402992"/>
                  </a:lnTo>
                  <a:lnTo>
                    <a:pt x="2174550" y="402992"/>
                  </a:lnTo>
                  <a:lnTo>
                    <a:pt x="2164045" y="402992"/>
                  </a:lnTo>
                  <a:lnTo>
                    <a:pt x="2153539" y="402992"/>
                  </a:lnTo>
                  <a:lnTo>
                    <a:pt x="2143034" y="402992"/>
                  </a:lnTo>
                  <a:lnTo>
                    <a:pt x="2132529" y="402992"/>
                  </a:lnTo>
                  <a:lnTo>
                    <a:pt x="2122024" y="402992"/>
                  </a:lnTo>
                  <a:lnTo>
                    <a:pt x="2111519" y="402992"/>
                  </a:lnTo>
                  <a:lnTo>
                    <a:pt x="2101014" y="402992"/>
                  </a:lnTo>
                  <a:lnTo>
                    <a:pt x="2090509" y="402992"/>
                  </a:lnTo>
                  <a:lnTo>
                    <a:pt x="2080004" y="402992"/>
                  </a:lnTo>
                  <a:lnTo>
                    <a:pt x="2069499" y="402992"/>
                  </a:lnTo>
                  <a:lnTo>
                    <a:pt x="2058994" y="402992"/>
                  </a:lnTo>
                  <a:lnTo>
                    <a:pt x="2048489" y="402992"/>
                  </a:lnTo>
                  <a:lnTo>
                    <a:pt x="2037984" y="402992"/>
                  </a:lnTo>
                  <a:lnTo>
                    <a:pt x="2027479" y="402992"/>
                  </a:lnTo>
                  <a:lnTo>
                    <a:pt x="2016973" y="402992"/>
                  </a:lnTo>
                  <a:lnTo>
                    <a:pt x="2006468" y="402992"/>
                  </a:lnTo>
                  <a:lnTo>
                    <a:pt x="1995963" y="402992"/>
                  </a:lnTo>
                  <a:lnTo>
                    <a:pt x="1985458" y="402992"/>
                  </a:lnTo>
                  <a:lnTo>
                    <a:pt x="1974953" y="402992"/>
                  </a:lnTo>
                  <a:lnTo>
                    <a:pt x="1964448" y="402992"/>
                  </a:lnTo>
                  <a:lnTo>
                    <a:pt x="1953943" y="402992"/>
                  </a:lnTo>
                  <a:lnTo>
                    <a:pt x="1943438" y="402992"/>
                  </a:lnTo>
                  <a:lnTo>
                    <a:pt x="1932933" y="402992"/>
                  </a:lnTo>
                  <a:lnTo>
                    <a:pt x="1922428" y="402992"/>
                  </a:lnTo>
                  <a:lnTo>
                    <a:pt x="1911923" y="402992"/>
                  </a:lnTo>
                  <a:lnTo>
                    <a:pt x="1901418" y="402992"/>
                  </a:lnTo>
                  <a:lnTo>
                    <a:pt x="1890913" y="402992"/>
                  </a:lnTo>
                  <a:lnTo>
                    <a:pt x="1880408" y="402992"/>
                  </a:lnTo>
                  <a:lnTo>
                    <a:pt x="1869902" y="402992"/>
                  </a:lnTo>
                  <a:lnTo>
                    <a:pt x="1859397" y="402992"/>
                  </a:lnTo>
                  <a:lnTo>
                    <a:pt x="1848892" y="402992"/>
                  </a:lnTo>
                  <a:lnTo>
                    <a:pt x="1838387" y="402992"/>
                  </a:lnTo>
                  <a:lnTo>
                    <a:pt x="1827882" y="402992"/>
                  </a:lnTo>
                  <a:lnTo>
                    <a:pt x="1817377" y="402992"/>
                  </a:lnTo>
                  <a:lnTo>
                    <a:pt x="1806872" y="402992"/>
                  </a:lnTo>
                  <a:lnTo>
                    <a:pt x="1796367" y="402992"/>
                  </a:lnTo>
                  <a:lnTo>
                    <a:pt x="1785862" y="402992"/>
                  </a:lnTo>
                  <a:lnTo>
                    <a:pt x="1775357" y="402992"/>
                  </a:lnTo>
                  <a:lnTo>
                    <a:pt x="1764852" y="402992"/>
                  </a:lnTo>
                  <a:lnTo>
                    <a:pt x="1754347" y="402992"/>
                  </a:lnTo>
                  <a:lnTo>
                    <a:pt x="1743842" y="402992"/>
                  </a:lnTo>
                  <a:lnTo>
                    <a:pt x="1733337" y="402992"/>
                  </a:lnTo>
                  <a:lnTo>
                    <a:pt x="1722831" y="402992"/>
                  </a:lnTo>
                  <a:lnTo>
                    <a:pt x="1712326" y="402992"/>
                  </a:lnTo>
                  <a:lnTo>
                    <a:pt x="1701821" y="402992"/>
                  </a:lnTo>
                  <a:lnTo>
                    <a:pt x="1691316" y="402992"/>
                  </a:lnTo>
                  <a:lnTo>
                    <a:pt x="1680811" y="402992"/>
                  </a:lnTo>
                  <a:lnTo>
                    <a:pt x="1670306" y="402992"/>
                  </a:lnTo>
                  <a:lnTo>
                    <a:pt x="1659801" y="402992"/>
                  </a:lnTo>
                  <a:lnTo>
                    <a:pt x="1649296" y="402992"/>
                  </a:lnTo>
                  <a:lnTo>
                    <a:pt x="1638791" y="402992"/>
                  </a:lnTo>
                  <a:lnTo>
                    <a:pt x="1628286" y="402992"/>
                  </a:lnTo>
                  <a:lnTo>
                    <a:pt x="1617781" y="402992"/>
                  </a:lnTo>
                  <a:lnTo>
                    <a:pt x="1607276" y="402992"/>
                  </a:lnTo>
                  <a:lnTo>
                    <a:pt x="1596771" y="402992"/>
                  </a:lnTo>
                  <a:lnTo>
                    <a:pt x="1586266" y="402992"/>
                  </a:lnTo>
                  <a:lnTo>
                    <a:pt x="1575760" y="402992"/>
                  </a:lnTo>
                  <a:lnTo>
                    <a:pt x="1565255" y="402992"/>
                  </a:lnTo>
                  <a:lnTo>
                    <a:pt x="1554750" y="402992"/>
                  </a:lnTo>
                  <a:lnTo>
                    <a:pt x="1544245" y="402992"/>
                  </a:lnTo>
                  <a:lnTo>
                    <a:pt x="1533740" y="402992"/>
                  </a:lnTo>
                  <a:lnTo>
                    <a:pt x="1523235" y="402992"/>
                  </a:lnTo>
                  <a:lnTo>
                    <a:pt x="1512730" y="402992"/>
                  </a:lnTo>
                  <a:lnTo>
                    <a:pt x="1502225" y="402992"/>
                  </a:lnTo>
                  <a:lnTo>
                    <a:pt x="1491720" y="402992"/>
                  </a:lnTo>
                  <a:lnTo>
                    <a:pt x="1481215" y="402992"/>
                  </a:lnTo>
                  <a:lnTo>
                    <a:pt x="1470710" y="402992"/>
                  </a:lnTo>
                  <a:lnTo>
                    <a:pt x="1460205" y="402992"/>
                  </a:lnTo>
                  <a:lnTo>
                    <a:pt x="1449700" y="402992"/>
                  </a:lnTo>
                  <a:lnTo>
                    <a:pt x="1439194" y="402992"/>
                  </a:lnTo>
                  <a:lnTo>
                    <a:pt x="1428689" y="402992"/>
                  </a:lnTo>
                  <a:lnTo>
                    <a:pt x="1418184" y="402992"/>
                  </a:lnTo>
                  <a:lnTo>
                    <a:pt x="1407679" y="402992"/>
                  </a:lnTo>
                  <a:lnTo>
                    <a:pt x="1397174" y="402992"/>
                  </a:lnTo>
                  <a:lnTo>
                    <a:pt x="1386669" y="402992"/>
                  </a:lnTo>
                  <a:lnTo>
                    <a:pt x="1376164" y="402992"/>
                  </a:lnTo>
                  <a:lnTo>
                    <a:pt x="1365659" y="402992"/>
                  </a:lnTo>
                  <a:lnTo>
                    <a:pt x="1355154" y="402992"/>
                  </a:lnTo>
                  <a:lnTo>
                    <a:pt x="1344649" y="402992"/>
                  </a:lnTo>
                  <a:lnTo>
                    <a:pt x="1334144" y="402992"/>
                  </a:lnTo>
                  <a:lnTo>
                    <a:pt x="1323639" y="402992"/>
                  </a:lnTo>
                  <a:lnTo>
                    <a:pt x="1313134" y="402992"/>
                  </a:lnTo>
                  <a:lnTo>
                    <a:pt x="1302629" y="402992"/>
                  </a:lnTo>
                  <a:lnTo>
                    <a:pt x="1292123" y="402992"/>
                  </a:lnTo>
                  <a:lnTo>
                    <a:pt x="1281618" y="402992"/>
                  </a:lnTo>
                  <a:lnTo>
                    <a:pt x="1271113" y="402992"/>
                  </a:lnTo>
                  <a:lnTo>
                    <a:pt x="1260608" y="402992"/>
                  </a:lnTo>
                  <a:lnTo>
                    <a:pt x="1250103" y="402992"/>
                  </a:lnTo>
                  <a:lnTo>
                    <a:pt x="1239598" y="402992"/>
                  </a:lnTo>
                  <a:lnTo>
                    <a:pt x="1229093" y="402992"/>
                  </a:lnTo>
                  <a:lnTo>
                    <a:pt x="1218588" y="402992"/>
                  </a:lnTo>
                  <a:lnTo>
                    <a:pt x="1208083" y="402992"/>
                  </a:lnTo>
                  <a:lnTo>
                    <a:pt x="1197578" y="402992"/>
                  </a:lnTo>
                  <a:lnTo>
                    <a:pt x="1187073" y="402992"/>
                  </a:lnTo>
                  <a:lnTo>
                    <a:pt x="1176568" y="402992"/>
                  </a:lnTo>
                  <a:lnTo>
                    <a:pt x="1166063" y="402992"/>
                  </a:lnTo>
                  <a:lnTo>
                    <a:pt x="1155558" y="402992"/>
                  </a:lnTo>
                  <a:lnTo>
                    <a:pt x="1145052" y="402992"/>
                  </a:lnTo>
                  <a:lnTo>
                    <a:pt x="1134547" y="402992"/>
                  </a:lnTo>
                  <a:lnTo>
                    <a:pt x="1124042" y="402992"/>
                  </a:lnTo>
                  <a:lnTo>
                    <a:pt x="1113537" y="402992"/>
                  </a:lnTo>
                  <a:lnTo>
                    <a:pt x="1103032" y="402992"/>
                  </a:lnTo>
                  <a:lnTo>
                    <a:pt x="1092527" y="402992"/>
                  </a:lnTo>
                  <a:lnTo>
                    <a:pt x="1082022" y="402992"/>
                  </a:lnTo>
                  <a:lnTo>
                    <a:pt x="1071517" y="402992"/>
                  </a:lnTo>
                  <a:lnTo>
                    <a:pt x="1061012" y="402992"/>
                  </a:lnTo>
                  <a:lnTo>
                    <a:pt x="1050507" y="402992"/>
                  </a:lnTo>
                  <a:lnTo>
                    <a:pt x="1040002" y="402992"/>
                  </a:lnTo>
                  <a:lnTo>
                    <a:pt x="1029497" y="402992"/>
                  </a:lnTo>
                  <a:lnTo>
                    <a:pt x="1018992" y="402992"/>
                  </a:lnTo>
                  <a:lnTo>
                    <a:pt x="1008486" y="402992"/>
                  </a:lnTo>
                  <a:lnTo>
                    <a:pt x="997981" y="402992"/>
                  </a:lnTo>
                  <a:lnTo>
                    <a:pt x="987476" y="402992"/>
                  </a:lnTo>
                  <a:lnTo>
                    <a:pt x="976971" y="402992"/>
                  </a:lnTo>
                  <a:lnTo>
                    <a:pt x="966466" y="402992"/>
                  </a:lnTo>
                  <a:lnTo>
                    <a:pt x="955961" y="402992"/>
                  </a:lnTo>
                  <a:lnTo>
                    <a:pt x="945456" y="402992"/>
                  </a:lnTo>
                  <a:lnTo>
                    <a:pt x="934951" y="402992"/>
                  </a:lnTo>
                  <a:lnTo>
                    <a:pt x="924446" y="402992"/>
                  </a:lnTo>
                  <a:lnTo>
                    <a:pt x="913941" y="402992"/>
                  </a:lnTo>
                  <a:lnTo>
                    <a:pt x="903436" y="402992"/>
                  </a:lnTo>
                  <a:lnTo>
                    <a:pt x="892931" y="402992"/>
                  </a:lnTo>
                  <a:lnTo>
                    <a:pt x="882426" y="402992"/>
                  </a:lnTo>
                  <a:lnTo>
                    <a:pt x="871921" y="402992"/>
                  </a:lnTo>
                  <a:lnTo>
                    <a:pt x="861415" y="402992"/>
                  </a:lnTo>
                  <a:lnTo>
                    <a:pt x="850910" y="402992"/>
                  </a:lnTo>
                  <a:lnTo>
                    <a:pt x="840405" y="402992"/>
                  </a:lnTo>
                  <a:lnTo>
                    <a:pt x="829900" y="402992"/>
                  </a:lnTo>
                  <a:lnTo>
                    <a:pt x="819395" y="402992"/>
                  </a:lnTo>
                  <a:lnTo>
                    <a:pt x="808890" y="402992"/>
                  </a:lnTo>
                  <a:lnTo>
                    <a:pt x="798385" y="402992"/>
                  </a:lnTo>
                  <a:lnTo>
                    <a:pt x="787880" y="402992"/>
                  </a:lnTo>
                  <a:lnTo>
                    <a:pt x="777375" y="402992"/>
                  </a:lnTo>
                  <a:lnTo>
                    <a:pt x="766870" y="402992"/>
                  </a:lnTo>
                  <a:lnTo>
                    <a:pt x="756365" y="402992"/>
                  </a:lnTo>
                  <a:lnTo>
                    <a:pt x="745860" y="402992"/>
                  </a:lnTo>
                  <a:lnTo>
                    <a:pt x="735355" y="402992"/>
                  </a:lnTo>
                  <a:lnTo>
                    <a:pt x="724850" y="402992"/>
                  </a:lnTo>
                  <a:lnTo>
                    <a:pt x="714344" y="402992"/>
                  </a:lnTo>
                  <a:lnTo>
                    <a:pt x="703839" y="402992"/>
                  </a:lnTo>
                  <a:lnTo>
                    <a:pt x="693334" y="402992"/>
                  </a:lnTo>
                  <a:lnTo>
                    <a:pt x="682829" y="402992"/>
                  </a:lnTo>
                  <a:lnTo>
                    <a:pt x="672324" y="402992"/>
                  </a:lnTo>
                  <a:lnTo>
                    <a:pt x="661819" y="402992"/>
                  </a:lnTo>
                  <a:lnTo>
                    <a:pt x="651314" y="402992"/>
                  </a:lnTo>
                  <a:lnTo>
                    <a:pt x="640809" y="402992"/>
                  </a:lnTo>
                  <a:lnTo>
                    <a:pt x="630304" y="402992"/>
                  </a:lnTo>
                  <a:lnTo>
                    <a:pt x="619799" y="402992"/>
                  </a:lnTo>
                  <a:lnTo>
                    <a:pt x="609294" y="402992"/>
                  </a:lnTo>
                  <a:lnTo>
                    <a:pt x="598789" y="402992"/>
                  </a:lnTo>
                  <a:lnTo>
                    <a:pt x="588284" y="402992"/>
                  </a:lnTo>
                  <a:lnTo>
                    <a:pt x="577779" y="402992"/>
                  </a:lnTo>
                  <a:lnTo>
                    <a:pt x="567273" y="402992"/>
                  </a:lnTo>
                  <a:lnTo>
                    <a:pt x="556768" y="402992"/>
                  </a:lnTo>
                  <a:lnTo>
                    <a:pt x="546263" y="402992"/>
                  </a:lnTo>
                  <a:lnTo>
                    <a:pt x="535758" y="402992"/>
                  </a:lnTo>
                  <a:lnTo>
                    <a:pt x="525253" y="402992"/>
                  </a:lnTo>
                  <a:lnTo>
                    <a:pt x="514748" y="402992"/>
                  </a:lnTo>
                  <a:lnTo>
                    <a:pt x="504243" y="402992"/>
                  </a:lnTo>
                  <a:lnTo>
                    <a:pt x="493738" y="402992"/>
                  </a:lnTo>
                  <a:lnTo>
                    <a:pt x="483233" y="402992"/>
                  </a:lnTo>
                  <a:lnTo>
                    <a:pt x="472728" y="402992"/>
                  </a:lnTo>
                  <a:lnTo>
                    <a:pt x="462223" y="402992"/>
                  </a:lnTo>
                  <a:lnTo>
                    <a:pt x="451718" y="402992"/>
                  </a:lnTo>
                  <a:lnTo>
                    <a:pt x="441213" y="402992"/>
                  </a:lnTo>
                  <a:lnTo>
                    <a:pt x="430707" y="402992"/>
                  </a:lnTo>
                  <a:lnTo>
                    <a:pt x="420202" y="402992"/>
                  </a:lnTo>
                  <a:lnTo>
                    <a:pt x="409697" y="402992"/>
                  </a:lnTo>
                  <a:lnTo>
                    <a:pt x="399192" y="402992"/>
                  </a:lnTo>
                  <a:lnTo>
                    <a:pt x="388687" y="402992"/>
                  </a:lnTo>
                  <a:lnTo>
                    <a:pt x="378182" y="402992"/>
                  </a:lnTo>
                  <a:lnTo>
                    <a:pt x="367677" y="402992"/>
                  </a:lnTo>
                  <a:lnTo>
                    <a:pt x="357172" y="402992"/>
                  </a:lnTo>
                  <a:lnTo>
                    <a:pt x="346667" y="402992"/>
                  </a:lnTo>
                  <a:lnTo>
                    <a:pt x="336162" y="402992"/>
                  </a:lnTo>
                  <a:lnTo>
                    <a:pt x="325657" y="402992"/>
                  </a:lnTo>
                  <a:lnTo>
                    <a:pt x="315152" y="402992"/>
                  </a:lnTo>
                  <a:lnTo>
                    <a:pt x="304647" y="402992"/>
                  </a:lnTo>
                  <a:lnTo>
                    <a:pt x="294142" y="402992"/>
                  </a:lnTo>
                  <a:lnTo>
                    <a:pt x="283636" y="402992"/>
                  </a:lnTo>
                  <a:lnTo>
                    <a:pt x="273131" y="402992"/>
                  </a:lnTo>
                  <a:lnTo>
                    <a:pt x="262626" y="402992"/>
                  </a:lnTo>
                  <a:lnTo>
                    <a:pt x="252121" y="402992"/>
                  </a:lnTo>
                  <a:lnTo>
                    <a:pt x="241616" y="402992"/>
                  </a:lnTo>
                  <a:lnTo>
                    <a:pt x="231111" y="402992"/>
                  </a:lnTo>
                  <a:lnTo>
                    <a:pt x="220606" y="402992"/>
                  </a:lnTo>
                  <a:lnTo>
                    <a:pt x="210101" y="402992"/>
                  </a:lnTo>
                  <a:lnTo>
                    <a:pt x="199596" y="402992"/>
                  </a:lnTo>
                  <a:lnTo>
                    <a:pt x="189091" y="402992"/>
                  </a:lnTo>
                  <a:lnTo>
                    <a:pt x="178586" y="402992"/>
                  </a:lnTo>
                  <a:lnTo>
                    <a:pt x="168081" y="402992"/>
                  </a:lnTo>
                  <a:lnTo>
                    <a:pt x="157576" y="402992"/>
                  </a:lnTo>
                  <a:lnTo>
                    <a:pt x="147071" y="402992"/>
                  </a:lnTo>
                  <a:lnTo>
                    <a:pt x="136565" y="402992"/>
                  </a:lnTo>
                  <a:lnTo>
                    <a:pt x="126060" y="402992"/>
                  </a:lnTo>
                  <a:lnTo>
                    <a:pt x="115555" y="402992"/>
                  </a:lnTo>
                  <a:lnTo>
                    <a:pt x="105050" y="402992"/>
                  </a:lnTo>
                  <a:lnTo>
                    <a:pt x="94545" y="402992"/>
                  </a:lnTo>
                  <a:lnTo>
                    <a:pt x="84040" y="402992"/>
                  </a:lnTo>
                  <a:lnTo>
                    <a:pt x="73535" y="402992"/>
                  </a:lnTo>
                  <a:lnTo>
                    <a:pt x="63030" y="402992"/>
                  </a:lnTo>
                  <a:lnTo>
                    <a:pt x="52525" y="402992"/>
                  </a:lnTo>
                  <a:lnTo>
                    <a:pt x="42020" y="402992"/>
                  </a:lnTo>
                  <a:lnTo>
                    <a:pt x="31515" y="402992"/>
                  </a:lnTo>
                  <a:lnTo>
                    <a:pt x="21010" y="402992"/>
                  </a:lnTo>
                  <a:lnTo>
                    <a:pt x="10505" y="402992"/>
                  </a:lnTo>
                  <a:lnTo>
                    <a:pt x="0" y="402992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l310">
              <a:extLst>
                <a:ext uri="{FF2B5EF4-FFF2-40B4-BE49-F238E27FC236}">
                  <a16:creationId xmlns:a16="http://schemas.microsoft.com/office/drawing/2014/main" id="{CCE92D4A-DB60-054A-8806-6979D7E98FDE}"/>
                </a:ext>
              </a:extLst>
            </p:cNvPr>
            <p:cNvSpPr/>
            <p:nvPr/>
          </p:nvSpPr>
          <p:spPr>
            <a:xfrm>
              <a:off x="2092347" y="5971790"/>
              <a:ext cx="3708290" cy="397937"/>
            </a:xfrm>
            <a:custGeom>
              <a:avLst/>
              <a:gdLst/>
              <a:ahLst/>
              <a:cxnLst/>
              <a:rect l="0" t="0" r="0" b="0"/>
              <a:pathLst>
                <a:path w="3708290" h="397937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tx311">
              <a:extLst>
                <a:ext uri="{FF2B5EF4-FFF2-40B4-BE49-F238E27FC236}">
                  <a16:creationId xmlns:a16="http://schemas.microsoft.com/office/drawing/2014/main" id="{714769B4-091E-194B-B690-75283DDAE321}"/>
                </a:ext>
              </a:extLst>
            </p:cNvPr>
            <p:cNvSpPr/>
            <p:nvPr/>
          </p:nvSpPr>
          <p:spPr>
            <a:xfrm>
              <a:off x="384869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6" name="tx312">
              <a:extLst>
                <a:ext uri="{FF2B5EF4-FFF2-40B4-BE49-F238E27FC236}">
                  <a16:creationId xmlns:a16="http://schemas.microsoft.com/office/drawing/2014/main" id="{4B5A4C75-1537-024E-924D-D1867FACC97D}"/>
                </a:ext>
              </a:extLst>
            </p:cNvPr>
            <p:cNvSpPr/>
            <p:nvPr/>
          </p:nvSpPr>
          <p:spPr>
            <a:xfrm>
              <a:off x="344828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7" name="tx313">
              <a:extLst>
                <a:ext uri="{FF2B5EF4-FFF2-40B4-BE49-F238E27FC236}">
                  <a16:creationId xmlns:a16="http://schemas.microsoft.com/office/drawing/2014/main" id="{8BE6D70C-EFEF-C445-A614-68947FCB77DA}"/>
                </a:ext>
              </a:extLst>
            </p:cNvPr>
            <p:cNvSpPr/>
            <p:nvPr/>
          </p:nvSpPr>
          <p:spPr>
            <a:xfrm>
              <a:off x="31209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8" name="tx314">
              <a:extLst>
                <a:ext uri="{FF2B5EF4-FFF2-40B4-BE49-F238E27FC236}">
                  <a16:creationId xmlns:a16="http://schemas.microsoft.com/office/drawing/2014/main" id="{855853E9-48ED-FD43-B8D1-A6E27E267691}"/>
                </a:ext>
              </a:extLst>
            </p:cNvPr>
            <p:cNvSpPr/>
            <p:nvPr/>
          </p:nvSpPr>
          <p:spPr>
            <a:xfrm>
              <a:off x="45379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9" name="tx315">
              <a:extLst>
                <a:ext uri="{FF2B5EF4-FFF2-40B4-BE49-F238E27FC236}">
                  <a16:creationId xmlns:a16="http://schemas.microsoft.com/office/drawing/2014/main" id="{FB6AA32F-64DA-AD48-AFB7-CC8540FF3681}"/>
                </a:ext>
              </a:extLst>
            </p:cNvPr>
            <p:cNvSpPr/>
            <p:nvPr/>
          </p:nvSpPr>
          <p:spPr>
            <a:xfrm>
              <a:off x="526287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0" name="tx316">
              <a:extLst>
                <a:ext uri="{FF2B5EF4-FFF2-40B4-BE49-F238E27FC236}">
                  <a16:creationId xmlns:a16="http://schemas.microsoft.com/office/drawing/2014/main" id="{D8DFB95B-F257-BC49-AB04-56027967ECD6}"/>
                </a:ext>
              </a:extLst>
            </p:cNvPr>
            <p:cNvSpPr/>
            <p:nvPr/>
          </p:nvSpPr>
          <p:spPr>
            <a:xfrm>
              <a:off x="326320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1" name="tx317">
              <a:extLst>
                <a:ext uri="{FF2B5EF4-FFF2-40B4-BE49-F238E27FC236}">
                  <a16:creationId xmlns:a16="http://schemas.microsoft.com/office/drawing/2014/main" id="{8678DDEF-F88B-DF4B-A833-1EB659EB4696}"/>
                </a:ext>
              </a:extLst>
            </p:cNvPr>
            <p:cNvSpPr/>
            <p:nvPr/>
          </p:nvSpPr>
          <p:spPr>
            <a:xfrm>
              <a:off x="303921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2" name="tx318">
              <a:extLst>
                <a:ext uri="{FF2B5EF4-FFF2-40B4-BE49-F238E27FC236}">
                  <a16:creationId xmlns:a16="http://schemas.microsoft.com/office/drawing/2014/main" id="{EA3685D5-C3F7-2A47-8D4D-21321867C6A1}"/>
                </a:ext>
              </a:extLst>
            </p:cNvPr>
            <p:cNvSpPr/>
            <p:nvPr/>
          </p:nvSpPr>
          <p:spPr>
            <a:xfrm>
              <a:off x="348173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3" name="tx319">
              <a:extLst>
                <a:ext uri="{FF2B5EF4-FFF2-40B4-BE49-F238E27FC236}">
                  <a16:creationId xmlns:a16="http://schemas.microsoft.com/office/drawing/2014/main" id="{C992CF74-0E40-1042-A94E-ABE8D4D01616}"/>
                </a:ext>
              </a:extLst>
            </p:cNvPr>
            <p:cNvSpPr/>
            <p:nvPr/>
          </p:nvSpPr>
          <p:spPr>
            <a:xfrm>
              <a:off x="393905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4" name="tx320">
              <a:extLst>
                <a:ext uri="{FF2B5EF4-FFF2-40B4-BE49-F238E27FC236}">
                  <a16:creationId xmlns:a16="http://schemas.microsoft.com/office/drawing/2014/main" id="{4D5ADA94-149F-4240-8BFF-2137351F18EE}"/>
                </a:ext>
              </a:extLst>
            </p:cNvPr>
            <p:cNvSpPr/>
            <p:nvPr/>
          </p:nvSpPr>
          <p:spPr>
            <a:xfrm>
              <a:off x="29418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5" name="tx321">
              <a:extLst>
                <a:ext uri="{FF2B5EF4-FFF2-40B4-BE49-F238E27FC236}">
                  <a16:creationId xmlns:a16="http://schemas.microsoft.com/office/drawing/2014/main" id="{63D4EC39-A045-CE45-8246-009DF1320932}"/>
                </a:ext>
              </a:extLst>
            </p:cNvPr>
            <p:cNvSpPr/>
            <p:nvPr/>
          </p:nvSpPr>
          <p:spPr>
            <a:xfrm>
              <a:off x="339865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6" name="tx322">
              <a:extLst>
                <a:ext uri="{FF2B5EF4-FFF2-40B4-BE49-F238E27FC236}">
                  <a16:creationId xmlns:a16="http://schemas.microsoft.com/office/drawing/2014/main" id="{C401E7BF-80B4-5D4C-AFC3-067E31E8E21A}"/>
                </a:ext>
              </a:extLst>
            </p:cNvPr>
            <p:cNvSpPr/>
            <p:nvPr/>
          </p:nvSpPr>
          <p:spPr>
            <a:xfrm>
              <a:off x="3090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7" name="tx323">
              <a:extLst>
                <a:ext uri="{FF2B5EF4-FFF2-40B4-BE49-F238E27FC236}">
                  <a16:creationId xmlns:a16="http://schemas.microsoft.com/office/drawing/2014/main" id="{DC725800-F063-954A-B007-89898AF1B680}"/>
                </a:ext>
              </a:extLst>
            </p:cNvPr>
            <p:cNvSpPr/>
            <p:nvPr/>
          </p:nvSpPr>
          <p:spPr>
            <a:xfrm>
              <a:off x="33260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8" name="tx324">
              <a:extLst>
                <a:ext uri="{FF2B5EF4-FFF2-40B4-BE49-F238E27FC236}">
                  <a16:creationId xmlns:a16="http://schemas.microsoft.com/office/drawing/2014/main" id="{AD032BA1-345A-3548-8190-85D8AAF90D6A}"/>
                </a:ext>
              </a:extLst>
            </p:cNvPr>
            <p:cNvSpPr/>
            <p:nvPr/>
          </p:nvSpPr>
          <p:spPr>
            <a:xfrm>
              <a:off x="37384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9" name="tx325">
              <a:extLst>
                <a:ext uri="{FF2B5EF4-FFF2-40B4-BE49-F238E27FC236}">
                  <a16:creationId xmlns:a16="http://schemas.microsoft.com/office/drawing/2014/main" id="{95FC0EA3-3DA4-AE40-AF4E-4D5BD6A566AA}"/>
                </a:ext>
              </a:extLst>
            </p:cNvPr>
            <p:cNvSpPr/>
            <p:nvPr/>
          </p:nvSpPr>
          <p:spPr>
            <a:xfrm>
              <a:off x="351032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0" name="tx326">
              <a:extLst>
                <a:ext uri="{FF2B5EF4-FFF2-40B4-BE49-F238E27FC236}">
                  <a16:creationId xmlns:a16="http://schemas.microsoft.com/office/drawing/2014/main" id="{33CFF7A3-3D43-F946-8099-0CC217022C25}"/>
                </a:ext>
              </a:extLst>
            </p:cNvPr>
            <p:cNvSpPr/>
            <p:nvPr/>
          </p:nvSpPr>
          <p:spPr>
            <a:xfrm>
              <a:off x="265996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1" name="tx327">
              <a:extLst>
                <a:ext uri="{FF2B5EF4-FFF2-40B4-BE49-F238E27FC236}">
                  <a16:creationId xmlns:a16="http://schemas.microsoft.com/office/drawing/2014/main" id="{DBCE052B-9F58-1A4A-BCA3-6EC89509C1B8}"/>
                </a:ext>
              </a:extLst>
            </p:cNvPr>
            <p:cNvSpPr/>
            <p:nvPr/>
          </p:nvSpPr>
          <p:spPr>
            <a:xfrm>
              <a:off x="315849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2" name="tx328">
              <a:extLst>
                <a:ext uri="{FF2B5EF4-FFF2-40B4-BE49-F238E27FC236}">
                  <a16:creationId xmlns:a16="http://schemas.microsoft.com/office/drawing/2014/main" id="{405AE222-934B-8F4E-90E8-54DF8E6948EE}"/>
                </a:ext>
              </a:extLst>
            </p:cNvPr>
            <p:cNvSpPr/>
            <p:nvPr/>
          </p:nvSpPr>
          <p:spPr>
            <a:xfrm>
              <a:off x="366282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3" name="tx329">
              <a:extLst>
                <a:ext uri="{FF2B5EF4-FFF2-40B4-BE49-F238E27FC236}">
                  <a16:creationId xmlns:a16="http://schemas.microsoft.com/office/drawing/2014/main" id="{AD43B24B-BF81-AF48-B671-AF5E0DC7393E}"/>
                </a:ext>
              </a:extLst>
            </p:cNvPr>
            <p:cNvSpPr/>
            <p:nvPr/>
          </p:nvSpPr>
          <p:spPr>
            <a:xfrm>
              <a:off x="300469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4" name="tx330">
              <a:extLst>
                <a:ext uri="{FF2B5EF4-FFF2-40B4-BE49-F238E27FC236}">
                  <a16:creationId xmlns:a16="http://schemas.microsoft.com/office/drawing/2014/main" id="{6776D4BA-3792-7B4F-8BE5-6D7234837DF0}"/>
                </a:ext>
              </a:extLst>
            </p:cNvPr>
            <p:cNvSpPr/>
            <p:nvPr/>
          </p:nvSpPr>
          <p:spPr>
            <a:xfrm>
              <a:off x="284567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5" name="tx331">
              <a:extLst>
                <a:ext uri="{FF2B5EF4-FFF2-40B4-BE49-F238E27FC236}">
                  <a16:creationId xmlns:a16="http://schemas.microsoft.com/office/drawing/2014/main" id="{E6177436-500A-334D-B4B0-85DD435EBECC}"/>
                </a:ext>
              </a:extLst>
            </p:cNvPr>
            <p:cNvSpPr/>
            <p:nvPr/>
          </p:nvSpPr>
          <p:spPr>
            <a:xfrm>
              <a:off x="383688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6" name="tx332">
              <a:extLst>
                <a:ext uri="{FF2B5EF4-FFF2-40B4-BE49-F238E27FC236}">
                  <a16:creationId xmlns:a16="http://schemas.microsoft.com/office/drawing/2014/main" id="{F06ECA8C-95AC-B848-9B3B-1F9B61DA01D2}"/>
                </a:ext>
              </a:extLst>
            </p:cNvPr>
            <p:cNvSpPr/>
            <p:nvPr/>
          </p:nvSpPr>
          <p:spPr>
            <a:xfrm>
              <a:off x="3010872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7" name="tx333">
              <a:extLst>
                <a:ext uri="{FF2B5EF4-FFF2-40B4-BE49-F238E27FC236}">
                  <a16:creationId xmlns:a16="http://schemas.microsoft.com/office/drawing/2014/main" id="{9B8DF363-35DA-9343-AA22-2B7921CCD9DD}"/>
                </a:ext>
              </a:extLst>
            </p:cNvPr>
            <p:cNvSpPr/>
            <p:nvPr/>
          </p:nvSpPr>
          <p:spPr>
            <a:xfrm>
              <a:off x="345826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8" name="tx334">
              <a:extLst>
                <a:ext uri="{FF2B5EF4-FFF2-40B4-BE49-F238E27FC236}">
                  <a16:creationId xmlns:a16="http://schemas.microsoft.com/office/drawing/2014/main" id="{E978DD04-A37E-7641-8151-0EE1AF7A7AFC}"/>
                </a:ext>
              </a:extLst>
            </p:cNvPr>
            <p:cNvSpPr/>
            <p:nvPr/>
          </p:nvSpPr>
          <p:spPr>
            <a:xfrm>
              <a:off x="417407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9" name="tx335">
              <a:extLst>
                <a:ext uri="{FF2B5EF4-FFF2-40B4-BE49-F238E27FC236}">
                  <a16:creationId xmlns:a16="http://schemas.microsoft.com/office/drawing/2014/main" id="{F3912F7B-5AF2-4046-BEBE-822DED98E401}"/>
                </a:ext>
              </a:extLst>
            </p:cNvPr>
            <p:cNvSpPr/>
            <p:nvPr/>
          </p:nvSpPr>
          <p:spPr>
            <a:xfrm>
              <a:off x="378878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0" name="tx336">
              <a:extLst>
                <a:ext uri="{FF2B5EF4-FFF2-40B4-BE49-F238E27FC236}">
                  <a16:creationId xmlns:a16="http://schemas.microsoft.com/office/drawing/2014/main" id="{2E0A0DF0-E787-634C-B407-AA46B3EC2FC3}"/>
                </a:ext>
              </a:extLst>
            </p:cNvPr>
            <p:cNvSpPr/>
            <p:nvPr/>
          </p:nvSpPr>
          <p:spPr>
            <a:xfrm>
              <a:off x="436653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1" name="tx337">
              <a:extLst>
                <a:ext uri="{FF2B5EF4-FFF2-40B4-BE49-F238E27FC236}">
                  <a16:creationId xmlns:a16="http://schemas.microsoft.com/office/drawing/2014/main" id="{BA80F25D-D2A7-9040-8856-1900B2EDD654}"/>
                </a:ext>
              </a:extLst>
            </p:cNvPr>
            <p:cNvSpPr/>
            <p:nvPr/>
          </p:nvSpPr>
          <p:spPr>
            <a:xfrm>
              <a:off x="403632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2" name="tx338">
              <a:extLst>
                <a:ext uri="{FF2B5EF4-FFF2-40B4-BE49-F238E27FC236}">
                  <a16:creationId xmlns:a16="http://schemas.microsoft.com/office/drawing/2014/main" id="{10D1DEC8-97E6-0848-9BDB-FE9BE6142082}"/>
                </a:ext>
              </a:extLst>
            </p:cNvPr>
            <p:cNvSpPr/>
            <p:nvPr/>
          </p:nvSpPr>
          <p:spPr>
            <a:xfrm>
              <a:off x="2773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3" name="tx339">
              <a:extLst>
                <a:ext uri="{FF2B5EF4-FFF2-40B4-BE49-F238E27FC236}">
                  <a16:creationId xmlns:a16="http://schemas.microsoft.com/office/drawing/2014/main" id="{C0AEE19F-A6A6-EE40-B0AE-9C4D0641A8CC}"/>
                </a:ext>
              </a:extLst>
            </p:cNvPr>
            <p:cNvSpPr/>
            <p:nvPr/>
          </p:nvSpPr>
          <p:spPr>
            <a:xfrm>
              <a:off x="306938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4" name="tx340">
              <a:extLst>
                <a:ext uri="{FF2B5EF4-FFF2-40B4-BE49-F238E27FC236}">
                  <a16:creationId xmlns:a16="http://schemas.microsoft.com/office/drawing/2014/main" id="{988B82A2-FFF7-7E4E-98D3-BB13428568CF}"/>
                </a:ext>
              </a:extLst>
            </p:cNvPr>
            <p:cNvSpPr/>
            <p:nvPr/>
          </p:nvSpPr>
          <p:spPr>
            <a:xfrm>
              <a:off x="358009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5" name="pt341">
              <a:extLst>
                <a:ext uri="{FF2B5EF4-FFF2-40B4-BE49-F238E27FC236}">
                  <a16:creationId xmlns:a16="http://schemas.microsoft.com/office/drawing/2014/main" id="{2A9F247B-B128-DE4A-B719-325927803563}"/>
                </a:ext>
              </a:extLst>
            </p:cNvPr>
            <p:cNvSpPr/>
            <p:nvPr/>
          </p:nvSpPr>
          <p:spPr>
            <a:xfrm>
              <a:off x="3509856" y="6349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342">
              <a:extLst>
                <a:ext uri="{FF2B5EF4-FFF2-40B4-BE49-F238E27FC236}">
                  <a16:creationId xmlns:a16="http://schemas.microsoft.com/office/drawing/2014/main" id="{E1C2B759-6D7E-EF4C-854A-7601A0E6950F}"/>
                </a:ext>
              </a:extLst>
            </p:cNvPr>
            <p:cNvSpPr/>
            <p:nvPr/>
          </p:nvSpPr>
          <p:spPr>
            <a:xfrm>
              <a:off x="3334965" y="5822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343">
              <a:extLst>
                <a:ext uri="{FF2B5EF4-FFF2-40B4-BE49-F238E27FC236}">
                  <a16:creationId xmlns:a16="http://schemas.microsoft.com/office/drawing/2014/main" id="{70A94651-716F-D940-8EE4-7F2D054270B3}"/>
                </a:ext>
              </a:extLst>
            </p:cNvPr>
            <p:cNvSpPr/>
            <p:nvPr/>
          </p:nvSpPr>
          <p:spPr>
            <a:xfrm>
              <a:off x="3598897" y="52952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344">
              <a:extLst>
                <a:ext uri="{FF2B5EF4-FFF2-40B4-BE49-F238E27FC236}">
                  <a16:creationId xmlns:a16="http://schemas.microsoft.com/office/drawing/2014/main" id="{5F9FACB6-4815-9440-9D47-0F7AA94D9C67}"/>
                </a:ext>
              </a:extLst>
            </p:cNvPr>
            <p:cNvSpPr/>
            <p:nvPr/>
          </p:nvSpPr>
          <p:spPr>
            <a:xfrm>
              <a:off x="3454509" y="4767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345">
              <a:extLst>
                <a:ext uri="{FF2B5EF4-FFF2-40B4-BE49-F238E27FC236}">
                  <a16:creationId xmlns:a16="http://schemas.microsoft.com/office/drawing/2014/main" id="{A70F8F98-A310-FA40-96A0-589B7B6E83B0}"/>
                </a:ext>
              </a:extLst>
            </p:cNvPr>
            <p:cNvSpPr/>
            <p:nvPr/>
          </p:nvSpPr>
          <p:spPr>
            <a:xfrm>
              <a:off x="3517473" y="4240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346">
              <a:extLst>
                <a:ext uri="{FF2B5EF4-FFF2-40B4-BE49-F238E27FC236}">
                  <a16:creationId xmlns:a16="http://schemas.microsoft.com/office/drawing/2014/main" id="{4B582A6A-DA22-5C47-A97A-4221303A449D}"/>
                </a:ext>
              </a:extLst>
            </p:cNvPr>
            <p:cNvSpPr/>
            <p:nvPr/>
          </p:nvSpPr>
          <p:spPr>
            <a:xfrm>
              <a:off x="3561898" y="37132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347">
              <a:extLst>
                <a:ext uri="{FF2B5EF4-FFF2-40B4-BE49-F238E27FC236}">
                  <a16:creationId xmlns:a16="http://schemas.microsoft.com/office/drawing/2014/main" id="{262A4DA7-2508-C544-B8E9-6A45E88B2DD7}"/>
                </a:ext>
              </a:extLst>
            </p:cNvPr>
            <p:cNvSpPr/>
            <p:nvPr/>
          </p:nvSpPr>
          <p:spPr>
            <a:xfrm>
              <a:off x="3662010" y="3185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348">
              <a:extLst>
                <a:ext uri="{FF2B5EF4-FFF2-40B4-BE49-F238E27FC236}">
                  <a16:creationId xmlns:a16="http://schemas.microsoft.com/office/drawing/2014/main" id="{F22E12FE-8107-A14A-85FC-DAF81D17B3EE}"/>
                </a:ext>
              </a:extLst>
            </p:cNvPr>
            <p:cNvSpPr/>
            <p:nvPr/>
          </p:nvSpPr>
          <p:spPr>
            <a:xfrm>
              <a:off x="3675440" y="26585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349">
              <a:extLst>
                <a:ext uri="{FF2B5EF4-FFF2-40B4-BE49-F238E27FC236}">
                  <a16:creationId xmlns:a16="http://schemas.microsoft.com/office/drawing/2014/main" id="{7538626D-5C61-2E4E-994B-352EFFD0D0FD}"/>
                </a:ext>
              </a:extLst>
            </p:cNvPr>
            <p:cNvSpPr/>
            <p:nvPr/>
          </p:nvSpPr>
          <p:spPr>
            <a:xfrm>
              <a:off x="3650392" y="21312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350">
              <a:extLst>
                <a:ext uri="{FF2B5EF4-FFF2-40B4-BE49-F238E27FC236}">
                  <a16:creationId xmlns:a16="http://schemas.microsoft.com/office/drawing/2014/main" id="{80A1CA08-CB9C-6744-966B-60BA6DFAD701}"/>
                </a:ext>
              </a:extLst>
            </p:cNvPr>
            <p:cNvSpPr/>
            <p:nvPr/>
          </p:nvSpPr>
          <p:spPr>
            <a:xfrm>
              <a:off x="3610863" y="16038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g351">
              <a:extLst>
                <a:ext uri="{FF2B5EF4-FFF2-40B4-BE49-F238E27FC236}">
                  <a16:creationId xmlns:a16="http://schemas.microsoft.com/office/drawing/2014/main" id="{4026CF06-B2AD-4542-9D8A-FEBDEC280BE3}"/>
                </a:ext>
              </a:extLst>
            </p:cNvPr>
            <p:cNvSpPr/>
            <p:nvPr/>
          </p:nvSpPr>
          <p:spPr>
            <a:xfrm>
              <a:off x="2436180" y="6177423"/>
              <a:ext cx="3713960" cy="724699"/>
            </a:xfrm>
            <a:custGeom>
              <a:avLst/>
              <a:gdLst/>
              <a:ahLst/>
              <a:cxnLst/>
              <a:rect l="0" t="0" r="0" b="0"/>
              <a:pathLst>
                <a:path w="3713960" h="724699">
                  <a:moveTo>
                    <a:pt x="0" y="724699"/>
                  </a:moveTo>
                  <a:lnTo>
                    <a:pt x="7268" y="724699"/>
                  </a:lnTo>
                  <a:lnTo>
                    <a:pt x="14536" y="724699"/>
                  </a:lnTo>
                  <a:lnTo>
                    <a:pt x="21804" y="724699"/>
                  </a:lnTo>
                  <a:lnTo>
                    <a:pt x="29072" y="724699"/>
                  </a:lnTo>
                  <a:lnTo>
                    <a:pt x="36340" y="724699"/>
                  </a:lnTo>
                  <a:lnTo>
                    <a:pt x="43608" y="724699"/>
                  </a:lnTo>
                  <a:lnTo>
                    <a:pt x="50876" y="724699"/>
                  </a:lnTo>
                  <a:lnTo>
                    <a:pt x="58144" y="724699"/>
                  </a:lnTo>
                  <a:lnTo>
                    <a:pt x="65412" y="724699"/>
                  </a:lnTo>
                  <a:lnTo>
                    <a:pt x="72680" y="724699"/>
                  </a:lnTo>
                  <a:lnTo>
                    <a:pt x="79948" y="724699"/>
                  </a:lnTo>
                  <a:lnTo>
                    <a:pt x="87216" y="724699"/>
                  </a:lnTo>
                  <a:lnTo>
                    <a:pt x="94484" y="724699"/>
                  </a:lnTo>
                  <a:lnTo>
                    <a:pt x="101752" y="724699"/>
                  </a:lnTo>
                  <a:lnTo>
                    <a:pt x="109020" y="724699"/>
                  </a:lnTo>
                  <a:lnTo>
                    <a:pt x="116288" y="724699"/>
                  </a:lnTo>
                  <a:lnTo>
                    <a:pt x="123556" y="724699"/>
                  </a:lnTo>
                  <a:lnTo>
                    <a:pt x="130824" y="724699"/>
                  </a:lnTo>
                  <a:lnTo>
                    <a:pt x="138092" y="724699"/>
                  </a:lnTo>
                  <a:lnTo>
                    <a:pt x="145360" y="724699"/>
                  </a:lnTo>
                  <a:lnTo>
                    <a:pt x="152628" y="724699"/>
                  </a:lnTo>
                  <a:lnTo>
                    <a:pt x="159896" y="724699"/>
                  </a:lnTo>
                  <a:lnTo>
                    <a:pt x="167164" y="724699"/>
                  </a:lnTo>
                  <a:lnTo>
                    <a:pt x="174432" y="724699"/>
                  </a:lnTo>
                  <a:lnTo>
                    <a:pt x="181700" y="724699"/>
                  </a:lnTo>
                  <a:lnTo>
                    <a:pt x="188968" y="724699"/>
                  </a:lnTo>
                  <a:lnTo>
                    <a:pt x="196236" y="724699"/>
                  </a:lnTo>
                  <a:lnTo>
                    <a:pt x="203504" y="724699"/>
                  </a:lnTo>
                  <a:lnTo>
                    <a:pt x="210772" y="724699"/>
                  </a:lnTo>
                  <a:lnTo>
                    <a:pt x="218040" y="724699"/>
                  </a:lnTo>
                  <a:lnTo>
                    <a:pt x="225308" y="724699"/>
                  </a:lnTo>
                  <a:lnTo>
                    <a:pt x="232576" y="724699"/>
                  </a:lnTo>
                  <a:lnTo>
                    <a:pt x="239844" y="724699"/>
                  </a:lnTo>
                  <a:lnTo>
                    <a:pt x="247112" y="724699"/>
                  </a:lnTo>
                  <a:lnTo>
                    <a:pt x="254380" y="724699"/>
                  </a:lnTo>
                  <a:lnTo>
                    <a:pt x="261648" y="724699"/>
                  </a:lnTo>
                  <a:lnTo>
                    <a:pt x="268916" y="724699"/>
                  </a:lnTo>
                  <a:lnTo>
                    <a:pt x="276184" y="724699"/>
                  </a:lnTo>
                  <a:lnTo>
                    <a:pt x="283452" y="724699"/>
                  </a:lnTo>
                  <a:lnTo>
                    <a:pt x="290720" y="724699"/>
                  </a:lnTo>
                  <a:lnTo>
                    <a:pt x="297988" y="724699"/>
                  </a:lnTo>
                  <a:lnTo>
                    <a:pt x="305257" y="724699"/>
                  </a:lnTo>
                  <a:lnTo>
                    <a:pt x="312525" y="724699"/>
                  </a:lnTo>
                  <a:lnTo>
                    <a:pt x="319793" y="724699"/>
                  </a:lnTo>
                  <a:lnTo>
                    <a:pt x="327061" y="724699"/>
                  </a:lnTo>
                  <a:lnTo>
                    <a:pt x="334329" y="724699"/>
                  </a:lnTo>
                  <a:lnTo>
                    <a:pt x="341597" y="724699"/>
                  </a:lnTo>
                  <a:lnTo>
                    <a:pt x="348865" y="724699"/>
                  </a:lnTo>
                  <a:lnTo>
                    <a:pt x="356133" y="724699"/>
                  </a:lnTo>
                  <a:lnTo>
                    <a:pt x="363401" y="724699"/>
                  </a:lnTo>
                  <a:lnTo>
                    <a:pt x="370669" y="724699"/>
                  </a:lnTo>
                  <a:lnTo>
                    <a:pt x="377937" y="724699"/>
                  </a:lnTo>
                  <a:lnTo>
                    <a:pt x="385205" y="724699"/>
                  </a:lnTo>
                  <a:lnTo>
                    <a:pt x="392473" y="724699"/>
                  </a:lnTo>
                  <a:lnTo>
                    <a:pt x="399741" y="724699"/>
                  </a:lnTo>
                  <a:lnTo>
                    <a:pt x="407009" y="724699"/>
                  </a:lnTo>
                  <a:lnTo>
                    <a:pt x="414277" y="724699"/>
                  </a:lnTo>
                  <a:lnTo>
                    <a:pt x="421545" y="724699"/>
                  </a:lnTo>
                  <a:lnTo>
                    <a:pt x="428813" y="724699"/>
                  </a:lnTo>
                  <a:lnTo>
                    <a:pt x="436081" y="724699"/>
                  </a:lnTo>
                  <a:lnTo>
                    <a:pt x="443349" y="724699"/>
                  </a:lnTo>
                  <a:lnTo>
                    <a:pt x="450617" y="724699"/>
                  </a:lnTo>
                  <a:lnTo>
                    <a:pt x="457885" y="724699"/>
                  </a:lnTo>
                  <a:lnTo>
                    <a:pt x="465153" y="724699"/>
                  </a:lnTo>
                  <a:lnTo>
                    <a:pt x="472421" y="724699"/>
                  </a:lnTo>
                  <a:lnTo>
                    <a:pt x="479689" y="724699"/>
                  </a:lnTo>
                  <a:lnTo>
                    <a:pt x="486957" y="724699"/>
                  </a:lnTo>
                  <a:lnTo>
                    <a:pt x="494225" y="724699"/>
                  </a:lnTo>
                  <a:lnTo>
                    <a:pt x="501493" y="724699"/>
                  </a:lnTo>
                  <a:lnTo>
                    <a:pt x="508761" y="724699"/>
                  </a:lnTo>
                  <a:lnTo>
                    <a:pt x="516029" y="724699"/>
                  </a:lnTo>
                  <a:lnTo>
                    <a:pt x="523297" y="724699"/>
                  </a:lnTo>
                  <a:lnTo>
                    <a:pt x="530565" y="724699"/>
                  </a:lnTo>
                  <a:lnTo>
                    <a:pt x="537833" y="724699"/>
                  </a:lnTo>
                  <a:lnTo>
                    <a:pt x="545101" y="724699"/>
                  </a:lnTo>
                  <a:lnTo>
                    <a:pt x="552369" y="724699"/>
                  </a:lnTo>
                  <a:lnTo>
                    <a:pt x="559637" y="724699"/>
                  </a:lnTo>
                  <a:lnTo>
                    <a:pt x="566905" y="724699"/>
                  </a:lnTo>
                  <a:lnTo>
                    <a:pt x="574173" y="724699"/>
                  </a:lnTo>
                  <a:lnTo>
                    <a:pt x="581441" y="724699"/>
                  </a:lnTo>
                  <a:lnTo>
                    <a:pt x="588709" y="724699"/>
                  </a:lnTo>
                  <a:lnTo>
                    <a:pt x="595977" y="724699"/>
                  </a:lnTo>
                  <a:lnTo>
                    <a:pt x="603246" y="724699"/>
                  </a:lnTo>
                  <a:lnTo>
                    <a:pt x="610514" y="724699"/>
                  </a:lnTo>
                  <a:lnTo>
                    <a:pt x="617782" y="724699"/>
                  </a:lnTo>
                  <a:lnTo>
                    <a:pt x="625050" y="724699"/>
                  </a:lnTo>
                  <a:lnTo>
                    <a:pt x="632318" y="724699"/>
                  </a:lnTo>
                  <a:lnTo>
                    <a:pt x="639586" y="724699"/>
                  </a:lnTo>
                  <a:lnTo>
                    <a:pt x="646854" y="724699"/>
                  </a:lnTo>
                  <a:lnTo>
                    <a:pt x="654122" y="724699"/>
                  </a:lnTo>
                  <a:lnTo>
                    <a:pt x="661390" y="724699"/>
                  </a:lnTo>
                  <a:lnTo>
                    <a:pt x="668658" y="724699"/>
                  </a:lnTo>
                  <a:lnTo>
                    <a:pt x="675926" y="724697"/>
                  </a:lnTo>
                  <a:lnTo>
                    <a:pt x="683194" y="724693"/>
                  </a:lnTo>
                  <a:lnTo>
                    <a:pt x="690462" y="724684"/>
                  </a:lnTo>
                  <a:lnTo>
                    <a:pt x="697730" y="724664"/>
                  </a:lnTo>
                  <a:lnTo>
                    <a:pt x="704998" y="724619"/>
                  </a:lnTo>
                  <a:lnTo>
                    <a:pt x="712266" y="724528"/>
                  </a:lnTo>
                  <a:lnTo>
                    <a:pt x="719534" y="724357"/>
                  </a:lnTo>
                  <a:lnTo>
                    <a:pt x="726802" y="724060"/>
                  </a:lnTo>
                  <a:lnTo>
                    <a:pt x="734070" y="723578"/>
                  </a:lnTo>
                  <a:lnTo>
                    <a:pt x="741338" y="722853"/>
                  </a:lnTo>
                  <a:lnTo>
                    <a:pt x="748606" y="721841"/>
                  </a:lnTo>
                  <a:lnTo>
                    <a:pt x="755874" y="720533"/>
                  </a:lnTo>
                  <a:lnTo>
                    <a:pt x="763142" y="718976"/>
                  </a:lnTo>
                  <a:lnTo>
                    <a:pt x="770410" y="717283"/>
                  </a:lnTo>
                  <a:lnTo>
                    <a:pt x="777678" y="715625"/>
                  </a:lnTo>
                  <a:lnTo>
                    <a:pt x="784946" y="714207"/>
                  </a:lnTo>
                  <a:lnTo>
                    <a:pt x="792214" y="713222"/>
                  </a:lnTo>
                  <a:lnTo>
                    <a:pt x="799482" y="712793"/>
                  </a:lnTo>
                  <a:lnTo>
                    <a:pt x="806750" y="712934"/>
                  </a:lnTo>
                  <a:lnTo>
                    <a:pt x="814018" y="713517"/>
                  </a:lnTo>
                  <a:lnTo>
                    <a:pt x="821286" y="714281"/>
                  </a:lnTo>
                  <a:lnTo>
                    <a:pt x="828554" y="714871"/>
                  </a:lnTo>
                  <a:lnTo>
                    <a:pt x="835822" y="714833"/>
                  </a:lnTo>
                  <a:lnTo>
                    <a:pt x="843090" y="713826"/>
                  </a:lnTo>
                  <a:lnTo>
                    <a:pt x="850358" y="711592"/>
                  </a:lnTo>
                  <a:lnTo>
                    <a:pt x="857626" y="707988"/>
                  </a:lnTo>
                  <a:lnTo>
                    <a:pt x="864894" y="702981"/>
                  </a:lnTo>
                  <a:lnTo>
                    <a:pt x="872162" y="696615"/>
                  </a:lnTo>
                  <a:lnTo>
                    <a:pt x="879430" y="688969"/>
                  </a:lnTo>
                  <a:lnTo>
                    <a:pt x="886698" y="680099"/>
                  </a:lnTo>
                  <a:lnTo>
                    <a:pt x="893966" y="670005"/>
                  </a:lnTo>
                  <a:lnTo>
                    <a:pt x="901235" y="658623"/>
                  </a:lnTo>
                  <a:lnTo>
                    <a:pt x="908503" y="645839"/>
                  </a:lnTo>
                  <a:lnTo>
                    <a:pt x="915771" y="631536"/>
                  </a:lnTo>
                  <a:lnTo>
                    <a:pt x="923039" y="615635"/>
                  </a:lnTo>
                  <a:lnTo>
                    <a:pt x="930307" y="598132"/>
                  </a:lnTo>
                  <a:lnTo>
                    <a:pt x="937575" y="579097"/>
                  </a:lnTo>
                  <a:lnTo>
                    <a:pt x="944843" y="558669"/>
                  </a:lnTo>
                  <a:lnTo>
                    <a:pt x="952111" y="537027"/>
                  </a:lnTo>
                  <a:lnTo>
                    <a:pt x="959379" y="514370"/>
                  </a:lnTo>
                  <a:lnTo>
                    <a:pt x="966647" y="490958"/>
                  </a:lnTo>
                  <a:lnTo>
                    <a:pt x="973915" y="467133"/>
                  </a:lnTo>
                  <a:lnTo>
                    <a:pt x="981183" y="443201"/>
                  </a:lnTo>
                  <a:lnTo>
                    <a:pt x="988451" y="419411"/>
                  </a:lnTo>
                  <a:lnTo>
                    <a:pt x="995719" y="395852"/>
                  </a:lnTo>
                  <a:lnTo>
                    <a:pt x="1002987" y="372376"/>
                  </a:lnTo>
                  <a:lnTo>
                    <a:pt x="1010255" y="348602"/>
                  </a:lnTo>
                  <a:lnTo>
                    <a:pt x="1017523" y="324017"/>
                  </a:lnTo>
                  <a:lnTo>
                    <a:pt x="1024791" y="298192"/>
                  </a:lnTo>
                  <a:lnTo>
                    <a:pt x="1032059" y="271018"/>
                  </a:lnTo>
                  <a:lnTo>
                    <a:pt x="1039327" y="242887"/>
                  </a:lnTo>
                  <a:lnTo>
                    <a:pt x="1046595" y="214715"/>
                  </a:lnTo>
                  <a:lnTo>
                    <a:pt x="1053863" y="187785"/>
                  </a:lnTo>
                  <a:lnTo>
                    <a:pt x="1061131" y="163424"/>
                  </a:lnTo>
                  <a:lnTo>
                    <a:pt x="1068399" y="142638"/>
                  </a:lnTo>
                  <a:lnTo>
                    <a:pt x="1075667" y="125809"/>
                  </a:lnTo>
                  <a:lnTo>
                    <a:pt x="1082935" y="112571"/>
                  </a:lnTo>
                  <a:lnTo>
                    <a:pt x="1090203" y="101950"/>
                  </a:lnTo>
                  <a:lnTo>
                    <a:pt x="1097471" y="92392"/>
                  </a:lnTo>
                  <a:lnTo>
                    <a:pt x="1104739" y="82520"/>
                  </a:lnTo>
                  <a:lnTo>
                    <a:pt x="1112007" y="71420"/>
                  </a:lnTo>
                  <a:lnTo>
                    <a:pt x="1119275" y="58770"/>
                  </a:lnTo>
                  <a:lnTo>
                    <a:pt x="1126543" y="44905"/>
                  </a:lnTo>
                  <a:lnTo>
                    <a:pt x="1133811" y="30762"/>
                  </a:lnTo>
                  <a:lnTo>
                    <a:pt x="1141079" y="17715"/>
                  </a:lnTo>
                  <a:lnTo>
                    <a:pt x="1148347" y="7330"/>
                  </a:lnTo>
                  <a:lnTo>
                    <a:pt x="1155615" y="1067"/>
                  </a:lnTo>
                  <a:lnTo>
                    <a:pt x="1162883" y="0"/>
                  </a:lnTo>
                  <a:lnTo>
                    <a:pt x="1170151" y="4616"/>
                  </a:lnTo>
                  <a:lnTo>
                    <a:pt x="1177419" y="14769"/>
                  </a:lnTo>
                  <a:lnTo>
                    <a:pt x="1184687" y="29776"/>
                  </a:lnTo>
                  <a:lnTo>
                    <a:pt x="1191955" y="48619"/>
                  </a:lnTo>
                  <a:lnTo>
                    <a:pt x="1199224" y="70187"/>
                  </a:lnTo>
                  <a:lnTo>
                    <a:pt x="1206492" y="93467"/>
                  </a:lnTo>
                  <a:lnTo>
                    <a:pt x="1213760" y="117677"/>
                  </a:lnTo>
                  <a:lnTo>
                    <a:pt x="1221028" y="142340"/>
                  </a:lnTo>
                  <a:lnTo>
                    <a:pt x="1228296" y="167257"/>
                  </a:lnTo>
                  <a:lnTo>
                    <a:pt x="1235564" y="192494"/>
                  </a:lnTo>
                  <a:lnTo>
                    <a:pt x="1242832" y="218176"/>
                  </a:lnTo>
                  <a:lnTo>
                    <a:pt x="1250100" y="244298"/>
                  </a:lnTo>
                  <a:lnTo>
                    <a:pt x="1257368" y="270573"/>
                  </a:lnTo>
                  <a:lnTo>
                    <a:pt x="1264636" y="296383"/>
                  </a:lnTo>
                  <a:lnTo>
                    <a:pt x="1271904" y="320886"/>
                  </a:lnTo>
                  <a:lnTo>
                    <a:pt x="1279172" y="343259"/>
                  </a:lnTo>
                  <a:lnTo>
                    <a:pt x="1286440" y="362974"/>
                  </a:lnTo>
                  <a:lnTo>
                    <a:pt x="1293708" y="380017"/>
                  </a:lnTo>
                  <a:lnTo>
                    <a:pt x="1300976" y="394948"/>
                  </a:lnTo>
                  <a:lnTo>
                    <a:pt x="1308244" y="408783"/>
                  </a:lnTo>
                  <a:lnTo>
                    <a:pt x="1315512" y="422737"/>
                  </a:lnTo>
                  <a:lnTo>
                    <a:pt x="1322780" y="437916"/>
                  </a:lnTo>
                  <a:lnTo>
                    <a:pt x="1330048" y="455052"/>
                  </a:lnTo>
                  <a:lnTo>
                    <a:pt x="1337316" y="474356"/>
                  </a:lnTo>
                  <a:lnTo>
                    <a:pt x="1344584" y="495511"/>
                  </a:lnTo>
                  <a:lnTo>
                    <a:pt x="1351852" y="517678"/>
                  </a:lnTo>
                  <a:lnTo>
                    <a:pt x="1359120" y="539709"/>
                  </a:lnTo>
                  <a:lnTo>
                    <a:pt x="1366388" y="560545"/>
                  </a:lnTo>
                  <a:lnTo>
                    <a:pt x="1373656" y="579322"/>
                  </a:lnTo>
                  <a:lnTo>
                    <a:pt x="1380924" y="595509"/>
                  </a:lnTo>
                  <a:lnTo>
                    <a:pt x="1388192" y="608958"/>
                  </a:lnTo>
                  <a:lnTo>
                    <a:pt x="1395460" y="619880"/>
                  </a:lnTo>
                  <a:lnTo>
                    <a:pt x="1402728" y="628756"/>
                  </a:lnTo>
                  <a:lnTo>
                    <a:pt x="1409996" y="636201"/>
                  </a:lnTo>
                  <a:lnTo>
                    <a:pt x="1417264" y="642842"/>
                  </a:lnTo>
                  <a:lnTo>
                    <a:pt x="1424532" y="649197"/>
                  </a:lnTo>
                  <a:lnTo>
                    <a:pt x="1431800" y="655598"/>
                  </a:lnTo>
                  <a:lnTo>
                    <a:pt x="1439068" y="662149"/>
                  </a:lnTo>
                  <a:lnTo>
                    <a:pt x="1446336" y="668728"/>
                  </a:lnTo>
                  <a:lnTo>
                    <a:pt x="1453604" y="675039"/>
                  </a:lnTo>
                  <a:lnTo>
                    <a:pt x="1460872" y="680701"/>
                  </a:lnTo>
                  <a:lnTo>
                    <a:pt x="1468140" y="685359"/>
                  </a:lnTo>
                  <a:lnTo>
                    <a:pt x="1475408" y="688748"/>
                  </a:lnTo>
                  <a:lnTo>
                    <a:pt x="1482676" y="690887"/>
                  </a:lnTo>
                  <a:lnTo>
                    <a:pt x="1489944" y="692047"/>
                  </a:lnTo>
                  <a:lnTo>
                    <a:pt x="1497212" y="692615"/>
                  </a:lnTo>
                  <a:lnTo>
                    <a:pt x="1504481" y="693039"/>
                  </a:lnTo>
                  <a:lnTo>
                    <a:pt x="1511749" y="693736"/>
                  </a:lnTo>
                  <a:lnTo>
                    <a:pt x="1519017" y="695019"/>
                  </a:lnTo>
                  <a:lnTo>
                    <a:pt x="1526285" y="697050"/>
                  </a:lnTo>
                  <a:lnTo>
                    <a:pt x="1533553" y="699820"/>
                  </a:lnTo>
                  <a:lnTo>
                    <a:pt x="1540821" y="703170"/>
                  </a:lnTo>
                  <a:lnTo>
                    <a:pt x="1548089" y="706828"/>
                  </a:lnTo>
                  <a:lnTo>
                    <a:pt x="1555357" y="710471"/>
                  </a:lnTo>
                  <a:lnTo>
                    <a:pt x="1562625" y="713793"/>
                  </a:lnTo>
                  <a:lnTo>
                    <a:pt x="1569893" y="716555"/>
                  </a:lnTo>
                  <a:lnTo>
                    <a:pt x="1577161" y="718634"/>
                  </a:lnTo>
                  <a:lnTo>
                    <a:pt x="1584429" y="720020"/>
                  </a:lnTo>
                  <a:lnTo>
                    <a:pt x="1591697" y="720810"/>
                  </a:lnTo>
                  <a:lnTo>
                    <a:pt x="1598965" y="721170"/>
                  </a:lnTo>
                  <a:lnTo>
                    <a:pt x="1606233" y="721287"/>
                  </a:lnTo>
                  <a:lnTo>
                    <a:pt x="1613501" y="721357"/>
                  </a:lnTo>
                  <a:lnTo>
                    <a:pt x="1620769" y="721496"/>
                  </a:lnTo>
                  <a:lnTo>
                    <a:pt x="1628037" y="721758"/>
                  </a:lnTo>
                  <a:lnTo>
                    <a:pt x="1635305" y="722140"/>
                  </a:lnTo>
                  <a:lnTo>
                    <a:pt x="1642573" y="722601"/>
                  </a:lnTo>
                  <a:lnTo>
                    <a:pt x="1649841" y="723083"/>
                  </a:lnTo>
                  <a:lnTo>
                    <a:pt x="1657109" y="723531"/>
                  </a:lnTo>
                  <a:lnTo>
                    <a:pt x="1664377" y="723908"/>
                  </a:lnTo>
                  <a:lnTo>
                    <a:pt x="1671645" y="724198"/>
                  </a:lnTo>
                  <a:lnTo>
                    <a:pt x="1678913" y="724402"/>
                  </a:lnTo>
                  <a:lnTo>
                    <a:pt x="1686181" y="724535"/>
                  </a:lnTo>
                  <a:lnTo>
                    <a:pt x="1693449" y="724614"/>
                  </a:lnTo>
                  <a:lnTo>
                    <a:pt x="1700717" y="724658"/>
                  </a:lnTo>
                  <a:lnTo>
                    <a:pt x="1707985" y="724681"/>
                  </a:lnTo>
                  <a:lnTo>
                    <a:pt x="1715253" y="724692"/>
                  </a:lnTo>
                  <a:lnTo>
                    <a:pt x="1722521" y="724696"/>
                  </a:lnTo>
                  <a:lnTo>
                    <a:pt x="1729789" y="724698"/>
                  </a:lnTo>
                  <a:lnTo>
                    <a:pt x="1737057" y="724699"/>
                  </a:lnTo>
                  <a:lnTo>
                    <a:pt x="1744325" y="724699"/>
                  </a:lnTo>
                  <a:lnTo>
                    <a:pt x="1751593" y="724699"/>
                  </a:lnTo>
                  <a:lnTo>
                    <a:pt x="1758861" y="724699"/>
                  </a:lnTo>
                  <a:lnTo>
                    <a:pt x="1766129" y="724699"/>
                  </a:lnTo>
                  <a:lnTo>
                    <a:pt x="1773397" y="724699"/>
                  </a:lnTo>
                  <a:lnTo>
                    <a:pt x="1780665" y="724699"/>
                  </a:lnTo>
                  <a:lnTo>
                    <a:pt x="1787933" y="724699"/>
                  </a:lnTo>
                  <a:lnTo>
                    <a:pt x="1795201" y="724699"/>
                  </a:lnTo>
                  <a:lnTo>
                    <a:pt x="1802470" y="724699"/>
                  </a:lnTo>
                  <a:lnTo>
                    <a:pt x="1809738" y="724699"/>
                  </a:lnTo>
                  <a:lnTo>
                    <a:pt x="1817006" y="724699"/>
                  </a:lnTo>
                  <a:lnTo>
                    <a:pt x="1824274" y="724699"/>
                  </a:lnTo>
                  <a:lnTo>
                    <a:pt x="1831542" y="724699"/>
                  </a:lnTo>
                  <a:lnTo>
                    <a:pt x="1838810" y="724699"/>
                  </a:lnTo>
                  <a:lnTo>
                    <a:pt x="1846078" y="724699"/>
                  </a:lnTo>
                  <a:lnTo>
                    <a:pt x="1853346" y="724699"/>
                  </a:lnTo>
                  <a:lnTo>
                    <a:pt x="1860614" y="724699"/>
                  </a:lnTo>
                  <a:lnTo>
                    <a:pt x="1867882" y="724699"/>
                  </a:lnTo>
                  <a:lnTo>
                    <a:pt x="1875150" y="724699"/>
                  </a:lnTo>
                  <a:lnTo>
                    <a:pt x="1882418" y="724699"/>
                  </a:lnTo>
                  <a:lnTo>
                    <a:pt x="1889686" y="724699"/>
                  </a:lnTo>
                  <a:lnTo>
                    <a:pt x="1896954" y="724699"/>
                  </a:lnTo>
                  <a:lnTo>
                    <a:pt x="1904222" y="724699"/>
                  </a:lnTo>
                  <a:lnTo>
                    <a:pt x="1911490" y="724699"/>
                  </a:lnTo>
                  <a:lnTo>
                    <a:pt x="1918758" y="724699"/>
                  </a:lnTo>
                  <a:lnTo>
                    <a:pt x="1926026" y="724699"/>
                  </a:lnTo>
                  <a:lnTo>
                    <a:pt x="1933294" y="724699"/>
                  </a:lnTo>
                  <a:lnTo>
                    <a:pt x="1940562" y="724699"/>
                  </a:lnTo>
                  <a:lnTo>
                    <a:pt x="1947830" y="724699"/>
                  </a:lnTo>
                  <a:lnTo>
                    <a:pt x="1955098" y="724699"/>
                  </a:lnTo>
                  <a:lnTo>
                    <a:pt x="1962366" y="724699"/>
                  </a:lnTo>
                  <a:lnTo>
                    <a:pt x="1969634" y="724699"/>
                  </a:lnTo>
                  <a:lnTo>
                    <a:pt x="1976902" y="724699"/>
                  </a:lnTo>
                  <a:lnTo>
                    <a:pt x="1984170" y="724699"/>
                  </a:lnTo>
                  <a:lnTo>
                    <a:pt x="1991438" y="724699"/>
                  </a:lnTo>
                  <a:lnTo>
                    <a:pt x="1998706" y="724699"/>
                  </a:lnTo>
                  <a:lnTo>
                    <a:pt x="2005974" y="724699"/>
                  </a:lnTo>
                  <a:lnTo>
                    <a:pt x="2013242" y="724699"/>
                  </a:lnTo>
                  <a:lnTo>
                    <a:pt x="2020510" y="724699"/>
                  </a:lnTo>
                  <a:lnTo>
                    <a:pt x="2027778" y="724699"/>
                  </a:lnTo>
                  <a:lnTo>
                    <a:pt x="2035046" y="724699"/>
                  </a:lnTo>
                  <a:lnTo>
                    <a:pt x="2042314" y="724699"/>
                  </a:lnTo>
                  <a:lnTo>
                    <a:pt x="2049582" y="724699"/>
                  </a:lnTo>
                  <a:lnTo>
                    <a:pt x="2056850" y="724699"/>
                  </a:lnTo>
                  <a:lnTo>
                    <a:pt x="2064118" y="724699"/>
                  </a:lnTo>
                  <a:lnTo>
                    <a:pt x="2071386" y="724699"/>
                  </a:lnTo>
                  <a:lnTo>
                    <a:pt x="2078654" y="724699"/>
                  </a:lnTo>
                  <a:lnTo>
                    <a:pt x="2085922" y="724699"/>
                  </a:lnTo>
                  <a:lnTo>
                    <a:pt x="2093190" y="724699"/>
                  </a:lnTo>
                  <a:lnTo>
                    <a:pt x="2100459" y="724699"/>
                  </a:lnTo>
                  <a:lnTo>
                    <a:pt x="2107727" y="724699"/>
                  </a:lnTo>
                  <a:lnTo>
                    <a:pt x="2114995" y="724699"/>
                  </a:lnTo>
                  <a:lnTo>
                    <a:pt x="2122263" y="724699"/>
                  </a:lnTo>
                  <a:lnTo>
                    <a:pt x="2129531" y="724699"/>
                  </a:lnTo>
                  <a:lnTo>
                    <a:pt x="2136799" y="724699"/>
                  </a:lnTo>
                  <a:lnTo>
                    <a:pt x="2144067" y="724699"/>
                  </a:lnTo>
                  <a:lnTo>
                    <a:pt x="2151335" y="724699"/>
                  </a:lnTo>
                  <a:lnTo>
                    <a:pt x="2158603" y="724699"/>
                  </a:lnTo>
                  <a:lnTo>
                    <a:pt x="2165871" y="724699"/>
                  </a:lnTo>
                  <a:lnTo>
                    <a:pt x="2173139" y="724699"/>
                  </a:lnTo>
                  <a:lnTo>
                    <a:pt x="2180407" y="724699"/>
                  </a:lnTo>
                  <a:lnTo>
                    <a:pt x="2187675" y="724699"/>
                  </a:lnTo>
                  <a:lnTo>
                    <a:pt x="2194943" y="724699"/>
                  </a:lnTo>
                  <a:lnTo>
                    <a:pt x="2202211" y="724699"/>
                  </a:lnTo>
                  <a:lnTo>
                    <a:pt x="2209479" y="724699"/>
                  </a:lnTo>
                  <a:lnTo>
                    <a:pt x="2216747" y="724699"/>
                  </a:lnTo>
                  <a:lnTo>
                    <a:pt x="2224015" y="724699"/>
                  </a:lnTo>
                  <a:lnTo>
                    <a:pt x="2231283" y="724699"/>
                  </a:lnTo>
                  <a:lnTo>
                    <a:pt x="2238551" y="724699"/>
                  </a:lnTo>
                  <a:lnTo>
                    <a:pt x="2245819" y="724699"/>
                  </a:lnTo>
                  <a:lnTo>
                    <a:pt x="2253087" y="724699"/>
                  </a:lnTo>
                  <a:lnTo>
                    <a:pt x="2260355" y="724699"/>
                  </a:lnTo>
                  <a:lnTo>
                    <a:pt x="2267623" y="724699"/>
                  </a:lnTo>
                  <a:lnTo>
                    <a:pt x="2274891" y="724699"/>
                  </a:lnTo>
                  <a:lnTo>
                    <a:pt x="2282159" y="724699"/>
                  </a:lnTo>
                  <a:lnTo>
                    <a:pt x="2289427" y="724699"/>
                  </a:lnTo>
                  <a:lnTo>
                    <a:pt x="2296695" y="724699"/>
                  </a:lnTo>
                  <a:lnTo>
                    <a:pt x="2303963" y="724699"/>
                  </a:lnTo>
                  <a:lnTo>
                    <a:pt x="2311231" y="724699"/>
                  </a:lnTo>
                  <a:lnTo>
                    <a:pt x="2318499" y="724699"/>
                  </a:lnTo>
                  <a:lnTo>
                    <a:pt x="2325767" y="724699"/>
                  </a:lnTo>
                  <a:lnTo>
                    <a:pt x="2333035" y="724699"/>
                  </a:lnTo>
                  <a:lnTo>
                    <a:pt x="2340303" y="724699"/>
                  </a:lnTo>
                  <a:lnTo>
                    <a:pt x="2347571" y="724699"/>
                  </a:lnTo>
                  <a:lnTo>
                    <a:pt x="2354839" y="724699"/>
                  </a:lnTo>
                  <a:lnTo>
                    <a:pt x="2362107" y="724699"/>
                  </a:lnTo>
                  <a:lnTo>
                    <a:pt x="2369375" y="724699"/>
                  </a:lnTo>
                  <a:lnTo>
                    <a:pt x="2376643" y="724699"/>
                  </a:lnTo>
                  <a:lnTo>
                    <a:pt x="2383911" y="724699"/>
                  </a:lnTo>
                  <a:lnTo>
                    <a:pt x="2391179" y="724699"/>
                  </a:lnTo>
                  <a:lnTo>
                    <a:pt x="2398448" y="724699"/>
                  </a:lnTo>
                  <a:lnTo>
                    <a:pt x="2405716" y="724699"/>
                  </a:lnTo>
                  <a:lnTo>
                    <a:pt x="2412984" y="724699"/>
                  </a:lnTo>
                  <a:lnTo>
                    <a:pt x="2420252" y="724699"/>
                  </a:lnTo>
                  <a:lnTo>
                    <a:pt x="2427520" y="724699"/>
                  </a:lnTo>
                  <a:lnTo>
                    <a:pt x="2434788" y="724699"/>
                  </a:lnTo>
                  <a:lnTo>
                    <a:pt x="2442056" y="724699"/>
                  </a:lnTo>
                  <a:lnTo>
                    <a:pt x="2449324" y="724699"/>
                  </a:lnTo>
                  <a:lnTo>
                    <a:pt x="2456592" y="724699"/>
                  </a:lnTo>
                  <a:lnTo>
                    <a:pt x="2463860" y="724699"/>
                  </a:lnTo>
                  <a:lnTo>
                    <a:pt x="2471128" y="724699"/>
                  </a:lnTo>
                  <a:lnTo>
                    <a:pt x="2478396" y="724699"/>
                  </a:lnTo>
                  <a:lnTo>
                    <a:pt x="2485664" y="724699"/>
                  </a:lnTo>
                  <a:lnTo>
                    <a:pt x="2492932" y="724699"/>
                  </a:lnTo>
                  <a:lnTo>
                    <a:pt x="2500200" y="724699"/>
                  </a:lnTo>
                  <a:lnTo>
                    <a:pt x="2507468" y="724699"/>
                  </a:lnTo>
                  <a:lnTo>
                    <a:pt x="2514736" y="724699"/>
                  </a:lnTo>
                  <a:lnTo>
                    <a:pt x="2522004" y="724699"/>
                  </a:lnTo>
                  <a:lnTo>
                    <a:pt x="2529272" y="724699"/>
                  </a:lnTo>
                  <a:lnTo>
                    <a:pt x="2536540" y="724699"/>
                  </a:lnTo>
                  <a:lnTo>
                    <a:pt x="2543808" y="724699"/>
                  </a:lnTo>
                  <a:lnTo>
                    <a:pt x="2551076" y="724699"/>
                  </a:lnTo>
                  <a:lnTo>
                    <a:pt x="2558344" y="724699"/>
                  </a:lnTo>
                  <a:lnTo>
                    <a:pt x="2565612" y="724699"/>
                  </a:lnTo>
                  <a:lnTo>
                    <a:pt x="2572880" y="724699"/>
                  </a:lnTo>
                  <a:lnTo>
                    <a:pt x="2580148" y="724699"/>
                  </a:lnTo>
                  <a:lnTo>
                    <a:pt x="2587416" y="724699"/>
                  </a:lnTo>
                  <a:lnTo>
                    <a:pt x="2594684" y="724699"/>
                  </a:lnTo>
                  <a:lnTo>
                    <a:pt x="2601952" y="724699"/>
                  </a:lnTo>
                  <a:lnTo>
                    <a:pt x="2609220" y="724699"/>
                  </a:lnTo>
                  <a:lnTo>
                    <a:pt x="2616488" y="724699"/>
                  </a:lnTo>
                  <a:lnTo>
                    <a:pt x="2623756" y="724699"/>
                  </a:lnTo>
                  <a:lnTo>
                    <a:pt x="2631024" y="724699"/>
                  </a:lnTo>
                  <a:lnTo>
                    <a:pt x="2638292" y="724699"/>
                  </a:lnTo>
                  <a:lnTo>
                    <a:pt x="2645560" y="724699"/>
                  </a:lnTo>
                  <a:lnTo>
                    <a:pt x="2652828" y="724699"/>
                  </a:lnTo>
                  <a:lnTo>
                    <a:pt x="2660096" y="724699"/>
                  </a:lnTo>
                  <a:lnTo>
                    <a:pt x="2667364" y="724699"/>
                  </a:lnTo>
                  <a:lnTo>
                    <a:pt x="2674632" y="724699"/>
                  </a:lnTo>
                  <a:lnTo>
                    <a:pt x="2681900" y="724699"/>
                  </a:lnTo>
                  <a:lnTo>
                    <a:pt x="2689168" y="724699"/>
                  </a:lnTo>
                  <a:lnTo>
                    <a:pt x="2696437" y="724699"/>
                  </a:lnTo>
                  <a:lnTo>
                    <a:pt x="2703705" y="724699"/>
                  </a:lnTo>
                  <a:lnTo>
                    <a:pt x="2710973" y="724699"/>
                  </a:lnTo>
                  <a:lnTo>
                    <a:pt x="2718241" y="724699"/>
                  </a:lnTo>
                  <a:lnTo>
                    <a:pt x="2725509" y="724699"/>
                  </a:lnTo>
                  <a:lnTo>
                    <a:pt x="2732777" y="724699"/>
                  </a:lnTo>
                  <a:lnTo>
                    <a:pt x="2740045" y="724699"/>
                  </a:lnTo>
                  <a:lnTo>
                    <a:pt x="2747313" y="724699"/>
                  </a:lnTo>
                  <a:lnTo>
                    <a:pt x="2754581" y="724699"/>
                  </a:lnTo>
                  <a:lnTo>
                    <a:pt x="2761849" y="724699"/>
                  </a:lnTo>
                  <a:lnTo>
                    <a:pt x="2769117" y="724699"/>
                  </a:lnTo>
                  <a:lnTo>
                    <a:pt x="2776385" y="724699"/>
                  </a:lnTo>
                  <a:lnTo>
                    <a:pt x="2783653" y="724699"/>
                  </a:lnTo>
                  <a:lnTo>
                    <a:pt x="2790921" y="724699"/>
                  </a:lnTo>
                  <a:lnTo>
                    <a:pt x="2798189" y="724699"/>
                  </a:lnTo>
                  <a:lnTo>
                    <a:pt x="2805457" y="724699"/>
                  </a:lnTo>
                  <a:lnTo>
                    <a:pt x="2812725" y="724699"/>
                  </a:lnTo>
                  <a:lnTo>
                    <a:pt x="2819993" y="724699"/>
                  </a:lnTo>
                  <a:lnTo>
                    <a:pt x="2827261" y="724699"/>
                  </a:lnTo>
                  <a:lnTo>
                    <a:pt x="2834529" y="724699"/>
                  </a:lnTo>
                  <a:lnTo>
                    <a:pt x="2841797" y="724699"/>
                  </a:lnTo>
                  <a:lnTo>
                    <a:pt x="2849065" y="724699"/>
                  </a:lnTo>
                  <a:lnTo>
                    <a:pt x="2856333" y="724699"/>
                  </a:lnTo>
                  <a:lnTo>
                    <a:pt x="2863601" y="724699"/>
                  </a:lnTo>
                  <a:lnTo>
                    <a:pt x="2870869" y="724699"/>
                  </a:lnTo>
                  <a:lnTo>
                    <a:pt x="2878137" y="724699"/>
                  </a:lnTo>
                  <a:lnTo>
                    <a:pt x="2885405" y="724699"/>
                  </a:lnTo>
                  <a:lnTo>
                    <a:pt x="2892673" y="724699"/>
                  </a:lnTo>
                  <a:lnTo>
                    <a:pt x="2899941" y="724699"/>
                  </a:lnTo>
                  <a:lnTo>
                    <a:pt x="2907209" y="724699"/>
                  </a:lnTo>
                  <a:lnTo>
                    <a:pt x="2914477" y="724699"/>
                  </a:lnTo>
                  <a:lnTo>
                    <a:pt x="2921745" y="724699"/>
                  </a:lnTo>
                  <a:lnTo>
                    <a:pt x="2929013" y="724699"/>
                  </a:lnTo>
                  <a:lnTo>
                    <a:pt x="2936281" y="724699"/>
                  </a:lnTo>
                  <a:lnTo>
                    <a:pt x="2943549" y="724699"/>
                  </a:lnTo>
                  <a:lnTo>
                    <a:pt x="2950817" y="724699"/>
                  </a:lnTo>
                  <a:lnTo>
                    <a:pt x="2958085" y="724699"/>
                  </a:lnTo>
                  <a:lnTo>
                    <a:pt x="2965353" y="724699"/>
                  </a:lnTo>
                  <a:lnTo>
                    <a:pt x="2972621" y="724699"/>
                  </a:lnTo>
                  <a:lnTo>
                    <a:pt x="2979889" y="724699"/>
                  </a:lnTo>
                  <a:lnTo>
                    <a:pt x="2987157" y="724699"/>
                  </a:lnTo>
                  <a:lnTo>
                    <a:pt x="2994425" y="724699"/>
                  </a:lnTo>
                  <a:lnTo>
                    <a:pt x="3001694" y="724699"/>
                  </a:lnTo>
                  <a:lnTo>
                    <a:pt x="3008962" y="724699"/>
                  </a:lnTo>
                  <a:lnTo>
                    <a:pt x="3016230" y="724699"/>
                  </a:lnTo>
                  <a:lnTo>
                    <a:pt x="3023498" y="724699"/>
                  </a:lnTo>
                  <a:lnTo>
                    <a:pt x="3030766" y="724699"/>
                  </a:lnTo>
                  <a:lnTo>
                    <a:pt x="3038034" y="724699"/>
                  </a:lnTo>
                  <a:lnTo>
                    <a:pt x="3045302" y="724699"/>
                  </a:lnTo>
                  <a:lnTo>
                    <a:pt x="3052570" y="724699"/>
                  </a:lnTo>
                  <a:lnTo>
                    <a:pt x="3059838" y="724699"/>
                  </a:lnTo>
                  <a:lnTo>
                    <a:pt x="3067106" y="724699"/>
                  </a:lnTo>
                  <a:lnTo>
                    <a:pt x="3074374" y="724699"/>
                  </a:lnTo>
                  <a:lnTo>
                    <a:pt x="3081642" y="724699"/>
                  </a:lnTo>
                  <a:lnTo>
                    <a:pt x="3088910" y="724699"/>
                  </a:lnTo>
                  <a:lnTo>
                    <a:pt x="3096178" y="724699"/>
                  </a:lnTo>
                  <a:lnTo>
                    <a:pt x="3103446" y="724699"/>
                  </a:lnTo>
                  <a:lnTo>
                    <a:pt x="3110714" y="724699"/>
                  </a:lnTo>
                  <a:lnTo>
                    <a:pt x="3117982" y="724699"/>
                  </a:lnTo>
                  <a:lnTo>
                    <a:pt x="3125250" y="724699"/>
                  </a:lnTo>
                  <a:lnTo>
                    <a:pt x="3132518" y="724699"/>
                  </a:lnTo>
                  <a:lnTo>
                    <a:pt x="3139786" y="724699"/>
                  </a:lnTo>
                  <a:lnTo>
                    <a:pt x="3147054" y="724699"/>
                  </a:lnTo>
                  <a:lnTo>
                    <a:pt x="3154322" y="724699"/>
                  </a:lnTo>
                  <a:lnTo>
                    <a:pt x="3161590" y="724699"/>
                  </a:lnTo>
                  <a:lnTo>
                    <a:pt x="3168858" y="724699"/>
                  </a:lnTo>
                  <a:lnTo>
                    <a:pt x="3176126" y="724699"/>
                  </a:lnTo>
                  <a:lnTo>
                    <a:pt x="3183394" y="724699"/>
                  </a:lnTo>
                  <a:lnTo>
                    <a:pt x="3190662" y="724699"/>
                  </a:lnTo>
                  <a:lnTo>
                    <a:pt x="3197930" y="724699"/>
                  </a:lnTo>
                  <a:lnTo>
                    <a:pt x="3205198" y="724699"/>
                  </a:lnTo>
                  <a:lnTo>
                    <a:pt x="3212466" y="724699"/>
                  </a:lnTo>
                  <a:lnTo>
                    <a:pt x="3219734" y="724699"/>
                  </a:lnTo>
                  <a:lnTo>
                    <a:pt x="3227002" y="724699"/>
                  </a:lnTo>
                  <a:lnTo>
                    <a:pt x="3234270" y="724699"/>
                  </a:lnTo>
                  <a:lnTo>
                    <a:pt x="3241538" y="724699"/>
                  </a:lnTo>
                  <a:lnTo>
                    <a:pt x="3248806" y="724699"/>
                  </a:lnTo>
                  <a:lnTo>
                    <a:pt x="3256074" y="724699"/>
                  </a:lnTo>
                  <a:lnTo>
                    <a:pt x="3263342" y="724699"/>
                  </a:lnTo>
                  <a:lnTo>
                    <a:pt x="3270610" y="724699"/>
                  </a:lnTo>
                  <a:lnTo>
                    <a:pt x="3277878" y="724699"/>
                  </a:lnTo>
                  <a:lnTo>
                    <a:pt x="3285146" y="724699"/>
                  </a:lnTo>
                  <a:lnTo>
                    <a:pt x="3292414" y="724699"/>
                  </a:lnTo>
                  <a:lnTo>
                    <a:pt x="3299683" y="724699"/>
                  </a:lnTo>
                  <a:lnTo>
                    <a:pt x="3306951" y="724699"/>
                  </a:lnTo>
                  <a:lnTo>
                    <a:pt x="3314219" y="724699"/>
                  </a:lnTo>
                  <a:lnTo>
                    <a:pt x="3321487" y="724699"/>
                  </a:lnTo>
                  <a:lnTo>
                    <a:pt x="3328755" y="724699"/>
                  </a:lnTo>
                  <a:lnTo>
                    <a:pt x="3336023" y="724699"/>
                  </a:lnTo>
                  <a:lnTo>
                    <a:pt x="3343291" y="724699"/>
                  </a:lnTo>
                  <a:lnTo>
                    <a:pt x="3350559" y="724699"/>
                  </a:lnTo>
                  <a:lnTo>
                    <a:pt x="3357827" y="724699"/>
                  </a:lnTo>
                  <a:lnTo>
                    <a:pt x="3365095" y="724699"/>
                  </a:lnTo>
                  <a:lnTo>
                    <a:pt x="3372363" y="724699"/>
                  </a:lnTo>
                  <a:lnTo>
                    <a:pt x="3379631" y="724699"/>
                  </a:lnTo>
                  <a:lnTo>
                    <a:pt x="3386899" y="724699"/>
                  </a:lnTo>
                  <a:lnTo>
                    <a:pt x="3394167" y="724699"/>
                  </a:lnTo>
                  <a:lnTo>
                    <a:pt x="3401435" y="724699"/>
                  </a:lnTo>
                  <a:lnTo>
                    <a:pt x="3408703" y="724699"/>
                  </a:lnTo>
                  <a:lnTo>
                    <a:pt x="3415971" y="724699"/>
                  </a:lnTo>
                  <a:lnTo>
                    <a:pt x="3423239" y="724699"/>
                  </a:lnTo>
                  <a:lnTo>
                    <a:pt x="3430507" y="724699"/>
                  </a:lnTo>
                  <a:lnTo>
                    <a:pt x="3437775" y="724699"/>
                  </a:lnTo>
                  <a:lnTo>
                    <a:pt x="3445043" y="724699"/>
                  </a:lnTo>
                  <a:lnTo>
                    <a:pt x="3452311" y="724699"/>
                  </a:lnTo>
                  <a:lnTo>
                    <a:pt x="3459579" y="724699"/>
                  </a:lnTo>
                  <a:lnTo>
                    <a:pt x="3466847" y="724699"/>
                  </a:lnTo>
                  <a:lnTo>
                    <a:pt x="3474115" y="724699"/>
                  </a:lnTo>
                  <a:lnTo>
                    <a:pt x="3481383" y="724699"/>
                  </a:lnTo>
                  <a:lnTo>
                    <a:pt x="3488651" y="724699"/>
                  </a:lnTo>
                  <a:lnTo>
                    <a:pt x="3495919" y="724699"/>
                  </a:lnTo>
                  <a:lnTo>
                    <a:pt x="3503187" y="724699"/>
                  </a:lnTo>
                  <a:lnTo>
                    <a:pt x="3510455" y="724699"/>
                  </a:lnTo>
                  <a:lnTo>
                    <a:pt x="3517723" y="724699"/>
                  </a:lnTo>
                  <a:lnTo>
                    <a:pt x="3524991" y="724699"/>
                  </a:lnTo>
                  <a:lnTo>
                    <a:pt x="3532259" y="724699"/>
                  </a:lnTo>
                  <a:lnTo>
                    <a:pt x="3539527" y="724699"/>
                  </a:lnTo>
                  <a:lnTo>
                    <a:pt x="3546795" y="724699"/>
                  </a:lnTo>
                  <a:lnTo>
                    <a:pt x="3554063" y="724699"/>
                  </a:lnTo>
                  <a:lnTo>
                    <a:pt x="3561331" y="724699"/>
                  </a:lnTo>
                  <a:lnTo>
                    <a:pt x="3568599" y="724699"/>
                  </a:lnTo>
                  <a:lnTo>
                    <a:pt x="3575867" y="724699"/>
                  </a:lnTo>
                  <a:lnTo>
                    <a:pt x="3583135" y="724699"/>
                  </a:lnTo>
                  <a:lnTo>
                    <a:pt x="3590403" y="724699"/>
                  </a:lnTo>
                  <a:lnTo>
                    <a:pt x="3597672" y="724699"/>
                  </a:lnTo>
                  <a:lnTo>
                    <a:pt x="3604940" y="724699"/>
                  </a:lnTo>
                  <a:lnTo>
                    <a:pt x="3612208" y="724699"/>
                  </a:lnTo>
                  <a:lnTo>
                    <a:pt x="3619476" y="724699"/>
                  </a:lnTo>
                  <a:lnTo>
                    <a:pt x="3626744" y="724699"/>
                  </a:lnTo>
                  <a:lnTo>
                    <a:pt x="3634012" y="724699"/>
                  </a:lnTo>
                  <a:lnTo>
                    <a:pt x="3641280" y="724699"/>
                  </a:lnTo>
                  <a:lnTo>
                    <a:pt x="3648548" y="724699"/>
                  </a:lnTo>
                  <a:lnTo>
                    <a:pt x="3655816" y="724699"/>
                  </a:lnTo>
                  <a:lnTo>
                    <a:pt x="3663084" y="724699"/>
                  </a:lnTo>
                  <a:lnTo>
                    <a:pt x="3670352" y="724699"/>
                  </a:lnTo>
                  <a:lnTo>
                    <a:pt x="3677620" y="724699"/>
                  </a:lnTo>
                  <a:lnTo>
                    <a:pt x="3684888" y="724699"/>
                  </a:lnTo>
                  <a:lnTo>
                    <a:pt x="3692156" y="724699"/>
                  </a:lnTo>
                  <a:lnTo>
                    <a:pt x="3699424" y="724699"/>
                  </a:lnTo>
                  <a:lnTo>
                    <a:pt x="3706692" y="724699"/>
                  </a:lnTo>
                  <a:lnTo>
                    <a:pt x="3713960" y="724699"/>
                  </a:lnTo>
                  <a:lnTo>
                    <a:pt x="3706692" y="724699"/>
                  </a:lnTo>
                  <a:lnTo>
                    <a:pt x="3699424" y="724699"/>
                  </a:lnTo>
                  <a:lnTo>
                    <a:pt x="3692156" y="724699"/>
                  </a:lnTo>
                  <a:lnTo>
                    <a:pt x="3684888" y="724699"/>
                  </a:lnTo>
                  <a:lnTo>
                    <a:pt x="3677620" y="724699"/>
                  </a:lnTo>
                  <a:lnTo>
                    <a:pt x="3670352" y="724699"/>
                  </a:lnTo>
                  <a:lnTo>
                    <a:pt x="3663084" y="724699"/>
                  </a:lnTo>
                  <a:lnTo>
                    <a:pt x="3655816" y="724699"/>
                  </a:lnTo>
                  <a:lnTo>
                    <a:pt x="3648548" y="724699"/>
                  </a:lnTo>
                  <a:lnTo>
                    <a:pt x="3641280" y="724699"/>
                  </a:lnTo>
                  <a:lnTo>
                    <a:pt x="3634012" y="724699"/>
                  </a:lnTo>
                  <a:lnTo>
                    <a:pt x="3626744" y="724699"/>
                  </a:lnTo>
                  <a:lnTo>
                    <a:pt x="3619476" y="724699"/>
                  </a:lnTo>
                  <a:lnTo>
                    <a:pt x="3612208" y="724699"/>
                  </a:lnTo>
                  <a:lnTo>
                    <a:pt x="3604940" y="724699"/>
                  </a:lnTo>
                  <a:lnTo>
                    <a:pt x="3597672" y="724699"/>
                  </a:lnTo>
                  <a:lnTo>
                    <a:pt x="3590403" y="724699"/>
                  </a:lnTo>
                  <a:lnTo>
                    <a:pt x="3583135" y="724699"/>
                  </a:lnTo>
                  <a:lnTo>
                    <a:pt x="3575867" y="724699"/>
                  </a:lnTo>
                  <a:lnTo>
                    <a:pt x="3568599" y="724699"/>
                  </a:lnTo>
                  <a:lnTo>
                    <a:pt x="3561331" y="724699"/>
                  </a:lnTo>
                  <a:lnTo>
                    <a:pt x="3554063" y="724699"/>
                  </a:lnTo>
                  <a:lnTo>
                    <a:pt x="3546795" y="724699"/>
                  </a:lnTo>
                  <a:lnTo>
                    <a:pt x="3539527" y="724699"/>
                  </a:lnTo>
                  <a:lnTo>
                    <a:pt x="3532259" y="724699"/>
                  </a:lnTo>
                  <a:lnTo>
                    <a:pt x="3524991" y="724699"/>
                  </a:lnTo>
                  <a:lnTo>
                    <a:pt x="3517723" y="724699"/>
                  </a:lnTo>
                  <a:lnTo>
                    <a:pt x="3510455" y="724699"/>
                  </a:lnTo>
                  <a:lnTo>
                    <a:pt x="3503187" y="724699"/>
                  </a:lnTo>
                  <a:lnTo>
                    <a:pt x="3495919" y="724699"/>
                  </a:lnTo>
                  <a:lnTo>
                    <a:pt x="3488651" y="724699"/>
                  </a:lnTo>
                  <a:lnTo>
                    <a:pt x="3481383" y="724699"/>
                  </a:lnTo>
                  <a:lnTo>
                    <a:pt x="3474115" y="724699"/>
                  </a:lnTo>
                  <a:lnTo>
                    <a:pt x="3466847" y="724699"/>
                  </a:lnTo>
                  <a:lnTo>
                    <a:pt x="3459579" y="724699"/>
                  </a:lnTo>
                  <a:lnTo>
                    <a:pt x="3452311" y="724699"/>
                  </a:lnTo>
                  <a:lnTo>
                    <a:pt x="3445043" y="724699"/>
                  </a:lnTo>
                  <a:lnTo>
                    <a:pt x="3437775" y="724699"/>
                  </a:lnTo>
                  <a:lnTo>
                    <a:pt x="3430507" y="724699"/>
                  </a:lnTo>
                  <a:lnTo>
                    <a:pt x="3423239" y="724699"/>
                  </a:lnTo>
                  <a:lnTo>
                    <a:pt x="3415971" y="724699"/>
                  </a:lnTo>
                  <a:lnTo>
                    <a:pt x="3408703" y="724699"/>
                  </a:lnTo>
                  <a:lnTo>
                    <a:pt x="3401435" y="724699"/>
                  </a:lnTo>
                  <a:lnTo>
                    <a:pt x="3394167" y="724699"/>
                  </a:lnTo>
                  <a:lnTo>
                    <a:pt x="3386899" y="724699"/>
                  </a:lnTo>
                  <a:lnTo>
                    <a:pt x="3379631" y="724699"/>
                  </a:lnTo>
                  <a:lnTo>
                    <a:pt x="3372363" y="724699"/>
                  </a:lnTo>
                  <a:lnTo>
                    <a:pt x="3365095" y="724699"/>
                  </a:lnTo>
                  <a:lnTo>
                    <a:pt x="3357827" y="724699"/>
                  </a:lnTo>
                  <a:lnTo>
                    <a:pt x="3350559" y="724699"/>
                  </a:lnTo>
                  <a:lnTo>
                    <a:pt x="3343291" y="724699"/>
                  </a:lnTo>
                  <a:lnTo>
                    <a:pt x="3336023" y="724699"/>
                  </a:lnTo>
                  <a:lnTo>
                    <a:pt x="3328755" y="724699"/>
                  </a:lnTo>
                  <a:lnTo>
                    <a:pt x="3321487" y="724699"/>
                  </a:lnTo>
                  <a:lnTo>
                    <a:pt x="3314219" y="724699"/>
                  </a:lnTo>
                  <a:lnTo>
                    <a:pt x="3306951" y="724699"/>
                  </a:lnTo>
                  <a:lnTo>
                    <a:pt x="3299683" y="724699"/>
                  </a:lnTo>
                  <a:lnTo>
                    <a:pt x="3292414" y="724699"/>
                  </a:lnTo>
                  <a:lnTo>
                    <a:pt x="3285146" y="724699"/>
                  </a:lnTo>
                  <a:lnTo>
                    <a:pt x="3277878" y="724699"/>
                  </a:lnTo>
                  <a:lnTo>
                    <a:pt x="3270610" y="724699"/>
                  </a:lnTo>
                  <a:lnTo>
                    <a:pt x="3263342" y="724699"/>
                  </a:lnTo>
                  <a:lnTo>
                    <a:pt x="3256074" y="724699"/>
                  </a:lnTo>
                  <a:lnTo>
                    <a:pt x="3248806" y="724699"/>
                  </a:lnTo>
                  <a:lnTo>
                    <a:pt x="3241538" y="724699"/>
                  </a:lnTo>
                  <a:lnTo>
                    <a:pt x="3234270" y="724699"/>
                  </a:lnTo>
                  <a:lnTo>
                    <a:pt x="3227002" y="724699"/>
                  </a:lnTo>
                  <a:lnTo>
                    <a:pt x="3219734" y="724699"/>
                  </a:lnTo>
                  <a:lnTo>
                    <a:pt x="3212466" y="724699"/>
                  </a:lnTo>
                  <a:lnTo>
                    <a:pt x="3205198" y="724699"/>
                  </a:lnTo>
                  <a:lnTo>
                    <a:pt x="3197930" y="724699"/>
                  </a:lnTo>
                  <a:lnTo>
                    <a:pt x="3190662" y="724699"/>
                  </a:lnTo>
                  <a:lnTo>
                    <a:pt x="3183394" y="724699"/>
                  </a:lnTo>
                  <a:lnTo>
                    <a:pt x="3176126" y="724699"/>
                  </a:lnTo>
                  <a:lnTo>
                    <a:pt x="3168858" y="724699"/>
                  </a:lnTo>
                  <a:lnTo>
                    <a:pt x="3161590" y="724699"/>
                  </a:lnTo>
                  <a:lnTo>
                    <a:pt x="3154322" y="724699"/>
                  </a:lnTo>
                  <a:lnTo>
                    <a:pt x="3147054" y="724699"/>
                  </a:lnTo>
                  <a:lnTo>
                    <a:pt x="3139786" y="724699"/>
                  </a:lnTo>
                  <a:lnTo>
                    <a:pt x="3132518" y="724699"/>
                  </a:lnTo>
                  <a:lnTo>
                    <a:pt x="3125250" y="724699"/>
                  </a:lnTo>
                  <a:lnTo>
                    <a:pt x="3117982" y="724699"/>
                  </a:lnTo>
                  <a:lnTo>
                    <a:pt x="3110714" y="724699"/>
                  </a:lnTo>
                  <a:lnTo>
                    <a:pt x="3103446" y="724699"/>
                  </a:lnTo>
                  <a:lnTo>
                    <a:pt x="3096178" y="724699"/>
                  </a:lnTo>
                  <a:lnTo>
                    <a:pt x="3088910" y="724699"/>
                  </a:lnTo>
                  <a:lnTo>
                    <a:pt x="3081642" y="724699"/>
                  </a:lnTo>
                  <a:lnTo>
                    <a:pt x="3074374" y="724699"/>
                  </a:lnTo>
                  <a:lnTo>
                    <a:pt x="3067106" y="724699"/>
                  </a:lnTo>
                  <a:lnTo>
                    <a:pt x="3059838" y="724699"/>
                  </a:lnTo>
                  <a:lnTo>
                    <a:pt x="3052570" y="724699"/>
                  </a:lnTo>
                  <a:lnTo>
                    <a:pt x="3045302" y="724699"/>
                  </a:lnTo>
                  <a:lnTo>
                    <a:pt x="3038034" y="724699"/>
                  </a:lnTo>
                  <a:lnTo>
                    <a:pt x="3030766" y="724699"/>
                  </a:lnTo>
                  <a:lnTo>
                    <a:pt x="3023498" y="724699"/>
                  </a:lnTo>
                  <a:lnTo>
                    <a:pt x="3016230" y="724699"/>
                  </a:lnTo>
                  <a:lnTo>
                    <a:pt x="3008962" y="724699"/>
                  </a:lnTo>
                  <a:lnTo>
                    <a:pt x="3001694" y="724699"/>
                  </a:lnTo>
                  <a:lnTo>
                    <a:pt x="2994425" y="724699"/>
                  </a:lnTo>
                  <a:lnTo>
                    <a:pt x="2987157" y="724699"/>
                  </a:lnTo>
                  <a:lnTo>
                    <a:pt x="2979889" y="724699"/>
                  </a:lnTo>
                  <a:lnTo>
                    <a:pt x="2972621" y="724699"/>
                  </a:lnTo>
                  <a:lnTo>
                    <a:pt x="2965353" y="724699"/>
                  </a:lnTo>
                  <a:lnTo>
                    <a:pt x="2958085" y="724699"/>
                  </a:lnTo>
                  <a:lnTo>
                    <a:pt x="2950817" y="724699"/>
                  </a:lnTo>
                  <a:lnTo>
                    <a:pt x="2943549" y="724699"/>
                  </a:lnTo>
                  <a:lnTo>
                    <a:pt x="2936281" y="724699"/>
                  </a:lnTo>
                  <a:lnTo>
                    <a:pt x="2929013" y="724699"/>
                  </a:lnTo>
                  <a:lnTo>
                    <a:pt x="2921745" y="724699"/>
                  </a:lnTo>
                  <a:lnTo>
                    <a:pt x="2914477" y="724699"/>
                  </a:lnTo>
                  <a:lnTo>
                    <a:pt x="2907209" y="724699"/>
                  </a:lnTo>
                  <a:lnTo>
                    <a:pt x="2899941" y="724699"/>
                  </a:lnTo>
                  <a:lnTo>
                    <a:pt x="2892673" y="724699"/>
                  </a:lnTo>
                  <a:lnTo>
                    <a:pt x="2885405" y="724699"/>
                  </a:lnTo>
                  <a:lnTo>
                    <a:pt x="2878137" y="724699"/>
                  </a:lnTo>
                  <a:lnTo>
                    <a:pt x="2870869" y="724699"/>
                  </a:lnTo>
                  <a:lnTo>
                    <a:pt x="2863601" y="724699"/>
                  </a:lnTo>
                  <a:lnTo>
                    <a:pt x="2856333" y="724699"/>
                  </a:lnTo>
                  <a:lnTo>
                    <a:pt x="2849065" y="724699"/>
                  </a:lnTo>
                  <a:lnTo>
                    <a:pt x="2841797" y="724699"/>
                  </a:lnTo>
                  <a:lnTo>
                    <a:pt x="2834529" y="724699"/>
                  </a:lnTo>
                  <a:lnTo>
                    <a:pt x="2827261" y="724699"/>
                  </a:lnTo>
                  <a:lnTo>
                    <a:pt x="2819993" y="724699"/>
                  </a:lnTo>
                  <a:lnTo>
                    <a:pt x="2812725" y="724699"/>
                  </a:lnTo>
                  <a:lnTo>
                    <a:pt x="2805457" y="724699"/>
                  </a:lnTo>
                  <a:lnTo>
                    <a:pt x="2798189" y="724699"/>
                  </a:lnTo>
                  <a:lnTo>
                    <a:pt x="2790921" y="724699"/>
                  </a:lnTo>
                  <a:lnTo>
                    <a:pt x="2783653" y="724699"/>
                  </a:lnTo>
                  <a:lnTo>
                    <a:pt x="2776385" y="724699"/>
                  </a:lnTo>
                  <a:lnTo>
                    <a:pt x="2769117" y="724699"/>
                  </a:lnTo>
                  <a:lnTo>
                    <a:pt x="2761849" y="724699"/>
                  </a:lnTo>
                  <a:lnTo>
                    <a:pt x="2754581" y="724699"/>
                  </a:lnTo>
                  <a:lnTo>
                    <a:pt x="2747313" y="724699"/>
                  </a:lnTo>
                  <a:lnTo>
                    <a:pt x="2740045" y="724699"/>
                  </a:lnTo>
                  <a:lnTo>
                    <a:pt x="2732777" y="724699"/>
                  </a:lnTo>
                  <a:lnTo>
                    <a:pt x="2725509" y="724699"/>
                  </a:lnTo>
                  <a:lnTo>
                    <a:pt x="2718241" y="724699"/>
                  </a:lnTo>
                  <a:lnTo>
                    <a:pt x="2710973" y="724699"/>
                  </a:lnTo>
                  <a:lnTo>
                    <a:pt x="2703705" y="724699"/>
                  </a:lnTo>
                  <a:lnTo>
                    <a:pt x="2696437" y="724699"/>
                  </a:lnTo>
                  <a:lnTo>
                    <a:pt x="2689168" y="724699"/>
                  </a:lnTo>
                  <a:lnTo>
                    <a:pt x="2681900" y="724699"/>
                  </a:lnTo>
                  <a:lnTo>
                    <a:pt x="2674632" y="724699"/>
                  </a:lnTo>
                  <a:lnTo>
                    <a:pt x="2667364" y="724699"/>
                  </a:lnTo>
                  <a:lnTo>
                    <a:pt x="2660096" y="724699"/>
                  </a:lnTo>
                  <a:lnTo>
                    <a:pt x="2652828" y="724699"/>
                  </a:lnTo>
                  <a:lnTo>
                    <a:pt x="2645560" y="724699"/>
                  </a:lnTo>
                  <a:lnTo>
                    <a:pt x="2638292" y="724699"/>
                  </a:lnTo>
                  <a:lnTo>
                    <a:pt x="2631024" y="724699"/>
                  </a:lnTo>
                  <a:lnTo>
                    <a:pt x="2623756" y="724699"/>
                  </a:lnTo>
                  <a:lnTo>
                    <a:pt x="2616488" y="724699"/>
                  </a:lnTo>
                  <a:lnTo>
                    <a:pt x="2609220" y="724699"/>
                  </a:lnTo>
                  <a:lnTo>
                    <a:pt x="2601952" y="724699"/>
                  </a:lnTo>
                  <a:lnTo>
                    <a:pt x="2594684" y="724699"/>
                  </a:lnTo>
                  <a:lnTo>
                    <a:pt x="2587416" y="724699"/>
                  </a:lnTo>
                  <a:lnTo>
                    <a:pt x="2580148" y="724699"/>
                  </a:lnTo>
                  <a:lnTo>
                    <a:pt x="2572880" y="724699"/>
                  </a:lnTo>
                  <a:lnTo>
                    <a:pt x="2565612" y="724699"/>
                  </a:lnTo>
                  <a:lnTo>
                    <a:pt x="2558344" y="724699"/>
                  </a:lnTo>
                  <a:lnTo>
                    <a:pt x="2551076" y="724699"/>
                  </a:lnTo>
                  <a:lnTo>
                    <a:pt x="2543808" y="724699"/>
                  </a:lnTo>
                  <a:lnTo>
                    <a:pt x="2536540" y="724699"/>
                  </a:lnTo>
                  <a:lnTo>
                    <a:pt x="2529272" y="724699"/>
                  </a:lnTo>
                  <a:lnTo>
                    <a:pt x="2522004" y="724699"/>
                  </a:lnTo>
                  <a:lnTo>
                    <a:pt x="2514736" y="724699"/>
                  </a:lnTo>
                  <a:lnTo>
                    <a:pt x="2507468" y="724699"/>
                  </a:lnTo>
                  <a:lnTo>
                    <a:pt x="2500200" y="724699"/>
                  </a:lnTo>
                  <a:lnTo>
                    <a:pt x="2492932" y="724699"/>
                  </a:lnTo>
                  <a:lnTo>
                    <a:pt x="2485664" y="724699"/>
                  </a:lnTo>
                  <a:lnTo>
                    <a:pt x="2478396" y="724699"/>
                  </a:lnTo>
                  <a:lnTo>
                    <a:pt x="2471128" y="724699"/>
                  </a:lnTo>
                  <a:lnTo>
                    <a:pt x="2463860" y="724699"/>
                  </a:lnTo>
                  <a:lnTo>
                    <a:pt x="2456592" y="724699"/>
                  </a:lnTo>
                  <a:lnTo>
                    <a:pt x="2449324" y="724699"/>
                  </a:lnTo>
                  <a:lnTo>
                    <a:pt x="2442056" y="724699"/>
                  </a:lnTo>
                  <a:lnTo>
                    <a:pt x="2434788" y="724699"/>
                  </a:lnTo>
                  <a:lnTo>
                    <a:pt x="2427520" y="724699"/>
                  </a:lnTo>
                  <a:lnTo>
                    <a:pt x="2420252" y="724699"/>
                  </a:lnTo>
                  <a:lnTo>
                    <a:pt x="2412984" y="724699"/>
                  </a:lnTo>
                  <a:lnTo>
                    <a:pt x="2405716" y="724699"/>
                  </a:lnTo>
                  <a:lnTo>
                    <a:pt x="2398448" y="724699"/>
                  </a:lnTo>
                  <a:lnTo>
                    <a:pt x="2391179" y="724699"/>
                  </a:lnTo>
                  <a:lnTo>
                    <a:pt x="2383911" y="724699"/>
                  </a:lnTo>
                  <a:lnTo>
                    <a:pt x="2376643" y="724699"/>
                  </a:lnTo>
                  <a:lnTo>
                    <a:pt x="2369375" y="724699"/>
                  </a:lnTo>
                  <a:lnTo>
                    <a:pt x="2362107" y="724699"/>
                  </a:lnTo>
                  <a:lnTo>
                    <a:pt x="2354839" y="724699"/>
                  </a:lnTo>
                  <a:lnTo>
                    <a:pt x="2347571" y="724699"/>
                  </a:lnTo>
                  <a:lnTo>
                    <a:pt x="2340303" y="724699"/>
                  </a:lnTo>
                  <a:lnTo>
                    <a:pt x="2333035" y="724699"/>
                  </a:lnTo>
                  <a:lnTo>
                    <a:pt x="2325767" y="724699"/>
                  </a:lnTo>
                  <a:lnTo>
                    <a:pt x="2318499" y="724699"/>
                  </a:lnTo>
                  <a:lnTo>
                    <a:pt x="2311231" y="724699"/>
                  </a:lnTo>
                  <a:lnTo>
                    <a:pt x="2303963" y="724699"/>
                  </a:lnTo>
                  <a:lnTo>
                    <a:pt x="2296695" y="724699"/>
                  </a:lnTo>
                  <a:lnTo>
                    <a:pt x="2289427" y="724699"/>
                  </a:lnTo>
                  <a:lnTo>
                    <a:pt x="2282159" y="724699"/>
                  </a:lnTo>
                  <a:lnTo>
                    <a:pt x="2274891" y="724699"/>
                  </a:lnTo>
                  <a:lnTo>
                    <a:pt x="2267623" y="724699"/>
                  </a:lnTo>
                  <a:lnTo>
                    <a:pt x="2260355" y="724699"/>
                  </a:lnTo>
                  <a:lnTo>
                    <a:pt x="2253087" y="724699"/>
                  </a:lnTo>
                  <a:lnTo>
                    <a:pt x="2245819" y="724699"/>
                  </a:lnTo>
                  <a:lnTo>
                    <a:pt x="2238551" y="724699"/>
                  </a:lnTo>
                  <a:lnTo>
                    <a:pt x="2231283" y="724699"/>
                  </a:lnTo>
                  <a:lnTo>
                    <a:pt x="2224015" y="724699"/>
                  </a:lnTo>
                  <a:lnTo>
                    <a:pt x="2216747" y="724699"/>
                  </a:lnTo>
                  <a:lnTo>
                    <a:pt x="2209479" y="724699"/>
                  </a:lnTo>
                  <a:lnTo>
                    <a:pt x="2202211" y="724699"/>
                  </a:lnTo>
                  <a:lnTo>
                    <a:pt x="2194943" y="724699"/>
                  </a:lnTo>
                  <a:lnTo>
                    <a:pt x="2187675" y="724699"/>
                  </a:lnTo>
                  <a:lnTo>
                    <a:pt x="2180407" y="724699"/>
                  </a:lnTo>
                  <a:lnTo>
                    <a:pt x="2173139" y="724699"/>
                  </a:lnTo>
                  <a:lnTo>
                    <a:pt x="2165871" y="724699"/>
                  </a:lnTo>
                  <a:lnTo>
                    <a:pt x="2158603" y="724699"/>
                  </a:lnTo>
                  <a:lnTo>
                    <a:pt x="2151335" y="724699"/>
                  </a:lnTo>
                  <a:lnTo>
                    <a:pt x="2144067" y="724699"/>
                  </a:lnTo>
                  <a:lnTo>
                    <a:pt x="2136799" y="724699"/>
                  </a:lnTo>
                  <a:lnTo>
                    <a:pt x="2129531" y="724699"/>
                  </a:lnTo>
                  <a:lnTo>
                    <a:pt x="2122263" y="724699"/>
                  </a:lnTo>
                  <a:lnTo>
                    <a:pt x="2114995" y="724699"/>
                  </a:lnTo>
                  <a:lnTo>
                    <a:pt x="2107727" y="724699"/>
                  </a:lnTo>
                  <a:lnTo>
                    <a:pt x="2100459" y="724699"/>
                  </a:lnTo>
                  <a:lnTo>
                    <a:pt x="2093190" y="724699"/>
                  </a:lnTo>
                  <a:lnTo>
                    <a:pt x="2085922" y="724699"/>
                  </a:lnTo>
                  <a:lnTo>
                    <a:pt x="2078654" y="724699"/>
                  </a:lnTo>
                  <a:lnTo>
                    <a:pt x="2071386" y="724699"/>
                  </a:lnTo>
                  <a:lnTo>
                    <a:pt x="2064118" y="724699"/>
                  </a:lnTo>
                  <a:lnTo>
                    <a:pt x="2056850" y="724699"/>
                  </a:lnTo>
                  <a:lnTo>
                    <a:pt x="2049582" y="724699"/>
                  </a:lnTo>
                  <a:lnTo>
                    <a:pt x="2042314" y="724699"/>
                  </a:lnTo>
                  <a:lnTo>
                    <a:pt x="2035046" y="724699"/>
                  </a:lnTo>
                  <a:lnTo>
                    <a:pt x="2027778" y="724699"/>
                  </a:lnTo>
                  <a:lnTo>
                    <a:pt x="2020510" y="724699"/>
                  </a:lnTo>
                  <a:lnTo>
                    <a:pt x="2013242" y="724699"/>
                  </a:lnTo>
                  <a:lnTo>
                    <a:pt x="2005974" y="724699"/>
                  </a:lnTo>
                  <a:lnTo>
                    <a:pt x="1998706" y="724699"/>
                  </a:lnTo>
                  <a:lnTo>
                    <a:pt x="1991438" y="724699"/>
                  </a:lnTo>
                  <a:lnTo>
                    <a:pt x="1984170" y="724699"/>
                  </a:lnTo>
                  <a:lnTo>
                    <a:pt x="1976902" y="724699"/>
                  </a:lnTo>
                  <a:lnTo>
                    <a:pt x="1969634" y="724699"/>
                  </a:lnTo>
                  <a:lnTo>
                    <a:pt x="1962366" y="724699"/>
                  </a:lnTo>
                  <a:lnTo>
                    <a:pt x="1955098" y="724699"/>
                  </a:lnTo>
                  <a:lnTo>
                    <a:pt x="1947830" y="724699"/>
                  </a:lnTo>
                  <a:lnTo>
                    <a:pt x="1940562" y="724699"/>
                  </a:lnTo>
                  <a:lnTo>
                    <a:pt x="1933294" y="724699"/>
                  </a:lnTo>
                  <a:lnTo>
                    <a:pt x="1926026" y="724699"/>
                  </a:lnTo>
                  <a:lnTo>
                    <a:pt x="1918758" y="724699"/>
                  </a:lnTo>
                  <a:lnTo>
                    <a:pt x="1911490" y="724699"/>
                  </a:lnTo>
                  <a:lnTo>
                    <a:pt x="1904222" y="724699"/>
                  </a:lnTo>
                  <a:lnTo>
                    <a:pt x="1896954" y="724699"/>
                  </a:lnTo>
                  <a:lnTo>
                    <a:pt x="1889686" y="724699"/>
                  </a:lnTo>
                  <a:lnTo>
                    <a:pt x="1882418" y="724699"/>
                  </a:lnTo>
                  <a:lnTo>
                    <a:pt x="1875150" y="724699"/>
                  </a:lnTo>
                  <a:lnTo>
                    <a:pt x="1867882" y="724699"/>
                  </a:lnTo>
                  <a:lnTo>
                    <a:pt x="1860614" y="724699"/>
                  </a:lnTo>
                  <a:lnTo>
                    <a:pt x="1853346" y="724699"/>
                  </a:lnTo>
                  <a:lnTo>
                    <a:pt x="1846078" y="724699"/>
                  </a:lnTo>
                  <a:lnTo>
                    <a:pt x="1838810" y="724699"/>
                  </a:lnTo>
                  <a:lnTo>
                    <a:pt x="1831542" y="724699"/>
                  </a:lnTo>
                  <a:lnTo>
                    <a:pt x="1824274" y="724699"/>
                  </a:lnTo>
                  <a:lnTo>
                    <a:pt x="1817006" y="724699"/>
                  </a:lnTo>
                  <a:lnTo>
                    <a:pt x="1809738" y="724699"/>
                  </a:lnTo>
                  <a:lnTo>
                    <a:pt x="1802470" y="724699"/>
                  </a:lnTo>
                  <a:lnTo>
                    <a:pt x="1795201" y="724699"/>
                  </a:lnTo>
                  <a:lnTo>
                    <a:pt x="1787933" y="724699"/>
                  </a:lnTo>
                  <a:lnTo>
                    <a:pt x="1780665" y="724699"/>
                  </a:lnTo>
                  <a:lnTo>
                    <a:pt x="1773397" y="724699"/>
                  </a:lnTo>
                  <a:lnTo>
                    <a:pt x="1766129" y="724699"/>
                  </a:lnTo>
                  <a:lnTo>
                    <a:pt x="1758861" y="724699"/>
                  </a:lnTo>
                  <a:lnTo>
                    <a:pt x="1751593" y="724699"/>
                  </a:lnTo>
                  <a:lnTo>
                    <a:pt x="1744325" y="724699"/>
                  </a:lnTo>
                  <a:lnTo>
                    <a:pt x="1737057" y="724699"/>
                  </a:lnTo>
                  <a:lnTo>
                    <a:pt x="1729789" y="724699"/>
                  </a:lnTo>
                  <a:lnTo>
                    <a:pt x="1722521" y="724699"/>
                  </a:lnTo>
                  <a:lnTo>
                    <a:pt x="1715253" y="724699"/>
                  </a:lnTo>
                  <a:lnTo>
                    <a:pt x="1707985" y="724699"/>
                  </a:lnTo>
                  <a:lnTo>
                    <a:pt x="1700717" y="724699"/>
                  </a:lnTo>
                  <a:lnTo>
                    <a:pt x="1693449" y="724699"/>
                  </a:lnTo>
                  <a:lnTo>
                    <a:pt x="1686181" y="724699"/>
                  </a:lnTo>
                  <a:lnTo>
                    <a:pt x="1678913" y="724699"/>
                  </a:lnTo>
                  <a:lnTo>
                    <a:pt x="1671645" y="724699"/>
                  </a:lnTo>
                  <a:lnTo>
                    <a:pt x="1664377" y="724699"/>
                  </a:lnTo>
                  <a:lnTo>
                    <a:pt x="1657109" y="724699"/>
                  </a:lnTo>
                  <a:lnTo>
                    <a:pt x="1649841" y="724699"/>
                  </a:lnTo>
                  <a:lnTo>
                    <a:pt x="1642573" y="724699"/>
                  </a:lnTo>
                  <a:lnTo>
                    <a:pt x="1635305" y="724699"/>
                  </a:lnTo>
                  <a:lnTo>
                    <a:pt x="1628037" y="724699"/>
                  </a:lnTo>
                  <a:lnTo>
                    <a:pt x="1620769" y="724699"/>
                  </a:lnTo>
                  <a:lnTo>
                    <a:pt x="1613501" y="724699"/>
                  </a:lnTo>
                  <a:lnTo>
                    <a:pt x="1606233" y="724699"/>
                  </a:lnTo>
                  <a:lnTo>
                    <a:pt x="1598965" y="724699"/>
                  </a:lnTo>
                  <a:lnTo>
                    <a:pt x="1591697" y="724699"/>
                  </a:lnTo>
                  <a:lnTo>
                    <a:pt x="1584429" y="724699"/>
                  </a:lnTo>
                  <a:lnTo>
                    <a:pt x="1577161" y="724699"/>
                  </a:lnTo>
                  <a:lnTo>
                    <a:pt x="1569893" y="724699"/>
                  </a:lnTo>
                  <a:lnTo>
                    <a:pt x="1562625" y="724699"/>
                  </a:lnTo>
                  <a:lnTo>
                    <a:pt x="1555357" y="724699"/>
                  </a:lnTo>
                  <a:lnTo>
                    <a:pt x="1548089" y="724699"/>
                  </a:lnTo>
                  <a:lnTo>
                    <a:pt x="1540821" y="724699"/>
                  </a:lnTo>
                  <a:lnTo>
                    <a:pt x="1533553" y="724699"/>
                  </a:lnTo>
                  <a:lnTo>
                    <a:pt x="1526285" y="724699"/>
                  </a:lnTo>
                  <a:lnTo>
                    <a:pt x="1519017" y="724699"/>
                  </a:lnTo>
                  <a:lnTo>
                    <a:pt x="1511749" y="724699"/>
                  </a:lnTo>
                  <a:lnTo>
                    <a:pt x="1504481" y="724699"/>
                  </a:lnTo>
                  <a:lnTo>
                    <a:pt x="1497212" y="724699"/>
                  </a:lnTo>
                  <a:lnTo>
                    <a:pt x="1489944" y="724699"/>
                  </a:lnTo>
                  <a:lnTo>
                    <a:pt x="1482676" y="724699"/>
                  </a:lnTo>
                  <a:lnTo>
                    <a:pt x="1475408" y="724699"/>
                  </a:lnTo>
                  <a:lnTo>
                    <a:pt x="1468140" y="724699"/>
                  </a:lnTo>
                  <a:lnTo>
                    <a:pt x="1460872" y="724699"/>
                  </a:lnTo>
                  <a:lnTo>
                    <a:pt x="1453604" y="724699"/>
                  </a:lnTo>
                  <a:lnTo>
                    <a:pt x="1446336" y="724699"/>
                  </a:lnTo>
                  <a:lnTo>
                    <a:pt x="1439068" y="724699"/>
                  </a:lnTo>
                  <a:lnTo>
                    <a:pt x="1431800" y="724699"/>
                  </a:lnTo>
                  <a:lnTo>
                    <a:pt x="1424532" y="724699"/>
                  </a:lnTo>
                  <a:lnTo>
                    <a:pt x="1417264" y="724699"/>
                  </a:lnTo>
                  <a:lnTo>
                    <a:pt x="1409996" y="724699"/>
                  </a:lnTo>
                  <a:lnTo>
                    <a:pt x="1402728" y="724699"/>
                  </a:lnTo>
                  <a:lnTo>
                    <a:pt x="1395460" y="724699"/>
                  </a:lnTo>
                  <a:lnTo>
                    <a:pt x="1388192" y="724699"/>
                  </a:lnTo>
                  <a:lnTo>
                    <a:pt x="1380924" y="724699"/>
                  </a:lnTo>
                  <a:lnTo>
                    <a:pt x="1373656" y="724699"/>
                  </a:lnTo>
                  <a:lnTo>
                    <a:pt x="1366388" y="724699"/>
                  </a:lnTo>
                  <a:lnTo>
                    <a:pt x="1359120" y="724699"/>
                  </a:lnTo>
                  <a:lnTo>
                    <a:pt x="1351852" y="724699"/>
                  </a:lnTo>
                  <a:lnTo>
                    <a:pt x="1344584" y="724699"/>
                  </a:lnTo>
                  <a:lnTo>
                    <a:pt x="1337316" y="724699"/>
                  </a:lnTo>
                  <a:lnTo>
                    <a:pt x="1330048" y="724699"/>
                  </a:lnTo>
                  <a:lnTo>
                    <a:pt x="1322780" y="724699"/>
                  </a:lnTo>
                  <a:lnTo>
                    <a:pt x="1315512" y="724699"/>
                  </a:lnTo>
                  <a:lnTo>
                    <a:pt x="1308244" y="724699"/>
                  </a:lnTo>
                  <a:lnTo>
                    <a:pt x="1300976" y="724699"/>
                  </a:lnTo>
                  <a:lnTo>
                    <a:pt x="1293708" y="724699"/>
                  </a:lnTo>
                  <a:lnTo>
                    <a:pt x="1286440" y="724699"/>
                  </a:lnTo>
                  <a:lnTo>
                    <a:pt x="1279172" y="724699"/>
                  </a:lnTo>
                  <a:lnTo>
                    <a:pt x="1271904" y="724699"/>
                  </a:lnTo>
                  <a:lnTo>
                    <a:pt x="1264636" y="724699"/>
                  </a:lnTo>
                  <a:lnTo>
                    <a:pt x="1257368" y="724699"/>
                  </a:lnTo>
                  <a:lnTo>
                    <a:pt x="1250100" y="724699"/>
                  </a:lnTo>
                  <a:lnTo>
                    <a:pt x="1242832" y="724699"/>
                  </a:lnTo>
                  <a:lnTo>
                    <a:pt x="1235564" y="724699"/>
                  </a:lnTo>
                  <a:lnTo>
                    <a:pt x="1228296" y="724699"/>
                  </a:lnTo>
                  <a:lnTo>
                    <a:pt x="1221028" y="724699"/>
                  </a:lnTo>
                  <a:lnTo>
                    <a:pt x="1213760" y="724699"/>
                  </a:lnTo>
                  <a:lnTo>
                    <a:pt x="1206492" y="724699"/>
                  </a:lnTo>
                  <a:lnTo>
                    <a:pt x="1199224" y="724699"/>
                  </a:lnTo>
                  <a:lnTo>
                    <a:pt x="1191955" y="724699"/>
                  </a:lnTo>
                  <a:lnTo>
                    <a:pt x="1184687" y="724699"/>
                  </a:lnTo>
                  <a:lnTo>
                    <a:pt x="1177419" y="724699"/>
                  </a:lnTo>
                  <a:lnTo>
                    <a:pt x="1170151" y="724699"/>
                  </a:lnTo>
                  <a:lnTo>
                    <a:pt x="1162883" y="724699"/>
                  </a:lnTo>
                  <a:lnTo>
                    <a:pt x="1155615" y="724699"/>
                  </a:lnTo>
                  <a:lnTo>
                    <a:pt x="1148347" y="724699"/>
                  </a:lnTo>
                  <a:lnTo>
                    <a:pt x="1141079" y="724699"/>
                  </a:lnTo>
                  <a:lnTo>
                    <a:pt x="1133811" y="724699"/>
                  </a:lnTo>
                  <a:lnTo>
                    <a:pt x="1126543" y="724699"/>
                  </a:lnTo>
                  <a:lnTo>
                    <a:pt x="1119275" y="724699"/>
                  </a:lnTo>
                  <a:lnTo>
                    <a:pt x="1112007" y="724699"/>
                  </a:lnTo>
                  <a:lnTo>
                    <a:pt x="1104739" y="724699"/>
                  </a:lnTo>
                  <a:lnTo>
                    <a:pt x="1097471" y="724699"/>
                  </a:lnTo>
                  <a:lnTo>
                    <a:pt x="1090203" y="724699"/>
                  </a:lnTo>
                  <a:lnTo>
                    <a:pt x="1082935" y="724699"/>
                  </a:lnTo>
                  <a:lnTo>
                    <a:pt x="1075667" y="724699"/>
                  </a:lnTo>
                  <a:lnTo>
                    <a:pt x="1068399" y="724699"/>
                  </a:lnTo>
                  <a:lnTo>
                    <a:pt x="1061131" y="724699"/>
                  </a:lnTo>
                  <a:lnTo>
                    <a:pt x="1053863" y="724699"/>
                  </a:lnTo>
                  <a:lnTo>
                    <a:pt x="1046595" y="724699"/>
                  </a:lnTo>
                  <a:lnTo>
                    <a:pt x="1039327" y="724699"/>
                  </a:lnTo>
                  <a:lnTo>
                    <a:pt x="1032059" y="724699"/>
                  </a:lnTo>
                  <a:lnTo>
                    <a:pt x="1024791" y="724699"/>
                  </a:lnTo>
                  <a:lnTo>
                    <a:pt x="1017523" y="724699"/>
                  </a:lnTo>
                  <a:lnTo>
                    <a:pt x="1010255" y="724699"/>
                  </a:lnTo>
                  <a:lnTo>
                    <a:pt x="1002987" y="724699"/>
                  </a:lnTo>
                  <a:lnTo>
                    <a:pt x="995719" y="724699"/>
                  </a:lnTo>
                  <a:lnTo>
                    <a:pt x="988451" y="724699"/>
                  </a:lnTo>
                  <a:lnTo>
                    <a:pt x="981183" y="724699"/>
                  </a:lnTo>
                  <a:lnTo>
                    <a:pt x="973915" y="724699"/>
                  </a:lnTo>
                  <a:lnTo>
                    <a:pt x="966647" y="724699"/>
                  </a:lnTo>
                  <a:lnTo>
                    <a:pt x="959379" y="724699"/>
                  </a:lnTo>
                  <a:lnTo>
                    <a:pt x="952111" y="724699"/>
                  </a:lnTo>
                  <a:lnTo>
                    <a:pt x="944843" y="724699"/>
                  </a:lnTo>
                  <a:lnTo>
                    <a:pt x="937575" y="724699"/>
                  </a:lnTo>
                  <a:lnTo>
                    <a:pt x="930307" y="724699"/>
                  </a:lnTo>
                  <a:lnTo>
                    <a:pt x="923039" y="724699"/>
                  </a:lnTo>
                  <a:lnTo>
                    <a:pt x="915771" y="724699"/>
                  </a:lnTo>
                  <a:lnTo>
                    <a:pt x="908503" y="724699"/>
                  </a:lnTo>
                  <a:lnTo>
                    <a:pt x="901235" y="724699"/>
                  </a:lnTo>
                  <a:lnTo>
                    <a:pt x="893966" y="724699"/>
                  </a:lnTo>
                  <a:lnTo>
                    <a:pt x="886698" y="724699"/>
                  </a:lnTo>
                  <a:lnTo>
                    <a:pt x="879430" y="724699"/>
                  </a:lnTo>
                  <a:lnTo>
                    <a:pt x="872162" y="724699"/>
                  </a:lnTo>
                  <a:lnTo>
                    <a:pt x="864894" y="724699"/>
                  </a:lnTo>
                  <a:lnTo>
                    <a:pt x="857626" y="724699"/>
                  </a:lnTo>
                  <a:lnTo>
                    <a:pt x="850358" y="724699"/>
                  </a:lnTo>
                  <a:lnTo>
                    <a:pt x="843090" y="724699"/>
                  </a:lnTo>
                  <a:lnTo>
                    <a:pt x="835822" y="724699"/>
                  </a:lnTo>
                  <a:lnTo>
                    <a:pt x="828554" y="724699"/>
                  </a:lnTo>
                  <a:lnTo>
                    <a:pt x="821286" y="724699"/>
                  </a:lnTo>
                  <a:lnTo>
                    <a:pt x="814018" y="724699"/>
                  </a:lnTo>
                  <a:lnTo>
                    <a:pt x="806750" y="724699"/>
                  </a:lnTo>
                  <a:lnTo>
                    <a:pt x="799482" y="724699"/>
                  </a:lnTo>
                  <a:lnTo>
                    <a:pt x="792214" y="724699"/>
                  </a:lnTo>
                  <a:lnTo>
                    <a:pt x="784946" y="724699"/>
                  </a:lnTo>
                  <a:lnTo>
                    <a:pt x="777678" y="724699"/>
                  </a:lnTo>
                  <a:lnTo>
                    <a:pt x="770410" y="724699"/>
                  </a:lnTo>
                  <a:lnTo>
                    <a:pt x="763142" y="724699"/>
                  </a:lnTo>
                  <a:lnTo>
                    <a:pt x="755874" y="724699"/>
                  </a:lnTo>
                  <a:lnTo>
                    <a:pt x="748606" y="724699"/>
                  </a:lnTo>
                  <a:lnTo>
                    <a:pt x="741338" y="724699"/>
                  </a:lnTo>
                  <a:lnTo>
                    <a:pt x="734070" y="724699"/>
                  </a:lnTo>
                  <a:lnTo>
                    <a:pt x="726802" y="724699"/>
                  </a:lnTo>
                  <a:lnTo>
                    <a:pt x="719534" y="724699"/>
                  </a:lnTo>
                  <a:lnTo>
                    <a:pt x="712266" y="724699"/>
                  </a:lnTo>
                  <a:lnTo>
                    <a:pt x="704998" y="724699"/>
                  </a:lnTo>
                  <a:lnTo>
                    <a:pt x="697730" y="724699"/>
                  </a:lnTo>
                  <a:lnTo>
                    <a:pt x="690462" y="724699"/>
                  </a:lnTo>
                  <a:lnTo>
                    <a:pt x="683194" y="724699"/>
                  </a:lnTo>
                  <a:lnTo>
                    <a:pt x="675926" y="724699"/>
                  </a:lnTo>
                  <a:lnTo>
                    <a:pt x="668658" y="724699"/>
                  </a:lnTo>
                  <a:lnTo>
                    <a:pt x="661390" y="724699"/>
                  </a:lnTo>
                  <a:lnTo>
                    <a:pt x="654122" y="724699"/>
                  </a:lnTo>
                  <a:lnTo>
                    <a:pt x="646854" y="724699"/>
                  </a:lnTo>
                  <a:lnTo>
                    <a:pt x="639586" y="724699"/>
                  </a:lnTo>
                  <a:lnTo>
                    <a:pt x="632318" y="724699"/>
                  </a:lnTo>
                  <a:lnTo>
                    <a:pt x="625050" y="724699"/>
                  </a:lnTo>
                  <a:lnTo>
                    <a:pt x="617782" y="724699"/>
                  </a:lnTo>
                  <a:lnTo>
                    <a:pt x="610514" y="724699"/>
                  </a:lnTo>
                  <a:lnTo>
                    <a:pt x="603246" y="724699"/>
                  </a:lnTo>
                  <a:lnTo>
                    <a:pt x="595977" y="724699"/>
                  </a:lnTo>
                  <a:lnTo>
                    <a:pt x="588709" y="724699"/>
                  </a:lnTo>
                  <a:lnTo>
                    <a:pt x="581441" y="724699"/>
                  </a:lnTo>
                  <a:lnTo>
                    <a:pt x="574173" y="724699"/>
                  </a:lnTo>
                  <a:lnTo>
                    <a:pt x="566905" y="724699"/>
                  </a:lnTo>
                  <a:lnTo>
                    <a:pt x="559637" y="724699"/>
                  </a:lnTo>
                  <a:lnTo>
                    <a:pt x="552369" y="724699"/>
                  </a:lnTo>
                  <a:lnTo>
                    <a:pt x="545101" y="724699"/>
                  </a:lnTo>
                  <a:lnTo>
                    <a:pt x="537833" y="724699"/>
                  </a:lnTo>
                  <a:lnTo>
                    <a:pt x="530565" y="724699"/>
                  </a:lnTo>
                  <a:lnTo>
                    <a:pt x="523297" y="724699"/>
                  </a:lnTo>
                  <a:lnTo>
                    <a:pt x="516029" y="724699"/>
                  </a:lnTo>
                  <a:lnTo>
                    <a:pt x="508761" y="724699"/>
                  </a:lnTo>
                  <a:lnTo>
                    <a:pt x="501493" y="724699"/>
                  </a:lnTo>
                  <a:lnTo>
                    <a:pt x="494225" y="724699"/>
                  </a:lnTo>
                  <a:lnTo>
                    <a:pt x="486957" y="724699"/>
                  </a:lnTo>
                  <a:lnTo>
                    <a:pt x="479689" y="724699"/>
                  </a:lnTo>
                  <a:lnTo>
                    <a:pt x="472421" y="724699"/>
                  </a:lnTo>
                  <a:lnTo>
                    <a:pt x="465153" y="724699"/>
                  </a:lnTo>
                  <a:lnTo>
                    <a:pt x="457885" y="724699"/>
                  </a:lnTo>
                  <a:lnTo>
                    <a:pt x="450617" y="724699"/>
                  </a:lnTo>
                  <a:lnTo>
                    <a:pt x="443349" y="724699"/>
                  </a:lnTo>
                  <a:lnTo>
                    <a:pt x="436081" y="724699"/>
                  </a:lnTo>
                  <a:lnTo>
                    <a:pt x="428813" y="724699"/>
                  </a:lnTo>
                  <a:lnTo>
                    <a:pt x="421545" y="724699"/>
                  </a:lnTo>
                  <a:lnTo>
                    <a:pt x="414277" y="724699"/>
                  </a:lnTo>
                  <a:lnTo>
                    <a:pt x="407009" y="724699"/>
                  </a:lnTo>
                  <a:lnTo>
                    <a:pt x="399741" y="724699"/>
                  </a:lnTo>
                  <a:lnTo>
                    <a:pt x="392473" y="724699"/>
                  </a:lnTo>
                  <a:lnTo>
                    <a:pt x="385205" y="724699"/>
                  </a:lnTo>
                  <a:lnTo>
                    <a:pt x="377937" y="724699"/>
                  </a:lnTo>
                  <a:lnTo>
                    <a:pt x="370669" y="724699"/>
                  </a:lnTo>
                  <a:lnTo>
                    <a:pt x="363401" y="724699"/>
                  </a:lnTo>
                  <a:lnTo>
                    <a:pt x="356133" y="724699"/>
                  </a:lnTo>
                  <a:lnTo>
                    <a:pt x="348865" y="724699"/>
                  </a:lnTo>
                  <a:lnTo>
                    <a:pt x="341597" y="724699"/>
                  </a:lnTo>
                  <a:lnTo>
                    <a:pt x="334329" y="724699"/>
                  </a:lnTo>
                  <a:lnTo>
                    <a:pt x="327061" y="724699"/>
                  </a:lnTo>
                  <a:lnTo>
                    <a:pt x="319793" y="724699"/>
                  </a:lnTo>
                  <a:lnTo>
                    <a:pt x="312525" y="724699"/>
                  </a:lnTo>
                  <a:lnTo>
                    <a:pt x="305257" y="724699"/>
                  </a:lnTo>
                  <a:lnTo>
                    <a:pt x="297988" y="724699"/>
                  </a:lnTo>
                  <a:lnTo>
                    <a:pt x="290720" y="724699"/>
                  </a:lnTo>
                  <a:lnTo>
                    <a:pt x="283452" y="724699"/>
                  </a:lnTo>
                  <a:lnTo>
                    <a:pt x="276184" y="724699"/>
                  </a:lnTo>
                  <a:lnTo>
                    <a:pt x="268916" y="724699"/>
                  </a:lnTo>
                  <a:lnTo>
                    <a:pt x="261648" y="724699"/>
                  </a:lnTo>
                  <a:lnTo>
                    <a:pt x="254380" y="724699"/>
                  </a:lnTo>
                  <a:lnTo>
                    <a:pt x="247112" y="724699"/>
                  </a:lnTo>
                  <a:lnTo>
                    <a:pt x="239844" y="724699"/>
                  </a:lnTo>
                  <a:lnTo>
                    <a:pt x="232576" y="724699"/>
                  </a:lnTo>
                  <a:lnTo>
                    <a:pt x="225308" y="724699"/>
                  </a:lnTo>
                  <a:lnTo>
                    <a:pt x="218040" y="724699"/>
                  </a:lnTo>
                  <a:lnTo>
                    <a:pt x="210772" y="724699"/>
                  </a:lnTo>
                  <a:lnTo>
                    <a:pt x="203504" y="724699"/>
                  </a:lnTo>
                  <a:lnTo>
                    <a:pt x="196236" y="724699"/>
                  </a:lnTo>
                  <a:lnTo>
                    <a:pt x="188968" y="724699"/>
                  </a:lnTo>
                  <a:lnTo>
                    <a:pt x="181700" y="724699"/>
                  </a:lnTo>
                  <a:lnTo>
                    <a:pt x="174432" y="724699"/>
                  </a:lnTo>
                  <a:lnTo>
                    <a:pt x="167164" y="724699"/>
                  </a:lnTo>
                  <a:lnTo>
                    <a:pt x="159896" y="724699"/>
                  </a:lnTo>
                  <a:lnTo>
                    <a:pt x="152628" y="724699"/>
                  </a:lnTo>
                  <a:lnTo>
                    <a:pt x="145360" y="724699"/>
                  </a:lnTo>
                  <a:lnTo>
                    <a:pt x="138092" y="724699"/>
                  </a:lnTo>
                  <a:lnTo>
                    <a:pt x="130824" y="724699"/>
                  </a:lnTo>
                  <a:lnTo>
                    <a:pt x="123556" y="724699"/>
                  </a:lnTo>
                  <a:lnTo>
                    <a:pt x="116288" y="724699"/>
                  </a:lnTo>
                  <a:lnTo>
                    <a:pt x="109020" y="724699"/>
                  </a:lnTo>
                  <a:lnTo>
                    <a:pt x="101752" y="724699"/>
                  </a:lnTo>
                  <a:lnTo>
                    <a:pt x="94484" y="724699"/>
                  </a:lnTo>
                  <a:lnTo>
                    <a:pt x="87216" y="724699"/>
                  </a:lnTo>
                  <a:lnTo>
                    <a:pt x="79948" y="724699"/>
                  </a:lnTo>
                  <a:lnTo>
                    <a:pt x="72680" y="724699"/>
                  </a:lnTo>
                  <a:lnTo>
                    <a:pt x="65412" y="724699"/>
                  </a:lnTo>
                  <a:lnTo>
                    <a:pt x="58144" y="724699"/>
                  </a:lnTo>
                  <a:lnTo>
                    <a:pt x="50876" y="724699"/>
                  </a:lnTo>
                  <a:lnTo>
                    <a:pt x="43608" y="724699"/>
                  </a:lnTo>
                  <a:lnTo>
                    <a:pt x="36340" y="724699"/>
                  </a:lnTo>
                  <a:lnTo>
                    <a:pt x="29072" y="724699"/>
                  </a:lnTo>
                  <a:lnTo>
                    <a:pt x="21804" y="724699"/>
                  </a:lnTo>
                  <a:lnTo>
                    <a:pt x="14536" y="724699"/>
                  </a:lnTo>
                  <a:lnTo>
                    <a:pt x="7268" y="724699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355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tx354">
              <a:extLst>
                <a:ext uri="{FF2B5EF4-FFF2-40B4-BE49-F238E27FC236}">
                  <a16:creationId xmlns:a16="http://schemas.microsoft.com/office/drawing/2014/main" id="{A7255F57-7016-A247-AD5A-27EFF7CC06A3}"/>
                </a:ext>
              </a:extLst>
            </p:cNvPr>
            <p:cNvSpPr/>
            <p:nvPr/>
          </p:nvSpPr>
          <p:spPr>
            <a:xfrm>
              <a:off x="1214511" y="633350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9" name="tx355">
              <a:extLst>
                <a:ext uri="{FF2B5EF4-FFF2-40B4-BE49-F238E27FC236}">
                  <a16:creationId xmlns:a16="http://schemas.microsoft.com/office/drawing/2014/main" id="{CCAA9C6D-E286-604B-A38F-94216CABFD3F}"/>
                </a:ext>
              </a:extLst>
            </p:cNvPr>
            <p:cNvSpPr/>
            <p:nvPr/>
          </p:nvSpPr>
          <p:spPr>
            <a:xfrm>
              <a:off x="1214511" y="580616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0" name="tx356">
              <a:extLst>
                <a:ext uri="{FF2B5EF4-FFF2-40B4-BE49-F238E27FC236}">
                  <a16:creationId xmlns:a16="http://schemas.microsoft.com/office/drawing/2014/main" id="{F460BDB0-E418-494F-A358-A01E6C27CF3B}"/>
                </a:ext>
              </a:extLst>
            </p:cNvPr>
            <p:cNvSpPr/>
            <p:nvPr/>
          </p:nvSpPr>
          <p:spPr>
            <a:xfrm>
              <a:off x="1214511" y="527743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1" name="tx357">
              <a:extLst>
                <a:ext uri="{FF2B5EF4-FFF2-40B4-BE49-F238E27FC236}">
                  <a16:creationId xmlns:a16="http://schemas.microsoft.com/office/drawing/2014/main" id="{2FFB2DBE-28D9-D647-B54B-FC9097E6254E}"/>
                </a:ext>
              </a:extLst>
            </p:cNvPr>
            <p:cNvSpPr/>
            <p:nvPr/>
          </p:nvSpPr>
          <p:spPr>
            <a:xfrm>
              <a:off x="1214511" y="4751881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2" name="tx358">
              <a:extLst>
                <a:ext uri="{FF2B5EF4-FFF2-40B4-BE49-F238E27FC236}">
                  <a16:creationId xmlns:a16="http://schemas.microsoft.com/office/drawing/2014/main" id="{02173D31-32AB-7B48-878B-989C616CB143}"/>
                </a:ext>
              </a:extLst>
            </p:cNvPr>
            <p:cNvSpPr/>
            <p:nvPr/>
          </p:nvSpPr>
          <p:spPr>
            <a:xfrm>
              <a:off x="1214511" y="4224143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3" name="tx359">
              <a:extLst>
                <a:ext uri="{FF2B5EF4-FFF2-40B4-BE49-F238E27FC236}">
                  <a16:creationId xmlns:a16="http://schemas.microsoft.com/office/drawing/2014/main" id="{4C5F737E-6541-9246-A1C0-BBCC3A06427F}"/>
                </a:ext>
              </a:extLst>
            </p:cNvPr>
            <p:cNvSpPr/>
            <p:nvPr/>
          </p:nvSpPr>
          <p:spPr>
            <a:xfrm>
              <a:off x="1214511" y="36954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4" name="tx360">
              <a:extLst>
                <a:ext uri="{FF2B5EF4-FFF2-40B4-BE49-F238E27FC236}">
                  <a16:creationId xmlns:a16="http://schemas.microsoft.com/office/drawing/2014/main" id="{654661FC-5EBC-8347-97D6-5C1DC15BC500}"/>
                </a:ext>
              </a:extLst>
            </p:cNvPr>
            <p:cNvSpPr/>
            <p:nvPr/>
          </p:nvSpPr>
          <p:spPr>
            <a:xfrm>
              <a:off x="1214511" y="3170851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5" name="tx361">
              <a:extLst>
                <a:ext uri="{FF2B5EF4-FFF2-40B4-BE49-F238E27FC236}">
                  <a16:creationId xmlns:a16="http://schemas.microsoft.com/office/drawing/2014/main" id="{18F8101B-EE1A-4647-BD31-0B46033D5CEC}"/>
                </a:ext>
              </a:extLst>
            </p:cNvPr>
            <p:cNvSpPr/>
            <p:nvPr/>
          </p:nvSpPr>
          <p:spPr>
            <a:xfrm>
              <a:off x="1214511" y="26407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6" name="tx362">
              <a:extLst>
                <a:ext uri="{FF2B5EF4-FFF2-40B4-BE49-F238E27FC236}">
                  <a16:creationId xmlns:a16="http://schemas.microsoft.com/office/drawing/2014/main" id="{632AD450-596E-974A-8150-E5D2A1D0B6B0}"/>
                </a:ext>
              </a:extLst>
            </p:cNvPr>
            <p:cNvSpPr/>
            <p:nvPr/>
          </p:nvSpPr>
          <p:spPr>
            <a:xfrm>
              <a:off x="1214511" y="211339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7" name="tx363">
              <a:extLst>
                <a:ext uri="{FF2B5EF4-FFF2-40B4-BE49-F238E27FC236}">
                  <a16:creationId xmlns:a16="http://schemas.microsoft.com/office/drawing/2014/main" id="{BB70BF15-FA4E-EE4F-8401-EBB78F60A407}"/>
                </a:ext>
              </a:extLst>
            </p:cNvPr>
            <p:cNvSpPr/>
            <p:nvPr/>
          </p:nvSpPr>
          <p:spPr>
            <a:xfrm>
              <a:off x="1150942" y="158604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8" name="tx364">
              <a:extLst>
                <a:ext uri="{FF2B5EF4-FFF2-40B4-BE49-F238E27FC236}">
                  <a16:creationId xmlns:a16="http://schemas.microsoft.com/office/drawing/2014/main" id="{21AA3246-21FA-684A-97F9-99EA367C4D71}"/>
                </a:ext>
              </a:extLst>
            </p:cNvPr>
            <p:cNvSpPr/>
            <p:nvPr/>
          </p:nvSpPr>
          <p:spPr>
            <a:xfrm>
              <a:off x="2339943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9" name="tx365">
              <a:extLst>
                <a:ext uri="{FF2B5EF4-FFF2-40B4-BE49-F238E27FC236}">
                  <a16:creationId xmlns:a16="http://schemas.microsoft.com/office/drawing/2014/main" id="{36A666FC-CAEC-DB46-8E8E-2364BFDEEF14}"/>
                </a:ext>
              </a:extLst>
            </p:cNvPr>
            <p:cNvSpPr/>
            <p:nvPr/>
          </p:nvSpPr>
          <p:spPr>
            <a:xfrm>
              <a:off x="3998139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0" name="tx366">
              <a:extLst>
                <a:ext uri="{FF2B5EF4-FFF2-40B4-BE49-F238E27FC236}">
                  <a16:creationId xmlns:a16="http://schemas.microsoft.com/office/drawing/2014/main" id="{4DF09AE8-AA2D-594F-924E-D2A4EB2A8FD5}"/>
                </a:ext>
              </a:extLst>
            </p:cNvPr>
            <p:cNvSpPr/>
            <p:nvPr/>
          </p:nvSpPr>
          <p:spPr>
            <a:xfrm>
              <a:off x="56563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1" name="tx367">
              <a:extLst>
                <a:ext uri="{FF2B5EF4-FFF2-40B4-BE49-F238E27FC236}">
                  <a16:creationId xmlns:a16="http://schemas.microsoft.com/office/drawing/2014/main" id="{2FDF114F-8BF9-B943-8C7C-97553233CC08}"/>
                </a:ext>
              </a:extLst>
            </p:cNvPr>
            <p:cNvSpPr/>
            <p:nvPr/>
          </p:nvSpPr>
          <p:spPr>
            <a:xfrm>
              <a:off x="3566215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12" name="tx368">
              <a:extLst>
                <a:ext uri="{FF2B5EF4-FFF2-40B4-BE49-F238E27FC236}">
                  <a16:creationId xmlns:a16="http://schemas.microsoft.com/office/drawing/2014/main" id="{472E565D-87E9-0244-A11B-F0EBD91DE021}"/>
                </a:ext>
              </a:extLst>
            </p:cNvPr>
            <p:cNvSpPr/>
            <p:nvPr/>
          </p:nvSpPr>
          <p:spPr>
            <a:xfrm rot="-5400000">
              <a:off x="509909" y="3987971"/>
              <a:ext cx="1018009" cy="1301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Номер выборки</a:t>
              </a:r>
            </a:p>
          </p:txBody>
        </p:sp>
        <p:sp>
          <p:nvSpPr>
            <p:cNvPr id="813" name="tx369">
              <a:extLst>
                <a:ext uri="{FF2B5EF4-FFF2-40B4-BE49-F238E27FC236}">
                  <a16:creationId xmlns:a16="http://schemas.microsoft.com/office/drawing/2014/main" id="{652FA8A1-801A-FF43-98F4-FDCA87DFFC99}"/>
                </a:ext>
              </a:extLst>
            </p:cNvPr>
            <p:cNvSpPr/>
            <p:nvPr/>
          </p:nvSpPr>
          <p:spPr>
            <a:xfrm>
              <a:off x="1340709" y="951246"/>
              <a:ext cx="3779000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Иллюстрация центральной предельной теоремы</a:t>
              </a:r>
            </a:p>
          </p:txBody>
        </p:sp>
      </p:grpSp>
      <p:grpSp>
        <p:nvGrpSpPr>
          <p:cNvPr id="814" name="grp2">
            <a:extLst>
              <a:ext uri="{FF2B5EF4-FFF2-40B4-BE49-F238E27FC236}">
                <a16:creationId xmlns:a16="http://schemas.microsoft.com/office/drawing/2014/main" id="{626DFE23-DDD4-2242-84D1-17E23280546E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815" name="rc3">
              <a:extLst>
                <a:ext uri="{FF2B5EF4-FFF2-40B4-BE49-F238E27FC236}">
                  <a16:creationId xmlns:a16="http://schemas.microsoft.com/office/drawing/2014/main" id="{3D240D7F-E6DA-5F4F-8883-9F268CA0BEFA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6" name="rc4">
              <a:extLst>
                <a:ext uri="{FF2B5EF4-FFF2-40B4-BE49-F238E27FC236}">
                  <a16:creationId xmlns:a16="http://schemas.microsoft.com/office/drawing/2014/main" id="{93116314-039A-9C47-A5A8-6CC0896AB888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7" name="rc5">
              <a:extLst>
                <a:ext uri="{FF2B5EF4-FFF2-40B4-BE49-F238E27FC236}">
                  <a16:creationId xmlns:a16="http://schemas.microsoft.com/office/drawing/2014/main" id="{F34B8135-65AD-7B4B-AE26-34CCBDB5CC93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8" name="rc6">
              <a:extLst>
                <a:ext uri="{FF2B5EF4-FFF2-40B4-BE49-F238E27FC236}">
                  <a16:creationId xmlns:a16="http://schemas.microsoft.com/office/drawing/2014/main" id="{08B90940-4E34-D04A-9B4B-91454CB66C8E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9" name="rc7">
              <a:extLst>
                <a:ext uri="{FF2B5EF4-FFF2-40B4-BE49-F238E27FC236}">
                  <a16:creationId xmlns:a16="http://schemas.microsoft.com/office/drawing/2014/main" id="{A3238433-F80C-154A-8D74-EDC5B26E3E0C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0" name="rc8">
              <a:extLst>
                <a:ext uri="{FF2B5EF4-FFF2-40B4-BE49-F238E27FC236}">
                  <a16:creationId xmlns:a16="http://schemas.microsoft.com/office/drawing/2014/main" id="{C8FC4F9A-0BC4-B04C-85C1-B34C5F8640EE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1" name="rc9">
              <a:extLst>
                <a:ext uri="{FF2B5EF4-FFF2-40B4-BE49-F238E27FC236}">
                  <a16:creationId xmlns:a16="http://schemas.microsoft.com/office/drawing/2014/main" id="{549DEA9D-5522-114D-9221-E34CDDDB1DC1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2" name="rc10">
              <a:extLst>
                <a:ext uri="{FF2B5EF4-FFF2-40B4-BE49-F238E27FC236}">
                  <a16:creationId xmlns:a16="http://schemas.microsoft.com/office/drawing/2014/main" id="{90BB829E-A769-624D-8E96-C8091615EE9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3" name="rc11">
              <a:extLst>
                <a:ext uri="{FF2B5EF4-FFF2-40B4-BE49-F238E27FC236}">
                  <a16:creationId xmlns:a16="http://schemas.microsoft.com/office/drawing/2014/main" id="{42B1BF17-432C-A64A-9F64-339C67A2156C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4" name="rc12">
              <a:extLst>
                <a:ext uri="{FF2B5EF4-FFF2-40B4-BE49-F238E27FC236}">
                  <a16:creationId xmlns:a16="http://schemas.microsoft.com/office/drawing/2014/main" id="{0E09D443-312A-334A-920A-B031780436A9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5" name="rc13">
              <a:extLst>
                <a:ext uri="{FF2B5EF4-FFF2-40B4-BE49-F238E27FC236}">
                  <a16:creationId xmlns:a16="http://schemas.microsoft.com/office/drawing/2014/main" id="{916C19F8-8668-5A4E-9779-61BC58C21614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6" name="rc14">
              <a:extLst>
                <a:ext uri="{FF2B5EF4-FFF2-40B4-BE49-F238E27FC236}">
                  <a16:creationId xmlns:a16="http://schemas.microsoft.com/office/drawing/2014/main" id="{2F893C52-07E7-2643-96B3-8292BCA804FA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7" name="rc15">
              <a:extLst>
                <a:ext uri="{FF2B5EF4-FFF2-40B4-BE49-F238E27FC236}">
                  <a16:creationId xmlns:a16="http://schemas.microsoft.com/office/drawing/2014/main" id="{326CA3BD-13D5-0C43-AC86-AF14D91CF8A8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8" name="rc16">
              <a:extLst>
                <a:ext uri="{FF2B5EF4-FFF2-40B4-BE49-F238E27FC236}">
                  <a16:creationId xmlns:a16="http://schemas.microsoft.com/office/drawing/2014/main" id="{7FF72C36-ED52-2A4D-925F-36908000A47B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9" name="rc17">
              <a:extLst>
                <a:ext uri="{FF2B5EF4-FFF2-40B4-BE49-F238E27FC236}">
                  <a16:creationId xmlns:a16="http://schemas.microsoft.com/office/drawing/2014/main" id="{2045DE70-9CDB-DE4F-A206-F67FE333108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0" name="rc18">
              <a:extLst>
                <a:ext uri="{FF2B5EF4-FFF2-40B4-BE49-F238E27FC236}">
                  <a16:creationId xmlns:a16="http://schemas.microsoft.com/office/drawing/2014/main" id="{4BD7A49E-8720-5746-A07B-38FD187706EA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1" name="rc19">
              <a:extLst>
                <a:ext uri="{FF2B5EF4-FFF2-40B4-BE49-F238E27FC236}">
                  <a16:creationId xmlns:a16="http://schemas.microsoft.com/office/drawing/2014/main" id="{7AFFA3F4-44C8-9D40-BBCB-FBC8A7540CAD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2" name="rc20">
              <a:extLst>
                <a:ext uri="{FF2B5EF4-FFF2-40B4-BE49-F238E27FC236}">
                  <a16:creationId xmlns:a16="http://schemas.microsoft.com/office/drawing/2014/main" id="{512D65C8-7713-4644-A020-41F6AA3678C9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3" name="rc21">
              <a:extLst>
                <a:ext uri="{FF2B5EF4-FFF2-40B4-BE49-F238E27FC236}">
                  <a16:creationId xmlns:a16="http://schemas.microsoft.com/office/drawing/2014/main" id="{CDFA43ED-1CAD-EF40-A049-3E85262B72A2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4" name="rc22">
              <a:extLst>
                <a:ext uri="{FF2B5EF4-FFF2-40B4-BE49-F238E27FC236}">
                  <a16:creationId xmlns:a16="http://schemas.microsoft.com/office/drawing/2014/main" id="{45FFCA6F-77D1-AB43-99F7-BA59E89DE227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5" name="rc23">
              <a:extLst>
                <a:ext uri="{FF2B5EF4-FFF2-40B4-BE49-F238E27FC236}">
                  <a16:creationId xmlns:a16="http://schemas.microsoft.com/office/drawing/2014/main" id="{868EE9F3-3826-2F49-A296-70C4AB83429E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6" name="rc24">
              <a:extLst>
                <a:ext uri="{FF2B5EF4-FFF2-40B4-BE49-F238E27FC236}">
                  <a16:creationId xmlns:a16="http://schemas.microsoft.com/office/drawing/2014/main" id="{A8C8356F-62C6-7E40-AE65-71D08713507B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7" name="rc25">
              <a:extLst>
                <a:ext uri="{FF2B5EF4-FFF2-40B4-BE49-F238E27FC236}">
                  <a16:creationId xmlns:a16="http://schemas.microsoft.com/office/drawing/2014/main" id="{2AB6E474-24A5-D749-8609-C566584BDFA9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8" name="rc26">
              <a:extLst>
                <a:ext uri="{FF2B5EF4-FFF2-40B4-BE49-F238E27FC236}">
                  <a16:creationId xmlns:a16="http://schemas.microsoft.com/office/drawing/2014/main" id="{87C4DF35-8DAD-1B4B-B25D-518918AD4B7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9" name="rc27">
              <a:extLst>
                <a:ext uri="{FF2B5EF4-FFF2-40B4-BE49-F238E27FC236}">
                  <a16:creationId xmlns:a16="http://schemas.microsoft.com/office/drawing/2014/main" id="{371538AC-FA7C-F84C-9846-21F86C845E74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0" name="rc28">
              <a:extLst>
                <a:ext uri="{FF2B5EF4-FFF2-40B4-BE49-F238E27FC236}">
                  <a16:creationId xmlns:a16="http://schemas.microsoft.com/office/drawing/2014/main" id="{13D3C541-2600-764F-B298-969F04720A8B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1" name="rc29">
              <a:extLst>
                <a:ext uri="{FF2B5EF4-FFF2-40B4-BE49-F238E27FC236}">
                  <a16:creationId xmlns:a16="http://schemas.microsoft.com/office/drawing/2014/main" id="{27A21E48-20A3-9645-9C22-1746957F1DCD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2" name="rc30">
              <a:extLst>
                <a:ext uri="{FF2B5EF4-FFF2-40B4-BE49-F238E27FC236}">
                  <a16:creationId xmlns:a16="http://schemas.microsoft.com/office/drawing/2014/main" id="{F682CAED-7BE9-4542-9BB7-4C2F8837A028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3" name="rc31">
              <a:extLst>
                <a:ext uri="{FF2B5EF4-FFF2-40B4-BE49-F238E27FC236}">
                  <a16:creationId xmlns:a16="http://schemas.microsoft.com/office/drawing/2014/main" id="{88E5DD97-363A-364F-9987-F5B941F2078F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4" name="rc32">
              <a:extLst>
                <a:ext uri="{FF2B5EF4-FFF2-40B4-BE49-F238E27FC236}">
                  <a16:creationId xmlns:a16="http://schemas.microsoft.com/office/drawing/2014/main" id="{DFE45567-8645-1646-95C5-82460EBEF780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5" name="rc33">
              <a:extLst>
                <a:ext uri="{FF2B5EF4-FFF2-40B4-BE49-F238E27FC236}">
                  <a16:creationId xmlns:a16="http://schemas.microsoft.com/office/drawing/2014/main" id="{ADB6123A-3F16-6C46-A352-11022963D216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6" name="rc34">
              <a:extLst>
                <a:ext uri="{FF2B5EF4-FFF2-40B4-BE49-F238E27FC236}">
                  <a16:creationId xmlns:a16="http://schemas.microsoft.com/office/drawing/2014/main" id="{71D41283-3594-244E-A3F3-596C450E3FCB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7" name="rc35">
              <a:extLst>
                <a:ext uri="{FF2B5EF4-FFF2-40B4-BE49-F238E27FC236}">
                  <a16:creationId xmlns:a16="http://schemas.microsoft.com/office/drawing/2014/main" id="{89A53D77-C196-CC47-B048-F0B5E3D50FE5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8" name="rc36">
              <a:extLst>
                <a:ext uri="{FF2B5EF4-FFF2-40B4-BE49-F238E27FC236}">
                  <a16:creationId xmlns:a16="http://schemas.microsoft.com/office/drawing/2014/main" id="{FA1FE7EE-7035-BB4E-B3FB-9BD7F110746E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9" name="rc37">
              <a:extLst>
                <a:ext uri="{FF2B5EF4-FFF2-40B4-BE49-F238E27FC236}">
                  <a16:creationId xmlns:a16="http://schemas.microsoft.com/office/drawing/2014/main" id="{ADEAEDAB-D77A-3D4A-B9B6-C97E21804EC3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0" name="rc38">
              <a:extLst>
                <a:ext uri="{FF2B5EF4-FFF2-40B4-BE49-F238E27FC236}">
                  <a16:creationId xmlns:a16="http://schemas.microsoft.com/office/drawing/2014/main" id="{F5A04B6B-7D97-5045-9464-BF7D93D156BC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1" name="rc39">
              <a:extLst>
                <a:ext uri="{FF2B5EF4-FFF2-40B4-BE49-F238E27FC236}">
                  <a16:creationId xmlns:a16="http://schemas.microsoft.com/office/drawing/2014/main" id="{B5F461E1-27E5-D641-929C-4BA725DE913B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2" name="rc40">
              <a:extLst>
                <a:ext uri="{FF2B5EF4-FFF2-40B4-BE49-F238E27FC236}">
                  <a16:creationId xmlns:a16="http://schemas.microsoft.com/office/drawing/2014/main" id="{1C94D0A5-5B6B-494E-A4B2-83EDE8546FA4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3" name="rc41">
              <a:extLst>
                <a:ext uri="{FF2B5EF4-FFF2-40B4-BE49-F238E27FC236}">
                  <a16:creationId xmlns:a16="http://schemas.microsoft.com/office/drawing/2014/main" id="{0F3F69B7-CA81-414D-8BE7-FF16067EC29B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4" name="rc42">
              <a:extLst>
                <a:ext uri="{FF2B5EF4-FFF2-40B4-BE49-F238E27FC236}">
                  <a16:creationId xmlns:a16="http://schemas.microsoft.com/office/drawing/2014/main" id="{9BF2F692-1F02-FF46-9D1C-EB21A58840FA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5" name="rc43">
              <a:extLst>
                <a:ext uri="{FF2B5EF4-FFF2-40B4-BE49-F238E27FC236}">
                  <a16:creationId xmlns:a16="http://schemas.microsoft.com/office/drawing/2014/main" id="{67D76FEF-9C1A-1A44-B87D-AE2319F890AB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6" name="rc44">
              <a:extLst>
                <a:ext uri="{FF2B5EF4-FFF2-40B4-BE49-F238E27FC236}">
                  <a16:creationId xmlns:a16="http://schemas.microsoft.com/office/drawing/2014/main" id="{B3FF7754-267B-FF44-8FAD-7C185A8052E0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7" name="rc45">
              <a:extLst>
                <a:ext uri="{FF2B5EF4-FFF2-40B4-BE49-F238E27FC236}">
                  <a16:creationId xmlns:a16="http://schemas.microsoft.com/office/drawing/2014/main" id="{B6DE4C0B-6094-F944-9499-A19EFE49840D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8" name="rc46">
              <a:extLst>
                <a:ext uri="{FF2B5EF4-FFF2-40B4-BE49-F238E27FC236}">
                  <a16:creationId xmlns:a16="http://schemas.microsoft.com/office/drawing/2014/main" id="{8569D9D4-D25F-9B4D-963B-6263E6EC30C6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9" name="rc47">
              <a:extLst>
                <a:ext uri="{FF2B5EF4-FFF2-40B4-BE49-F238E27FC236}">
                  <a16:creationId xmlns:a16="http://schemas.microsoft.com/office/drawing/2014/main" id="{76471847-4ACE-D941-8C18-1D83134E1817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0" name="rc48">
              <a:extLst>
                <a:ext uri="{FF2B5EF4-FFF2-40B4-BE49-F238E27FC236}">
                  <a16:creationId xmlns:a16="http://schemas.microsoft.com/office/drawing/2014/main" id="{0AC4E54D-31CC-A847-B875-68D4F795FE57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1" name="rc49">
              <a:extLst>
                <a:ext uri="{FF2B5EF4-FFF2-40B4-BE49-F238E27FC236}">
                  <a16:creationId xmlns:a16="http://schemas.microsoft.com/office/drawing/2014/main" id="{778AE8D8-5AF1-8F4F-BE4C-58D52C3115FE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2" name="rc50">
              <a:extLst>
                <a:ext uri="{FF2B5EF4-FFF2-40B4-BE49-F238E27FC236}">
                  <a16:creationId xmlns:a16="http://schemas.microsoft.com/office/drawing/2014/main" id="{A840657E-E5D5-B54A-9D27-128A3FF3C4CF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3" name="rc51">
              <a:extLst>
                <a:ext uri="{FF2B5EF4-FFF2-40B4-BE49-F238E27FC236}">
                  <a16:creationId xmlns:a16="http://schemas.microsoft.com/office/drawing/2014/main" id="{4658AB4E-9232-DE49-A7AB-0F57C49046CC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4" name="rc52">
              <a:extLst>
                <a:ext uri="{FF2B5EF4-FFF2-40B4-BE49-F238E27FC236}">
                  <a16:creationId xmlns:a16="http://schemas.microsoft.com/office/drawing/2014/main" id="{4732B74C-AA6F-8E46-8E8D-CA7ED42CAAF0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5" name="rc53">
              <a:extLst>
                <a:ext uri="{FF2B5EF4-FFF2-40B4-BE49-F238E27FC236}">
                  <a16:creationId xmlns:a16="http://schemas.microsoft.com/office/drawing/2014/main" id="{F0E9F173-353B-064C-B798-78564F2AB3A6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6" name="rc54">
              <a:extLst>
                <a:ext uri="{FF2B5EF4-FFF2-40B4-BE49-F238E27FC236}">
                  <a16:creationId xmlns:a16="http://schemas.microsoft.com/office/drawing/2014/main" id="{53B2E4A9-B4DD-9F4C-850A-11573024242C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7" name="rc55">
              <a:extLst>
                <a:ext uri="{FF2B5EF4-FFF2-40B4-BE49-F238E27FC236}">
                  <a16:creationId xmlns:a16="http://schemas.microsoft.com/office/drawing/2014/main" id="{33730509-D582-9942-B620-02913B2BFCF4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8" name="pl56">
              <a:extLst>
                <a:ext uri="{FF2B5EF4-FFF2-40B4-BE49-F238E27FC236}">
                  <a16:creationId xmlns:a16="http://schemas.microsoft.com/office/drawing/2014/main" id="{C5948401-B7B3-D943-B58C-F350572B69CA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9" name="pl57">
              <a:extLst>
                <a:ext uri="{FF2B5EF4-FFF2-40B4-BE49-F238E27FC236}">
                  <a16:creationId xmlns:a16="http://schemas.microsoft.com/office/drawing/2014/main" id="{9F7C068D-604C-CD48-9C35-49DB4181A259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0" name="tx58">
              <a:extLst>
                <a:ext uri="{FF2B5EF4-FFF2-40B4-BE49-F238E27FC236}">
                  <a16:creationId xmlns:a16="http://schemas.microsoft.com/office/drawing/2014/main" id="{253BA16C-91C8-9442-9A81-5D621A3128AC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71" name="tx59">
              <a:extLst>
                <a:ext uri="{FF2B5EF4-FFF2-40B4-BE49-F238E27FC236}">
                  <a16:creationId xmlns:a16="http://schemas.microsoft.com/office/drawing/2014/main" id="{405DC9DD-404B-F74B-9A48-E0A2B271AC97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72" name="tx60">
              <a:extLst>
                <a:ext uri="{FF2B5EF4-FFF2-40B4-BE49-F238E27FC236}">
                  <a16:creationId xmlns:a16="http://schemas.microsoft.com/office/drawing/2014/main" id="{82049799-8ED2-0545-AC2A-9FEB9508E0FC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73" name="tx61">
              <a:extLst>
                <a:ext uri="{FF2B5EF4-FFF2-40B4-BE49-F238E27FC236}">
                  <a16:creationId xmlns:a16="http://schemas.microsoft.com/office/drawing/2014/main" id="{0D707385-D5B5-584A-BC54-0BAF811A7DC3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74" name="pl62">
              <a:extLst>
                <a:ext uri="{FF2B5EF4-FFF2-40B4-BE49-F238E27FC236}">
                  <a16:creationId xmlns:a16="http://schemas.microsoft.com/office/drawing/2014/main" id="{FE21F080-08D9-2E42-9B2C-846D33E0428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5" name="pl63">
              <a:extLst>
                <a:ext uri="{FF2B5EF4-FFF2-40B4-BE49-F238E27FC236}">
                  <a16:creationId xmlns:a16="http://schemas.microsoft.com/office/drawing/2014/main" id="{A48A2850-1ABF-C042-9E48-49462C6A3CD2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6" name="pl64">
              <a:extLst>
                <a:ext uri="{FF2B5EF4-FFF2-40B4-BE49-F238E27FC236}">
                  <a16:creationId xmlns:a16="http://schemas.microsoft.com/office/drawing/2014/main" id="{B75E0D5E-4D2F-BA4C-961C-8381441B4A17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7" name="pl65">
              <a:extLst>
                <a:ext uri="{FF2B5EF4-FFF2-40B4-BE49-F238E27FC236}">
                  <a16:creationId xmlns:a16="http://schemas.microsoft.com/office/drawing/2014/main" id="{D0DD25B5-2ABA-4A47-B627-39605ADFCB1B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8" name="pl66">
              <a:extLst>
                <a:ext uri="{FF2B5EF4-FFF2-40B4-BE49-F238E27FC236}">
                  <a16:creationId xmlns:a16="http://schemas.microsoft.com/office/drawing/2014/main" id="{D42FE21B-2132-BD44-8435-777CA788D8E0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9" name="pl67">
              <a:extLst>
                <a:ext uri="{FF2B5EF4-FFF2-40B4-BE49-F238E27FC236}">
                  <a16:creationId xmlns:a16="http://schemas.microsoft.com/office/drawing/2014/main" id="{B03A6E95-91A9-C345-A996-C55013D84E9C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0" name="pl68">
              <a:extLst>
                <a:ext uri="{FF2B5EF4-FFF2-40B4-BE49-F238E27FC236}">
                  <a16:creationId xmlns:a16="http://schemas.microsoft.com/office/drawing/2014/main" id="{7B993C7E-C7FE-B04D-A9EC-2F7B703B4833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1" name="pl69">
              <a:extLst>
                <a:ext uri="{FF2B5EF4-FFF2-40B4-BE49-F238E27FC236}">
                  <a16:creationId xmlns:a16="http://schemas.microsoft.com/office/drawing/2014/main" id="{172415A9-9C92-3E45-BAB8-6CE9127ADE92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2" name="pl70">
              <a:extLst>
                <a:ext uri="{FF2B5EF4-FFF2-40B4-BE49-F238E27FC236}">
                  <a16:creationId xmlns:a16="http://schemas.microsoft.com/office/drawing/2014/main" id="{0A8A3D8B-F57A-EE4B-8FBB-7D355B05FE6E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3" name="tx71">
              <a:extLst>
                <a:ext uri="{FF2B5EF4-FFF2-40B4-BE49-F238E27FC236}">
                  <a16:creationId xmlns:a16="http://schemas.microsoft.com/office/drawing/2014/main" id="{754FAFC3-12A5-E141-9254-7239F59D36D7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4" name="tx72">
              <a:extLst>
                <a:ext uri="{FF2B5EF4-FFF2-40B4-BE49-F238E27FC236}">
                  <a16:creationId xmlns:a16="http://schemas.microsoft.com/office/drawing/2014/main" id="{5C298BB3-38DE-8245-A24A-1E1E74EAEDF9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5" name="tx73">
              <a:extLst>
                <a:ext uri="{FF2B5EF4-FFF2-40B4-BE49-F238E27FC236}">
                  <a16:creationId xmlns:a16="http://schemas.microsoft.com/office/drawing/2014/main" id="{57E3B44B-8D27-B24A-96B5-DCE8451A5D64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6" name="tx74">
              <a:extLst>
                <a:ext uri="{FF2B5EF4-FFF2-40B4-BE49-F238E27FC236}">
                  <a16:creationId xmlns:a16="http://schemas.microsoft.com/office/drawing/2014/main" id="{F17F878B-652D-2C42-910C-D4D36B2D31A0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87" name="tx75">
              <a:extLst>
                <a:ext uri="{FF2B5EF4-FFF2-40B4-BE49-F238E27FC236}">
                  <a16:creationId xmlns:a16="http://schemas.microsoft.com/office/drawing/2014/main" id="{A0428438-AEC1-DA41-A18B-40565A23204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88" name="tx76">
              <a:extLst>
                <a:ext uri="{FF2B5EF4-FFF2-40B4-BE49-F238E27FC236}">
                  <a16:creationId xmlns:a16="http://schemas.microsoft.com/office/drawing/2014/main" id="{4F02DB18-16E6-9946-B1DF-0156CC0FE827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889" name="TextBox 888">
            <a:extLst>
              <a:ext uri="{FF2B5EF4-FFF2-40B4-BE49-F238E27FC236}">
                <a16:creationId xmlns:a16="http://schemas.microsoft.com/office/drawing/2014/main" id="{785AA5B3-2065-484A-B94B-CF449EF51A98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1E4E7CC7-FADC-7744-A6AA-9E222149D8F5}"/>
              </a:ext>
            </a:extLst>
          </p:cNvPr>
          <p:cNvSpPr txBox="1"/>
          <p:nvPr/>
        </p:nvSpPr>
        <p:spPr>
          <a:xfrm>
            <a:off x="5220072" y="5877272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858B"/>
                </a:solidFill>
              </a:rPr>
              <a:t>Выборочные средние ( </a:t>
            </a:r>
            <a:r>
              <a:rPr lang="en-US" sz="1000" dirty="0">
                <a:solidFill>
                  <a:srgbClr val="FF858B"/>
                </a:solidFill>
              </a:rPr>
              <a:t>n</a:t>
            </a:r>
            <a:r>
              <a:rPr lang="ru-RU" sz="1000" baseline="-25000" dirty="0">
                <a:solidFill>
                  <a:srgbClr val="FF858B"/>
                </a:solidFill>
              </a:rPr>
              <a:t> каждой выборки 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=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30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)</a:t>
            </a:r>
            <a:endParaRPr lang="ru-RU" sz="1000" dirty="0">
              <a:solidFill>
                <a:srgbClr val="FF8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p2">
            <a:extLst>
              <a:ext uri="{FF2B5EF4-FFF2-40B4-BE49-F238E27FC236}">
                <a16:creationId xmlns:a16="http://schemas.microsoft.com/office/drawing/2014/main" id="{F6A469C5-08A4-A844-A0A0-C991DD304487}"/>
              </a:ext>
            </a:extLst>
          </p:cNvPr>
          <p:cNvGrpSpPr/>
          <p:nvPr/>
        </p:nvGrpSpPr>
        <p:grpSpPr>
          <a:xfrm>
            <a:off x="2377916" y="332656"/>
            <a:ext cx="6400800" cy="6400800"/>
            <a:chOff x="914400" y="914400"/>
            <a:chExt cx="6400800" cy="6400800"/>
          </a:xfrm>
        </p:grpSpPr>
        <p:sp>
          <p:nvSpPr>
            <p:cNvPr id="447" name="rc3">
              <a:extLst>
                <a:ext uri="{FF2B5EF4-FFF2-40B4-BE49-F238E27FC236}">
                  <a16:creationId xmlns:a16="http://schemas.microsoft.com/office/drawing/2014/main" id="{C8AA063B-D897-0643-9316-8ABE5BBDAD51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48" name="pl4">
              <a:extLst>
                <a:ext uri="{FF2B5EF4-FFF2-40B4-BE49-F238E27FC236}">
                  <a16:creationId xmlns:a16="http://schemas.microsoft.com/office/drawing/2014/main" id="{6737DBD3-2B00-7E47-B69E-49B0F9374C37}"/>
                </a:ext>
              </a:extLst>
            </p:cNvPr>
            <p:cNvSpPr/>
            <p:nvPr/>
          </p:nvSpPr>
          <p:spPr>
            <a:xfrm>
              <a:off x="154263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5">
              <a:extLst>
                <a:ext uri="{FF2B5EF4-FFF2-40B4-BE49-F238E27FC236}">
                  <a16:creationId xmlns:a16="http://schemas.microsoft.com/office/drawing/2014/main" id="{FF59C7C3-31DF-EC49-AE54-CCCE8094F867}"/>
                </a:ext>
              </a:extLst>
            </p:cNvPr>
            <p:cNvSpPr/>
            <p:nvPr/>
          </p:nvSpPr>
          <p:spPr>
            <a:xfrm>
              <a:off x="320082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6">
              <a:extLst>
                <a:ext uri="{FF2B5EF4-FFF2-40B4-BE49-F238E27FC236}">
                  <a16:creationId xmlns:a16="http://schemas.microsoft.com/office/drawing/2014/main" id="{BC402A98-2F79-F441-95FD-F35F8C7C1D9E}"/>
                </a:ext>
              </a:extLst>
            </p:cNvPr>
            <p:cNvSpPr/>
            <p:nvPr/>
          </p:nvSpPr>
          <p:spPr>
            <a:xfrm>
              <a:off x="4859021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7">
              <a:extLst>
                <a:ext uri="{FF2B5EF4-FFF2-40B4-BE49-F238E27FC236}">
                  <a16:creationId xmlns:a16="http://schemas.microsoft.com/office/drawing/2014/main" id="{54611E1D-3D89-D74D-8F10-EA3776549926}"/>
                </a:ext>
              </a:extLst>
            </p:cNvPr>
            <p:cNvSpPr/>
            <p:nvPr/>
          </p:nvSpPr>
          <p:spPr>
            <a:xfrm>
              <a:off x="6517216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8">
              <a:extLst>
                <a:ext uri="{FF2B5EF4-FFF2-40B4-BE49-F238E27FC236}">
                  <a16:creationId xmlns:a16="http://schemas.microsoft.com/office/drawing/2014/main" id="{00CA3695-239E-B04C-9AE9-D00DA765E4AA}"/>
                </a:ext>
              </a:extLst>
            </p:cNvPr>
            <p:cNvSpPr/>
            <p:nvPr/>
          </p:nvSpPr>
          <p:spPr>
            <a:xfrm>
              <a:off x="1340709" y="6374782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9">
              <a:extLst>
                <a:ext uri="{FF2B5EF4-FFF2-40B4-BE49-F238E27FC236}">
                  <a16:creationId xmlns:a16="http://schemas.microsoft.com/office/drawing/2014/main" id="{C603F216-E2E3-A144-AF2A-0117FDF5EA87}"/>
                </a:ext>
              </a:extLst>
            </p:cNvPr>
            <p:cNvSpPr/>
            <p:nvPr/>
          </p:nvSpPr>
          <p:spPr>
            <a:xfrm>
              <a:off x="1340709" y="5847441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0">
              <a:extLst>
                <a:ext uri="{FF2B5EF4-FFF2-40B4-BE49-F238E27FC236}">
                  <a16:creationId xmlns:a16="http://schemas.microsoft.com/office/drawing/2014/main" id="{72BAAFD4-4D96-424F-8D1C-48BCA642005F}"/>
                </a:ext>
              </a:extLst>
            </p:cNvPr>
            <p:cNvSpPr/>
            <p:nvPr/>
          </p:nvSpPr>
          <p:spPr>
            <a:xfrm>
              <a:off x="1340709" y="5320100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11">
              <a:extLst>
                <a:ext uri="{FF2B5EF4-FFF2-40B4-BE49-F238E27FC236}">
                  <a16:creationId xmlns:a16="http://schemas.microsoft.com/office/drawing/2014/main" id="{387CD07B-6D29-AF43-87EB-6A1E091460F0}"/>
                </a:ext>
              </a:extLst>
            </p:cNvPr>
            <p:cNvSpPr/>
            <p:nvPr/>
          </p:nvSpPr>
          <p:spPr>
            <a:xfrm>
              <a:off x="1340709" y="4792759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12">
              <a:extLst>
                <a:ext uri="{FF2B5EF4-FFF2-40B4-BE49-F238E27FC236}">
                  <a16:creationId xmlns:a16="http://schemas.microsoft.com/office/drawing/2014/main" id="{E7C51171-4138-C241-9BEC-8ED622DB1ECB}"/>
                </a:ext>
              </a:extLst>
            </p:cNvPr>
            <p:cNvSpPr/>
            <p:nvPr/>
          </p:nvSpPr>
          <p:spPr>
            <a:xfrm>
              <a:off x="1340709" y="4265418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13">
              <a:extLst>
                <a:ext uri="{FF2B5EF4-FFF2-40B4-BE49-F238E27FC236}">
                  <a16:creationId xmlns:a16="http://schemas.microsoft.com/office/drawing/2014/main" id="{F397C87D-27FC-E641-98F8-505DBF386867}"/>
                </a:ext>
              </a:extLst>
            </p:cNvPr>
            <p:cNvSpPr/>
            <p:nvPr/>
          </p:nvSpPr>
          <p:spPr>
            <a:xfrm>
              <a:off x="1340709" y="3738077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14">
              <a:extLst>
                <a:ext uri="{FF2B5EF4-FFF2-40B4-BE49-F238E27FC236}">
                  <a16:creationId xmlns:a16="http://schemas.microsoft.com/office/drawing/2014/main" id="{FA1C1468-64B6-A744-B4DF-C7F49FF61C51}"/>
                </a:ext>
              </a:extLst>
            </p:cNvPr>
            <p:cNvSpPr/>
            <p:nvPr/>
          </p:nvSpPr>
          <p:spPr>
            <a:xfrm>
              <a:off x="1340709" y="3210736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15">
              <a:extLst>
                <a:ext uri="{FF2B5EF4-FFF2-40B4-BE49-F238E27FC236}">
                  <a16:creationId xmlns:a16="http://schemas.microsoft.com/office/drawing/2014/main" id="{024251E9-AE2F-DB41-A8B6-5D0DF0E03E31}"/>
                </a:ext>
              </a:extLst>
            </p:cNvPr>
            <p:cNvSpPr/>
            <p:nvPr/>
          </p:nvSpPr>
          <p:spPr>
            <a:xfrm>
              <a:off x="1340709" y="268339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16">
              <a:extLst>
                <a:ext uri="{FF2B5EF4-FFF2-40B4-BE49-F238E27FC236}">
                  <a16:creationId xmlns:a16="http://schemas.microsoft.com/office/drawing/2014/main" id="{8452612E-9BC7-7A4A-A6EC-A24343FA3056}"/>
                </a:ext>
              </a:extLst>
            </p:cNvPr>
            <p:cNvSpPr/>
            <p:nvPr/>
          </p:nvSpPr>
          <p:spPr>
            <a:xfrm>
              <a:off x="1340709" y="215605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17">
              <a:extLst>
                <a:ext uri="{FF2B5EF4-FFF2-40B4-BE49-F238E27FC236}">
                  <a16:creationId xmlns:a16="http://schemas.microsoft.com/office/drawing/2014/main" id="{59681AD6-37A0-2F42-940B-3753F47C9F67}"/>
                </a:ext>
              </a:extLst>
            </p:cNvPr>
            <p:cNvSpPr/>
            <p:nvPr/>
          </p:nvSpPr>
          <p:spPr>
            <a:xfrm>
              <a:off x="1340709" y="1628714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18">
              <a:extLst>
                <a:ext uri="{FF2B5EF4-FFF2-40B4-BE49-F238E27FC236}">
                  <a16:creationId xmlns:a16="http://schemas.microsoft.com/office/drawing/2014/main" id="{C9512C87-8F5C-6947-9F47-47B70FDB9568}"/>
                </a:ext>
              </a:extLst>
            </p:cNvPr>
            <p:cNvSpPr/>
            <p:nvPr/>
          </p:nvSpPr>
          <p:spPr>
            <a:xfrm>
              <a:off x="2371727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19">
              <a:extLst>
                <a:ext uri="{FF2B5EF4-FFF2-40B4-BE49-F238E27FC236}">
                  <a16:creationId xmlns:a16="http://schemas.microsoft.com/office/drawing/2014/main" id="{A7C121C8-044E-3049-B217-0842650E6F9E}"/>
                </a:ext>
              </a:extLst>
            </p:cNvPr>
            <p:cNvSpPr/>
            <p:nvPr/>
          </p:nvSpPr>
          <p:spPr>
            <a:xfrm>
              <a:off x="4029923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20">
              <a:extLst>
                <a:ext uri="{FF2B5EF4-FFF2-40B4-BE49-F238E27FC236}">
                  <a16:creationId xmlns:a16="http://schemas.microsoft.com/office/drawing/2014/main" id="{D3A8B4B5-1108-464C-80D6-DAB6110ABF5A}"/>
                </a:ext>
              </a:extLst>
            </p:cNvPr>
            <p:cNvSpPr/>
            <p:nvPr/>
          </p:nvSpPr>
          <p:spPr>
            <a:xfrm>
              <a:off x="5688119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21">
              <a:extLst>
                <a:ext uri="{FF2B5EF4-FFF2-40B4-BE49-F238E27FC236}">
                  <a16:creationId xmlns:a16="http://schemas.microsoft.com/office/drawing/2014/main" id="{9698A245-40DD-4E4B-ABB1-4FCECA17197B}"/>
                </a:ext>
              </a:extLst>
            </p:cNvPr>
            <p:cNvSpPr/>
            <p:nvPr/>
          </p:nvSpPr>
          <p:spPr>
            <a:xfrm>
              <a:off x="1976791" y="1203993"/>
              <a:ext cx="4286069" cy="424720"/>
            </a:xfrm>
            <a:custGeom>
              <a:avLst/>
              <a:gdLst/>
              <a:ahLst/>
              <a:cxnLst/>
              <a:rect l="0" t="0" r="0" b="0"/>
              <a:pathLst>
                <a:path w="4286069" h="424720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  <a:lnTo>
                    <a:pt x="4286069" y="424720"/>
                  </a:lnTo>
                  <a:lnTo>
                    <a:pt x="4275564" y="424720"/>
                  </a:lnTo>
                  <a:lnTo>
                    <a:pt x="4265059" y="424720"/>
                  </a:lnTo>
                  <a:lnTo>
                    <a:pt x="4254554" y="424720"/>
                  </a:lnTo>
                  <a:lnTo>
                    <a:pt x="4244049" y="424720"/>
                  </a:lnTo>
                  <a:lnTo>
                    <a:pt x="4233544" y="424720"/>
                  </a:lnTo>
                  <a:lnTo>
                    <a:pt x="4223039" y="424720"/>
                  </a:lnTo>
                  <a:lnTo>
                    <a:pt x="4212534" y="424720"/>
                  </a:lnTo>
                  <a:lnTo>
                    <a:pt x="4202029" y="424720"/>
                  </a:lnTo>
                  <a:lnTo>
                    <a:pt x="4191524" y="424720"/>
                  </a:lnTo>
                  <a:lnTo>
                    <a:pt x="4181019" y="424720"/>
                  </a:lnTo>
                  <a:lnTo>
                    <a:pt x="4170513" y="424720"/>
                  </a:lnTo>
                  <a:lnTo>
                    <a:pt x="4160008" y="424720"/>
                  </a:lnTo>
                  <a:lnTo>
                    <a:pt x="4149503" y="424720"/>
                  </a:lnTo>
                  <a:lnTo>
                    <a:pt x="4138998" y="424720"/>
                  </a:lnTo>
                  <a:lnTo>
                    <a:pt x="4128493" y="424720"/>
                  </a:lnTo>
                  <a:lnTo>
                    <a:pt x="4117988" y="424720"/>
                  </a:lnTo>
                  <a:lnTo>
                    <a:pt x="4107483" y="424720"/>
                  </a:lnTo>
                  <a:lnTo>
                    <a:pt x="4096978" y="424720"/>
                  </a:lnTo>
                  <a:lnTo>
                    <a:pt x="4086473" y="424720"/>
                  </a:lnTo>
                  <a:lnTo>
                    <a:pt x="4075968" y="424720"/>
                  </a:lnTo>
                  <a:lnTo>
                    <a:pt x="4065463" y="424720"/>
                  </a:lnTo>
                  <a:lnTo>
                    <a:pt x="4054958" y="424720"/>
                  </a:lnTo>
                  <a:lnTo>
                    <a:pt x="4044453" y="424720"/>
                  </a:lnTo>
                  <a:lnTo>
                    <a:pt x="4033947" y="424720"/>
                  </a:lnTo>
                  <a:lnTo>
                    <a:pt x="4023442" y="424720"/>
                  </a:lnTo>
                  <a:lnTo>
                    <a:pt x="4012937" y="424720"/>
                  </a:lnTo>
                  <a:lnTo>
                    <a:pt x="4002432" y="424720"/>
                  </a:lnTo>
                  <a:lnTo>
                    <a:pt x="3991927" y="424720"/>
                  </a:lnTo>
                  <a:lnTo>
                    <a:pt x="3981422" y="424720"/>
                  </a:lnTo>
                  <a:lnTo>
                    <a:pt x="3970917" y="424720"/>
                  </a:lnTo>
                  <a:lnTo>
                    <a:pt x="3960412" y="424720"/>
                  </a:lnTo>
                  <a:lnTo>
                    <a:pt x="3949907" y="424720"/>
                  </a:lnTo>
                  <a:lnTo>
                    <a:pt x="3939402" y="424720"/>
                  </a:lnTo>
                  <a:lnTo>
                    <a:pt x="3928897" y="424720"/>
                  </a:lnTo>
                  <a:lnTo>
                    <a:pt x="3918392" y="424720"/>
                  </a:lnTo>
                  <a:lnTo>
                    <a:pt x="3907887" y="424720"/>
                  </a:lnTo>
                  <a:lnTo>
                    <a:pt x="3897382" y="424720"/>
                  </a:lnTo>
                  <a:lnTo>
                    <a:pt x="3886876" y="424720"/>
                  </a:lnTo>
                  <a:lnTo>
                    <a:pt x="3876371" y="424720"/>
                  </a:lnTo>
                  <a:lnTo>
                    <a:pt x="3865866" y="424720"/>
                  </a:lnTo>
                  <a:lnTo>
                    <a:pt x="3855361" y="424720"/>
                  </a:lnTo>
                  <a:lnTo>
                    <a:pt x="3844856" y="424720"/>
                  </a:lnTo>
                  <a:lnTo>
                    <a:pt x="3834351" y="424720"/>
                  </a:lnTo>
                  <a:lnTo>
                    <a:pt x="3823846" y="424720"/>
                  </a:lnTo>
                  <a:lnTo>
                    <a:pt x="3813341" y="424720"/>
                  </a:lnTo>
                  <a:lnTo>
                    <a:pt x="3802836" y="424720"/>
                  </a:lnTo>
                  <a:lnTo>
                    <a:pt x="3792331" y="424720"/>
                  </a:lnTo>
                  <a:lnTo>
                    <a:pt x="3781826" y="424720"/>
                  </a:lnTo>
                  <a:lnTo>
                    <a:pt x="3771321" y="424720"/>
                  </a:lnTo>
                  <a:lnTo>
                    <a:pt x="3760816" y="424720"/>
                  </a:lnTo>
                  <a:lnTo>
                    <a:pt x="3750311" y="424720"/>
                  </a:lnTo>
                  <a:lnTo>
                    <a:pt x="3739805" y="424720"/>
                  </a:lnTo>
                  <a:lnTo>
                    <a:pt x="3729300" y="424720"/>
                  </a:lnTo>
                  <a:lnTo>
                    <a:pt x="3718795" y="424720"/>
                  </a:lnTo>
                  <a:lnTo>
                    <a:pt x="3708290" y="424720"/>
                  </a:lnTo>
                  <a:lnTo>
                    <a:pt x="3697785" y="424720"/>
                  </a:lnTo>
                  <a:lnTo>
                    <a:pt x="3687280" y="424720"/>
                  </a:lnTo>
                  <a:lnTo>
                    <a:pt x="3676775" y="424720"/>
                  </a:lnTo>
                  <a:lnTo>
                    <a:pt x="3666270" y="424720"/>
                  </a:lnTo>
                  <a:lnTo>
                    <a:pt x="3655765" y="424720"/>
                  </a:lnTo>
                  <a:lnTo>
                    <a:pt x="3645260" y="424720"/>
                  </a:lnTo>
                  <a:lnTo>
                    <a:pt x="3634755" y="424720"/>
                  </a:lnTo>
                  <a:lnTo>
                    <a:pt x="3624250" y="424720"/>
                  </a:lnTo>
                  <a:lnTo>
                    <a:pt x="3613745" y="424720"/>
                  </a:lnTo>
                  <a:lnTo>
                    <a:pt x="3603239" y="424720"/>
                  </a:lnTo>
                  <a:lnTo>
                    <a:pt x="3592734" y="424720"/>
                  </a:lnTo>
                  <a:lnTo>
                    <a:pt x="3582229" y="424720"/>
                  </a:lnTo>
                  <a:lnTo>
                    <a:pt x="3571724" y="424720"/>
                  </a:lnTo>
                  <a:lnTo>
                    <a:pt x="3561219" y="424720"/>
                  </a:lnTo>
                  <a:lnTo>
                    <a:pt x="3550714" y="424720"/>
                  </a:lnTo>
                  <a:lnTo>
                    <a:pt x="3540209" y="424720"/>
                  </a:lnTo>
                  <a:lnTo>
                    <a:pt x="3529704" y="424720"/>
                  </a:lnTo>
                  <a:lnTo>
                    <a:pt x="3519199" y="424720"/>
                  </a:lnTo>
                  <a:lnTo>
                    <a:pt x="3508694" y="424720"/>
                  </a:lnTo>
                  <a:lnTo>
                    <a:pt x="3498189" y="424720"/>
                  </a:lnTo>
                  <a:lnTo>
                    <a:pt x="3487684" y="424720"/>
                  </a:lnTo>
                  <a:lnTo>
                    <a:pt x="3477179" y="424720"/>
                  </a:lnTo>
                  <a:lnTo>
                    <a:pt x="3466674" y="424720"/>
                  </a:lnTo>
                  <a:lnTo>
                    <a:pt x="3456168" y="424720"/>
                  </a:lnTo>
                  <a:lnTo>
                    <a:pt x="3445663" y="424720"/>
                  </a:lnTo>
                  <a:lnTo>
                    <a:pt x="3435158" y="424720"/>
                  </a:lnTo>
                  <a:lnTo>
                    <a:pt x="3424653" y="424720"/>
                  </a:lnTo>
                  <a:lnTo>
                    <a:pt x="3414148" y="424720"/>
                  </a:lnTo>
                  <a:lnTo>
                    <a:pt x="3403643" y="424720"/>
                  </a:lnTo>
                  <a:lnTo>
                    <a:pt x="3393138" y="424720"/>
                  </a:lnTo>
                  <a:lnTo>
                    <a:pt x="3382633" y="424720"/>
                  </a:lnTo>
                  <a:lnTo>
                    <a:pt x="3372128" y="424720"/>
                  </a:lnTo>
                  <a:lnTo>
                    <a:pt x="3361623" y="424720"/>
                  </a:lnTo>
                  <a:lnTo>
                    <a:pt x="3351118" y="424720"/>
                  </a:lnTo>
                  <a:lnTo>
                    <a:pt x="3340613" y="424720"/>
                  </a:lnTo>
                  <a:lnTo>
                    <a:pt x="3330108" y="424720"/>
                  </a:lnTo>
                  <a:lnTo>
                    <a:pt x="3319603" y="424720"/>
                  </a:lnTo>
                  <a:lnTo>
                    <a:pt x="3309097" y="424720"/>
                  </a:lnTo>
                  <a:lnTo>
                    <a:pt x="3298592" y="424720"/>
                  </a:lnTo>
                  <a:lnTo>
                    <a:pt x="3288087" y="424720"/>
                  </a:lnTo>
                  <a:lnTo>
                    <a:pt x="3277582" y="424720"/>
                  </a:lnTo>
                  <a:lnTo>
                    <a:pt x="3267077" y="424720"/>
                  </a:lnTo>
                  <a:lnTo>
                    <a:pt x="3256572" y="424720"/>
                  </a:lnTo>
                  <a:lnTo>
                    <a:pt x="3246067" y="424720"/>
                  </a:lnTo>
                  <a:lnTo>
                    <a:pt x="3235562" y="424720"/>
                  </a:lnTo>
                  <a:lnTo>
                    <a:pt x="3225057" y="424720"/>
                  </a:lnTo>
                  <a:lnTo>
                    <a:pt x="3214552" y="424720"/>
                  </a:lnTo>
                  <a:lnTo>
                    <a:pt x="3204047" y="424720"/>
                  </a:lnTo>
                  <a:lnTo>
                    <a:pt x="3193542" y="424720"/>
                  </a:lnTo>
                  <a:lnTo>
                    <a:pt x="3183037" y="424720"/>
                  </a:lnTo>
                  <a:lnTo>
                    <a:pt x="3172532" y="424720"/>
                  </a:lnTo>
                  <a:lnTo>
                    <a:pt x="3162026" y="424720"/>
                  </a:lnTo>
                  <a:lnTo>
                    <a:pt x="3151521" y="424720"/>
                  </a:lnTo>
                  <a:lnTo>
                    <a:pt x="3141016" y="424720"/>
                  </a:lnTo>
                  <a:lnTo>
                    <a:pt x="3130511" y="424720"/>
                  </a:lnTo>
                  <a:lnTo>
                    <a:pt x="3120006" y="424720"/>
                  </a:lnTo>
                  <a:lnTo>
                    <a:pt x="3109501" y="424720"/>
                  </a:lnTo>
                  <a:lnTo>
                    <a:pt x="3098996" y="424720"/>
                  </a:lnTo>
                  <a:lnTo>
                    <a:pt x="3088491" y="424720"/>
                  </a:lnTo>
                  <a:lnTo>
                    <a:pt x="3077986" y="424720"/>
                  </a:lnTo>
                  <a:lnTo>
                    <a:pt x="3067481" y="424720"/>
                  </a:lnTo>
                  <a:lnTo>
                    <a:pt x="3056976" y="424720"/>
                  </a:lnTo>
                  <a:lnTo>
                    <a:pt x="3046471" y="424720"/>
                  </a:lnTo>
                  <a:lnTo>
                    <a:pt x="3035966" y="424720"/>
                  </a:lnTo>
                  <a:lnTo>
                    <a:pt x="3025460" y="424720"/>
                  </a:lnTo>
                  <a:lnTo>
                    <a:pt x="3014955" y="424720"/>
                  </a:lnTo>
                  <a:lnTo>
                    <a:pt x="3004450" y="424720"/>
                  </a:lnTo>
                  <a:lnTo>
                    <a:pt x="2993945" y="424720"/>
                  </a:lnTo>
                  <a:lnTo>
                    <a:pt x="2983440" y="424720"/>
                  </a:lnTo>
                  <a:lnTo>
                    <a:pt x="2972935" y="424720"/>
                  </a:lnTo>
                  <a:lnTo>
                    <a:pt x="2962430" y="424720"/>
                  </a:lnTo>
                  <a:lnTo>
                    <a:pt x="2951925" y="424720"/>
                  </a:lnTo>
                  <a:lnTo>
                    <a:pt x="2941420" y="424720"/>
                  </a:lnTo>
                  <a:lnTo>
                    <a:pt x="2930915" y="424720"/>
                  </a:lnTo>
                  <a:lnTo>
                    <a:pt x="2920410" y="424720"/>
                  </a:lnTo>
                  <a:lnTo>
                    <a:pt x="2909905" y="424720"/>
                  </a:lnTo>
                  <a:lnTo>
                    <a:pt x="2899400" y="424720"/>
                  </a:lnTo>
                  <a:lnTo>
                    <a:pt x="2888895" y="424720"/>
                  </a:lnTo>
                  <a:lnTo>
                    <a:pt x="2878389" y="424720"/>
                  </a:lnTo>
                  <a:lnTo>
                    <a:pt x="2867884" y="424720"/>
                  </a:lnTo>
                  <a:lnTo>
                    <a:pt x="2857379" y="424720"/>
                  </a:lnTo>
                  <a:lnTo>
                    <a:pt x="2846874" y="424720"/>
                  </a:lnTo>
                  <a:lnTo>
                    <a:pt x="2836369" y="424720"/>
                  </a:lnTo>
                  <a:lnTo>
                    <a:pt x="2825864" y="424720"/>
                  </a:lnTo>
                  <a:lnTo>
                    <a:pt x="2815359" y="424720"/>
                  </a:lnTo>
                  <a:lnTo>
                    <a:pt x="2804854" y="424720"/>
                  </a:lnTo>
                  <a:lnTo>
                    <a:pt x="2794349" y="424720"/>
                  </a:lnTo>
                  <a:lnTo>
                    <a:pt x="2783844" y="424720"/>
                  </a:lnTo>
                  <a:lnTo>
                    <a:pt x="2773339" y="424720"/>
                  </a:lnTo>
                  <a:lnTo>
                    <a:pt x="2762834" y="424720"/>
                  </a:lnTo>
                  <a:lnTo>
                    <a:pt x="2752329" y="424720"/>
                  </a:lnTo>
                  <a:lnTo>
                    <a:pt x="2741824" y="424720"/>
                  </a:lnTo>
                  <a:lnTo>
                    <a:pt x="2731318" y="424720"/>
                  </a:lnTo>
                  <a:lnTo>
                    <a:pt x="2720813" y="424720"/>
                  </a:lnTo>
                  <a:lnTo>
                    <a:pt x="2710308" y="424720"/>
                  </a:lnTo>
                  <a:lnTo>
                    <a:pt x="2699803" y="424720"/>
                  </a:lnTo>
                  <a:lnTo>
                    <a:pt x="2689298" y="424720"/>
                  </a:lnTo>
                  <a:lnTo>
                    <a:pt x="2678793" y="424720"/>
                  </a:lnTo>
                  <a:lnTo>
                    <a:pt x="2668288" y="424720"/>
                  </a:lnTo>
                  <a:lnTo>
                    <a:pt x="2657783" y="424720"/>
                  </a:lnTo>
                  <a:lnTo>
                    <a:pt x="2647278" y="424720"/>
                  </a:lnTo>
                  <a:lnTo>
                    <a:pt x="2636773" y="424720"/>
                  </a:lnTo>
                  <a:lnTo>
                    <a:pt x="2626268" y="424720"/>
                  </a:lnTo>
                  <a:lnTo>
                    <a:pt x="2615763" y="424720"/>
                  </a:lnTo>
                  <a:lnTo>
                    <a:pt x="2605258" y="424720"/>
                  </a:lnTo>
                  <a:lnTo>
                    <a:pt x="2594752" y="424720"/>
                  </a:lnTo>
                  <a:lnTo>
                    <a:pt x="2584247" y="424720"/>
                  </a:lnTo>
                  <a:lnTo>
                    <a:pt x="2573742" y="424720"/>
                  </a:lnTo>
                  <a:lnTo>
                    <a:pt x="2563237" y="424720"/>
                  </a:lnTo>
                  <a:lnTo>
                    <a:pt x="2552732" y="424720"/>
                  </a:lnTo>
                  <a:lnTo>
                    <a:pt x="2542227" y="424720"/>
                  </a:lnTo>
                  <a:lnTo>
                    <a:pt x="2531722" y="424720"/>
                  </a:lnTo>
                  <a:lnTo>
                    <a:pt x="2521217" y="424720"/>
                  </a:lnTo>
                  <a:lnTo>
                    <a:pt x="2510712" y="424720"/>
                  </a:lnTo>
                  <a:lnTo>
                    <a:pt x="2500207" y="424720"/>
                  </a:lnTo>
                  <a:lnTo>
                    <a:pt x="2489702" y="424720"/>
                  </a:lnTo>
                  <a:lnTo>
                    <a:pt x="2479197" y="424720"/>
                  </a:lnTo>
                  <a:lnTo>
                    <a:pt x="2468692" y="424720"/>
                  </a:lnTo>
                  <a:lnTo>
                    <a:pt x="2458187" y="424720"/>
                  </a:lnTo>
                  <a:lnTo>
                    <a:pt x="2447681" y="424720"/>
                  </a:lnTo>
                  <a:lnTo>
                    <a:pt x="2437176" y="424720"/>
                  </a:lnTo>
                  <a:lnTo>
                    <a:pt x="2426671" y="424720"/>
                  </a:lnTo>
                  <a:lnTo>
                    <a:pt x="2416166" y="424720"/>
                  </a:lnTo>
                  <a:lnTo>
                    <a:pt x="2405661" y="424720"/>
                  </a:lnTo>
                  <a:lnTo>
                    <a:pt x="2395156" y="424720"/>
                  </a:lnTo>
                  <a:lnTo>
                    <a:pt x="2384651" y="424720"/>
                  </a:lnTo>
                  <a:lnTo>
                    <a:pt x="2374146" y="424720"/>
                  </a:lnTo>
                  <a:lnTo>
                    <a:pt x="2363641" y="424720"/>
                  </a:lnTo>
                  <a:lnTo>
                    <a:pt x="2353136" y="424720"/>
                  </a:lnTo>
                  <a:lnTo>
                    <a:pt x="2342631" y="424720"/>
                  </a:lnTo>
                  <a:lnTo>
                    <a:pt x="2332126" y="424720"/>
                  </a:lnTo>
                  <a:lnTo>
                    <a:pt x="2321621" y="424720"/>
                  </a:lnTo>
                  <a:lnTo>
                    <a:pt x="2311116" y="424720"/>
                  </a:lnTo>
                  <a:lnTo>
                    <a:pt x="2300610" y="424720"/>
                  </a:lnTo>
                  <a:lnTo>
                    <a:pt x="2290105" y="424720"/>
                  </a:lnTo>
                  <a:lnTo>
                    <a:pt x="2279600" y="424720"/>
                  </a:lnTo>
                  <a:lnTo>
                    <a:pt x="2269095" y="424720"/>
                  </a:lnTo>
                  <a:lnTo>
                    <a:pt x="2258590" y="424720"/>
                  </a:lnTo>
                  <a:lnTo>
                    <a:pt x="2248085" y="424720"/>
                  </a:lnTo>
                  <a:lnTo>
                    <a:pt x="2237580" y="424720"/>
                  </a:lnTo>
                  <a:lnTo>
                    <a:pt x="2227075" y="424720"/>
                  </a:lnTo>
                  <a:lnTo>
                    <a:pt x="2216570" y="424720"/>
                  </a:lnTo>
                  <a:lnTo>
                    <a:pt x="2206065" y="424720"/>
                  </a:lnTo>
                  <a:lnTo>
                    <a:pt x="2195560" y="424720"/>
                  </a:lnTo>
                  <a:lnTo>
                    <a:pt x="2185055" y="424720"/>
                  </a:lnTo>
                  <a:lnTo>
                    <a:pt x="2174550" y="424720"/>
                  </a:lnTo>
                  <a:lnTo>
                    <a:pt x="2164045" y="424720"/>
                  </a:lnTo>
                  <a:lnTo>
                    <a:pt x="2153539" y="424720"/>
                  </a:lnTo>
                  <a:lnTo>
                    <a:pt x="2143034" y="424720"/>
                  </a:lnTo>
                  <a:lnTo>
                    <a:pt x="2132529" y="424720"/>
                  </a:lnTo>
                  <a:lnTo>
                    <a:pt x="2122024" y="424720"/>
                  </a:lnTo>
                  <a:lnTo>
                    <a:pt x="2111519" y="424720"/>
                  </a:lnTo>
                  <a:lnTo>
                    <a:pt x="2101014" y="424720"/>
                  </a:lnTo>
                  <a:lnTo>
                    <a:pt x="2090509" y="424720"/>
                  </a:lnTo>
                  <a:lnTo>
                    <a:pt x="2080004" y="424720"/>
                  </a:lnTo>
                  <a:lnTo>
                    <a:pt x="2069499" y="424720"/>
                  </a:lnTo>
                  <a:lnTo>
                    <a:pt x="2058994" y="424720"/>
                  </a:lnTo>
                  <a:lnTo>
                    <a:pt x="2048489" y="424720"/>
                  </a:lnTo>
                  <a:lnTo>
                    <a:pt x="2037984" y="424720"/>
                  </a:lnTo>
                  <a:lnTo>
                    <a:pt x="2027479" y="424720"/>
                  </a:lnTo>
                  <a:lnTo>
                    <a:pt x="2016973" y="424720"/>
                  </a:lnTo>
                  <a:lnTo>
                    <a:pt x="2006468" y="424720"/>
                  </a:lnTo>
                  <a:lnTo>
                    <a:pt x="1995963" y="424720"/>
                  </a:lnTo>
                  <a:lnTo>
                    <a:pt x="1985458" y="424720"/>
                  </a:lnTo>
                  <a:lnTo>
                    <a:pt x="1974953" y="424720"/>
                  </a:lnTo>
                  <a:lnTo>
                    <a:pt x="1964448" y="424720"/>
                  </a:lnTo>
                  <a:lnTo>
                    <a:pt x="1953943" y="424720"/>
                  </a:lnTo>
                  <a:lnTo>
                    <a:pt x="1943438" y="424720"/>
                  </a:lnTo>
                  <a:lnTo>
                    <a:pt x="1932933" y="424720"/>
                  </a:lnTo>
                  <a:lnTo>
                    <a:pt x="1922428" y="424720"/>
                  </a:lnTo>
                  <a:lnTo>
                    <a:pt x="1911923" y="424720"/>
                  </a:lnTo>
                  <a:lnTo>
                    <a:pt x="1901418" y="424720"/>
                  </a:lnTo>
                  <a:lnTo>
                    <a:pt x="1890913" y="424720"/>
                  </a:lnTo>
                  <a:lnTo>
                    <a:pt x="1880408" y="424720"/>
                  </a:lnTo>
                  <a:lnTo>
                    <a:pt x="1869902" y="424720"/>
                  </a:lnTo>
                  <a:lnTo>
                    <a:pt x="1859397" y="424720"/>
                  </a:lnTo>
                  <a:lnTo>
                    <a:pt x="1848892" y="424720"/>
                  </a:lnTo>
                  <a:lnTo>
                    <a:pt x="1838387" y="424720"/>
                  </a:lnTo>
                  <a:lnTo>
                    <a:pt x="1827882" y="424720"/>
                  </a:lnTo>
                  <a:lnTo>
                    <a:pt x="1817377" y="424720"/>
                  </a:lnTo>
                  <a:lnTo>
                    <a:pt x="1806872" y="424720"/>
                  </a:lnTo>
                  <a:lnTo>
                    <a:pt x="1796367" y="424720"/>
                  </a:lnTo>
                  <a:lnTo>
                    <a:pt x="1785862" y="424720"/>
                  </a:lnTo>
                  <a:lnTo>
                    <a:pt x="1775357" y="424720"/>
                  </a:lnTo>
                  <a:lnTo>
                    <a:pt x="1764852" y="424720"/>
                  </a:lnTo>
                  <a:lnTo>
                    <a:pt x="1754347" y="424720"/>
                  </a:lnTo>
                  <a:lnTo>
                    <a:pt x="1743842" y="424720"/>
                  </a:lnTo>
                  <a:lnTo>
                    <a:pt x="1733337" y="424720"/>
                  </a:lnTo>
                  <a:lnTo>
                    <a:pt x="1722831" y="424720"/>
                  </a:lnTo>
                  <a:lnTo>
                    <a:pt x="1712326" y="424720"/>
                  </a:lnTo>
                  <a:lnTo>
                    <a:pt x="1701821" y="424720"/>
                  </a:lnTo>
                  <a:lnTo>
                    <a:pt x="1691316" y="424720"/>
                  </a:lnTo>
                  <a:lnTo>
                    <a:pt x="1680811" y="424720"/>
                  </a:lnTo>
                  <a:lnTo>
                    <a:pt x="1670306" y="424720"/>
                  </a:lnTo>
                  <a:lnTo>
                    <a:pt x="1659801" y="424720"/>
                  </a:lnTo>
                  <a:lnTo>
                    <a:pt x="1649296" y="424720"/>
                  </a:lnTo>
                  <a:lnTo>
                    <a:pt x="1638791" y="424720"/>
                  </a:lnTo>
                  <a:lnTo>
                    <a:pt x="1628286" y="424720"/>
                  </a:lnTo>
                  <a:lnTo>
                    <a:pt x="1617781" y="424720"/>
                  </a:lnTo>
                  <a:lnTo>
                    <a:pt x="1607276" y="424720"/>
                  </a:lnTo>
                  <a:lnTo>
                    <a:pt x="1596771" y="424720"/>
                  </a:lnTo>
                  <a:lnTo>
                    <a:pt x="1586266" y="424720"/>
                  </a:lnTo>
                  <a:lnTo>
                    <a:pt x="1575760" y="424720"/>
                  </a:lnTo>
                  <a:lnTo>
                    <a:pt x="1565255" y="424720"/>
                  </a:lnTo>
                  <a:lnTo>
                    <a:pt x="1554750" y="424720"/>
                  </a:lnTo>
                  <a:lnTo>
                    <a:pt x="1544245" y="424720"/>
                  </a:lnTo>
                  <a:lnTo>
                    <a:pt x="1533740" y="424720"/>
                  </a:lnTo>
                  <a:lnTo>
                    <a:pt x="1523235" y="424720"/>
                  </a:lnTo>
                  <a:lnTo>
                    <a:pt x="1512730" y="424720"/>
                  </a:lnTo>
                  <a:lnTo>
                    <a:pt x="1502225" y="424720"/>
                  </a:lnTo>
                  <a:lnTo>
                    <a:pt x="1491720" y="424720"/>
                  </a:lnTo>
                  <a:lnTo>
                    <a:pt x="1481215" y="424720"/>
                  </a:lnTo>
                  <a:lnTo>
                    <a:pt x="1470710" y="424720"/>
                  </a:lnTo>
                  <a:lnTo>
                    <a:pt x="1460205" y="424720"/>
                  </a:lnTo>
                  <a:lnTo>
                    <a:pt x="1449700" y="424720"/>
                  </a:lnTo>
                  <a:lnTo>
                    <a:pt x="1439194" y="424720"/>
                  </a:lnTo>
                  <a:lnTo>
                    <a:pt x="1428689" y="424720"/>
                  </a:lnTo>
                  <a:lnTo>
                    <a:pt x="1418184" y="424720"/>
                  </a:lnTo>
                  <a:lnTo>
                    <a:pt x="1407679" y="424720"/>
                  </a:lnTo>
                  <a:lnTo>
                    <a:pt x="1397174" y="424720"/>
                  </a:lnTo>
                  <a:lnTo>
                    <a:pt x="1386669" y="424720"/>
                  </a:lnTo>
                  <a:lnTo>
                    <a:pt x="1376164" y="424720"/>
                  </a:lnTo>
                  <a:lnTo>
                    <a:pt x="1365659" y="424720"/>
                  </a:lnTo>
                  <a:lnTo>
                    <a:pt x="1355154" y="424720"/>
                  </a:lnTo>
                  <a:lnTo>
                    <a:pt x="1344649" y="424720"/>
                  </a:lnTo>
                  <a:lnTo>
                    <a:pt x="1334144" y="424720"/>
                  </a:lnTo>
                  <a:lnTo>
                    <a:pt x="1323639" y="424720"/>
                  </a:lnTo>
                  <a:lnTo>
                    <a:pt x="1313134" y="424720"/>
                  </a:lnTo>
                  <a:lnTo>
                    <a:pt x="1302629" y="424720"/>
                  </a:lnTo>
                  <a:lnTo>
                    <a:pt x="1292123" y="424720"/>
                  </a:lnTo>
                  <a:lnTo>
                    <a:pt x="1281618" y="424720"/>
                  </a:lnTo>
                  <a:lnTo>
                    <a:pt x="1271113" y="424720"/>
                  </a:lnTo>
                  <a:lnTo>
                    <a:pt x="1260608" y="424720"/>
                  </a:lnTo>
                  <a:lnTo>
                    <a:pt x="1250103" y="424720"/>
                  </a:lnTo>
                  <a:lnTo>
                    <a:pt x="1239598" y="424720"/>
                  </a:lnTo>
                  <a:lnTo>
                    <a:pt x="1229093" y="424720"/>
                  </a:lnTo>
                  <a:lnTo>
                    <a:pt x="1218588" y="424720"/>
                  </a:lnTo>
                  <a:lnTo>
                    <a:pt x="1208083" y="424720"/>
                  </a:lnTo>
                  <a:lnTo>
                    <a:pt x="1197578" y="424720"/>
                  </a:lnTo>
                  <a:lnTo>
                    <a:pt x="1187073" y="424720"/>
                  </a:lnTo>
                  <a:lnTo>
                    <a:pt x="1176568" y="424720"/>
                  </a:lnTo>
                  <a:lnTo>
                    <a:pt x="1166063" y="424720"/>
                  </a:lnTo>
                  <a:lnTo>
                    <a:pt x="1155558" y="424720"/>
                  </a:lnTo>
                  <a:lnTo>
                    <a:pt x="1145052" y="424720"/>
                  </a:lnTo>
                  <a:lnTo>
                    <a:pt x="1134547" y="424720"/>
                  </a:lnTo>
                  <a:lnTo>
                    <a:pt x="1124042" y="424720"/>
                  </a:lnTo>
                  <a:lnTo>
                    <a:pt x="1113537" y="424720"/>
                  </a:lnTo>
                  <a:lnTo>
                    <a:pt x="1103032" y="424720"/>
                  </a:lnTo>
                  <a:lnTo>
                    <a:pt x="1092527" y="424720"/>
                  </a:lnTo>
                  <a:lnTo>
                    <a:pt x="1082022" y="424720"/>
                  </a:lnTo>
                  <a:lnTo>
                    <a:pt x="1071517" y="424720"/>
                  </a:lnTo>
                  <a:lnTo>
                    <a:pt x="1061012" y="424720"/>
                  </a:lnTo>
                  <a:lnTo>
                    <a:pt x="1050507" y="424720"/>
                  </a:lnTo>
                  <a:lnTo>
                    <a:pt x="1040002" y="424720"/>
                  </a:lnTo>
                  <a:lnTo>
                    <a:pt x="1029497" y="424720"/>
                  </a:lnTo>
                  <a:lnTo>
                    <a:pt x="1018992" y="424720"/>
                  </a:lnTo>
                  <a:lnTo>
                    <a:pt x="1008486" y="424720"/>
                  </a:lnTo>
                  <a:lnTo>
                    <a:pt x="997981" y="424720"/>
                  </a:lnTo>
                  <a:lnTo>
                    <a:pt x="987476" y="424720"/>
                  </a:lnTo>
                  <a:lnTo>
                    <a:pt x="976971" y="424720"/>
                  </a:lnTo>
                  <a:lnTo>
                    <a:pt x="966466" y="424720"/>
                  </a:lnTo>
                  <a:lnTo>
                    <a:pt x="955961" y="424720"/>
                  </a:lnTo>
                  <a:lnTo>
                    <a:pt x="945456" y="424720"/>
                  </a:lnTo>
                  <a:lnTo>
                    <a:pt x="934951" y="424720"/>
                  </a:lnTo>
                  <a:lnTo>
                    <a:pt x="924446" y="424720"/>
                  </a:lnTo>
                  <a:lnTo>
                    <a:pt x="913941" y="424720"/>
                  </a:lnTo>
                  <a:lnTo>
                    <a:pt x="903436" y="424720"/>
                  </a:lnTo>
                  <a:lnTo>
                    <a:pt x="892931" y="424720"/>
                  </a:lnTo>
                  <a:lnTo>
                    <a:pt x="882426" y="424720"/>
                  </a:lnTo>
                  <a:lnTo>
                    <a:pt x="871921" y="424720"/>
                  </a:lnTo>
                  <a:lnTo>
                    <a:pt x="861415" y="424720"/>
                  </a:lnTo>
                  <a:lnTo>
                    <a:pt x="850910" y="424720"/>
                  </a:lnTo>
                  <a:lnTo>
                    <a:pt x="840405" y="424720"/>
                  </a:lnTo>
                  <a:lnTo>
                    <a:pt x="829900" y="424720"/>
                  </a:lnTo>
                  <a:lnTo>
                    <a:pt x="819395" y="424720"/>
                  </a:lnTo>
                  <a:lnTo>
                    <a:pt x="808890" y="424720"/>
                  </a:lnTo>
                  <a:lnTo>
                    <a:pt x="798385" y="424720"/>
                  </a:lnTo>
                  <a:lnTo>
                    <a:pt x="787880" y="424720"/>
                  </a:lnTo>
                  <a:lnTo>
                    <a:pt x="777375" y="424720"/>
                  </a:lnTo>
                  <a:lnTo>
                    <a:pt x="766870" y="424720"/>
                  </a:lnTo>
                  <a:lnTo>
                    <a:pt x="756365" y="424720"/>
                  </a:lnTo>
                  <a:lnTo>
                    <a:pt x="745860" y="424720"/>
                  </a:lnTo>
                  <a:lnTo>
                    <a:pt x="735355" y="424720"/>
                  </a:lnTo>
                  <a:lnTo>
                    <a:pt x="724850" y="424720"/>
                  </a:lnTo>
                  <a:lnTo>
                    <a:pt x="714344" y="424720"/>
                  </a:lnTo>
                  <a:lnTo>
                    <a:pt x="703839" y="424720"/>
                  </a:lnTo>
                  <a:lnTo>
                    <a:pt x="693334" y="424720"/>
                  </a:lnTo>
                  <a:lnTo>
                    <a:pt x="682829" y="424720"/>
                  </a:lnTo>
                  <a:lnTo>
                    <a:pt x="672324" y="424720"/>
                  </a:lnTo>
                  <a:lnTo>
                    <a:pt x="661819" y="424720"/>
                  </a:lnTo>
                  <a:lnTo>
                    <a:pt x="651314" y="424720"/>
                  </a:lnTo>
                  <a:lnTo>
                    <a:pt x="640809" y="424720"/>
                  </a:lnTo>
                  <a:lnTo>
                    <a:pt x="630304" y="424720"/>
                  </a:lnTo>
                  <a:lnTo>
                    <a:pt x="619799" y="424720"/>
                  </a:lnTo>
                  <a:lnTo>
                    <a:pt x="609294" y="424720"/>
                  </a:lnTo>
                  <a:lnTo>
                    <a:pt x="598789" y="424720"/>
                  </a:lnTo>
                  <a:lnTo>
                    <a:pt x="588284" y="424720"/>
                  </a:lnTo>
                  <a:lnTo>
                    <a:pt x="577779" y="424720"/>
                  </a:lnTo>
                  <a:lnTo>
                    <a:pt x="567273" y="424720"/>
                  </a:lnTo>
                  <a:lnTo>
                    <a:pt x="556768" y="424720"/>
                  </a:lnTo>
                  <a:lnTo>
                    <a:pt x="546263" y="424720"/>
                  </a:lnTo>
                  <a:lnTo>
                    <a:pt x="535758" y="424720"/>
                  </a:lnTo>
                  <a:lnTo>
                    <a:pt x="525253" y="424720"/>
                  </a:lnTo>
                  <a:lnTo>
                    <a:pt x="514748" y="424720"/>
                  </a:lnTo>
                  <a:lnTo>
                    <a:pt x="504243" y="424720"/>
                  </a:lnTo>
                  <a:lnTo>
                    <a:pt x="493738" y="424720"/>
                  </a:lnTo>
                  <a:lnTo>
                    <a:pt x="483233" y="424720"/>
                  </a:lnTo>
                  <a:lnTo>
                    <a:pt x="472728" y="424720"/>
                  </a:lnTo>
                  <a:lnTo>
                    <a:pt x="462223" y="424720"/>
                  </a:lnTo>
                  <a:lnTo>
                    <a:pt x="451718" y="424720"/>
                  </a:lnTo>
                  <a:lnTo>
                    <a:pt x="441213" y="424720"/>
                  </a:lnTo>
                  <a:lnTo>
                    <a:pt x="430707" y="424720"/>
                  </a:lnTo>
                  <a:lnTo>
                    <a:pt x="420202" y="424720"/>
                  </a:lnTo>
                  <a:lnTo>
                    <a:pt x="409697" y="424720"/>
                  </a:lnTo>
                  <a:lnTo>
                    <a:pt x="399192" y="424720"/>
                  </a:lnTo>
                  <a:lnTo>
                    <a:pt x="388687" y="424720"/>
                  </a:lnTo>
                  <a:lnTo>
                    <a:pt x="378182" y="424720"/>
                  </a:lnTo>
                  <a:lnTo>
                    <a:pt x="367677" y="424720"/>
                  </a:lnTo>
                  <a:lnTo>
                    <a:pt x="357172" y="424720"/>
                  </a:lnTo>
                  <a:lnTo>
                    <a:pt x="346667" y="424720"/>
                  </a:lnTo>
                  <a:lnTo>
                    <a:pt x="336162" y="424720"/>
                  </a:lnTo>
                  <a:lnTo>
                    <a:pt x="325657" y="424720"/>
                  </a:lnTo>
                  <a:lnTo>
                    <a:pt x="315152" y="424720"/>
                  </a:lnTo>
                  <a:lnTo>
                    <a:pt x="304647" y="424720"/>
                  </a:lnTo>
                  <a:lnTo>
                    <a:pt x="294142" y="424720"/>
                  </a:lnTo>
                  <a:lnTo>
                    <a:pt x="283636" y="424720"/>
                  </a:lnTo>
                  <a:lnTo>
                    <a:pt x="273131" y="424720"/>
                  </a:lnTo>
                  <a:lnTo>
                    <a:pt x="262626" y="424720"/>
                  </a:lnTo>
                  <a:lnTo>
                    <a:pt x="252121" y="424720"/>
                  </a:lnTo>
                  <a:lnTo>
                    <a:pt x="241616" y="424720"/>
                  </a:lnTo>
                  <a:lnTo>
                    <a:pt x="231111" y="424720"/>
                  </a:lnTo>
                  <a:lnTo>
                    <a:pt x="220606" y="424720"/>
                  </a:lnTo>
                  <a:lnTo>
                    <a:pt x="210101" y="424720"/>
                  </a:lnTo>
                  <a:lnTo>
                    <a:pt x="199596" y="424720"/>
                  </a:lnTo>
                  <a:lnTo>
                    <a:pt x="189091" y="424720"/>
                  </a:lnTo>
                  <a:lnTo>
                    <a:pt x="178586" y="424720"/>
                  </a:lnTo>
                  <a:lnTo>
                    <a:pt x="168081" y="424720"/>
                  </a:lnTo>
                  <a:lnTo>
                    <a:pt x="157576" y="424720"/>
                  </a:lnTo>
                  <a:lnTo>
                    <a:pt x="147071" y="424720"/>
                  </a:lnTo>
                  <a:lnTo>
                    <a:pt x="136565" y="424720"/>
                  </a:lnTo>
                  <a:lnTo>
                    <a:pt x="126060" y="424720"/>
                  </a:lnTo>
                  <a:lnTo>
                    <a:pt x="115555" y="424720"/>
                  </a:lnTo>
                  <a:lnTo>
                    <a:pt x="105050" y="424720"/>
                  </a:lnTo>
                  <a:lnTo>
                    <a:pt x="94545" y="424720"/>
                  </a:lnTo>
                  <a:lnTo>
                    <a:pt x="84040" y="424720"/>
                  </a:lnTo>
                  <a:lnTo>
                    <a:pt x="73535" y="424720"/>
                  </a:lnTo>
                  <a:lnTo>
                    <a:pt x="63030" y="424720"/>
                  </a:lnTo>
                  <a:lnTo>
                    <a:pt x="52525" y="424720"/>
                  </a:lnTo>
                  <a:lnTo>
                    <a:pt x="42020" y="424720"/>
                  </a:lnTo>
                  <a:lnTo>
                    <a:pt x="31515" y="424720"/>
                  </a:lnTo>
                  <a:lnTo>
                    <a:pt x="21010" y="424720"/>
                  </a:lnTo>
                  <a:lnTo>
                    <a:pt x="10505" y="424720"/>
                  </a:lnTo>
                  <a:lnTo>
                    <a:pt x="0" y="424720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l22">
              <a:extLst>
                <a:ext uri="{FF2B5EF4-FFF2-40B4-BE49-F238E27FC236}">
                  <a16:creationId xmlns:a16="http://schemas.microsoft.com/office/drawing/2014/main" id="{F462961D-691A-C345-B65D-A901D88BFF7B}"/>
                </a:ext>
              </a:extLst>
            </p:cNvPr>
            <p:cNvSpPr/>
            <p:nvPr/>
          </p:nvSpPr>
          <p:spPr>
            <a:xfrm>
              <a:off x="1976791" y="1203993"/>
              <a:ext cx="4286069" cy="419412"/>
            </a:xfrm>
            <a:custGeom>
              <a:avLst/>
              <a:gdLst/>
              <a:ahLst/>
              <a:cxnLst/>
              <a:rect l="0" t="0" r="0" b="0"/>
              <a:pathLst>
                <a:path w="4286069" h="419412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23">
              <a:extLst>
                <a:ext uri="{FF2B5EF4-FFF2-40B4-BE49-F238E27FC236}">
                  <a16:creationId xmlns:a16="http://schemas.microsoft.com/office/drawing/2014/main" id="{6F59F07C-FAB4-9641-A1E1-0AEF4025E9FC}"/>
                </a:ext>
              </a:extLst>
            </p:cNvPr>
            <p:cNvSpPr/>
            <p:nvPr/>
          </p:nvSpPr>
          <p:spPr>
            <a:xfrm>
              <a:off x="32451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8" name="tx24">
              <a:extLst>
                <a:ext uri="{FF2B5EF4-FFF2-40B4-BE49-F238E27FC236}">
                  <a16:creationId xmlns:a16="http://schemas.microsoft.com/office/drawing/2014/main" id="{255EC7C8-1B96-BC41-BC12-B7B398580EBB}"/>
                </a:ext>
              </a:extLst>
            </p:cNvPr>
            <p:cNvSpPr/>
            <p:nvPr/>
          </p:nvSpPr>
          <p:spPr>
            <a:xfrm>
              <a:off x="569859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9" name="tx25">
              <a:extLst>
                <a:ext uri="{FF2B5EF4-FFF2-40B4-BE49-F238E27FC236}">
                  <a16:creationId xmlns:a16="http://schemas.microsoft.com/office/drawing/2014/main" id="{117FE39A-4203-044F-8151-90C200A090F5}"/>
                </a:ext>
              </a:extLst>
            </p:cNvPr>
            <p:cNvSpPr/>
            <p:nvPr/>
          </p:nvSpPr>
          <p:spPr>
            <a:xfrm>
              <a:off x="5529557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0" name="tx26">
              <a:extLst>
                <a:ext uri="{FF2B5EF4-FFF2-40B4-BE49-F238E27FC236}">
                  <a16:creationId xmlns:a16="http://schemas.microsoft.com/office/drawing/2014/main" id="{327FBA5A-F695-3340-9B35-37C6167BA4EE}"/>
                </a:ext>
              </a:extLst>
            </p:cNvPr>
            <p:cNvSpPr/>
            <p:nvPr/>
          </p:nvSpPr>
          <p:spPr>
            <a:xfrm>
              <a:off x="438325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1" name="tx27">
              <a:extLst>
                <a:ext uri="{FF2B5EF4-FFF2-40B4-BE49-F238E27FC236}">
                  <a16:creationId xmlns:a16="http://schemas.microsoft.com/office/drawing/2014/main" id="{69FE5DD4-13EC-A34E-B42B-1FA0736B832C}"/>
                </a:ext>
              </a:extLst>
            </p:cNvPr>
            <p:cNvSpPr/>
            <p:nvPr/>
          </p:nvSpPr>
          <p:spPr>
            <a:xfrm>
              <a:off x="333772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2" name="tx28">
              <a:extLst>
                <a:ext uri="{FF2B5EF4-FFF2-40B4-BE49-F238E27FC236}">
                  <a16:creationId xmlns:a16="http://schemas.microsoft.com/office/drawing/2014/main" id="{54B87F92-5588-9F4F-80D1-AF93F4E3E02B}"/>
                </a:ext>
              </a:extLst>
            </p:cNvPr>
            <p:cNvSpPr/>
            <p:nvPr/>
          </p:nvSpPr>
          <p:spPr>
            <a:xfrm>
              <a:off x="291156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3" name="tx29">
              <a:extLst>
                <a:ext uri="{FF2B5EF4-FFF2-40B4-BE49-F238E27FC236}">
                  <a16:creationId xmlns:a16="http://schemas.microsoft.com/office/drawing/2014/main" id="{46DED4E3-B3CE-174F-90DF-7F9FA3DE7850}"/>
                </a:ext>
              </a:extLst>
            </p:cNvPr>
            <p:cNvSpPr/>
            <p:nvPr/>
          </p:nvSpPr>
          <p:spPr>
            <a:xfrm>
              <a:off x="358650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4" name="tx30">
              <a:extLst>
                <a:ext uri="{FF2B5EF4-FFF2-40B4-BE49-F238E27FC236}">
                  <a16:creationId xmlns:a16="http://schemas.microsoft.com/office/drawing/2014/main" id="{B0682BE7-9644-6E42-937E-3FB1A3F5CE97}"/>
                </a:ext>
              </a:extLst>
            </p:cNvPr>
            <p:cNvSpPr/>
            <p:nvPr/>
          </p:nvSpPr>
          <p:spPr>
            <a:xfrm>
              <a:off x="352732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5" name="tx31">
              <a:extLst>
                <a:ext uri="{FF2B5EF4-FFF2-40B4-BE49-F238E27FC236}">
                  <a16:creationId xmlns:a16="http://schemas.microsoft.com/office/drawing/2014/main" id="{81EDF23B-4922-1448-ADA4-219583918CC8}"/>
                </a:ext>
              </a:extLst>
            </p:cNvPr>
            <p:cNvSpPr/>
            <p:nvPr/>
          </p:nvSpPr>
          <p:spPr>
            <a:xfrm>
              <a:off x="358009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6" name="tx32">
              <a:extLst>
                <a:ext uri="{FF2B5EF4-FFF2-40B4-BE49-F238E27FC236}">
                  <a16:creationId xmlns:a16="http://schemas.microsoft.com/office/drawing/2014/main" id="{EC57B36D-EA3C-2C47-B5E0-FF294EDA6863}"/>
                </a:ext>
              </a:extLst>
            </p:cNvPr>
            <p:cNvSpPr/>
            <p:nvPr/>
          </p:nvSpPr>
          <p:spPr>
            <a:xfrm>
              <a:off x="334393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7" name="tx33">
              <a:extLst>
                <a:ext uri="{FF2B5EF4-FFF2-40B4-BE49-F238E27FC236}">
                  <a16:creationId xmlns:a16="http://schemas.microsoft.com/office/drawing/2014/main" id="{9CE65ADC-A2A8-0743-90D8-B212D8199D4B}"/>
                </a:ext>
              </a:extLst>
            </p:cNvPr>
            <p:cNvSpPr/>
            <p:nvPr/>
          </p:nvSpPr>
          <p:spPr>
            <a:xfrm>
              <a:off x="45802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8" name="tx34">
              <a:extLst>
                <a:ext uri="{FF2B5EF4-FFF2-40B4-BE49-F238E27FC236}">
                  <a16:creationId xmlns:a16="http://schemas.microsoft.com/office/drawing/2014/main" id="{4F6D29AD-E6AC-B246-961E-00DADD464A1C}"/>
                </a:ext>
              </a:extLst>
            </p:cNvPr>
            <p:cNvSpPr/>
            <p:nvPr/>
          </p:nvSpPr>
          <p:spPr>
            <a:xfrm>
              <a:off x="330864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9" name="tx35">
              <a:extLst>
                <a:ext uri="{FF2B5EF4-FFF2-40B4-BE49-F238E27FC236}">
                  <a16:creationId xmlns:a16="http://schemas.microsoft.com/office/drawing/2014/main" id="{768E677C-EB22-8943-9299-0DE7AEAA6A9D}"/>
                </a:ext>
              </a:extLst>
            </p:cNvPr>
            <p:cNvSpPr/>
            <p:nvPr/>
          </p:nvSpPr>
          <p:spPr>
            <a:xfrm>
              <a:off x="5262874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0" name="tx36">
              <a:extLst>
                <a:ext uri="{FF2B5EF4-FFF2-40B4-BE49-F238E27FC236}">
                  <a16:creationId xmlns:a16="http://schemas.microsoft.com/office/drawing/2014/main" id="{664BF006-154D-4A4F-89C2-56333FCC9911}"/>
                </a:ext>
              </a:extLst>
            </p:cNvPr>
            <p:cNvSpPr/>
            <p:nvPr/>
          </p:nvSpPr>
          <p:spPr>
            <a:xfrm>
              <a:off x="29886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1" name="tx37">
              <a:extLst>
                <a:ext uri="{FF2B5EF4-FFF2-40B4-BE49-F238E27FC236}">
                  <a16:creationId xmlns:a16="http://schemas.microsoft.com/office/drawing/2014/main" id="{0179A096-C58F-924E-9E08-02B7EAEF3AA9}"/>
                </a:ext>
              </a:extLst>
            </p:cNvPr>
            <p:cNvSpPr/>
            <p:nvPr/>
          </p:nvSpPr>
          <p:spPr>
            <a:xfrm>
              <a:off x="266347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2" name="tx38">
              <a:extLst>
                <a:ext uri="{FF2B5EF4-FFF2-40B4-BE49-F238E27FC236}">
                  <a16:creationId xmlns:a16="http://schemas.microsoft.com/office/drawing/2014/main" id="{D6B1D7FE-CD8B-7940-80A9-8F9B4FA79BA2}"/>
                </a:ext>
              </a:extLst>
            </p:cNvPr>
            <p:cNvSpPr/>
            <p:nvPr/>
          </p:nvSpPr>
          <p:spPr>
            <a:xfrm>
              <a:off x="404480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3" name="tx39">
              <a:extLst>
                <a:ext uri="{FF2B5EF4-FFF2-40B4-BE49-F238E27FC236}">
                  <a16:creationId xmlns:a16="http://schemas.microsoft.com/office/drawing/2014/main" id="{FE1267EA-C9DF-3E41-A793-496A8A3FB2A6}"/>
                </a:ext>
              </a:extLst>
            </p:cNvPr>
            <p:cNvSpPr/>
            <p:nvPr/>
          </p:nvSpPr>
          <p:spPr>
            <a:xfrm>
              <a:off x="342142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4" name="tx40">
              <a:extLst>
                <a:ext uri="{FF2B5EF4-FFF2-40B4-BE49-F238E27FC236}">
                  <a16:creationId xmlns:a16="http://schemas.microsoft.com/office/drawing/2014/main" id="{24D1878C-EB96-3F46-8589-440F57EC0935}"/>
                </a:ext>
              </a:extLst>
            </p:cNvPr>
            <p:cNvSpPr/>
            <p:nvPr/>
          </p:nvSpPr>
          <p:spPr>
            <a:xfrm>
              <a:off x="348297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5" name="tx41">
              <a:extLst>
                <a:ext uri="{FF2B5EF4-FFF2-40B4-BE49-F238E27FC236}">
                  <a16:creationId xmlns:a16="http://schemas.microsoft.com/office/drawing/2014/main" id="{8CE12008-E029-B94F-9D29-F2C4A1EE0678}"/>
                </a:ext>
              </a:extLst>
            </p:cNvPr>
            <p:cNvSpPr/>
            <p:nvPr/>
          </p:nvSpPr>
          <p:spPr>
            <a:xfrm>
              <a:off x="32880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6" name="tx42">
              <a:extLst>
                <a:ext uri="{FF2B5EF4-FFF2-40B4-BE49-F238E27FC236}">
                  <a16:creationId xmlns:a16="http://schemas.microsoft.com/office/drawing/2014/main" id="{71D06259-EB99-D34F-9DBD-7748644122C1}"/>
                </a:ext>
              </a:extLst>
            </p:cNvPr>
            <p:cNvSpPr/>
            <p:nvPr/>
          </p:nvSpPr>
          <p:spPr>
            <a:xfrm>
              <a:off x="25807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7" name="tx43">
              <a:extLst>
                <a:ext uri="{FF2B5EF4-FFF2-40B4-BE49-F238E27FC236}">
                  <a16:creationId xmlns:a16="http://schemas.microsoft.com/office/drawing/2014/main" id="{849237E3-02F0-4D49-B25A-8ED93F511527}"/>
                </a:ext>
              </a:extLst>
            </p:cNvPr>
            <p:cNvSpPr/>
            <p:nvPr/>
          </p:nvSpPr>
          <p:spPr>
            <a:xfrm>
              <a:off x="467023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8" name="tx44">
              <a:extLst>
                <a:ext uri="{FF2B5EF4-FFF2-40B4-BE49-F238E27FC236}">
                  <a16:creationId xmlns:a16="http://schemas.microsoft.com/office/drawing/2014/main" id="{C0CA7F67-13A8-E84E-BA23-527C8113D4A6}"/>
                </a:ext>
              </a:extLst>
            </p:cNvPr>
            <p:cNvSpPr/>
            <p:nvPr/>
          </p:nvSpPr>
          <p:spPr>
            <a:xfrm>
              <a:off x="261553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9" name="tx45">
              <a:extLst>
                <a:ext uri="{FF2B5EF4-FFF2-40B4-BE49-F238E27FC236}">
                  <a16:creationId xmlns:a16="http://schemas.microsoft.com/office/drawing/2014/main" id="{F519D7AA-FC17-BA4B-A113-B25499347939}"/>
                </a:ext>
              </a:extLst>
            </p:cNvPr>
            <p:cNvSpPr/>
            <p:nvPr/>
          </p:nvSpPr>
          <p:spPr>
            <a:xfrm>
              <a:off x="46233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0" name="tx46">
              <a:extLst>
                <a:ext uri="{FF2B5EF4-FFF2-40B4-BE49-F238E27FC236}">
                  <a16:creationId xmlns:a16="http://schemas.microsoft.com/office/drawing/2014/main" id="{5B0BE4AE-B2EE-A848-8A58-05EF5B53DA97}"/>
                </a:ext>
              </a:extLst>
            </p:cNvPr>
            <p:cNvSpPr/>
            <p:nvPr/>
          </p:nvSpPr>
          <p:spPr>
            <a:xfrm>
              <a:off x="318735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1" name="tx47">
              <a:extLst>
                <a:ext uri="{FF2B5EF4-FFF2-40B4-BE49-F238E27FC236}">
                  <a16:creationId xmlns:a16="http://schemas.microsoft.com/office/drawing/2014/main" id="{EE1C1409-30E9-B248-B79B-93B0CDDAA9F2}"/>
                </a:ext>
              </a:extLst>
            </p:cNvPr>
            <p:cNvSpPr/>
            <p:nvPr/>
          </p:nvSpPr>
          <p:spPr>
            <a:xfrm>
              <a:off x="298675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2" name="tx48">
              <a:extLst>
                <a:ext uri="{FF2B5EF4-FFF2-40B4-BE49-F238E27FC236}">
                  <a16:creationId xmlns:a16="http://schemas.microsoft.com/office/drawing/2014/main" id="{8D4329B0-9B4C-F64A-9E85-AF235D0BED3C}"/>
                </a:ext>
              </a:extLst>
            </p:cNvPr>
            <p:cNvSpPr/>
            <p:nvPr/>
          </p:nvSpPr>
          <p:spPr>
            <a:xfrm>
              <a:off x="33197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3" name="tx49">
              <a:extLst>
                <a:ext uri="{FF2B5EF4-FFF2-40B4-BE49-F238E27FC236}">
                  <a16:creationId xmlns:a16="http://schemas.microsoft.com/office/drawing/2014/main" id="{62A69B70-9B94-8941-A33A-9CC665329C78}"/>
                </a:ext>
              </a:extLst>
            </p:cNvPr>
            <p:cNvSpPr/>
            <p:nvPr/>
          </p:nvSpPr>
          <p:spPr>
            <a:xfrm>
              <a:off x="278866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4" name="tx50">
              <a:extLst>
                <a:ext uri="{FF2B5EF4-FFF2-40B4-BE49-F238E27FC236}">
                  <a16:creationId xmlns:a16="http://schemas.microsoft.com/office/drawing/2014/main" id="{35ABE21A-B202-A748-9928-98757EF0BB8E}"/>
                </a:ext>
              </a:extLst>
            </p:cNvPr>
            <p:cNvSpPr/>
            <p:nvPr/>
          </p:nvSpPr>
          <p:spPr>
            <a:xfrm>
              <a:off x="30099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5" name="tx51">
              <a:extLst>
                <a:ext uri="{FF2B5EF4-FFF2-40B4-BE49-F238E27FC236}">
                  <a16:creationId xmlns:a16="http://schemas.microsoft.com/office/drawing/2014/main" id="{EB04D6DE-658A-5748-BDE6-8E597FDD41C8}"/>
                </a:ext>
              </a:extLst>
            </p:cNvPr>
            <p:cNvSpPr/>
            <p:nvPr/>
          </p:nvSpPr>
          <p:spPr>
            <a:xfrm>
              <a:off x="312224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6" name="tx52">
              <a:extLst>
                <a:ext uri="{FF2B5EF4-FFF2-40B4-BE49-F238E27FC236}">
                  <a16:creationId xmlns:a16="http://schemas.microsoft.com/office/drawing/2014/main" id="{3C33A397-0F89-C54A-98F8-3A8D44AFDC7E}"/>
                </a:ext>
              </a:extLst>
            </p:cNvPr>
            <p:cNvSpPr/>
            <p:nvPr/>
          </p:nvSpPr>
          <p:spPr>
            <a:xfrm>
              <a:off x="331443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7" name="pg53">
              <a:extLst>
                <a:ext uri="{FF2B5EF4-FFF2-40B4-BE49-F238E27FC236}">
                  <a16:creationId xmlns:a16="http://schemas.microsoft.com/office/drawing/2014/main" id="{14969623-0767-6A4B-9402-BF47598E3FCF}"/>
                </a:ext>
              </a:extLst>
            </p:cNvPr>
            <p:cNvSpPr/>
            <p:nvPr/>
          </p:nvSpPr>
          <p:spPr>
            <a:xfrm>
              <a:off x="1840225" y="1860768"/>
              <a:ext cx="4138998" cy="295286"/>
            </a:xfrm>
            <a:custGeom>
              <a:avLst/>
              <a:gdLst/>
              <a:ahLst/>
              <a:cxnLst/>
              <a:rect l="0" t="0" r="0" b="0"/>
              <a:pathLst>
                <a:path w="4138998" h="295286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  <a:lnTo>
                    <a:pt x="4138998" y="295286"/>
                  </a:lnTo>
                  <a:lnTo>
                    <a:pt x="4128493" y="295286"/>
                  </a:lnTo>
                  <a:lnTo>
                    <a:pt x="4117988" y="295286"/>
                  </a:lnTo>
                  <a:lnTo>
                    <a:pt x="4107483" y="295286"/>
                  </a:lnTo>
                  <a:lnTo>
                    <a:pt x="4096978" y="295286"/>
                  </a:lnTo>
                  <a:lnTo>
                    <a:pt x="4086473" y="295286"/>
                  </a:lnTo>
                  <a:lnTo>
                    <a:pt x="4075968" y="295286"/>
                  </a:lnTo>
                  <a:lnTo>
                    <a:pt x="4065463" y="295286"/>
                  </a:lnTo>
                  <a:lnTo>
                    <a:pt x="4054958" y="295286"/>
                  </a:lnTo>
                  <a:lnTo>
                    <a:pt x="4044453" y="295286"/>
                  </a:lnTo>
                  <a:lnTo>
                    <a:pt x="4033947" y="295286"/>
                  </a:lnTo>
                  <a:lnTo>
                    <a:pt x="4023442" y="295286"/>
                  </a:lnTo>
                  <a:lnTo>
                    <a:pt x="4012937" y="295286"/>
                  </a:lnTo>
                  <a:lnTo>
                    <a:pt x="4002432" y="295286"/>
                  </a:lnTo>
                  <a:lnTo>
                    <a:pt x="3991927" y="295286"/>
                  </a:lnTo>
                  <a:lnTo>
                    <a:pt x="3981422" y="295286"/>
                  </a:lnTo>
                  <a:lnTo>
                    <a:pt x="3970917" y="295286"/>
                  </a:lnTo>
                  <a:lnTo>
                    <a:pt x="3960412" y="295286"/>
                  </a:lnTo>
                  <a:lnTo>
                    <a:pt x="3949907" y="295286"/>
                  </a:lnTo>
                  <a:lnTo>
                    <a:pt x="3939402" y="295286"/>
                  </a:lnTo>
                  <a:lnTo>
                    <a:pt x="3928897" y="295286"/>
                  </a:lnTo>
                  <a:lnTo>
                    <a:pt x="3918392" y="295286"/>
                  </a:lnTo>
                  <a:lnTo>
                    <a:pt x="3907887" y="295286"/>
                  </a:lnTo>
                  <a:lnTo>
                    <a:pt x="3897382" y="295286"/>
                  </a:lnTo>
                  <a:lnTo>
                    <a:pt x="3886876" y="295286"/>
                  </a:lnTo>
                  <a:lnTo>
                    <a:pt x="3876371" y="295286"/>
                  </a:lnTo>
                  <a:lnTo>
                    <a:pt x="3865866" y="295286"/>
                  </a:lnTo>
                  <a:lnTo>
                    <a:pt x="3855361" y="295286"/>
                  </a:lnTo>
                  <a:lnTo>
                    <a:pt x="3844856" y="295286"/>
                  </a:lnTo>
                  <a:lnTo>
                    <a:pt x="3834351" y="295286"/>
                  </a:lnTo>
                  <a:lnTo>
                    <a:pt x="3823846" y="295286"/>
                  </a:lnTo>
                  <a:lnTo>
                    <a:pt x="3813341" y="295286"/>
                  </a:lnTo>
                  <a:lnTo>
                    <a:pt x="3802836" y="295286"/>
                  </a:lnTo>
                  <a:lnTo>
                    <a:pt x="3792331" y="295286"/>
                  </a:lnTo>
                  <a:lnTo>
                    <a:pt x="3781826" y="295286"/>
                  </a:lnTo>
                  <a:lnTo>
                    <a:pt x="3771321" y="295286"/>
                  </a:lnTo>
                  <a:lnTo>
                    <a:pt x="3760816" y="295286"/>
                  </a:lnTo>
                  <a:lnTo>
                    <a:pt x="3750311" y="295286"/>
                  </a:lnTo>
                  <a:lnTo>
                    <a:pt x="3739805" y="295286"/>
                  </a:lnTo>
                  <a:lnTo>
                    <a:pt x="3729300" y="295286"/>
                  </a:lnTo>
                  <a:lnTo>
                    <a:pt x="3718795" y="295286"/>
                  </a:lnTo>
                  <a:lnTo>
                    <a:pt x="3708290" y="295286"/>
                  </a:lnTo>
                  <a:lnTo>
                    <a:pt x="3697785" y="295286"/>
                  </a:lnTo>
                  <a:lnTo>
                    <a:pt x="3687280" y="295286"/>
                  </a:lnTo>
                  <a:lnTo>
                    <a:pt x="3676775" y="295286"/>
                  </a:lnTo>
                  <a:lnTo>
                    <a:pt x="3666270" y="295286"/>
                  </a:lnTo>
                  <a:lnTo>
                    <a:pt x="3655765" y="295286"/>
                  </a:lnTo>
                  <a:lnTo>
                    <a:pt x="3645260" y="295286"/>
                  </a:lnTo>
                  <a:lnTo>
                    <a:pt x="3634755" y="295286"/>
                  </a:lnTo>
                  <a:lnTo>
                    <a:pt x="3624250" y="295286"/>
                  </a:lnTo>
                  <a:lnTo>
                    <a:pt x="3613745" y="295286"/>
                  </a:lnTo>
                  <a:lnTo>
                    <a:pt x="3603239" y="295286"/>
                  </a:lnTo>
                  <a:lnTo>
                    <a:pt x="3592734" y="295286"/>
                  </a:lnTo>
                  <a:lnTo>
                    <a:pt x="3582229" y="295286"/>
                  </a:lnTo>
                  <a:lnTo>
                    <a:pt x="3571724" y="295286"/>
                  </a:lnTo>
                  <a:lnTo>
                    <a:pt x="3561219" y="295286"/>
                  </a:lnTo>
                  <a:lnTo>
                    <a:pt x="3550714" y="295286"/>
                  </a:lnTo>
                  <a:lnTo>
                    <a:pt x="3540209" y="295286"/>
                  </a:lnTo>
                  <a:lnTo>
                    <a:pt x="3529704" y="295286"/>
                  </a:lnTo>
                  <a:lnTo>
                    <a:pt x="3519199" y="295286"/>
                  </a:lnTo>
                  <a:lnTo>
                    <a:pt x="3508694" y="295286"/>
                  </a:lnTo>
                  <a:lnTo>
                    <a:pt x="3498189" y="295286"/>
                  </a:lnTo>
                  <a:lnTo>
                    <a:pt x="3487684" y="295286"/>
                  </a:lnTo>
                  <a:lnTo>
                    <a:pt x="3477179" y="295286"/>
                  </a:lnTo>
                  <a:lnTo>
                    <a:pt x="3466674" y="295286"/>
                  </a:lnTo>
                  <a:lnTo>
                    <a:pt x="3456168" y="295286"/>
                  </a:lnTo>
                  <a:lnTo>
                    <a:pt x="3445663" y="295286"/>
                  </a:lnTo>
                  <a:lnTo>
                    <a:pt x="3435158" y="295286"/>
                  </a:lnTo>
                  <a:lnTo>
                    <a:pt x="3424653" y="295286"/>
                  </a:lnTo>
                  <a:lnTo>
                    <a:pt x="3414148" y="295286"/>
                  </a:lnTo>
                  <a:lnTo>
                    <a:pt x="3403643" y="295286"/>
                  </a:lnTo>
                  <a:lnTo>
                    <a:pt x="3393138" y="295286"/>
                  </a:lnTo>
                  <a:lnTo>
                    <a:pt x="3382633" y="295286"/>
                  </a:lnTo>
                  <a:lnTo>
                    <a:pt x="3372128" y="295286"/>
                  </a:lnTo>
                  <a:lnTo>
                    <a:pt x="3361623" y="295286"/>
                  </a:lnTo>
                  <a:lnTo>
                    <a:pt x="3351118" y="295286"/>
                  </a:lnTo>
                  <a:lnTo>
                    <a:pt x="3340613" y="295286"/>
                  </a:lnTo>
                  <a:lnTo>
                    <a:pt x="3330108" y="295286"/>
                  </a:lnTo>
                  <a:lnTo>
                    <a:pt x="3319603" y="295286"/>
                  </a:lnTo>
                  <a:lnTo>
                    <a:pt x="3309097" y="295286"/>
                  </a:lnTo>
                  <a:lnTo>
                    <a:pt x="3298592" y="295286"/>
                  </a:lnTo>
                  <a:lnTo>
                    <a:pt x="3288087" y="295286"/>
                  </a:lnTo>
                  <a:lnTo>
                    <a:pt x="3277582" y="295286"/>
                  </a:lnTo>
                  <a:lnTo>
                    <a:pt x="3267077" y="295286"/>
                  </a:lnTo>
                  <a:lnTo>
                    <a:pt x="3256572" y="295286"/>
                  </a:lnTo>
                  <a:lnTo>
                    <a:pt x="3246067" y="295286"/>
                  </a:lnTo>
                  <a:lnTo>
                    <a:pt x="3235562" y="295286"/>
                  </a:lnTo>
                  <a:lnTo>
                    <a:pt x="3225057" y="295286"/>
                  </a:lnTo>
                  <a:lnTo>
                    <a:pt x="3214552" y="295286"/>
                  </a:lnTo>
                  <a:lnTo>
                    <a:pt x="3204047" y="295286"/>
                  </a:lnTo>
                  <a:lnTo>
                    <a:pt x="3193542" y="295286"/>
                  </a:lnTo>
                  <a:lnTo>
                    <a:pt x="3183037" y="295286"/>
                  </a:lnTo>
                  <a:lnTo>
                    <a:pt x="3172532" y="295286"/>
                  </a:lnTo>
                  <a:lnTo>
                    <a:pt x="3162026" y="295286"/>
                  </a:lnTo>
                  <a:lnTo>
                    <a:pt x="3151521" y="295286"/>
                  </a:lnTo>
                  <a:lnTo>
                    <a:pt x="3141016" y="295286"/>
                  </a:lnTo>
                  <a:lnTo>
                    <a:pt x="3130511" y="295286"/>
                  </a:lnTo>
                  <a:lnTo>
                    <a:pt x="3120006" y="295286"/>
                  </a:lnTo>
                  <a:lnTo>
                    <a:pt x="3109501" y="295286"/>
                  </a:lnTo>
                  <a:lnTo>
                    <a:pt x="3098996" y="295286"/>
                  </a:lnTo>
                  <a:lnTo>
                    <a:pt x="3088491" y="295286"/>
                  </a:lnTo>
                  <a:lnTo>
                    <a:pt x="3077986" y="295286"/>
                  </a:lnTo>
                  <a:lnTo>
                    <a:pt x="3067481" y="295286"/>
                  </a:lnTo>
                  <a:lnTo>
                    <a:pt x="3056976" y="295286"/>
                  </a:lnTo>
                  <a:lnTo>
                    <a:pt x="3046471" y="295286"/>
                  </a:lnTo>
                  <a:lnTo>
                    <a:pt x="3035966" y="295286"/>
                  </a:lnTo>
                  <a:lnTo>
                    <a:pt x="3025460" y="295286"/>
                  </a:lnTo>
                  <a:lnTo>
                    <a:pt x="3014955" y="295286"/>
                  </a:lnTo>
                  <a:lnTo>
                    <a:pt x="3004450" y="295286"/>
                  </a:lnTo>
                  <a:lnTo>
                    <a:pt x="2993945" y="295286"/>
                  </a:lnTo>
                  <a:lnTo>
                    <a:pt x="2983440" y="295286"/>
                  </a:lnTo>
                  <a:lnTo>
                    <a:pt x="2972935" y="295286"/>
                  </a:lnTo>
                  <a:lnTo>
                    <a:pt x="2962430" y="295286"/>
                  </a:lnTo>
                  <a:lnTo>
                    <a:pt x="2951925" y="295286"/>
                  </a:lnTo>
                  <a:lnTo>
                    <a:pt x="2941420" y="295286"/>
                  </a:lnTo>
                  <a:lnTo>
                    <a:pt x="2930915" y="295286"/>
                  </a:lnTo>
                  <a:lnTo>
                    <a:pt x="2920410" y="295286"/>
                  </a:lnTo>
                  <a:lnTo>
                    <a:pt x="2909905" y="295286"/>
                  </a:lnTo>
                  <a:lnTo>
                    <a:pt x="2899400" y="295286"/>
                  </a:lnTo>
                  <a:lnTo>
                    <a:pt x="2888895" y="295286"/>
                  </a:lnTo>
                  <a:lnTo>
                    <a:pt x="2878389" y="295286"/>
                  </a:lnTo>
                  <a:lnTo>
                    <a:pt x="2867884" y="295286"/>
                  </a:lnTo>
                  <a:lnTo>
                    <a:pt x="2857379" y="295286"/>
                  </a:lnTo>
                  <a:lnTo>
                    <a:pt x="2846874" y="295286"/>
                  </a:lnTo>
                  <a:lnTo>
                    <a:pt x="2836369" y="295286"/>
                  </a:lnTo>
                  <a:lnTo>
                    <a:pt x="2825864" y="295286"/>
                  </a:lnTo>
                  <a:lnTo>
                    <a:pt x="2815359" y="295286"/>
                  </a:lnTo>
                  <a:lnTo>
                    <a:pt x="2804854" y="295286"/>
                  </a:lnTo>
                  <a:lnTo>
                    <a:pt x="2794349" y="295286"/>
                  </a:lnTo>
                  <a:lnTo>
                    <a:pt x="2783844" y="295286"/>
                  </a:lnTo>
                  <a:lnTo>
                    <a:pt x="2773339" y="295286"/>
                  </a:lnTo>
                  <a:lnTo>
                    <a:pt x="2762834" y="295286"/>
                  </a:lnTo>
                  <a:lnTo>
                    <a:pt x="2752329" y="295286"/>
                  </a:lnTo>
                  <a:lnTo>
                    <a:pt x="2741824" y="295286"/>
                  </a:lnTo>
                  <a:lnTo>
                    <a:pt x="2731318" y="295286"/>
                  </a:lnTo>
                  <a:lnTo>
                    <a:pt x="2720813" y="295286"/>
                  </a:lnTo>
                  <a:lnTo>
                    <a:pt x="2710308" y="295286"/>
                  </a:lnTo>
                  <a:lnTo>
                    <a:pt x="2699803" y="295286"/>
                  </a:lnTo>
                  <a:lnTo>
                    <a:pt x="2689298" y="295286"/>
                  </a:lnTo>
                  <a:lnTo>
                    <a:pt x="2678793" y="295286"/>
                  </a:lnTo>
                  <a:lnTo>
                    <a:pt x="2668288" y="295286"/>
                  </a:lnTo>
                  <a:lnTo>
                    <a:pt x="2657783" y="295286"/>
                  </a:lnTo>
                  <a:lnTo>
                    <a:pt x="2647278" y="295286"/>
                  </a:lnTo>
                  <a:lnTo>
                    <a:pt x="2636773" y="295286"/>
                  </a:lnTo>
                  <a:lnTo>
                    <a:pt x="2626268" y="295286"/>
                  </a:lnTo>
                  <a:lnTo>
                    <a:pt x="2615763" y="295286"/>
                  </a:lnTo>
                  <a:lnTo>
                    <a:pt x="2605258" y="295286"/>
                  </a:lnTo>
                  <a:lnTo>
                    <a:pt x="2594752" y="295286"/>
                  </a:lnTo>
                  <a:lnTo>
                    <a:pt x="2584247" y="295286"/>
                  </a:lnTo>
                  <a:lnTo>
                    <a:pt x="2573742" y="295286"/>
                  </a:lnTo>
                  <a:lnTo>
                    <a:pt x="2563237" y="295286"/>
                  </a:lnTo>
                  <a:lnTo>
                    <a:pt x="2552732" y="295286"/>
                  </a:lnTo>
                  <a:lnTo>
                    <a:pt x="2542227" y="295286"/>
                  </a:lnTo>
                  <a:lnTo>
                    <a:pt x="2531722" y="295286"/>
                  </a:lnTo>
                  <a:lnTo>
                    <a:pt x="2521217" y="295286"/>
                  </a:lnTo>
                  <a:lnTo>
                    <a:pt x="2510712" y="295286"/>
                  </a:lnTo>
                  <a:lnTo>
                    <a:pt x="2500207" y="295286"/>
                  </a:lnTo>
                  <a:lnTo>
                    <a:pt x="2489702" y="295286"/>
                  </a:lnTo>
                  <a:lnTo>
                    <a:pt x="2479197" y="295286"/>
                  </a:lnTo>
                  <a:lnTo>
                    <a:pt x="2468692" y="295286"/>
                  </a:lnTo>
                  <a:lnTo>
                    <a:pt x="2458187" y="295286"/>
                  </a:lnTo>
                  <a:lnTo>
                    <a:pt x="2447681" y="295286"/>
                  </a:lnTo>
                  <a:lnTo>
                    <a:pt x="2437176" y="295286"/>
                  </a:lnTo>
                  <a:lnTo>
                    <a:pt x="2426671" y="295286"/>
                  </a:lnTo>
                  <a:lnTo>
                    <a:pt x="2416166" y="295286"/>
                  </a:lnTo>
                  <a:lnTo>
                    <a:pt x="2405661" y="295286"/>
                  </a:lnTo>
                  <a:lnTo>
                    <a:pt x="2395156" y="295286"/>
                  </a:lnTo>
                  <a:lnTo>
                    <a:pt x="2384651" y="295286"/>
                  </a:lnTo>
                  <a:lnTo>
                    <a:pt x="2374146" y="295286"/>
                  </a:lnTo>
                  <a:lnTo>
                    <a:pt x="2363641" y="295286"/>
                  </a:lnTo>
                  <a:lnTo>
                    <a:pt x="2353136" y="295286"/>
                  </a:lnTo>
                  <a:lnTo>
                    <a:pt x="2342631" y="295286"/>
                  </a:lnTo>
                  <a:lnTo>
                    <a:pt x="2332126" y="295286"/>
                  </a:lnTo>
                  <a:lnTo>
                    <a:pt x="2321621" y="295286"/>
                  </a:lnTo>
                  <a:lnTo>
                    <a:pt x="2311116" y="295286"/>
                  </a:lnTo>
                  <a:lnTo>
                    <a:pt x="2300610" y="295286"/>
                  </a:lnTo>
                  <a:lnTo>
                    <a:pt x="2290105" y="295286"/>
                  </a:lnTo>
                  <a:lnTo>
                    <a:pt x="2279600" y="295286"/>
                  </a:lnTo>
                  <a:lnTo>
                    <a:pt x="2269095" y="295286"/>
                  </a:lnTo>
                  <a:lnTo>
                    <a:pt x="2258590" y="295286"/>
                  </a:lnTo>
                  <a:lnTo>
                    <a:pt x="2248085" y="295286"/>
                  </a:lnTo>
                  <a:lnTo>
                    <a:pt x="2237580" y="295286"/>
                  </a:lnTo>
                  <a:lnTo>
                    <a:pt x="2227075" y="295286"/>
                  </a:lnTo>
                  <a:lnTo>
                    <a:pt x="2216570" y="295286"/>
                  </a:lnTo>
                  <a:lnTo>
                    <a:pt x="2206065" y="295286"/>
                  </a:lnTo>
                  <a:lnTo>
                    <a:pt x="2195560" y="295286"/>
                  </a:lnTo>
                  <a:lnTo>
                    <a:pt x="2185055" y="295286"/>
                  </a:lnTo>
                  <a:lnTo>
                    <a:pt x="2174550" y="295286"/>
                  </a:lnTo>
                  <a:lnTo>
                    <a:pt x="2164045" y="295286"/>
                  </a:lnTo>
                  <a:lnTo>
                    <a:pt x="2153539" y="295286"/>
                  </a:lnTo>
                  <a:lnTo>
                    <a:pt x="2143034" y="295286"/>
                  </a:lnTo>
                  <a:lnTo>
                    <a:pt x="2132529" y="295286"/>
                  </a:lnTo>
                  <a:lnTo>
                    <a:pt x="2122024" y="295286"/>
                  </a:lnTo>
                  <a:lnTo>
                    <a:pt x="2111519" y="295286"/>
                  </a:lnTo>
                  <a:lnTo>
                    <a:pt x="2101014" y="295286"/>
                  </a:lnTo>
                  <a:lnTo>
                    <a:pt x="2090509" y="295286"/>
                  </a:lnTo>
                  <a:lnTo>
                    <a:pt x="2080004" y="295286"/>
                  </a:lnTo>
                  <a:lnTo>
                    <a:pt x="2069499" y="295286"/>
                  </a:lnTo>
                  <a:lnTo>
                    <a:pt x="2058994" y="295286"/>
                  </a:lnTo>
                  <a:lnTo>
                    <a:pt x="2048489" y="295286"/>
                  </a:lnTo>
                  <a:lnTo>
                    <a:pt x="2037984" y="295286"/>
                  </a:lnTo>
                  <a:lnTo>
                    <a:pt x="2027479" y="295286"/>
                  </a:lnTo>
                  <a:lnTo>
                    <a:pt x="2016973" y="295286"/>
                  </a:lnTo>
                  <a:lnTo>
                    <a:pt x="2006468" y="295286"/>
                  </a:lnTo>
                  <a:lnTo>
                    <a:pt x="1995963" y="295286"/>
                  </a:lnTo>
                  <a:lnTo>
                    <a:pt x="1985458" y="295286"/>
                  </a:lnTo>
                  <a:lnTo>
                    <a:pt x="1974953" y="295286"/>
                  </a:lnTo>
                  <a:lnTo>
                    <a:pt x="1964448" y="295286"/>
                  </a:lnTo>
                  <a:lnTo>
                    <a:pt x="1953943" y="295286"/>
                  </a:lnTo>
                  <a:lnTo>
                    <a:pt x="1943438" y="295286"/>
                  </a:lnTo>
                  <a:lnTo>
                    <a:pt x="1932933" y="295286"/>
                  </a:lnTo>
                  <a:lnTo>
                    <a:pt x="1922428" y="295286"/>
                  </a:lnTo>
                  <a:lnTo>
                    <a:pt x="1911923" y="295286"/>
                  </a:lnTo>
                  <a:lnTo>
                    <a:pt x="1901418" y="295286"/>
                  </a:lnTo>
                  <a:lnTo>
                    <a:pt x="1890913" y="295286"/>
                  </a:lnTo>
                  <a:lnTo>
                    <a:pt x="1880408" y="295286"/>
                  </a:lnTo>
                  <a:lnTo>
                    <a:pt x="1869902" y="295286"/>
                  </a:lnTo>
                  <a:lnTo>
                    <a:pt x="1859397" y="295286"/>
                  </a:lnTo>
                  <a:lnTo>
                    <a:pt x="1848892" y="295286"/>
                  </a:lnTo>
                  <a:lnTo>
                    <a:pt x="1838387" y="295286"/>
                  </a:lnTo>
                  <a:lnTo>
                    <a:pt x="1827882" y="295286"/>
                  </a:lnTo>
                  <a:lnTo>
                    <a:pt x="1817377" y="295286"/>
                  </a:lnTo>
                  <a:lnTo>
                    <a:pt x="1806872" y="295286"/>
                  </a:lnTo>
                  <a:lnTo>
                    <a:pt x="1796367" y="295286"/>
                  </a:lnTo>
                  <a:lnTo>
                    <a:pt x="1785862" y="295286"/>
                  </a:lnTo>
                  <a:lnTo>
                    <a:pt x="1775357" y="295286"/>
                  </a:lnTo>
                  <a:lnTo>
                    <a:pt x="1764852" y="295286"/>
                  </a:lnTo>
                  <a:lnTo>
                    <a:pt x="1754347" y="295286"/>
                  </a:lnTo>
                  <a:lnTo>
                    <a:pt x="1743842" y="295286"/>
                  </a:lnTo>
                  <a:lnTo>
                    <a:pt x="1733337" y="295286"/>
                  </a:lnTo>
                  <a:lnTo>
                    <a:pt x="1722831" y="295286"/>
                  </a:lnTo>
                  <a:lnTo>
                    <a:pt x="1712326" y="295286"/>
                  </a:lnTo>
                  <a:lnTo>
                    <a:pt x="1701821" y="295286"/>
                  </a:lnTo>
                  <a:lnTo>
                    <a:pt x="1691316" y="295286"/>
                  </a:lnTo>
                  <a:lnTo>
                    <a:pt x="1680811" y="295286"/>
                  </a:lnTo>
                  <a:lnTo>
                    <a:pt x="1670306" y="295286"/>
                  </a:lnTo>
                  <a:lnTo>
                    <a:pt x="1659801" y="295286"/>
                  </a:lnTo>
                  <a:lnTo>
                    <a:pt x="1649296" y="295286"/>
                  </a:lnTo>
                  <a:lnTo>
                    <a:pt x="1638791" y="295286"/>
                  </a:lnTo>
                  <a:lnTo>
                    <a:pt x="1628286" y="295286"/>
                  </a:lnTo>
                  <a:lnTo>
                    <a:pt x="1617781" y="295286"/>
                  </a:lnTo>
                  <a:lnTo>
                    <a:pt x="1607276" y="295286"/>
                  </a:lnTo>
                  <a:lnTo>
                    <a:pt x="1596771" y="295286"/>
                  </a:lnTo>
                  <a:lnTo>
                    <a:pt x="1586266" y="295286"/>
                  </a:lnTo>
                  <a:lnTo>
                    <a:pt x="1575760" y="295286"/>
                  </a:lnTo>
                  <a:lnTo>
                    <a:pt x="1565255" y="295286"/>
                  </a:lnTo>
                  <a:lnTo>
                    <a:pt x="1554750" y="295286"/>
                  </a:lnTo>
                  <a:lnTo>
                    <a:pt x="1544245" y="295286"/>
                  </a:lnTo>
                  <a:lnTo>
                    <a:pt x="1533740" y="295286"/>
                  </a:lnTo>
                  <a:lnTo>
                    <a:pt x="1523235" y="295286"/>
                  </a:lnTo>
                  <a:lnTo>
                    <a:pt x="1512730" y="295286"/>
                  </a:lnTo>
                  <a:lnTo>
                    <a:pt x="1502225" y="295286"/>
                  </a:lnTo>
                  <a:lnTo>
                    <a:pt x="1491720" y="295286"/>
                  </a:lnTo>
                  <a:lnTo>
                    <a:pt x="1481215" y="295286"/>
                  </a:lnTo>
                  <a:lnTo>
                    <a:pt x="1470710" y="295286"/>
                  </a:lnTo>
                  <a:lnTo>
                    <a:pt x="1460205" y="295286"/>
                  </a:lnTo>
                  <a:lnTo>
                    <a:pt x="1449700" y="295286"/>
                  </a:lnTo>
                  <a:lnTo>
                    <a:pt x="1439194" y="295286"/>
                  </a:lnTo>
                  <a:lnTo>
                    <a:pt x="1428689" y="295286"/>
                  </a:lnTo>
                  <a:lnTo>
                    <a:pt x="1418184" y="295286"/>
                  </a:lnTo>
                  <a:lnTo>
                    <a:pt x="1407679" y="295286"/>
                  </a:lnTo>
                  <a:lnTo>
                    <a:pt x="1397174" y="295286"/>
                  </a:lnTo>
                  <a:lnTo>
                    <a:pt x="1386669" y="295286"/>
                  </a:lnTo>
                  <a:lnTo>
                    <a:pt x="1376164" y="295286"/>
                  </a:lnTo>
                  <a:lnTo>
                    <a:pt x="1365659" y="295286"/>
                  </a:lnTo>
                  <a:lnTo>
                    <a:pt x="1355154" y="295286"/>
                  </a:lnTo>
                  <a:lnTo>
                    <a:pt x="1344649" y="295286"/>
                  </a:lnTo>
                  <a:lnTo>
                    <a:pt x="1334144" y="295286"/>
                  </a:lnTo>
                  <a:lnTo>
                    <a:pt x="1323639" y="295286"/>
                  </a:lnTo>
                  <a:lnTo>
                    <a:pt x="1313134" y="295286"/>
                  </a:lnTo>
                  <a:lnTo>
                    <a:pt x="1302629" y="295286"/>
                  </a:lnTo>
                  <a:lnTo>
                    <a:pt x="1292123" y="295286"/>
                  </a:lnTo>
                  <a:lnTo>
                    <a:pt x="1281618" y="295286"/>
                  </a:lnTo>
                  <a:lnTo>
                    <a:pt x="1271113" y="295286"/>
                  </a:lnTo>
                  <a:lnTo>
                    <a:pt x="1260608" y="295286"/>
                  </a:lnTo>
                  <a:lnTo>
                    <a:pt x="1250103" y="295286"/>
                  </a:lnTo>
                  <a:lnTo>
                    <a:pt x="1239598" y="295286"/>
                  </a:lnTo>
                  <a:lnTo>
                    <a:pt x="1229093" y="295286"/>
                  </a:lnTo>
                  <a:lnTo>
                    <a:pt x="1218588" y="295286"/>
                  </a:lnTo>
                  <a:lnTo>
                    <a:pt x="1208083" y="295286"/>
                  </a:lnTo>
                  <a:lnTo>
                    <a:pt x="1197578" y="295286"/>
                  </a:lnTo>
                  <a:lnTo>
                    <a:pt x="1187073" y="295286"/>
                  </a:lnTo>
                  <a:lnTo>
                    <a:pt x="1176568" y="295286"/>
                  </a:lnTo>
                  <a:lnTo>
                    <a:pt x="1166063" y="295286"/>
                  </a:lnTo>
                  <a:lnTo>
                    <a:pt x="1155558" y="295286"/>
                  </a:lnTo>
                  <a:lnTo>
                    <a:pt x="1145052" y="295286"/>
                  </a:lnTo>
                  <a:lnTo>
                    <a:pt x="1134547" y="295286"/>
                  </a:lnTo>
                  <a:lnTo>
                    <a:pt x="1124042" y="295286"/>
                  </a:lnTo>
                  <a:lnTo>
                    <a:pt x="1113537" y="295286"/>
                  </a:lnTo>
                  <a:lnTo>
                    <a:pt x="1103032" y="295286"/>
                  </a:lnTo>
                  <a:lnTo>
                    <a:pt x="1092527" y="295286"/>
                  </a:lnTo>
                  <a:lnTo>
                    <a:pt x="1082022" y="295286"/>
                  </a:lnTo>
                  <a:lnTo>
                    <a:pt x="1071517" y="295286"/>
                  </a:lnTo>
                  <a:lnTo>
                    <a:pt x="1061012" y="295286"/>
                  </a:lnTo>
                  <a:lnTo>
                    <a:pt x="1050507" y="295286"/>
                  </a:lnTo>
                  <a:lnTo>
                    <a:pt x="1040002" y="295286"/>
                  </a:lnTo>
                  <a:lnTo>
                    <a:pt x="1029497" y="295286"/>
                  </a:lnTo>
                  <a:lnTo>
                    <a:pt x="1018992" y="295286"/>
                  </a:lnTo>
                  <a:lnTo>
                    <a:pt x="1008486" y="295286"/>
                  </a:lnTo>
                  <a:lnTo>
                    <a:pt x="997981" y="295286"/>
                  </a:lnTo>
                  <a:lnTo>
                    <a:pt x="987476" y="295286"/>
                  </a:lnTo>
                  <a:lnTo>
                    <a:pt x="976971" y="295286"/>
                  </a:lnTo>
                  <a:lnTo>
                    <a:pt x="966466" y="295286"/>
                  </a:lnTo>
                  <a:lnTo>
                    <a:pt x="955961" y="295286"/>
                  </a:lnTo>
                  <a:lnTo>
                    <a:pt x="945456" y="295286"/>
                  </a:lnTo>
                  <a:lnTo>
                    <a:pt x="934951" y="295286"/>
                  </a:lnTo>
                  <a:lnTo>
                    <a:pt x="924446" y="295286"/>
                  </a:lnTo>
                  <a:lnTo>
                    <a:pt x="913941" y="295286"/>
                  </a:lnTo>
                  <a:lnTo>
                    <a:pt x="903436" y="295286"/>
                  </a:lnTo>
                  <a:lnTo>
                    <a:pt x="892931" y="295286"/>
                  </a:lnTo>
                  <a:lnTo>
                    <a:pt x="882426" y="295286"/>
                  </a:lnTo>
                  <a:lnTo>
                    <a:pt x="871921" y="295286"/>
                  </a:lnTo>
                  <a:lnTo>
                    <a:pt x="861415" y="295286"/>
                  </a:lnTo>
                  <a:lnTo>
                    <a:pt x="850910" y="295286"/>
                  </a:lnTo>
                  <a:lnTo>
                    <a:pt x="840405" y="295286"/>
                  </a:lnTo>
                  <a:lnTo>
                    <a:pt x="829900" y="295286"/>
                  </a:lnTo>
                  <a:lnTo>
                    <a:pt x="819395" y="295286"/>
                  </a:lnTo>
                  <a:lnTo>
                    <a:pt x="808890" y="295286"/>
                  </a:lnTo>
                  <a:lnTo>
                    <a:pt x="798385" y="295286"/>
                  </a:lnTo>
                  <a:lnTo>
                    <a:pt x="787880" y="295286"/>
                  </a:lnTo>
                  <a:lnTo>
                    <a:pt x="777375" y="295286"/>
                  </a:lnTo>
                  <a:lnTo>
                    <a:pt x="766870" y="295286"/>
                  </a:lnTo>
                  <a:lnTo>
                    <a:pt x="756365" y="295286"/>
                  </a:lnTo>
                  <a:lnTo>
                    <a:pt x="745860" y="295286"/>
                  </a:lnTo>
                  <a:lnTo>
                    <a:pt x="735355" y="295286"/>
                  </a:lnTo>
                  <a:lnTo>
                    <a:pt x="724850" y="295286"/>
                  </a:lnTo>
                  <a:lnTo>
                    <a:pt x="714344" y="295286"/>
                  </a:lnTo>
                  <a:lnTo>
                    <a:pt x="703839" y="295286"/>
                  </a:lnTo>
                  <a:lnTo>
                    <a:pt x="693334" y="295286"/>
                  </a:lnTo>
                  <a:lnTo>
                    <a:pt x="682829" y="295286"/>
                  </a:lnTo>
                  <a:lnTo>
                    <a:pt x="672324" y="295286"/>
                  </a:lnTo>
                  <a:lnTo>
                    <a:pt x="661819" y="295286"/>
                  </a:lnTo>
                  <a:lnTo>
                    <a:pt x="651314" y="295286"/>
                  </a:lnTo>
                  <a:lnTo>
                    <a:pt x="640809" y="295286"/>
                  </a:lnTo>
                  <a:lnTo>
                    <a:pt x="630304" y="295286"/>
                  </a:lnTo>
                  <a:lnTo>
                    <a:pt x="619799" y="295286"/>
                  </a:lnTo>
                  <a:lnTo>
                    <a:pt x="609294" y="295286"/>
                  </a:lnTo>
                  <a:lnTo>
                    <a:pt x="598789" y="295286"/>
                  </a:lnTo>
                  <a:lnTo>
                    <a:pt x="588284" y="295286"/>
                  </a:lnTo>
                  <a:lnTo>
                    <a:pt x="577779" y="295286"/>
                  </a:lnTo>
                  <a:lnTo>
                    <a:pt x="567273" y="295286"/>
                  </a:lnTo>
                  <a:lnTo>
                    <a:pt x="556768" y="295286"/>
                  </a:lnTo>
                  <a:lnTo>
                    <a:pt x="546263" y="295286"/>
                  </a:lnTo>
                  <a:lnTo>
                    <a:pt x="535758" y="295286"/>
                  </a:lnTo>
                  <a:lnTo>
                    <a:pt x="525253" y="295286"/>
                  </a:lnTo>
                  <a:lnTo>
                    <a:pt x="514748" y="295286"/>
                  </a:lnTo>
                  <a:lnTo>
                    <a:pt x="504243" y="295286"/>
                  </a:lnTo>
                  <a:lnTo>
                    <a:pt x="493738" y="295286"/>
                  </a:lnTo>
                  <a:lnTo>
                    <a:pt x="483233" y="295286"/>
                  </a:lnTo>
                  <a:lnTo>
                    <a:pt x="472728" y="295286"/>
                  </a:lnTo>
                  <a:lnTo>
                    <a:pt x="462223" y="295286"/>
                  </a:lnTo>
                  <a:lnTo>
                    <a:pt x="451718" y="295286"/>
                  </a:lnTo>
                  <a:lnTo>
                    <a:pt x="441213" y="295286"/>
                  </a:lnTo>
                  <a:lnTo>
                    <a:pt x="430707" y="295286"/>
                  </a:lnTo>
                  <a:lnTo>
                    <a:pt x="420202" y="295286"/>
                  </a:lnTo>
                  <a:lnTo>
                    <a:pt x="409697" y="295286"/>
                  </a:lnTo>
                  <a:lnTo>
                    <a:pt x="399192" y="295286"/>
                  </a:lnTo>
                  <a:lnTo>
                    <a:pt x="388687" y="295286"/>
                  </a:lnTo>
                  <a:lnTo>
                    <a:pt x="378182" y="295286"/>
                  </a:lnTo>
                  <a:lnTo>
                    <a:pt x="367677" y="295286"/>
                  </a:lnTo>
                  <a:lnTo>
                    <a:pt x="357172" y="295286"/>
                  </a:lnTo>
                  <a:lnTo>
                    <a:pt x="346667" y="295286"/>
                  </a:lnTo>
                  <a:lnTo>
                    <a:pt x="336162" y="295286"/>
                  </a:lnTo>
                  <a:lnTo>
                    <a:pt x="325657" y="295286"/>
                  </a:lnTo>
                  <a:lnTo>
                    <a:pt x="315152" y="295286"/>
                  </a:lnTo>
                  <a:lnTo>
                    <a:pt x="304647" y="295286"/>
                  </a:lnTo>
                  <a:lnTo>
                    <a:pt x="294142" y="295286"/>
                  </a:lnTo>
                  <a:lnTo>
                    <a:pt x="283636" y="295286"/>
                  </a:lnTo>
                  <a:lnTo>
                    <a:pt x="273131" y="295286"/>
                  </a:lnTo>
                  <a:lnTo>
                    <a:pt x="262626" y="295286"/>
                  </a:lnTo>
                  <a:lnTo>
                    <a:pt x="252121" y="295286"/>
                  </a:lnTo>
                  <a:lnTo>
                    <a:pt x="241616" y="295286"/>
                  </a:lnTo>
                  <a:lnTo>
                    <a:pt x="231111" y="295286"/>
                  </a:lnTo>
                  <a:lnTo>
                    <a:pt x="220606" y="295286"/>
                  </a:lnTo>
                  <a:lnTo>
                    <a:pt x="210101" y="295286"/>
                  </a:lnTo>
                  <a:lnTo>
                    <a:pt x="199596" y="295286"/>
                  </a:lnTo>
                  <a:lnTo>
                    <a:pt x="189091" y="295286"/>
                  </a:lnTo>
                  <a:lnTo>
                    <a:pt x="178586" y="295286"/>
                  </a:lnTo>
                  <a:lnTo>
                    <a:pt x="168081" y="295286"/>
                  </a:lnTo>
                  <a:lnTo>
                    <a:pt x="157576" y="295286"/>
                  </a:lnTo>
                  <a:lnTo>
                    <a:pt x="147071" y="295286"/>
                  </a:lnTo>
                  <a:lnTo>
                    <a:pt x="136565" y="295286"/>
                  </a:lnTo>
                  <a:lnTo>
                    <a:pt x="126060" y="295286"/>
                  </a:lnTo>
                  <a:lnTo>
                    <a:pt x="115555" y="295286"/>
                  </a:lnTo>
                  <a:lnTo>
                    <a:pt x="105050" y="295286"/>
                  </a:lnTo>
                  <a:lnTo>
                    <a:pt x="94545" y="295286"/>
                  </a:lnTo>
                  <a:lnTo>
                    <a:pt x="84040" y="295286"/>
                  </a:lnTo>
                  <a:lnTo>
                    <a:pt x="73535" y="295286"/>
                  </a:lnTo>
                  <a:lnTo>
                    <a:pt x="63030" y="295286"/>
                  </a:lnTo>
                  <a:lnTo>
                    <a:pt x="52525" y="295286"/>
                  </a:lnTo>
                  <a:lnTo>
                    <a:pt x="42020" y="295286"/>
                  </a:lnTo>
                  <a:lnTo>
                    <a:pt x="31515" y="295286"/>
                  </a:lnTo>
                  <a:lnTo>
                    <a:pt x="21010" y="295286"/>
                  </a:lnTo>
                  <a:lnTo>
                    <a:pt x="10505" y="295286"/>
                  </a:lnTo>
                  <a:lnTo>
                    <a:pt x="0" y="29528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l54">
              <a:extLst>
                <a:ext uri="{FF2B5EF4-FFF2-40B4-BE49-F238E27FC236}">
                  <a16:creationId xmlns:a16="http://schemas.microsoft.com/office/drawing/2014/main" id="{D129C9C8-547D-7F45-AFD7-DEC5629DB173}"/>
                </a:ext>
              </a:extLst>
            </p:cNvPr>
            <p:cNvSpPr/>
            <p:nvPr/>
          </p:nvSpPr>
          <p:spPr>
            <a:xfrm>
              <a:off x="1840225" y="1860768"/>
              <a:ext cx="4138998" cy="290269"/>
            </a:xfrm>
            <a:custGeom>
              <a:avLst/>
              <a:gdLst/>
              <a:ahLst/>
              <a:cxnLst/>
              <a:rect l="0" t="0" r="0" b="0"/>
              <a:pathLst>
                <a:path w="4138998" h="290269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55">
              <a:extLst>
                <a:ext uri="{FF2B5EF4-FFF2-40B4-BE49-F238E27FC236}">
                  <a16:creationId xmlns:a16="http://schemas.microsoft.com/office/drawing/2014/main" id="{7DC6B475-4C5F-164D-8972-7BFE6EAA49A2}"/>
                </a:ext>
              </a:extLst>
            </p:cNvPr>
            <p:cNvSpPr/>
            <p:nvPr/>
          </p:nvSpPr>
          <p:spPr>
            <a:xfrm>
              <a:off x="471529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0" name="tx56">
              <a:extLst>
                <a:ext uri="{FF2B5EF4-FFF2-40B4-BE49-F238E27FC236}">
                  <a16:creationId xmlns:a16="http://schemas.microsoft.com/office/drawing/2014/main" id="{2AB943BD-23D8-6840-B190-405706225E1D}"/>
                </a:ext>
              </a:extLst>
            </p:cNvPr>
            <p:cNvSpPr/>
            <p:nvPr/>
          </p:nvSpPr>
          <p:spPr>
            <a:xfrm>
              <a:off x="391596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1" name="tx57">
              <a:extLst>
                <a:ext uri="{FF2B5EF4-FFF2-40B4-BE49-F238E27FC236}">
                  <a16:creationId xmlns:a16="http://schemas.microsoft.com/office/drawing/2014/main" id="{0AD28EFE-FEDF-6C45-A39F-192BEBA48735}"/>
                </a:ext>
              </a:extLst>
            </p:cNvPr>
            <p:cNvSpPr/>
            <p:nvPr/>
          </p:nvSpPr>
          <p:spPr>
            <a:xfrm>
              <a:off x="426786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2" name="tx58">
              <a:extLst>
                <a:ext uri="{FF2B5EF4-FFF2-40B4-BE49-F238E27FC236}">
                  <a16:creationId xmlns:a16="http://schemas.microsoft.com/office/drawing/2014/main" id="{A9D885CD-4683-9941-A787-91EC0FB968DA}"/>
                </a:ext>
              </a:extLst>
            </p:cNvPr>
            <p:cNvSpPr/>
            <p:nvPr/>
          </p:nvSpPr>
          <p:spPr>
            <a:xfrm>
              <a:off x="36917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3" name="tx59">
              <a:extLst>
                <a:ext uri="{FF2B5EF4-FFF2-40B4-BE49-F238E27FC236}">
                  <a16:creationId xmlns:a16="http://schemas.microsoft.com/office/drawing/2014/main" id="{64FAA149-6AF9-7A49-A902-7883F16E2482}"/>
                </a:ext>
              </a:extLst>
            </p:cNvPr>
            <p:cNvSpPr/>
            <p:nvPr/>
          </p:nvSpPr>
          <p:spPr>
            <a:xfrm>
              <a:off x="261834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4" name="tx60">
              <a:extLst>
                <a:ext uri="{FF2B5EF4-FFF2-40B4-BE49-F238E27FC236}">
                  <a16:creationId xmlns:a16="http://schemas.microsoft.com/office/drawing/2014/main" id="{8A806491-0AF9-224C-BBD7-9D525D73B934}"/>
                </a:ext>
              </a:extLst>
            </p:cNvPr>
            <p:cNvSpPr/>
            <p:nvPr/>
          </p:nvSpPr>
          <p:spPr>
            <a:xfrm>
              <a:off x="257357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5" name="tx61">
              <a:extLst>
                <a:ext uri="{FF2B5EF4-FFF2-40B4-BE49-F238E27FC236}">
                  <a16:creationId xmlns:a16="http://schemas.microsoft.com/office/drawing/2014/main" id="{17FF4650-94A0-7E46-92DC-944DBE3BA3D0}"/>
                </a:ext>
              </a:extLst>
            </p:cNvPr>
            <p:cNvSpPr/>
            <p:nvPr/>
          </p:nvSpPr>
          <p:spPr>
            <a:xfrm>
              <a:off x="34455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6" name="tx62">
              <a:extLst>
                <a:ext uri="{FF2B5EF4-FFF2-40B4-BE49-F238E27FC236}">
                  <a16:creationId xmlns:a16="http://schemas.microsoft.com/office/drawing/2014/main" id="{018B0C74-F17D-7344-A916-D7BBFE653A35}"/>
                </a:ext>
              </a:extLst>
            </p:cNvPr>
            <p:cNvSpPr/>
            <p:nvPr/>
          </p:nvSpPr>
          <p:spPr>
            <a:xfrm>
              <a:off x="25545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7" name="tx63">
              <a:extLst>
                <a:ext uri="{FF2B5EF4-FFF2-40B4-BE49-F238E27FC236}">
                  <a16:creationId xmlns:a16="http://schemas.microsoft.com/office/drawing/2014/main" id="{1A52D527-F9BC-A942-B7D0-B3C2AF0393C5}"/>
                </a:ext>
              </a:extLst>
            </p:cNvPr>
            <p:cNvSpPr/>
            <p:nvPr/>
          </p:nvSpPr>
          <p:spPr>
            <a:xfrm>
              <a:off x="514241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8" name="tx64">
              <a:extLst>
                <a:ext uri="{FF2B5EF4-FFF2-40B4-BE49-F238E27FC236}">
                  <a16:creationId xmlns:a16="http://schemas.microsoft.com/office/drawing/2014/main" id="{3D6B2859-F50D-BD45-B883-206DCC020C3B}"/>
                </a:ext>
              </a:extLst>
            </p:cNvPr>
            <p:cNvSpPr/>
            <p:nvPr/>
          </p:nvSpPr>
          <p:spPr>
            <a:xfrm>
              <a:off x="405853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9" name="tx65">
              <a:extLst>
                <a:ext uri="{FF2B5EF4-FFF2-40B4-BE49-F238E27FC236}">
                  <a16:creationId xmlns:a16="http://schemas.microsoft.com/office/drawing/2014/main" id="{4DDDD48C-5E32-8B46-85D4-7BC3A33BE886}"/>
                </a:ext>
              </a:extLst>
            </p:cNvPr>
            <p:cNvSpPr/>
            <p:nvPr/>
          </p:nvSpPr>
          <p:spPr>
            <a:xfrm>
              <a:off x="360971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0" name="tx66">
              <a:extLst>
                <a:ext uri="{FF2B5EF4-FFF2-40B4-BE49-F238E27FC236}">
                  <a16:creationId xmlns:a16="http://schemas.microsoft.com/office/drawing/2014/main" id="{5CF947A3-621F-2A4A-B83F-4E264A157E35}"/>
                </a:ext>
              </a:extLst>
            </p:cNvPr>
            <p:cNvSpPr/>
            <p:nvPr/>
          </p:nvSpPr>
          <p:spPr>
            <a:xfrm>
              <a:off x="372041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1" name="tx67">
              <a:extLst>
                <a:ext uri="{FF2B5EF4-FFF2-40B4-BE49-F238E27FC236}">
                  <a16:creationId xmlns:a16="http://schemas.microsoft.com/office/drawing/2014/main" id="{E0EF2FCA-556E-7140-8F05-8637BF818D34}"/>
                </a:ext>
              </a:extLst>
            </p:cNvPr>
            <p:cNvSpPr/>
            <p:nvPr/>
          </p:nvSpPr>
          <p:spPr>
            <a:xfrm>
              <a:off x="287428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2" name="tx68">
              <a:extLst>
                <a:ext uri="{FF2B5EF4-FFF2-40B4-BE49-F238E27FC236}">
                  <a16:creationId xmlns:a16="http://schemas.microsoft.com/office/drawing/2014/main" id="{B4E9DF4F-17B2-5B4B-9AB5-D3ACBC302BD8}"/>
                </a:ext>
              </a:extLst>
            </p:cNvPr>
            <p:cNvSpPr/>
            <p:nvPr/>
          </p:nvSpPr>
          <p:spPr>
            <a:xfrm>
              <a:off x="30519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3" name="tx69">
              <a:extLst>
                <a:ext uri="{FF2B5EF4-FFF2-40B4-BE49-F238E27FC236}">
                  <a16:creationId xmlns:a16="http://schemas.microsoft.com/office/drawing/2014/main" id="{3673E8CF-1BC1-A043-93D6-7A1E083DC875}"/>
                </a:ext>
              </a:extLst>
            </p:cNvPr>
            <p:cNvSpPr/>
            <p:nvPr/>
          </p:nvSpPr>
          <p:spPr>
            <a:xfrm>
              <a:off x="373724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4" name="tx70">
              <a:extLst>
                <a:ext uri="{FF2B5EF4-FFF2-40B4-BE49-F238E27FC236}">
                  <a16:creationId xmlns:a16="http://schemas.microsoft.com/office/drawing/2014/main" id="{20832B8F-5A09-B347-AE1D-4D6B37320247}"/>
                </a:ext>
              </a:extLst>
            </p:cNvPr>
            <p:cNvSpPr/>
            <p:nvPr/>
          </p:nvSpPr>
          <p:spPr>
            <a:xfrm>
              <a:off x="390577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5" name="tx71">
              <a:extLst>
                <a:ext uri="{FF2B5EF4-FFF2-40B4-BE49-F238E27FC236}">
                  <a16:creationId xmlns:a16="http://schemas.microsoft.com/office/drawing/2014/main" id="{8C93E5B9-C6A0-6F45-AA79-0B9DACA8D90A}"/>
                </a:ext>
              </a:extLst>
            </p:cNvPr>
            <p:cNvSpPr/>
            <p:nvPr/>
          </p:nvSpPr>
          <p:spPr>
            <a:xfrm>
              <a:off x="541803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6" name="tx72">
              <a:extLst>
                <a:ext uri="{FF2B5EF4-FFF2-40B4-BE49-F238E27FC236}">
                  <a16:creationId xmlns:a16="http://schemas.microsoft.com/office/drawing/2014/main" id="{72080A79-CAFF-4945-BE68-88B847BFE5C0}"/>
                </a:ext>
              </a:extLst>
            </p:cNvPr>
            <p:cNvSpPr/>
            <p:nvPr/>
          </p:nvSpPr>
          <p:spPr>
            <a:xfrm>
              <a:off x="243832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7" name="tx73">
              <a:extLst>
                <a:ext uri="{FF2B5EF4-FFF2-40B4-BE49-F238E27FC236}">
                  <a16:creationId xmlns:a16="http://schemas.microsoft.com/office/drawing/2014/main" id="{9707D17F-2ED5-2F43-AFC6-B4156A405759}"/>
                </a:ext>
              </a:extLst>
            </p:cNvPr>
            <p:cNvSpPr/>
            <p:nvPr/>
          </p:nvSpPr>
          <p:spPr>
            <a:xfrm>
              <a:off x="279988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8" name="tx74">
              <a:extLst>
                <a:ext uri="{FF2B5EF4-FFF2-40B4-BE49-F238E27FC236}">
                  <a16:creationId xmlns:a16="http://schemas.microsoft.com/office/drawing/2014/main" id="{111B2189-69CD-D346-8693-79356C607453}"/>
                </a:ext>
              </a:extLst>
            </p:cNvPr>
            <p:cNvSpPr/>
            <p:nvPr/>
          </p:nvSpPr>
          <p:spPr>
            <a:xfrm>
              <a:off x="343211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9" name="tx75">
              <a:extLst>
                <a:ext uri="{FF2B5EF4-FFF2-40B4-BE49-F238E27FC236}">
                  <a16:creationId xmlns:a16="http://schemas.microsoft.com/office/drawing/2014/main" id="{8B38AA2E-DE19-9D42-9E7F-89A9C7D5F71C}"/>
                </a:ext>
              </a:extLst>
            </p:cNvPr>
            <p:cNvSpPr/>
            <p:nvPr/>
          </p:nvSpPr>
          <p:spPr>
            <a:xfrm>
              <a:off x="293325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0" name="tx76">
              <a:extLst>
                <a:ext uri="{FF2B5EF4-FFF2-40B4-BE49-F238E27FC236}">
                  <a16:creationId xmlns:a16="http://schemas.microsoft.com/office/drawing/2014/main" id="{A92B15FB-F141-1742-B4A8-95ADC19933BA}"/>
                </a:ext>
              </a:extLst>
            </p:cNvPr>
            <p:cNvSpPr/>
            <p:nvPr/>
          </p:nvSpPr>
          <p:spPr>
            <a:xfrm>
              <a:off x="3383180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1" name="tx77">
              <a:extLst>
                <a:ext uri="{FF2B5EF4-FFF2-40B4-BE49-F238E27FC236}">
                  <a16:creationId xmlns:a16="http://schemas.microsoft.com/office/drawing/2014/main" id="{E9D99581-29DA-F44D-9B86-92ED9F48DC3F}"/>
                </a:ext>
              </a:extLst>
            </p:cNvPr>
            <p:cNvSpPr/>
            <p:nvPr/>
          </p:nvSpPr>
          <p:spPr>
            <a:xfrm>
              <a:off x="4044808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2" name="tx78">
              <a:extLst>
                <a:ext uri="{FF2B5EF4-FFF2-40B4-BE49-F238E27FC236}">
                  <a16:creationId xmlns:a16="http://schemas.microsoft.com/office/drawing/2014/main" id="{4169AB87-1275-2147-8E2B-D32BAC631803}"/>
                </a:ext>
              </a:extLst>
            </p:cNvPr>
            <p:cNvSpPr/>
            <p:nvPr/>
          </p:nvSpPr>
          <p:spPr>
            <a:xfrm>
              <a:off x="420347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3" name="tx79">
              <a:extLst>
                <a:ext uri="{FF2B5EF4-FFF2-40B4-BE49-F238E27FC236}">
                  <a16:creationId xmlns:a16="http://schemas.microsoft.com/office/drawing/2014/main" id="{CEE48853-171E-8542-ABB8-F541C66EF6FA}"/>
                </a:ext>
              </a:extLst>
            </p:cNvPr>
            <p:cNvSpPr/>
            <p:nvPr/>
          </p:nvSpPr>
          <p:spPr>
            <a:xfrm>
              <a:off x="46338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4" name="tx80">
              <a:extLst>
                <a:ext uri="{FF2B5EF4-FFF2-40B4-BE49-F238E27FC236}">
                  <a16:creationId xmlns:a16="http://schemas.microsoft.com/office/drawing/2014/main" id="{BBDAE7AA-180B-E045-891B-EB95F2A02246}"/>
                </a:ext>
              </a:extLst>
            </p:cNvPr>
            <p:cNvSpPr/>
            <p:nvPr/>
          </p:nvSpPr>
          <p:spPr>
            <a:xfrm>
              <a:off x="306228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5" name="tx81">
              <a:extLst>
                <a:ext uri="{FF2B5EF4-FFF2-40B4-BE49-F238E27FC236}">
                  <a16:creationId xmlns:a16="http://schemas.microsoft.com/office/drawing/2014/main" id="{1F217A11-BCC9-654E-B09F-85994D867FBD}"/>
                </a:ext>
              </a:extLst>
            </p:cNvPr>
            <p:cNvSpPr/>
            <p:nvPr/>
          </p:nvSpPr>
          <p:spPr>
            <a:xfrm>
              <a:off x="361475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6" name="tx82">
              <a:extLst>
                <a:ext uri="{FF2B5EF4-FFF2-40B4-BE49-F238E27FC236}">
                  <a16:creationId xmlns:a16="http://schemas.microsoft.com/office/drawing/2014/main" id="{BB3B988F-822E-404C-8408-28450030F4E5}"/>
                </a:ext>
              </a:extLst>
            </p:cNvPr>
            <p:cNvSpPr/>
            <p:nvPr/>
          </p:nvSpPr>
          <p:spPr>
            <a:xfrm>
              <a:off x="400003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7" name="tx83">
              <a:extLst>
                <a:ext uri="{FF2B5EF4-FFF2-40B4-BE49-F238E27FC236}">
                  <a16:creationId xmlns:a16="http://schemas.microsoft.com/office/drawing/2014/main" id="{2D0F9877-DC1D-714F-952E-5ED62711299E}"/>
                </a:ext>
              </a:extLst>
            </p:cNvPr>
            <p:cNvSpPr/>
            <p:nvPr/>
          </p:nvSpPr>
          <p:spPr>
            <a:xfrm>
              <a:off x="517024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8" name="tx84">
              <a:extLst>
                <a:ext uri="{FF2B5EF4-FFF2-40B4-BE49-F238E27FC236}">
                  <a16:creationId xmlns:a16="http://schemas.microsoft.com/office/drawing/2014/main" id="{DA09D84D-14FA-1F41-910B-0BBB3A24344D}"/>
                </a:ext>
              </a:extLst>
            </p:cNvPr>
            <p:cNvSpPr/>
            <p:nvPr/>
          </p:nvSpPr>
          <p:spPr>
            <a:xfrm>
              <a:off x="25723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9" name="pg85">
              <a:extLst>
                <a:ext uri="{FF2B5EF4-FFF2-40B4-BE49-F238E27FC236}">
                  <a16:creationId xmlns:a16="http://schemas.microsoft.com/office/drawing/2014/main" id="{1D325CBF-F722-324C-A216-8CCED3E3BBB9}"/>
                </a:ext>
              </a:extLst>
            </p:cNvPr>
            <p:cNvSpPr/>
            <p:nvPr/>
          </p:nvSpPr>
          <p:spPr>
            <a:xfrm>
              <a:off x="2092347" y="2302580"/>
              <a:ext cx="4569706" cy="380815"/>
            </a:xfrm>
            <a:custGeom>
              <a:avLst/>
              <a:gdLst/>
              <a:ahLst/>
              <a:cxnLst/>
              <a:rect l="0" t="0" r="0" b="0"/>
              <a:pathLst>
                <a:path w="4569706" h="380815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  <a:lnTo>
                    <a:pt x="4569706" y="380815"/>
                  </a:lnTo>
                  <a:lnTo>
                    <a:pt x="4559201" y="380815"/>
                  </a:lnTo>
                  <a:lnTo>
                    <a:pt x="4548696" y="380815"/>
                  </a:lnTo>
                  <a:lnTo>
                    <a:pt x="4538191" y="380815"/>
                  </a:lnTo>
                  <a:lnTo>
                    <a:pt x="4527686" y="380815"/>
                  </a:lnTo>
                  <a:lnTo>
                    <a:pt x="4517181" y="380815"/>
                  </a:lnTo>
                  <a:lnTo>
                    <a:pt x="4506676" y="380815"/>
                  </a:lnTo>
                  <a:lnTo>
                    <a:pt x="4496171" y="380815"/>
                  </a:lnTo>
                  <a:lnTo>
                    <a:pt x="4485666" y="380815"/>
                  </a:lnTo>
                  <a:lnTo>
                    <a:pt x="4475161" y="380815"/>
                  </a:lnTo>
                  <a:lnTo>
                    <a:pt x="4464655" y="380815"/>
                  </a:lnTo>
                  <a:lnTo>
                    <a:pt x="4454150" y="380815"/>
                  </a:lnTo>
                  <a:lnTo>
                    <a:pt x="4443645" y="380815"/>
                  </a:lnTo>
                  <a:lnTo>
                    <a:pt x="4433140" y="380815"/>
                  </a:lnTo>
                  <a:lnTo>
                    <a:pt x="4422635" y="380815"/>
                  </a:lnTo>
                  <a:lnTo>
                    <a:pt x="4412130" y="380815"/>
                  </a:lnTo>
                  <a:lnTo>
                    <a:pt x="4401625" y="380815"/>
                  </a:lnTo>
                  <a:lnTo>
                    <a:pt x="4391120" y="380815"/>
                  </a:lnTo>
                  <a:lnTo>
                    <a:pt x="4380615" y="380815"/>
                  </a:lnTo>
                  <a:lnTo>
                    <a:pt x="4370110" y="380815"/>
                  </a:lnTo>
                  <a:lnTo>
                    <a:pt x="4359605" y="380815"/>
                  </a:lnTo>
                  <a:lnTo>
                    <a:pt x="4349100" y="380815"/>
                  </a:lnTo>
                  <a:lnTo>
                    <a:pt x="4338595" y="380815"/>
                  </a:lnTo>
                  <a:lnTo>
                    <a:pt x="4328090" y="380815"/>
                  </a:lnTo>
                  <a:lnTo>
                    <a:pt x="4317584" y="380815"/>
                  </a:lnTo>
                  <a:lnTo>
                    <a:pt x="4307079" y="380815"/>
                  </a:lnTo>
                  <a:lnTo>
                    <a:pt x="4296574" y="380815"/>
                  </a:lnTo>
                  <a:lnTo>
                    <a:pt x="4286069" y="380815"/>
                  </a:lnTo>
                  <a:lnTo>
                    <a:pt x="4275564" y="380815"/>
                  </a:lnTo>
                  <a:lnTo>
                    <a:pt x="4265059" y="380815"/>
                  </a:lnTo>
                  <a:lnTo>
                    <a:pt x="4254554" y="380815"/>
                  </a:lnTo>
                  <a:lnTo>
                    <a:pt x="4244049" y="380815"/>
                  </a:lnTo>
                  <a:lnTo>
                    <a:pt x="4233544" y="380815"/>
                  </a:lnTo>
                  <a:lnTo>
                    <a:pt x="4223039" y="380815"/>
                  </a:lnTo>
                  <a:lnTo>
                    <a:pt x="4212534" y="380815"/>
                  </a:lnTo>
                  <a:lnTo>
                    <a:pt x="4202029" y="380815"/>
                  </a:lnTo>
                  <a:lnTo>
                    <a:pt x="4191524" y="380815"/>
                  </a:lnTo>
                  <a:lnTo>
                    <a:pt x="4181019" y="380815"/>
                  </a:lnTo>
                  <a:lnTo>
                    <a:pt x="4170513" y="380815"/>
                  </a:lnTo>
                  <a:lnTo>
                    <a:pt x="4160008" y="380815"/>
                  </a:lnTo>
                  <a:lnTo>
                    <a:pt x="4149503" y="380815"/>
                  </a:lnTo>
                  <a:lnTo>
                    <a:pt x="4138998" y="380815"/>
                  </a:lnTo>
                  <a:lnTo>
                    <a:pt x="4128493" y="380815"/>
                  </a:lnTo>
                  <a:lnTo>
                    <a:pt x="4117988" y="380815"/>
                  </a:lnTo>
                  <a:lnTo>
                    <a:pt x="4107483" y="380815"/>
                  </a:lnTo>
                  <a:lnTo>
                    <a:pt x="4096978" y="380815"/>
                  </a:lnTo>
                  <a:lnTo>
                    <a:pt x="4086473" y="380815"/>
                  </a:lnTo>
                  <a:lnTo>
                    <a:pt x="4075968" y="380815"/>
                  </a:lnTo>
                  <a:lnTo>
                    <a:pt x="4065463" y="380815"/>
                  </a:lnTo>
                  <a:lnTo>
                    <a:pt x="4054958" y="380815"/>
                  </a:lnTo>
                  <a:lnTo>
                    <a:pt x="4044453" y="380815"/>
                  </a:lnTo>
                  <a:lnTo>
                    <a:pt x="4033947" y="380815"/>
                  </a:lnTo>
                  <a:lnTo>
                    <a:pt x="4023442" y="380815"/>
                  </a:lnTo>
                  <a:lnTo>
                    <a:pt x="4012937" y="380815"/>
                  </a:lnTo>
                  <a:lnTo>
                    <a:pt x="4002432" y="380815"/>
                  </a:lnTo>
                  <a:lnTo>
                    <a:pt x="3991927" y="380815"/>
                  </a:lnTo>
                  <a:lnTo>
                    <a:pt x="3981422" y="380815"/>
                  </a:lnTo>
                  <a:lnTo>
                    <a:pt x="3970917" y="380815"/>
                  </a:lnTo>
                  <a:lnTo>
                    <a:pt x="3960412" y="380815"/>
                  </a:lnTo>
                  <a:lnTo>
                    <a:pt x="3949907" y="380815"/>
                  </a:lnTo>
                  <a:lnTo>
                    <a:pt x="3939402" y="380815"/>
                  </a:lnTo>
                  <a:lnTo>
                    <a:pt x="3928897" y="380815"/>
                  </a:lnTo>
                  <a:lnTo>
                    <a:pt x="3918392" y="380815"/>
                  </a:lnTo>
                  <a:lnTo>
                    <a:pt x="3907887" y="380815"/>
                  </a:lnTo>
                  <a:lnTo>
                    <a:pt x="3897382" y="380815"/>
                  </a:lnTo>
                  <a:lnTo>
                    <a:pt x="3886876" y="380815"/>
                  </a:lnTo>
                  <a:lnTo>
                    <a:pt x="3876371" y="380815"/>
                  </a:lnTo>
                  <a:lnTo>
                    <a:pt x="3865866" y="380815"/>
                  </a:lnTo>
                  <a:lnTo>
                    <a:pt x="3855361" y="380815"/>
                  </a:lnTo>
                  <a:lnTo>
                    <a:pt x="3844856" y="380815"/>
                  </a:lnTo>
                  <a:lnTo>
                    <a:pt x="3834351" y="380815"/>
                  </a:lnTo>
                  <a:lnTo>
                    <a:pt x="3823846" y="380815"/>
                  </a:lnTo>
                  <a:lnTo>
                    <a:pt x="3813341" y="380815"/>
                  </a:lnTo>
                  <a:lnTo>
                    <a:pt x="3802836" y="380815"/>
                  </a:lnTo>
                  <a:lnTo>
                    <a:pt x="3792331" y="380815"/>
                  </a:lnTo>
                  <a:lnTo>
                    <a:pt x="3781826" y="380815"/>
                  </a:lnTo>
                  <a:lnTo>
                    <a:pt x="3771321" y="380815"/>
                  </a:lnTo>
                  <a:lnTo>
                    <a:pt x="3760816" y="380815"/>
                  </a:lnTo>
                  <a:lnTo>
                    <a:pt x="3750311" y="380815"/>
                  </a:lnTo>
                  <a:lnTo>
                    <a:pt x="3739805" y="380815"/>
                  </a:lnTo>
                  <a:lnTo>
                    <a:pt x="3729300" y="380815"/>
                  </a:lnTo>
                  <a:lnTo>
                    <a:pt x="3718795" y="380815"/>
                  </a:lnTo>
                  <a:lnTo>
                    <a:pt x="3708290" y="380815"/>
                  </a:lnTo>
                  <a:lnTo>
                    <a:pt x="3697785" y="380815"/>
                  </a:lnTo>
                  <a:lnTo>
                    <a:pt x="3687280" y="380815"/>
                  </a:lnTo>
                  <a:lnTo>
                    <a:pt x="3676775" y="380815"/>
                  </a:lnTo>
                  <a:lnTo>
                    <a:pt x="3666270" y="380815"/>
                  </a:lnTo>
                  <a:lnTo>
                    <a:pt x="3655765" y="380815"/>
                  </a:lnTo>
                  <a:lnTo>
                    <a:pt x="3645260" y="380815"/>
                  </a:lnTo>
                  <a:lnTo>
                    <a:pt x="3634755" y="380815"/>
                  </a:lnTo>
                  <a:lnTo>
                    <a:pt x="3624250" y="380815"/>
                  </a:lnTo>
                  <a:lnTo>
                    <a:pt x="3613745" y="380815"/>
                  </a:lnTo>
                  <a:lnTo>
                    <a:pt x="3603239" y="380815"/>
                  </a:lnTo>
                  <a:lnTo>
                    <a:pt x="3592734" y="380815"/>
                  </a:lnTo>
                  <a:lnTo>
                    <a:pt x="3582229" y="380815"/>
                  </a:lnTo>
                  <a:lnTo>
                    <a:pt x="3571724" y="380815"/>
                  </a:lnTo>
                  <a:lnTo>
                    <a:pt x="3561219" y="380815"/>
                  </a:lnTo>
                  <a:lnTo>
                    <a:pt x="3550714" y="380815"/>
                  </a:lnTo>
                  <a:lnTo>
                    <a:pt x="3540209" y="380815"/>
                  </a:lnTo>
                  <a:lnTo>
                    <a:pt x="3529704" y="380815"/>
                  </a:lnTo>
                  <a:lnTo>
                    <a:pt x="3519199" y="380815"/>
                  </a:lnTo>
                  <a:lnTo>
                    <a:pt x="3508694" y="380815"/>
                  </a:lnTo>
                  <a:lnTo>
                    <a:pt x="3498189" y="380815"/>
                  </a:lnTo>
                  <a:lnTo>
                    <a:pt x="3487684" y="380815"/>
                  </a:lnTo>
                  <a:lnTo>
                    <a:pt x="3477179" y="380815"/>
                  </a:lnTo>
                  <a:lnTo>
                    <a:pt x="3466674" y="380815"/>
                  </a:lnTo>
                  <a:lnTo>
                    <a:pt x="3456168" y="380815"/>
                  </a:lnTo>
                  <a:lnTo>
                    <a:pt x="3445663" y="380815"/>
                  </a:lnTo>
                  <a:lnTo>
                    <a:pt x="3435158" y="380815"/>
                  </a:lnTo>
                  <a:lnTo>
                    <a:pt x="3424653" y="380815"/>
                  </a:lnTo>
                  <a:lnTo>
                    <a:pt x="3414148" y="380815"/>
                  </a:lnTo>
                  <a:lnTo>
                    <a:pt x="3403643" y="380815"/>
                  </a:lnTo>
                  <a:lnTo>
                    <a:pt x="3393138" y="380815"/>
                  </a:lnTo>
                  <a:lnTo>
                    <a:pt x="3382633" y="380815"/>
                  </a:lnTo>
                  <a:lnTo>
                    <a:pt x="3372128" y="380815"/>
                  </a:lnTo>
                  <a:lnTo>
                    <a:pt x="3361623" y="380815"/>
                  </a:lnTo>
                  <a:lnTo>
                    <a:pt x="3351118" y="380815"/>
                  </a:lnTo>
                  <a:lnTo>
                    <a:pt x="3340613" y="380815"/>
                  </a:lnTo>
                  <a:lnTo>
                    <a:pt x="3330108" y="380815"/>
                  </a:lnTo>
                  <a:lnTo>
                    <a:pt x="3319603" y="380815"/>
                  </a:lnTo>
                  <a:lnTo>
                    <a:pt x="3309097" y="380815"/>
                  </a:lnTo>
                  <a:lnTo>
                    <a:pt x="3298592" y="380815"/>
                  </a:lnTo>
                  <a:lnTo>
                    <a:pt x="3288087" y="380815"/>
                  </a:lnTo>
                  <a:lnTo>
                    <a:pt x="3277582" y="380815"/>
                  </a:lnTo>
                  <a:lnTo>
                    <a:pt x="3267077" y="380815"/>
                  </a:lnTo>
                  <a:lnTo>
                    <a:pt x="3256572" y="380815"/>
                  </a:lnTo>
                  <a:lnTo>
                    <a:pt x="3246067" y="380815"/>
                  </a:lnTo>
                  <a:lnTo>
                    <a:pt x="3235562" y="380815"/>
                  </a:lnTo>
                  <a:lnTo>
                    <a:pt x="3225057" y="380815"/>
                  </a:lnTo>
                  <a:lnTo>
                    <a:pt x="3214552" y="380815"/>
                  </a:lnTo>
                  <a:lnTo>
                    <a:pt x="3204047" y="380815"/>
                  </a:lnTo>
                  <a:lnTo>
                    <a:pt x="3193542" y="380815"/>
                  </a:lnTo>
                  <a:lnTo>
                    <a:pt x="3183037" y="380815"/>
                  </a:lnTo>
                  <a:lnTo>
                    <a:pt x="3172532" y="380815"/>
                  </a:lnTo>
                  <a:lnTo>
                    <a:pt x="3162026" y="380815"/>
                  </a:lnTo>
                  <a:lnTo>
                    <a:pt x="3151521" y="380815"/>
                  </a:lnTo>
                  <a:lnTo>
                    <a:pt x="3141016" y="380815"/>
                  </a:lnTo>
                  <a:lnTo>
                    <a:pt x="3130511" y="380815"/>
                  </a:lnTo>
                  <a:lnTo>
                    <a:pt x="3120006" y="380815"/>
                  </a:lnTo>
                  <a:lnTo>
                    <a:pt x="3109501" y="380815"/>
                  </a:lnTo>
                  <a:lnTo>
                    <a:pt x="3098996" y="380815"/>
                  </a:lnTo>
                  <a:lnTo>
                    <a:pt x="3088491" y="380815"/>
                  </a:lnTo>
                  <a:lnTo>
                    <a:pt x="3077986" y="380815"/>
                  </a:lnTo>
                  <a:lnTo>
                    <a:pt x="3067481" y="380815"/>
                  </a:lnTo>
                  <a:lnTo>
                    <a:pt x="3056976" y="380815"/>
                  </a:lnTo>
                  <a:lnTo>
                    <a:pt x="3046471" y="380815"/>
                  </a:lnTo>
                  <a:lnTo>
                    <a:pt x="3035966" y="380815"/>
                  </a:lnTo>
                  <a:lnTo>
                    <a:pt x="3025460" y="380815"/>
                  </a:lnTo>
                  <a:lnTo>
                    <a:pt x="3014955" y="380815"/>
                  </a:lnTo>
                  <a:lnTo>
                    <a:pt x="3004450" y="380815"/>
                  </a:lnTo>
                  <a:lnTo>
                    <a:pt x="2993945" y="380815"/>
                  </a:lnTo>
                  <a:lnTo>
                    <a:pt x="2983440" y="380815"/>
                  </a:lnTo>
                  <a:lnTo>
                    <a:pt x="2972935" y="380815"/>
                  </a:lnTo>
                  <a:lnTo>
                    <a:pt x="2962430" y="380815"/>
                  </a:lnTo>
                  <a:lnTo>
                    <a:pt x="2951925" y="380815"/>
                  </a:lnTo>
                  <a:lnTo>
                    <a:pt x="2941420" y="380815"/>
                  </a:lnTo>
                  <a:lnTo>
                    <a:pt x="2930915" y="380815"/>
                  </a:lnTo>
                  <a:lnTo>
                    <a:pt x="2920410" y="380815"/>
                  </a:lnTo>
                  <a:lnTo>
                    <a:pt x="2909905" y="380815"/>
                  </a:lnTo>
                  <a:lnTo>
                    <a:pt x="2899400" y="380815"/>
                  </a:lnTo>
                  <a:lnTo>
                    <a:pt x="2888895" y="380815"/>
                  </a:lnTo>
                  <a:lnTo>
                    <a:pt x="2878389" y="380815"/>
                  </a:lnTo>
                  <a:lnTo>
                    <a:pt x="2867884" y="380815"/>
                  </a:lnTo>
                  <a:lnTo>
                    <a:pt x="2857379" y="380815"/>
                  </a:lnTo>
                  <a:lnTo>
                    <a:pt x="2846874" y="380815"/>
                  </a:lnTo>
                  <a:lnTo>
                    <a:pt x="2836369" y="380815"/>
                  </a:lnTo>
                  <a:lnTo>
                    <a:pt x="2825864" y="380815"/>
                  </a:lnTo>
                  <a:lnTo>
                    <a:pt x="2815359" y="380815"/>
                  </a:lnTo>
                  <a:lnTo>
                    <a:pt x="2804854" y="380815"/>
                  </a:lnTo>
                  <a:lnTo>
                    <a:pt x="2794349" y="380815"/>
                  </a:lnTo>
                  <a:lnTo>
                    <a:pt x="2783844" y="380815"/>
                  </a:lnTo>
                  <a:lnTo>
                    <a:pt x="2773339" y="380815"/>
                  </a:lnTo>
                  <a:lnTo>
                    <a:pt x="2762834" y="380815"/>
                  </a:lnTo>
                  <a:lnTo>
                    <a:pt x="2752329" y="380815"/>
                  </a:lnTo>
                  <a:lnTo>
                    <a:pt x="2741824" y="380815"/>
                  </a:lnTo>
                  <a:lnTo>
                    <a:pt x="2731318" y="380815"/>
                  </a:lnTo>
                  <a:lnTo>
                    <a:pt x="2720813" y="380815"/>
                  </a:lnTo>
                  <a:lnTo>
                    <a:pt x="2710308" y="380815"/>
                  </a:lnTo>
                  <a:lnTo>
                    <a:pt x="2699803" y="380815"/>
                  </a:lnTo>
                  <a:lnTo>
                    <a:pt x="2689298" y="380815"/>
                  </a:lnTo>
                  <a:lnTo>
                    <a:pt x="2678793" y="380815"/>
                  </a:lnTo>
                  <a:lnTo>
                    <a:pt x="2668288" y="380815"/>
                  </a:lnTo>
                  <a:lnTo>
                    <a:pt x="2657783" y="380815"/>
                  </a:lnTo>
                  <a:lnTo>
                    <a:pt x="2647278" y="380815"/>
                  </a:lnTo>
                  <a:lnTo>
                    <a:pt x="2636773" y="380815"/>
                  </a:lnTo>
                  <a:lnTo>
                    <a:pt x="2626268" y="380815"/>
                  </a:lnTo>
                  <a:lnTo>
                    <a:pt x="2615763" y="380815"/>
                  </a:lnTo>
                  <a:lnTo>
                    <a:pt x="2605258" y="380815"/>
                  </a:lnTo>
                  <a:lnTo>
                    <a:pt x="2594752" y="380815"/>
                  </a:lnTo>
                  <a:lnTo>
                    <a:pt x="2584247" y="380815"/>
                  </a:lnTo>
                  <a:lnTo>
                    <a:pt x="2573742" y="380815"/>
                  </a:lnTo>
                  <a:lnTo>
                    <a:pt x="2563237" y="380815"/>
                  </a:lnTo>
                  <a:lnTo>
                    <a:pt x="2552732" y="380815"/>
                  </a:lnTo>
                  <a:lnTo>
                    <a:pt x="2542227" y="380815"/>
                  </a:lnTo>
                  <a:lnTo>
                    <a:pt x="2531722" y="380815"/>
                  </a:lnTo>
                  <a:lnTo>
                    <a:pt x="2521217" y="380815"/>
                  </a:lnTo>
                  <a:lnTo>
                    <a:pt x="2510712" y="380815"/>
                  </a:lnTo>
                  <a:lnTo>
                    <a:pt x="2500207" y="380815"/>
                  </a:lnTo>
                  <a:lnTo>
                    <a:pt x="2489702" y="380815"/>
                  </a:lnTo>
                  <a:lnTo>
                    <a:pt x="2479197" y="380815"/>
                  </a:lnTo>
                  <a:lnTo>
                    <a:pt x="2468692" y="380815"/>
                  </a:lnTo>
                  <a:lnTo>
                    <a:pt x="2458187" y="380815"/>
                  </a:lnTo>
                  <a:lnTo>
                    <a:pt x="2447681" y="380815"/>
                  </a:lnTo>
                  <a:lnTo>
                    <a:pt x="2437176" y="380815"/>
                  </a:lnTo>
                  <a:lnTo>
                    <a:pt x="2426671" y="380815"/>
                  </a:lnTo>
                  <a:lnTo>
                    <a:pt x="2416166" y="380815"/>
                  </a:lnTo>
                  <a:lnTo>
                    <a:pt x="2405661" y="380815"/>
                  </a:lnTo>
                  <a:lnTo>
                    <a:pt x="2395156" y="380815"/>
                  </a:lnTo>
                  <a:lnTo>
                    <a:pt x="2384651" y="380815"/>
                  </a:lnTo>
                  <a:lnTo>
                    <a:pt x="2374146" y="380815"/>
                  </a:lnTo>
                  <a:lnTo>
                    <a:pt x="2363641" y="380815"/>
                  </a:lnTo>
                  <a:lnTo>
                    <a:pt x="2353136" y="380815"/>
                  </a:lnTo>
                  <a:lnTo>
                    <a:pt x="2342631" y="380815"/>
                  </a:lnTo>
                  <a:lnTo>
                    <a:pt x="2332126" y="380815"/>
                  </a:lnTo>
                  <a:lnTo>
                    <a:pt x="2321621" y="380815"/>
                  </a:lnTo>
                  <a:lnTo>
                    <a:pt x="2311116" y="380815"/>
                  </a:lnTo>
                  <a:lnTo>
                    <a:pt x="2300610" y="380815"/>
                  </a:lnTo>
                  <a:lnTo>
                    <a:pt x="2290105" y="380815"/>
                  </a:lnTo>
                  <a:lnTo>
                    <a:pt x="2279600" y="380815"/>
                  </a:lnTo>
                  <a:lnTo>
                    <a:pt x="2269095" y="380815"/>
                  </a:lnTo>
                  <a:lnTo>
                    <a:pt x="2258590" y="380815"/>
                  </a:lnTo>
                  <a:lnTo>
                    <a:pt x="2248085" y="380815"/>
                  </a:lnTo>
                  <a:lnTo>
                    <a:pt x="2237580" y="380815"/>
                  </a:lnTo>
                  <a:lnTo>
                    <a:pt x="2227075" y="380815"/>
                  </a:lnTo>
                  <a:lnTo>
                    <a:pt x="2216570" y="380815"/>
                  </a:lnTo>
                  <a:lnTo>
                    <a:pt x="2206065" y="380815"/>
                  </a:lnTo>
                  <a:lnTo>
                    <a:pt x="2195560" y="380815"/>
                  </a:lnTo>
                  <a:lnTo>
                    <a:pt x="2185055" y="380815"/>
                  </a:lnTo>
                  <a:lnTo>
                    <a:pt x="2174550" y="380815"/>
                  </a:lnTo>
                  <a:lnTo>
                    <a:pt x="2164045" y="380815"/>
                  </a:lnTo>
                  <a:lnTo>
                    <a:pt x="2153539" y="380815"/>
                  </a:lnTo>
                  <a:lnTo>
                    <a:pt x="2143034" y="380815"/>
                  </a:lnTo>
                  <a:lnTo>
                    <a:pt x="2132529" y="380815"/>
                  </a:lnTo>
                  <a:lnTo>
                    <a:pt x="2122024" y="380815"/>
                  </a:lnTo>
                  <a:lnTo>
                    <a:pt x="2111519" y="380815"/>
                  </a:lnTo>
                  <a:lnTo>
                    <a:pt x="2101014" y="380815"/>
                  </a:lnTo>
                  <a:lnTo>
                    <a:pt x="2090509" y="380815"/>
                  </a:lnTo>
                  <a:lnTo>
                    <a:pt x="2080004" y="380815"/>
                  </a:lnTo>
                  <a:lnTo>
                    <a:pt x="2069499" y="380815"/>
                  </a:lnTo>
                  <a:lnTo>
                    <a:pt x="2058994" y="380815"/>
                  </a:lnTo>
                  <a:lnTo>
                    <a:pt x="2048489" y="380815"/>
                  </a:lnTo>
                  <a:lnTo>
                    <a:pt x="2037984" y="380815"/>
                  </a:lnTo>
                  <a:lnTo>
                    <a:pt x="2027479" y="380815"/>
                  </a:lnTo>
                  <a:lnTo>
                    <a:pt x="2016973" y="380815"/>
                  </a:lnTo>
                  <a:lnTo>
                    <a:pt x="2006468" y="380815"/>
                  </a:lnTo>
                  <a:lnTo>
                    <a:pt x="1995963" y="380815"/>
                  </a:lnTo>
                  <a:lnTo>
                    <a:pt x="1985458" y="380815"/>
                  </a:lnTo>
                  <a:lnTo>
                    <a:pt x="1974953" y="380815"/>
                  </a:lnTo>
                  <a:lnTo>
                    <a:pt x="1964448" y="380815"/>
                  </a:lnTo>
                  <a:lnTo>
                    <a:pt x="1953943" y="380815"/>
                  </a:lnTo>
                  <a:lnTo>
                    <a:pt x="1943438" y="380815"/>
                  </a:lnTo>
                  <a:lnTo>
                    <a:pt x="1932933" y="380815"/>
                  </a:lnTo>
                  <a:lnTo>
                    <a:pt x="1922428" y="380815"/>
                  </a:lnTo>
                  <a:lnTo>
                    <a:pt x="1911923" y="380815"/>
                  </a:lnTo>
                  <a:lnTo>
                    <a:pt x="1901418" y="380815"/>
                  </a:lnTo>
                  <a:lnTo>
                    <a:pt x="1890913" y="380815"/>
                  </a:lnTo>
                  <a:lnTo>
                    <a:pt x="1880408" y="380815"/>
                  </a:lnTo>
                  <a:lnTo>
                    <a:pt x="1869902" y="380815"/>
                  </a:lnTo>
                  <a:lnTo>
                    <a:pt x="1859397" y="380815"/>
                  </a:lnTo>
                  <a:lnTo>
                    <a:pt x="1848892" y="380815"/>
                  </a:lnTo>
                  <a:lnTo>
                    <a:pt x="1838387" y="380815"/>
                  </a:lnTo>
                  <a:lnTo>
                    <a:pt x="1827882" y="380815"/>
                  </a:lnTo>
                  <a:lnTo>
                    <a:pt x="1817377" y="380815"/>
                  </a:lnTo>
                  <a:lnTo>
                    <a:pt x="1806872" y="380815"/>
                  </a:lnTo>
                  <a:lnTo>
                    <a:pt x="1796367" y="380815"/>
                  </a:lnTo>
                  <a:lnTo>
                    <a:pt x="1785862" y="380815"/>
                  </a:lnTo>
                  <a:lnTo>
                    <a:pt x="1775357" y="380815"/>
                  </a:lnTo>
                  <a:lnTo>
                    <a:pt x="1764852" y="380815"/>
                  </a:lnTo>
                  <a:lnTo>
                    <a:pt x="1754347" y="380815"/>
                  </a:lnTo>
                  <a:lnTo>
                    <a:pt x="1743842" y="380815"/>
                  </a:lnTo>
                  <a:lnTo>
                    <a:pt x="1733337" y="380815"/>
                  </a:lnTo>
                  <a:lnTo>
                    <a:pt x="1722831" y="380815"/>
                  </a:lnTo>
                  <a:lnTo>
                    <a:pt x="1712326" y="380815"/>
                  </a:lnTo>
                  <a:lnTo>
                    <a:pt x="1701821" y="380815"/>
                  </a:lnTo>
                  <a:lnTo>
                    <a:pt x="1691316" y="380815"/>
                  </a:lnTo>
                  <a:lnTo>
                    <a:pt x="1680811" y="380815"/>
                  </a:lnTo>
                  <a:lnTo>
                    <a:pt x="1670306" y="380815"/>
                  </a:lnTo>
                  <a:lnTo>
                    <a:pt x="1659801" y="380815"/>
                  </a:lnTo>
                  <a:lnTo>
                    <a:pt x="1649296" y="380815"/>
                  </a:lnTo>
                  <a:lnTo>
                    <a:pt x="1638791" y="380815"/>
                  </a:lnTo>
                  <a:lnTo>
                    <a:pt x="1628286" y="380815"/>
                  </a:lnTo>
                  <a:lnTo>
                    <a:pt x="1617781" y="380815"/>
                  </a:lnTo>
                  <a:lnTo>
                    <a:pt x="1607276" y="380815"/>
                  </a:lnTo>
                  <a:lnTo>
                    <a:pt x="1596771" y="380815"/>
                  </a:lnTo>
                  <a:lnTo>
                    <a:pt x="1586266" y="380815"/>
                  </a:lnTo>
                  <a:lnTo>
                    <a:pt x="1575760" y="380815"/>
                  </a:lnTo>
                  <a:lnTo>
                    <a:pt x="1565255" y="380815"/>
                  </a:lnTo>
                  <a:lnTo>
                    <a:pt x="1554750" y="380815"/>
                  </a:lnTo>
                  <a:lnTo>
                    <a:pt x="1544245" y="380815"/>
                  </a:lnTo>
                  <a:lnTo>
                    <a:pt x="1533740" y="380815"/>
                  </a:lnTo>
                  <a:lnTo>
                    <a:pt x="1523235" y="380815"/>
                  </a:lnTo>
                  <a:lnTo>
                    <a:pt x="1512730" y="380815"/>
                  </a:lnTo>
                  <a:lnTo>
                    <a:pt x="1502225" y="380815"/>
                  </a:lnTo>
                  <a:lnTo>
                    <a:pt x="1491720" y="380815"/>
                  </a:lnTo>
                  <a:lnTo>
                    <a:pt x="1481215" y="380815"/>
                  </a:lnTo>
                  <a:lnTo>
                    <a:pt x="1470710" y="380815"/>
                  </a:lnTo>
                  <a:lnTo>
                    <a:pt x="1460205" y="380815"/>
                  </a:lnTo>
                  <a:lnTo>
                    <a:pt x="1449700" y="380815"/>
                  </a:lnTo>
                  <a:lnTo>
                    <a:pt x="1439194" y="380815"/>
                  </a:lnTo>
                  <a:lnTo>
                    <a:pt x="1428689" y="380815"/>
                  </a:lnTo>
                  <a:lnTo>
                    <a:pt x="1418184" y="380815"/>
                  </a:lnTo>
                  <a:lnTo>
                    <a:pt x="1407679" y="380815"/>
                  </a:lnTo>
                  <a:lnTo>
                    <a:pt x="1397174" y="380815"/>
                  </a:lnTo>
                  <a:lnTo>
                    <a:pt x="1386669" y="380815"/>
                  </a:lnTo>
                  <a:lnTo>
                    <a:pt x="1376164" y="380815"/>
                  </a:lnTo>
                  <a:lnTo>
                    <a:pt x="1365659" y="380815"/>
                  </a:lnTo>
                  <a:lnTo>
                    <a:pt x="1355154" y="380815"/>
                  </a:lnTo>
                  <a:lnTo>
                    <a:pt x="1344649" y="380815"/>
                  </a:lnTo>
                  <a:lnTo>
                    <a:pt x="1334144" y="380815"/>
                  </a:lnTo>
                  <a:lnTo>
                    <a:pt x="1323639" y="380815"/>
                  </a:lnTo>
                  <a:lnTo>
                    <a:pt x="1313134" y="380815"/>
                  </a:lnTo>
                  <a:lnTo>
                    <a:pt x="1302629" y="380815"/>
                  </a:lnTo>
                  <a:lnTo>
                    <a:pt x="1292123" y="380815"/>
                  </a:lnTo>
                  <a:lnTo>
                    <a:pt x="1281618" y="380815"/>
                  </a:lnTo>
                  <a:lnTo>
                    <a:pt x="1271113" y="380815"/>
                  </a:lnTo>
                  <a:lnTo>
                    <a:pt x="1260608" y="380815"/>
                  </a:lnTo>
                  <a:lnTo>
                    <a:pt x="1250103" y="380815"/>
                  </a:lnTo>
                  <a:lnTo>
                    <a:pt x="1239598" y="380815"/>
                  </a:lnTo>
                  <a:lnTo>
                    <a:pt x="1229093" y="380815"/>
                  </a:lnTo>
                  <a:lnTo>
                    <a:pt x="1218588" y="380815"/>
                  </a:lnTo>
                  <a:lnTo>
                    <a:pt x="1208083" y="380815"/>
                  </a:lnTo>
                  <a:lnTo>
                    <a:pt x="1197578" y="380815"/>
                  </a:lnTo>
                  <a:lnTo>
                    <a:pt x="1187073" y="380815"/>
                  </a:lnTo>
                  <a:lnTo>
                    <a:pt x="1176568" y="380815"/>
                  </a:lnTo>
                  <a:lnTo>
                    <a:pt x="1166063" y="380815"/>
                  </a:lnTo>
                  <a:lnTo>
                    <a:pt x="1155558" y="380815"/>
                  </a:lnTo>
                  <a:lnTo>
                    <a:pt x="1145052" y="380815"/>
                  </a:lnTo>
                  <a:lnTo>
                    <a:pt x="1134547" y="380815"/>
                  </a:lnTo>
                  <a:lnTo>
                    <a:pt x="1124042" y="380815"/>
                  </a:lnTo>
                  <a:lnTo>
                    <a:pt x="1113537" y="380815"/>
                  </a:lnTo>
                  <a:lnTo>
                    <a:pt x="1103032" y="380815"/>
                  </a:lnTo>
                  <a:lnTo>
                    <a:pt x="1092527" y="380815"/>
                  </a:lnTo>
                  <a:lnTo>
                    <a:pt x="1082022" y="380815"/>
                  </a:lnTo>
                  <a:lnTo>
                    <a:pt x="1071517" y="380815"/>
                  </a:lnTo>
                  <a:lnTo>
                    <a:pt x="1061012" y="380815"/>
                  </a:lnTo>
                  <a:lnTo>
                    <a:pt x="1050507" y="380815"/>
                  </a:lnTo>
                  <a:lnTo>
                    <a:pt x="1040002" y="380815"/>
                  </a:lnTo>
                  <a:lnTo>
                    <a:pt x="1029497" y="380815"/>
                  </a:lnTo>
                  <a:lnTo>
                    <a:pt x="1018992" y="380815"/>
                  </a:lnTo>
                  <a:lnTo>
                    <a:pt x="1008486" y="380815"/>
                  </a:lnTo>
                  <a:lnTo>
                    <a:pt x="997981" y="380815"/>
                  </a:lnTo>
                  <a:lnTo>
                    <a:pt x="987476" y="380815"/>
                  </a:lnTo>
                  <a:lnTo>
                    <a:pt x="976971" y="380815"/>
                  </a:lnTo>
                  <a:lnTo>
                    <a:pt x="966466" y="380815"/>
                  </a:lnTo>
                  <a:lnTo>
                    <a:pt x="955961" y="380815"/>
                  </a:lnTo>
                  <a:lnTo>
                    <a:pt x="945456" y="380815"/>
                  </a:lnTo>
                  <a:lnTo>
                    <a:pt x="934951" y="380815"/>
                  </a:lnTo>
                  <a:lnTo>
                    <a:pt x="924446" y="380815"/>
                  </a:lnTo>
                  <a:lnTo>
                    <a:pt x="913941" y="380815"/>
                  </a:lnTo>
                  <a:lnTo>
                    <a:pt x="903436" y="380815"/>
                  </a:lnTo>
                  <a:lnTo>
                    <a:pt x="892931" y="380815"/>
                  </a:lnTo>
                  <a:lnTo>
                    <a:pt x="882426" y="380815"/>
                  </a:lnTo>
                  <a:lnTo>
                    <a:pt x="871921" y="380815"/>
                  </a:lnTo>
                  <a:lnTo>
                    <a:pt x="861415" y="380815"/>
                  </a:lnTo>
                  <a:lnTo>
                    <a:pt x="850910" y="380815"/>
                  </a:lnTo>
                  <a:lnTo>
                    <a:pt x="840405" y="380815"/>
                  </a:lnTo>
                  <a:lnTo>
                    <a:pt x="829900" y="380815"/>
                  </a:lnTo>
                  <a:lnTo>
                    <a:pt x="819395" y="380815"/>
                  </a:lnTo>
                  <a:lnTo>
                    <a:pt x="808890" y="380815"/>
                  </a:lnTo>
                  <a:lnTo>
                    <a:pt x="798385" y="380815"/>
                  </a:lnTo>
                  <a:lnTo>
                    <a:pt x="787880" y="380815"/>
                  </a:lnTo>
                  <a:lnTo>
                    <a:pt x="777375" y="380815"/>
                  </a:lnTo>
                  <a:lnTo>
                    <a:pt x="766870" y="380815"/>
                  </a:lnTo>
                  <a:lnTo>
                    <a:pt x="756365" y="380815"/>
                  </a:lnTo>
                  <a:lnTo>
                    <a:pt x="745860" y="380815"/>
                  </a:lnTo>
                  <a:lnTo>
                    <a:pt x="735355" y="380815"/>
                  </a:lnTo>
                  <a:lnTo>
                    <a:pt x="724850" y="380815"/>
                  </a:lnTo>
                  <a:lnTo>
                    <a:pt x="714344" y="380815"/>
                  </a:lnTo>
                  <a:lnTo>
                    <a:pt x="703839" y="380815"/>
                  </a:lnTo>
                  <a:lnTo>
                    <a:pt x="693334" y="380815"/>
                  </a:lnTo>
                  <a:lnTo>
                    <a:pt x="682829" y="380815"/>
                  </a:lnTo>
                  <a:lnTo>
                    <a:pt x="672324" y="380815"/>
                  </a:lnTo>
                  <a:lnTo>
                    <a:pt x="661819" y="380815"/>
                  </a:lnTo>
                  <a:lnTo>
                    <a:pt x="651314" y="380815"/>
                  </a:lnTo>
                  <a:lnTo>
                    <a:pt x="640809" y="380815"/>
                  </a:lnTo>
                  <a:lnTo>
                    <a:pt x="630304" y="380815"/>
                  </a:lnTo>
                  <a:lnTo>
                    <a:pt x="619799" y="380815"/>
                  </a:lnTo>
                  <a:lnTo>
                    <a:pt x="609294" y="380815"/>
                  </a:lnTo>
                  <a:lnTo>
                    <a:pt x="598789" y="380815"/>
                  </a:lnTo>
                  <a:lnTo>
                    <a:pt x="588284" y="380815"/>
                  </a:lnTo>
                  <a:lnTo>
                    <a:pt x="577779" y="380815"/>
                  </a:lnTo>
                  <a:lnTo>
                    <a:pt x="567273" y="380815"/>
                  </a:lnTo>
                  <a:lnTo>
                    <a:pt x="556768" y="380815"/>
                  </a:lnTo>
                  <a:lnTo>
                    <a:pt x="546263" y="380815"/>
                  </a:lnTo>
                  <a:lnTo>
                    <a:pt x="535758" y="380815"/>
                  </a:lnTo>
                  <a:lnTo>
                    <a:pt x="525253" y="380815"/>
                  </a:lnTo>
                  <a:lnTo>
                    <a:pt x="514748" y="380815"/>
                  </a:lnTo>
                  <a:lnTo>
                    <a:pt x="504243" y="380815"/>
                  </a:lnTo>
                  <a:lnTo>
                    <a:pt x="493738" y="380815"/>
                  </a:lnTo>
                  <a:lnTo>
                    <a:pt x="483233" y="380815"/>
                  </a:lnTo>
                  <a:lnTo>
                    <a:pt x="472728" y="380815"/>
                  </a:lnTo>
                  <a:lnTo>
                    <a:pt x="462223" y="380815"/>
                  </a:lnTo>
                  <a:lnTo>
                    <a:pt x="451718" y="380815"/>
                  </a:lnTo>
                  <a:lnTo>
                    <a:pt x="441213" y="380815"/>
                  </a:lnTo>
                  <a:lnTo>
                    <a:pt x="430707" y="380815"/>
                  </a:lnTo>
                  <a:lnTo>
                    <a:pt x="420202" y="380815"/>
                  </a:lnTo>
                  <a:lnTo>
                    <a:pt x="409697" y="380815"/>
                  </a:lnTo>
                  <a:lnTo>
                    <a:pt x="399192" y="380815"/>
                  </a:lnTo>
                  <a:lnTo>
                    <a:pt x="388687" y="380815"/>
                  </a:lnTo>
                  <a:lnTo>
                    <a:pt x="378182" y="380815"/>
                  </a:lnTo>
                  <a:lnTo>
                    <a:pt x="367677" y="380815"/>
                  </a:lnTo>
                  <a:lnTo>
                    <a:pt x="357172" y="380815"/>
                  </a:lnTo>
                  <a:lnTo>
                    <a:pt x="346667" y="380815"/>
                  </a:lnTo>
                  <a:lnTo>
                    <a:pt x="336162" y="380815"/>
                  </a:lnTo>
                  <a:lnTo>
                    <a:pt x="325657" y="380815"/>
                  </a:lnTo>
                  <a:lnTo>
                    <a:pt x="315152" y="380815"/>
                  </a:lnTo>
                  <a:lnTo>
                    <a:pt x="304647" y="380815"/>
                  </a:lnTo>
                  <a:lnTo>
                    <a:pt x="294142" y="380815"/>
                  </a:lnTo>
                  <a:lnTo>
                    <a:pt x="283636" y="380815"/>
                  </a:lnTo>
                  <a:lnTo>
                    <a:pt x="273131" y="380815"/>
                  </a:lnTo>
                  <a:lnTo>
                    <a:pt x="262626" y="380815"/>
                  </a:lnTo>
                  <a:lnTo>
                    <a:pt x="252121" y="380815"/>
                  </a:lnTo>
                  <a:lnTo>
                    <a:pt x="241616" y="380815"/>
                  </a:lnTo>
                  <a:lnTo>
                    <a:pt x="231111" y="380815"/>
                  </a:lnTo>
                  <a:lnTo>
                    <a:pt x="220606" y="380815"/>
                  </a:lnTo>
                  <a:lnTo>
                    <a:pt x="210101" y="380815"/>
                  </a:lnTo>
                  <a:lnTo>
                    <a:pt x="199596" y="380815"/>
                  </a:lnTo>
                  <a:lnTo>
                    <a:pt x="189091" y="380815"/>
                  </a:lnTo>
                  <a:lnTo>
                    <a:pt x="178586" y="380815"/>
                  </a:lnTo>
                  <a:lnTo>
                    <a:pt x="168081" y="380815"/>
                  </a:lnTo>
                  <a:lnTo>
                    <a:pt x="157576" y="380815"/>
                  </a:lnTo>
                  <a:lnTo>
                    <a:pt x="147071" y="380815"/>
                  </a:lnTo>
                  <a:lnTo>
                    <a:pt x="136565" y="380815"/>
                  </a:lnTo>
                  <a:lnTo>
                    <a:pt x="126060" y="380815"/>
                  </a:lnTo>
                  <a:lnTo>
                    <a:pt x="115555" y="380815"/>
                  </a:lnTo>
                  <a:lnTo>
                    <a:pt x="105050" y="380815"/>
                  </a:lnTo>
                  <a:lnTo>
                    <a:pt x="94545" y="380815"/>
                  </a:lnTo>
                  <a:lnTo>
                    <a:pt x="84040" y="380815"/>
                  </a:lnTo>
                  <a:lnTo>
                    <a:pt x="73535" y="380815"/>
                  </a:lnTo>
                  <a:lnTo>
                    <a:pt x="63030" y="380815"/>
                  </a:lnTo>
                  <a:lnTo>
                    <a:pt x="52525" y="380815"/>
                  </a:lnTo>
                  <a:lnTo>
                    <a:pt x="42020" y="380815"/>
                  </a:lnTo>
                  <a:lnTo>
                    <a:pt x="31515" y="380815"/>
                  </a:lnTo>
                  <a:lnTo>
                    <a:pt x="21010" y="380815"/>
                  </a:lnTo>
                  <a:lnTo>
                    <a:pt x="10505" y="380815"/>
                  </a:lnTo>
                  <a:lnTo>
                    <a:pt x="0" y="380815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l86">
              <a:extLst>
                <a:ext uri="{FF2B5EF4-FFF2-40B4-BE49-F238E27FC236}">
                  <a16:creationId xmlns:a16="http://schemas.microsoft.com/office/drawing/2014/main" id="{D38D4A7D-2F61-DF4B-9580-CC492D4B34E6}"/>
                </a:ext>
              </a:extLst>
            </p:cNvPr>
            <p:cNvSpPr/>
            <p:nvPr/>
          </p:nvSpPr>
          <p:spPr>
            <a:xfrm>
              <a:off x="2092347" y="2302580"/>
              <a:ext cx="4569706" cy="375636"/>
            </a:xfrm>
            <a:custGeom>
              <a:avLst/>
              <a:gdLst/>
              <a:ahLst/>
              <a:cxnLst/>
              <a:rect l="0" t="0" r="0" b="0"/>
              <a:pathLst>
                <a:path w="4569706" h="375636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87">
              <a:extLst>
                <a:ext uri="{FF2B5EF4-FFF2-40B4-BE49-F238E27FC236}">
                  <a16:creationId xmlns:a16="http://schemas.microsoft.com/office/drawing/2014/main" id="{ECA54DB1-0EAA-674C-95EB-B8CE40FB1FA9}"/>
                </a:ext>
              </a:extLst>
            </p:cNvPr>
            <p:cNvSpPr/>
            <p:nvPr/>
          </p:nvSpPr>
          <p:spPr>
            <a:xfrm>
              <a:off x="378715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2" name="tx88">
              <a:extLst>
                <a:ext uri="{FF2B5EF4-FFF2-40B4-BE49-F238E27FC236}">
                  <a16:creationId xmlns:a16="http://schemas.microsoft.com/office/drawing/2014/main" id="{E17C2691-7598-0C4D-A135-E4C8306DA3ED}"/>
                </a:ext>
              </a:extLst>
            </p:cNvPr>
            <p:cNvSpPr/>
            <p:nvPr/>
          </p:nvSpPr>
          <p:spPr>
            <a:xfrm>
              <a:off x="31047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3" name="tx89">
              <a:extLst>
                <a:ext uri="{FF2B5EF4-FFF2-40B4-BE49-F238E27FC236}">
                  <a16:creationId xmlns:a16="http://schemas.microsoft.com/office/drawing/2014/main" id="{2BD89088-EFD8-9148-B40F-B8B93136EFE4}"/>
                </a:ext>
              </a:extLst>
            </p:cNvPr>
            <p:cNvSpPr/>
            <p:nvPr/>
          </p:nvSpPr>
          <p:spPr>
            <a:xfrm>
              <a:off x="325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4" name="tx90">
              <a:extLst>
                <a:ext uri="{FF2B5EF4-FFF2-40B4-BE49-F238E27FC236}">
                  <a16:creationId xmlns:a16="http://schemas.microsoft.com/office/drawing/2014/main" id="{2E516D3C-3359-F54A-B68F-C513E351F71B}"/>
                </a:ext>
              </a:extLst>
            </p:cNvPr>
            <p:cNvSpPr/>
            <p:nvPr/>
          </p:nvSpPr>
          <p:spPr>
            <a:xfrm>
              <a:off x="406512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5" name="tx91">
              <a:extLst>
                <a:ext uri="{FF2B5EF4-FFF2-40B4-BE49-F238E27FC236}">
                  <a16:creationId xmlns:a16="http://schemas.microsoft.com/office/drawing/2014/main" id="{AD7AAF2D-54CA-4B4A-87B6-D13C1B672840}"/>
                </a:ext>
              </a:extLst>
            </p:cNvPr>
            <p:cNvSpPr/>
            <p:nvPr/>
          </p:nvSpPr>
          <p:spPr>
            <a:xfrm>
              <a:off x="34254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6" name="tx92">
              <a:extLst>
                <a:ext uri="{FF2B5EF4-FFF2-40B4-BE49-F238E27FC236}">
                  <a16:creationId xmlns:a16="http://schemas.microsoft.com/office/drawing/2014/main" id="{635E8EC6-14A9-754A-AABE-23CF2771F638}"/>
                </a:ext>
              </a:extLst>
            </p:cNvPr>
            <p:cNvSpPr/>
            <p:nvPr/>
          </p:nvSpPr>
          <p:spPr>
            <a:xfrm>
              <a:off x="346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7" name="tx93">
              <a:extLst>
                <a:ext uri="{FF2B5EF4-FFF2-40B4-BE49-F238E27FC236}">
                  <a16:creationId xmlns:a16="http://schemas.microsoft.com/office/drawing/2014/main" id="{9C4A3C5B-2317-0F42-BE4B-27CC434CACF4}"/>
                </a:ext>
              </a:extLst>
            </p:cNvPr>
            <p:cNvSpPr/>
            <p:nvPr/>
          </p:nvSpPr>
          <p:spPr>
            <a:xfrm>
              <a:off x="403257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8" name="tx94">
              <a:extLst>
                <a:ext uri="{FF2B5EF4-FFF2-40B4-BE49-F238E27FC236}">
                  <a16:creationId xmlns:a16="http://schemas.microsoft.com/office/drawing/2014/main" id="{FAEBBE4C-3402-6841-B8D4-9695EFFEAEEA}"/>
                </a:ext>
              </a:extLst>
            </p:cNvPr>
            <p:cNvSpPr/>
            <p:nvPr/>
          </p:nvSpPr>
          <p:spPr>
            <a:xfrm>
              <a:off x="4168994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9" name="tx95">
              <a:extLst>
                <a:ext uri="{FF2B5EF4-FFF2-40B4-BE49-F238E27FC236}">
                  <a16:creationId xmlns:a16="http://schemas.microsoft.com/office/drawing/2014/main" id="{DAE1F2B8-FC4A-8F48-A339-8A9D486971A5}"/>
                </a:ext>
              </a:extLst>
            </p:cNvPr>
            <p:cNvSpPr/>
            <p:nvPr/>
          </p:nvSpPr>
          <p:spPr>
            <a:xfrm>
              <a:off x="612791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0" name="tx96">
              <a:extLst>
                <a:ext uri="{FF2B5EF4-FFF2-40B4-BE49-F238E27FC236}">
                  <a16:creationId xmlns:a16="http://schemas.microsoft.com/office/drawing/2014/main" id="{807D8AB1-47FB-9846-A916-04D233401BE1}"/>
                </a:ext>
              </a:extLst>
            </p:cNvPr>
            <p:cNvSpPr/>
            <p:nvPr/>
          </p:nvSpPr>
          <p:spPr>
            <a:xfrm>
              <a:off x="275640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1" name="tx97">
              <a:extLst>
                <a:ext uri="{FF2B5EF4-FFF2-40B4-BE49-F238E27FC236}">
                  <a16:creationId xmlns:a16="http://schemas.microsoft.com/office/drawing/2014/main" id="{8DD6729D-CEF0-C04F-A8FD-CF8FC8ECB6BD}"/>
                </a:ext>
              </a:extLst>
            </p:cNvPr>
            <p:cNvSpPr/>
            <p:nvPr/>
          </p:nvSpPr>
          <p:spPr>
            <a:xfrm>
              <a:off x="38887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2" name="tx98">
              <a:extLst>
                <a:ext uri="{FF2B5EF4-FFF2-40B4-BE49-F238E27FC236}">
                  <a16:creationId xmlns:a16="http://schemas.microsoft.com/office/drawing/2014/main" id="{BAF2DED4-EB88-8E45-B9F6-32DA0095521C}"/>
                </a:ext>
              </a:extLst>
            </p:cNvPr>
            <p:cNvSpPr/>
            <p:nvPr/>
          </p:nvSpPr>
          <p:spPr>
            <a:xfrm>
              <a:off x="34710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3" name="tx99">
              <a:extLst>
                <a:ext uri="{FF2B5EF4-FFF2-40B4-BE49-F238E27FC236}">
                  <a16:creationId xmlns:a16="http://schemas.microsoft.com/office/drawing/2014/main" id="{0E16C32D-B611-3244-B679-5D608B624D5F}"/>
                </a:ext>
              </a:extLst>
            </p:cNvPr>
            <p:cNvSpPr/>
            <p:nvPr/>
          </p:nvSpPr>
          <p:spPr>
            <a:xfrm>
              <a:off x="36480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4" name="tx100">
              <a:extLst>
                <a:ext uri="{FF2B5EF4-FFF2-40B4-BE49-F238E27FC236}">
                  <a16:creationId xmlns:a16="http://schemas.microsoft.com/office/drawing/2014/main" id="{B6735730-8824-5643-BB8A-9689BF8C9D13}"/>
                </a:ext>
              </a:extLst>
            </p:cNvPr>
            <p:cNvSpPr/>
            <p:nvPr/>
          </p:nvSpPr>
          <p:spPr>
            <a:xfrm>
              <a:off x="356614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5" name="tx101">
              <a:extLst>
                <a:ext uri="{FF2B5EF4-FFF2-40B4-BE49-F238E27FC236}">
                  <a16:creationId xmlns:a16="http://schemas.microsoft.com/office/drawing/2014/main" id="{4D4B9545-B196-0C42-85EB-234C69827B97}"/>
                </a:ext>
              </a:extLst>
            </p:cNvPr>
            <p:cNvSpPr/>
            <p:nvPr/>
          </p:nvSpPr>
          <p:spPr>
            <a:xfrm>
              <a:off x="451634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6" name="tx102">
              <a:extLst>
                <a:ext uri="{FF2B5EF4-FFF2-40B4-BE49-F238E27FC236}">
                  <a16:creationId xmlns:a16="http://schemas.microsoft.com/office/drawing/2014/main" id="{2377C6D7-6EA4-854E-A990-CCBDA6E4E927}"/>
                </a:ext>
              </a:extLst>
            </p:cNvPr>
            <p:cNvSpPr/>
            <p:nvPr/>
          </p:nvSpPr>
          <p:spPr>
            <a:xfrm>
              <a:off x="291105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7" name="tx103">
              <a:extLst>
                <a:ext uri="{FF2B5EF4-FFF2-40B4-BE49-F238E27FC236}">
                  <a16:creationId xmlns:a16="http://schemas.microsoft.com/office/drawing/2014/main" id="{0383074C-C5FE-944C-B55A-6B4394502CA5}"/>
                </a:ext>
              </a:extLst>
            </p:cNvPr>
            <p:cNvSpPr/>
            <p:nvPr/>
          </p:nvSpPr>
          <p:spPr>
            <a:xfrm>
              <a:off x="38311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8" name="tx104">
              <a:extLst>
                <a:ext uri="{FF2B5EF4-FFF2-40B4-BE49-F238E27FC236}">
                  <a16:creationId xmlns:a16="http://schemas.microsoft.com/office/drawing/2014/main" id="{FAD4A5F5-15A1-2348-AFDE-EBB0DEBDB42C}"/>
                </a:ext>
              </a:extLst>
            </p:cNvPr>
            <p:cNvSpPr/>
            <p:nvPr/>
          </p:nvSpPr>
          <p:spPr>
            <a:xfrm>
              <a:off x="516519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9" name="tx105">
              <a:extLst>
                <a:ext uri="{FF2B5EF4-FFF2-40B4-BE49-F238E27FC236}">
                  <a16:creationId xmlns:a16="http://schemas.microsoft.com/office/drawing/2014/main" id="{55A9691D-96B3-1348-BFBF-EDD0F1914C84}"/>
                </a:ext>
              </a:extLst>
            </p:cNvPr>
            <p:cNvSpPr/>
            <p:nvPr/>
          </p:nvSpPr>
          <p:spPr>
            <a:xfrm>
              <a:off x="353011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0" name="tx106">
              <a:extLst>
                <a:ext uri="{FF2B5EF4-FFF2-40B4-BE49-F238E27FC236}">
                  <a16:creationId xmlns:a16="http://schemas.microsoft.com/office/drawing/2014/main" id="{2A7A1A85-1C8D-3F42-BFBF-A43C32C25FAB}"/>
                </a:ext>
              </a:extLst>
            </p:cNvPr>
            <p:cNvSpPr/>
            <p:nvPr/>
          </p:nvSpPr>
          <p:spPr>
            <a:xfrm>
              <a:off x="403915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1" name="tx107">
              <a:extLst>
                <a:ext uri="{FF2B5EF4-FFF2-40B4-BE49-F238E27FC236}">
                  <a16:creationId xmlns:a16="http://schemas.microsoft.com/office/drawing/2014/main" id="{4286F76E-56A3-474B-AB08-E5457AE3DB21}"/>
                </a:ext>
              </a:extLst>
            </p:cNvPr>
            <p:cNvSpPr/>
            <p:nvPr/>
          </p:nvSpPr>
          <p:spPr>
            <a:xfrm>
              <a:off x="305591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2" name="tx108">
              <a:extLst>
                <a:ext uri="{FF2B5EF4-FFF2-40B4-BE49-F238E27FC236}">
                  <a16:creationId xmlns:a16="http://schemas.microsoft.com/office/drawing/2014/main" id="{F6FD315F-C52F-6441-B950-A706B15C45E9}"/>
                </a:ext>
              </a:extLst>
            </p:cNvPr>
            <p:cNvSpPr/>
            <p:nvPr/>
          </p:nvSpPr>
          <p:spPr>
            <a:xfrm>
              <a:off x="375234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3" name="tx109">
              <a:extLst>
                <a:ext uri="{FF2B5EF4-FFF2-40B4-BE49-F238E27FC236}">
                  <a16:creationId xmlns:a16="http://schemas.microsoft.com/office/drawing/2014/main" id="{A076D566-D0E3-084F-8482-2098A0E34E6B}"/>
                </a:ext>
              </a:extLst>
            </p:cNvPr>
            <p:cNvSpPr/>
            <p:nvPr/>
          </p:nvSpPr>
          <p:spPr>
            <a:xfrm>
              <a:off x="272935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4" name="tx110">
              <a:extLst>
                <a:ext uri="{FF2B5EF4-FFF2-40B4-BE49-F238E27FC236}">
                  <a16:creationId xmlns:a16="http://schemas.microsoft.com/office/drawing/2014/main" id="{0BE78507-5A73-C349-AC2C-611E28904387}"/>
                </a:ext>
              </a:extLst>
            </p:cNvPr>
            <p:cNvSpPr/>
            <p:nvPr/>
          </p:nvSpPr>
          <p:spPr>
            <a:xfrm>
              <a:off x="295691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5" name="tx111">
              <a:extLst>
                <a:ext uri="{FF2B5EF4-FFF2-40B4-BE49-F238E27FC236}">
                  <a16:creationId xmlns:a16="http://schemas.microsoft.com/office/drawing/2014/main" id="{53C910C9-A894-5D4F-8BB3-6E7C70A6EA22}"/>
                </a:ext>
              </a:extLst>
            </p:cNvPr>
            <p:cNvSpPr/>
            <p:nvPr/>
          </p:nvSpPr>
          <p:spPr>
            <a:xfrm>
              <a:off x="453797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6" name="tx112">
              <a:extLst>
                <a:ext uri="{FF2B5EF4-FFF2-40B4-BE49-F238E27FC236}">
                  <a16:creationId xmlns:a16="http://schemas.microsoft.com/office/drawing/2014/main" id="{7D1ED642-7B96-454B-B971-2B45897B8C2D}"/>
                </a:ext>
              </a:extLst>
            </p:cNvPr>
            <p:cNvSpPr/>
            <p:nvPr/>
          </p:nvSpPr>
          <p:spPr>
            <a:xfrm>
              <a:off x="35995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7" name="tx113">
              <a:extLst>
                <a:ext uri="{FF2B5EF4-FFF2-40B4-BE49-F238E27FC236}">
                  <a16:creationId xmlns:a16="http://schemas.microsoft.com/office/drawing/2014/main" id="{9EE41104-717B-0347-97DE-063AD602235C}"/>
                </a:ext>
              </a:extLst>
            </p:cNvPr>
            <p:cNvSpPr/>
            <p:nvPr/>
          </p:nvSpPr>
          <p:spPr>
            <a:xfrm>
              <a:off x="27242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8" name="tx114">
              <a:extLst>
                <a:ext uri="{FF2B5EF4-FFF2-40B4-BE49-F238E27FC236}">
                  <a16:creationId xmlns:a16="http://schemas.microsoft.com/office/drawing/2014/main" id="{259A57E0-E2CD-5B4D-8B27-F9E9662DAC15}"/>
                </a:ext>
              </a:extLst>
            </p:cNvPr>
            <p:cNvSpPr/>
            <p:nvPr/>
          </p:nvSpPr>
          <p:spPr>
            <a:xfrm>
              <a:off x="316788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9" name="tx115">
              <a:extLst>
                <a:ext uri="{FF2B5EF4-FFF2-40B4-BE49-F238E27FC236}">
                  <a16:creationId xmlns:a16="http://schemas.microsoft.com/office/drawing/2014/main" id="{F6D1FB8E-C5E2-F84D-8103-1318CF18E5F2}"/>
                </a:ext>
              </a:extLst>
            </p:cNvPr>
            <p:cNvSpPr/>
            <p:nvPr/>
          </p:nvSpPr>
          <p:spPr>
            <a:xfrm>
              <a:off x="372710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0" name="tx116">
              <a:extLst>
                <a:ext uri="{FF2B5EF4-FFF2-40B4-BE49-F238E27FC236}">
                  <a16:creationId xmlns:a16="http://schemas.microsoft.com/office/drawing/2014/main" id="{D58198BD-03D8-6A4D-85D1-13BF20DEA1EC}"/>
                </a:ext>
              </a:extLst>
            </p:cNvPr>
            <p:cNvSpPr/>
            <p:nvPr/>
          </p:nvSpPr>
          <p:spPr>
            <a:xfrm>
              <a:off x="333043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1" name="pg117">
              <a:extLst>
                <a:ext uri="{FF2B5EF4-FFF2-40B4-BE49-F238E27FC236}">
                  <a16:creationId xmlns:a16="http://schemas.microsoft.com/office/drawing/2014/main" id="{CE8B5ADE-DA43-0146-BF2B-F1E779111502}"/>
                </a:ext>
              </a:extLst>
            </p:cNvPr>
            <p:cNvSpPr/>
            <p:nvPr/>
          </p:nvSpPr>
          <p:spPr>
            <a:xfrm>
              <a:off x="2144872" y="2851047"/>
              <a:ext cx="3834351" cy="359689"/>
            </a:xfrm>
            <a:custGeom>
              <a:avLst/>
              <a:gdLst/>
              <a:ahLst/>
              <a:cxnLst/>
              <a:rect l="0" t="0" r="0" b="0"/>
              <a:pathLst>
                <a:path w="3834351" h="359689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  <a:lnTo>
                    <a:pt x="3834351" y="359689"/>
                  </a:lnTo>
                  <a:lnTo>
                    <a:pt x="3823846" y="359689"/>
                  </a:lnTo>
                  <a:lnTo>
                    <a:pt x="3813341" y="359689"/>
                  </a:lnTo>
                  <a:lnTo>
                    <a:pt x="3802836" y="359689"/>
                  </a:lnTo>
                  <a:lnTo>
                    <a:pt x="3792331" y="359689"/>
                  </a:lnTo>
                  <a:lnTo>
                    <a:pt x="3781826" y="359689"/>
                  </a:lnTo>
                  <a:lnTo>
                    <a:pt x="3771321" y="359689"/>
                  </a:lnTo>
                  <a:lnTo>
                    <a:pt x="3760816" y="359689"/>
                  </a:lnTo>
                  <a:lnTo>
                    <a:pt x="3750311" y="359689"/>
                  </a:lnTo>
                  <a:lnTo>
                    <a:pt x="3739805" y="359689"/>
                  </a:lnTo>
                  <a:lnTo>
                    <a:pt x="3729300" y="359689"/>
                  </a:lnTo>
                  <a:lnTo>
                    <a:pt x="3718795" y="359689"/>
                  </a:lnTo>
                  <a:lnTo>
                    <a:pt x="3708290" y="359689"/>
                  </a:lnTo>
                  <a:lnTo>
                    <a:pt x="3697785" y="359689"/>
                  </a:lnTo>
                  <a:lnTo>
                    <a:pt x="3687280" y="359689"/>
                  </a:lnTo>
                  <a:lnTo>
                    <a:pt x="3676775" y="359689"/>
                  </a:lnTo>
                  <a:lnTo>
                    <a:pt x="3666270" y="359689"/>
                  </a:lnTo>
                  <a:lnTo>
                    <a:pt x="3655765" y="359689"/>
                  </a:lnTo>
                  <a:lnTo>
                    <a:pt x="3645260" y="359689"/>
                  </a:lnTo>
                  <a:lnTo>
                    <a:pt x="3634755" y="359689"/>
                  </a:lnTo>
                  <a:lnTo>
                    <a:pt x="3624250" y="359689"/>
                  </a:lnTo>
                  <a:lnTo>
                    <a:pt x="3613745" y="359689"/>
                  </a:lnTo>
                  <a:lnTo>
                    <a:pt x="3603239" y="359689"/>
                  </a:lnTo>
                  <a:lnTo>
                    <a:pt x="3592734" y="359689"/>
                  </a:lnTo>
                  <a:lnTo>
                    <a:pt x="3582229" y="359689"/>
                  </a:lnTo>
                  <a:lnTo>
                    <a:pt x="3571724" y="359689"/>
                  </a:lnTo>
                  <a:lnTo>
                    <a:pt x="3561219" y="359689"/>
                  </a:lnTo>
                  <a:lnTo>
                    <a:pt x="3550714" y="359689"/>
                  </a:lnTo>
                  <a:lnTo>
                    <a:pt x="3540209" y="359689"/>
                  </a:lnTo>
                  <a:lnTo>
                    <a:pt x="3529704" y="359689"/>
                  </a:lnTo>
                  <a:lnTo>
                    <a:pt x="3519199" y="359689"/>
                  </a:lnTo>
                  <a:lnTo>
                    <a:pt x="3508694" y="359689"/>
                  </a:lnTo>
                  <a:lnTo>
                    <a:pt x="3498189" y="359689"/>
                  </a:lnTo>
                  <a:lnTo>
                    <a:pt x="3487684" y="359689"/>
                  </a:lnTo>
                  <a:lnTo>
                    <a:pt x="3477179" y="359689"/>
                  </a:lnTo>
                  <a:lnTo>
                    <a:pt x="3466674" y="359689"/>
                  </a:lnTo>
                  <a:lnTo>
                    <a:pt x="3456168" y="359689"/>
                  </a:lnTo>
                  <a:lnTo>
                    <a:pt x="3445663" y="359689"/>
                  </a:lnTo>
                  <a:lnTo>
                    <a:pt x="3435158" y="359689"/>
                  </a:lnTo>
                  <a:lnTo>
                    <a:pt x="3424653" y="359689"/>
                  </a:lnTo>
                  <a:lnTo>
                    <a:pt x="3414148" y="359689"/>
                  </a:lnTo>
                  <a:lnTo>
                    <a:pt x="3403643" y="359689"/>
                  </a:lnTo>
                  <a:lnTo>
                    <a:pt x="3393138" y="359689"/>
                  </a:lnTo>
                  <a:lnTo>
                    <a:pt x="3382633" y="359689"/>
                  </a:lnTo>
                  <a:lnTo>
                    <a:pt x="3372128" y="359689"/>
                  </a:lnTo>
                  <a:lnTo>
                    <a:pt x="3361623" y="359689"/>
                  </a:lnTo>
                  <a:lnTo>
                    <a:pt x="3351118" y="359689"/>
                  </a:lnTo>
                  <a:lnTo>
                    <a:pt x="3340613" y="359689"/>
                  </a:lnTo>
                  <a:lnTo>
                    <a:pt x="3330108" y="359689"/>
                  </a:lnTo>
                  <a:lnTo>
                    <a:pt x="3319603" y="359689"/>
                  </a:lnTo>
                  <a:lnTo>
                    <a:pt x="3309097" y="359689"/>
                  </a:lnTo>
                  <a:lnTo>
                    <a:pt x="3298592" y="359689"/>
                  </a:lnTo>
                  <a:lnTo>
                    <a:pt x="3288087" y="359689"/>
                  </a:lnTo>
                  <a:lnTo>
                    <a:pt x="3277582" y="359689"/>
                  </a:lnTo>
                  <a:lnTo>
                    <a:pt x="3267077" y="359689"/>
                  </a:lnTo>
                  <a:lnTo>
                    <a:pt x="3256572" y="359689"/>
                  </a:lnTo>
                  <a:lnTo>
                    <a:pt x="3246067" y="359689"/>
                  </a:lnTo>
                  <a:lnTo>
                    <a:pt x="3235562" y="359689"/>
                  </a:lnTo>
                  <a:lnTo>
                    <a:pt x="3225057" y="359689"/>
                  </a:lnTo>
                  <a:lnTo>
                    <a:pt x="3214552" y="359689"/>
                  </a:lnTo>
                  <a:lnTo>
                    <a:pt x="3204047" y="359689"/>
                  </a:lnTo>
                  <a:lnTo>
                    <a:pt x="3193542" y="359689"/>
                  </a:lnTo>
                  <a:lnTo>
                    <a:pt x="3183037" y="359689"/>
                  </a:lnTo>
                  <a:lnTo>
                    <a:pt x="3172532" y="359689"/>
                  </a:lnTo>
                  <a:lnTo>
                    <a:pt x="3162026" y="359689"/>
                  </a:lnTo>
                  <a:lnTo>
                    <a:pt x="3151521" y="359689"/>
                  </a:lnTo>
                  <a:lnTo>
                    <a:pt x="3141016" y="359689"/>
                  </a:lnTo>
                  <a:lnTo>
                    <a:pt x="3130511" y="359689"/>
                  </a:lnTo>
                  <a:lnTo>
                    <a:pt x="3120006" y="359689"/>
                  </a:lnTo>
                  <a:lnTo>
                    <a:pt x="3109501" y="359689"/>
                  </a:lnTo>
                  <a:lnTo>
                    <a:pt x="3098996" y="359689"/>
                  </a:lnTo>
                  <a:lnTo>
                    <a:pt x="3088491" y="359689"/>
                  </a:lnTo>
                  <a:lnTo>
                    <a:pt x="3077986" y="359689"/>
                  </a:lnTo>
                  <a:lnTo>
                    <a:pt x="3067481" y="359689"/>
                  </a:lnTo>
                  <a:lnTo>
                    <a:pt x="3056976" y="359689"/>
                  </a:lnTo>
                  <a:lnTo>
                    <a:pt x="3046471" y="359689"/>
                  </a:lnTo>
                  <a:lnTo>
                    <a:pt x="3035966" y="359689"/>
                  </a:lnTo>
                  <a:lnTo>
                    <a:pt x="3025460" y="359689"/>
                  </a:lnTo>
                  <a:lnTo>
                    <a:pt x="3014955" y="359689"/>
                  </a:lnTo>
                  <a:lnTo>
                    <a:pt x="3004450" y="359689"/>
                  </a:lnTo>
                  <a:lnTo>
                    <a:pt x="2993945" y="359689"/>
                  </a:lnTo>
                  <a:lnTo>
                    <a:pt x="2983440" y="359689"/>
                  </a:lnTo>
                  <a:lnTo>
                    <a:pt x="2972935" y="359689"/>
                  </a:lnTo>
                  <a:lnTo>
                    <a:pt x="2962430" y="359689"/>
                  </a:lnTo>
                  <a:lnTo>
                    <a:pt x="2951925" y="359689"/>
                  </a:lnTo>
                  <a:lnTo>
                    <a:pt x="2941420" y="359689"/>
                  </a:lnTo>
                  <a:lnTo>
                    <a:pt x="2930915" y="359689"/>
                  </a:lnTo>
                  <a:lnTo>
                    <a:pt x="2920410" y="359689"/>
                  </a:lnTo>
                  <a:lnTo>
                    <a:pt x="2909905" y="359689"/>
                  </a:lnTo>
                  <a:lnTo>
                    <a:pt x="2899400" y="359689"/>
                  </a:lnTo>
                  <a:lnTo>
                    <a:pt x="2888895" y="359689"/>
                  </a:lnTo>
                  <a:lnTo>
                    <a:pt x="2878389" y="359689"/>
                  </a:lnTo>
                  <a:lnTo>
                    <a:pt x="2867884" y="359689"/>
                  </a:lnTo>
                  <a:lnTo>
                    <a:pt x="2857379" y="359689"/>
                  </a:lnTo>
                  <a:lnTo>
                    <a:pt x="2846874" y="359689"/>
                  </a:lnTo>
                  <a:lnTo>
                    <a:pt x="2836369" y="359689"/>
                  </a:lnTo>
                  <a:lnTo>
                    <a:pt x="2825864" y="359689"/>
                  </a:lnTo>
                  <a:lnTo>
                    <a:pt x="2815359" y="359689"/>
                  </a:lnTo>
                  <a:lnTo>
                    <a:pt x="2804854" y="359689"/>
                  </a:lnTo>
                  <a:lnTo>
                    <a:pt x="2794349" y="359689"/>
                  </a:lnTo>
                  <a:lnTo>
                    <a:pt x="2783844" y="359689"/>
                  </a:lnTo>
                  <a:lnTo>
                    <a:pt x="2773339" y="359689"/>
                  </a:lnTo>
                  <a:lnTo>
                    <a:pt x="2762834" y="359689"/>
                  </a:lnTo>
                  <a:lnTo>
                    <a:pt x="2752329" y="359689"/>
                  </a:lnTo>
                  <a:lnTo>
                    <a:pt x="2741824" y="359689"/>
                  </a:lnTo>
                  <a:lnTo>
                    <a:pt x="2731318" y="359689"/>
                  </a:lnTo>
                  <a:lnTo>
                    <a:pt x="2720813" y="359689"/>
                  </a:lnTo>
                  <a:lnTo>
                    <a:pt x="2710308" y="359689"/>
                  </a:lnTo>
                  <a:lnTo>
                    <a:pt x="2699803" y="359689"/>
                  </a:lnTo>
                  <a:lnTo>
                    <a:pt x="2689298" y="359689"/>
                  </a:lnTo>
                  <a:lnTo>
                    <a:pt x="2678793" y="359689"/>
                  </a:lnTo>
                  <a:lnTo>
                    <a:pt x="2668288" y="359689"/>
                  </a:lnTo>
                  <a:lnTo>
                    <a:pt x="2657783" y="359689"/>
                  </a:lnTo>
                  <a:lnTo>
                    <a:pt x="2647278" y="359689"/>
                  </a:lnTo>
                  <a:lnTo>
                    <a:pt x="2636773" y="359689"/>
                  </a:lnTo>
                  <a:lnTo>
                    <a:pt x="2626268" y="359689"/>
                  </a:lnTo>
                  <a:lnTo>
                    <a:pt x="2615763" y="359689"/>
                  </a:lnTo>
                  <a:lnTo>
                    <a:pt x="2605258" y="359689"/>
                  </a:lnTo>
                  <a:lnTo>
                    <a:pt x="2594752" y="359689"/>
                  </a:lnTo>
                  <a:lnTo>
                    <a:pt x="2584247" y="359689"/>
                  </a:lnTo>
                  <a:lnTo>
                    <a:pt x="2573742" y="359689"/>
                  </a:lnTo>
                  <a:lnTo>
                    <a:pt x="2563237" y="359689"/>
                  </a:lnTo>
                  <a:lnTo>
                    <a:pt x="2552732" y="359689"/>
                  </a:lnTo>
                  <a:lnTo>
                    <a:pt x="2542227" y="359689"/>
                  </a:lnTo>
                  <a:lnTo>
                    <a:pt x="2531722" y="359689"/>
                  </a:lnTo>
                  <a:lnTo>
                    <a:pt x="2521217" y="359689"/>
                  </a:lnTo>
                  <a:lnTo>
                    <a:pt x="2510712" y="359689"/>
                  </a:lnTo>
                  <a:lnTo>
                    <a:pt x="2500207" y="359689"/>
                  </a:lnTo>
                  <a:lnTo>
                    <a:pt x="2489702" y="359689"/>
                  </a:lnTo>
                  <a:lnTo>
                    <a:pt x="2479197" y="359689"/>
                  </a:lnTo>
                  <a:lnTo>
                    <a:pt x="2468692" y="359689"/>
                  </a:lnTo>
                  <a:lnTo>
                    <a:pt x="2458187" y="359689"/>
                  </a:lnTo>
                  <a:lnTo>
                    <a:pt x="2447681" y="359689"/>
                  </a:lnTo>
                  <a:lnTo>
                    <a:pt x="2437176" y="359689"/>
                  </a:lnTo>
                  <a:lnTo>
                    <a:pt x="2426671" y="359689"/>
                  </a:lnTo>
                  <a:lnTo>
                    <a:pt x="2416166" y="359689"/>
                  </a:lnTo>
                  <a:lnTo>
                    <a:pt x="2405661" y="359689"/>
                  </a:lnTo>
                  <a:lnTo>
                    <a:pt x="2395156" y="359689"/>
                  </a:lnTo>
                  <a:lnTo>
                    <a:pt x="2384651" y="359689"/>
                  </a:lnTo>
                  <a:lnTo>
                    <a:pt x="2374146" y="359689"/>
                  </a:lnTo>
                  <a:lnTo>
                    <a:pt x="2363641" y="359689"/>
                  </a:lnTo>
                  <a:lnTo>
                    <a:pt x="2353136" y="359689"/>
                  </a:lnTo>
                  <a:lnTo>
                    <a:pt x="2342631" y="359689"/>
                  </a:lnTo>
                  <a:lnTo>
                    <a:pt x="2332126" y="359689"/>
                  </a:lnTo>
                  <a:lnTo>
                    <a:pt x="2321621" y="359689"/>
                  </a:lnTo>
                  <a:lnTo>
                    <a:pt x="2311116" y="359689"/>
                  </a:lnTo>
                  <a:lnTo>
                    <a:pt x="2300610" y="359689"/>
                  </a:lnTo>
                  <a:lnTo>
                    <a:pt x="2290105" y="359689"/>
                  </a:lnTo>
                  <a:lnTo>
                    <a:pt x="2279600" y="359689"/>
                  </a:lnTo>
                  <a:lnTo>
                    <a:pt x="2269095" y="359689"/>
                  </a:lnTo>
                  <a:lnTo>
                    <a:pt x="2258590" y="359689"/>
                  </a:lnTo>
                  <a:lnTo>
                    <a:pt x="2248085" y="359689"/>
                  </a:lnTo>
                  <a:lnTo>
                    <a:pt x="2237580" y="359689"/>
                  </a:lnTo>
                  <a:lnTo>
                    <a:pt x="2227075" y="359689"/>
                  </a:lnTo>
                  <a:lnTo>
                    <a:pt x="2216570" y="359689"/>
                  </a:lnTo>
                  <a:lnTo>
                    <a:pt x="2206065" y="359689"/>
                  </a:lnTo>
                  <a:lnTo>
                    <a:pt x="2195560" y="359689"/>
                  </a:lnTo>
                  <a:lnTo>
                    <a:pt x="2185055" y="359689"/>
                  </a:lnTo>
                  <a:lnTo>
                    <a:pt x="2174550" y="359689"/>
                  </a:lnTo>
                  <a:lnTo>
                    <a:pt x="2164045" y="359689"/>
                  </a:lnTo>
                  <a:lnTo>
                    <a:pt x="2153539" y="359689"/>
                  </a:lnTo>
                  <a:lnTo>
                    <a:pt x="2143034" y="359689"/>
                  </a:lnTo>
                  <a:lnTo>
                    <a:pt x="2132529" y="359689"/>
                  </a:lnTo>
                  <a:lnTo>
                    <a:pt x="2122024" y="359689"/>
                  </a:lnTo>
                  <a:lnTo>
                    <a:pt x="2111519" y="359689"/>
                  </a:lnTo>
                  <a:lnTo>
                    <a:pt x="2101014" y="359689"/>
                  </a:lnTo>
                  <a:lnTo>
                    <a:pt x="2090509" y="359689"/>
                  </a:lnTo>
                  <a:lnTo>
                    <a:pt x="2080004" y="359689"/>
                  </a:lnTo>
                  <a:lnTo>
                    <a:pt x="2069499" y="359689"/>
                  </a:lnTo>
                  <a:lnTo>
                    <a:pt x="2058994" y="359689"/>
                  </a:lnTo>
                  <a:lnTo>
                    <a:pt x="2048489" y="359689"/>
                  </a:lnTo>
                  <a:lnTo>
                    <a:pt x="2037984" y="359689"/>
                  </a:lnTo>
                  <a:lnTo>
                    <a:pt x="2027479" y="359689"/>
                  </a:lnTo>
                  <a:lnTo>
                    <a:pt x="2016973" y="359689"/>
                  </a:lnTo>
                  <a:lnTo>
                    <a:pt x="2006468" y="359689"/>
                  </a:lnTo>
                  <a:lnTo>
                    <a:pt x="1995963" y="359689"/>
                  </a:lnTo>
                  <a:lnTo>
                    <a:pt x="1985458" y="359689"/>
                  </a:lnTo>
                  <a:lnTo>
                    <a:pt x="1974953" y="359689"/>
                  </a:lnTo>
                  <a:lnTo>
                    <a:pt x="1964448" y="359689"/>
                  </a:lnTo>
                  <a:lnTo>
                    <a:pt x="1953943" y="359689"/>
                  </a:lnTo>
                  <a:lnTo>
                    <a:pt x="1943438" y="359689"/>
                  </a:lnTo>
                  <a:lnTo>
                    <a:pt x="1932933" y="359689"/>
                  </a:lnTo>
                  <a:lnTo>
                    <a:pt x="1922428" y="359689"/>
                  </a:lnTo>
                  <a:lnTo>
                    <a:pt x="1911923" y="359689"/>
                  </a:lnTo>
                  <a:lnTo>
                    <a:pt x="1901418" y="359689"/>
                  </a:lnTo>
                  <a:lnTo>
                    <a:pt x="1890913" y="359689"/>
                  </a:lnTo>
                  <a:lnTo>
                    <a:pt x="1880408" y="359689"/>
                  </a:lnTo>
                  <a:lnTo>
                    <a:pt x="1869902" y="359689"/>
                  </a:lnTo>
                  <a:lnTo>
                    <a:pt x="1859397" y="359689"/>
                  </a:lnTo>
                  <a:lnTo>
                    <a:pt x="1848892" y="359689"/>
                  </a:lnTo>
                  <a:lnTo>
                    <a:pt x="1838387" y="359689"/>
                  </a:lnTo>
                  <a:lnTo>
                    <a:pt x="1827882" y="359689"/>
                  </a:lnTo>
                  <a:lnTo>
                    <a:pt x="1817377" y="359689"/>
                  </a:lnTo>
                  <a:lnTo>
                    <a:pt x="1806872" y="359689"/>
                  </a:lnTo>
                  <a:lnTo>
                    <a:pt x="1796367" y="359689"/>
                  </a:lnTo>
                  <a:lnTo>
                    <a:pt x="1785862" y="359689"/>
                  </a:lnTo>
                  <a:lnTo>
                    <a:pt x="1775357" y="359689"/>
                  </a:lnTo>
                  <a:lnTo>
                    <a:pt x="1764852" y="359689"/>
                  </a:lnTo>
                  <a:lnTo>
                    <a:pt x="1754347" y="359689"/>
                  </a:lnTo>
                  <a:lnTo>
                    <a:pt x="1743842" y="359689"/>
                  </a:lnTo>
                  <a:lnTo>
                    <a:pt x="1733337" y="359689"/>
                  </a:lnTo>
                  <a:lnTo>
                    <a:pt x="1722831" y="359689"/>
                  </a:lnTo>
                  <a:lnTo>
                    <a:pt x="1712326" y="359689"/>
                  </a:lnTo>
                  <a:lnTo>
                    <a:pt x="1701821" y="359689"/>
                  </a:lnTo>
                  <a:lnTo>
                    <a:pt x="1691316" y="359689"/>
                  </a:lnTo>
                  <a:lnTo>
                    <a:pt x="1680811" y="359689"/>
                  </a:lnTo>
                  <a:lnTo>
                    <a:pt x="1670306" y="359689"/>
                  </a:lnTo>
                  <a:lnTo>
                    <a:pt x="1659801" y="359689"/>
                  </a:lnTo>
                  <a:lnTo>
                    <a:pt x="1649296" y="359689"/>
                  </a:lnTo>
                  <a:lnTo>
                    <a:pt x="1638791" y="359689"/>
                  </a:lnTo>
                  <a:lnTo>
                    <a:pt x="1628286" y="359689"/>
                  </a:lnTo>
                  <a:lnTo>
                    <a:pt x="1617781" y="359689"/>
                  </a:lnTo>
                  <a:lnTo>
                    <a:pt x="1607276" y="359689"/>
                  </a:lnTo>
                  <a:lnTo>
                    <a:pt x="1596771" y="359689"/>
                  </a:lnTo>
                  <a:lnTo>
                    <a:pt x="1586266" y="359689"/>
                  </a:lnTo>
                  <a:lnTo>
                    <a:pt x="1575760" y="359689"/>
                  </a:lnTo>
                  <a:lnTo>
                    <a:pt x="1565255" y="359689"/>
                  </a:lnTo>
                  <a:lnTo>
                    <a:pt x="1554750" y="359689"/>
                  </a:lnTo>
                  <a:lnTo>
                    <a:pt x="1544245" y="359689"/>
                  </a:lnTo>
                  <a:lnTo>
                    <a:pt x="1533740" y="359689"/>
                  </a:lnTo>
                  <a:lnTo>
                    <a:pt x="1523235" y="359689"/>
                  </a:lnTo>
                  <a:lnTo>
                    <a:pt x="1512730" y="359689"/>
                  </a:lnTo>
                  <a:lnTo>
                    <a:pt x="1502225" y="359689"/>
                  </a:lnTo>
                  <a:lnTo>
                    <a:pt x="1491720" y="359689"/>
                  </a:lnTo>
                  <a:lnTo>
                    <a:pt x="1481215" y="359689"/>
                  </a:lnTo>
                  <a:lnTo>
                    <a:pt x="1470710" y="359689"/>
                  </a:lnTo>
                  <a:lnTo>
                    <a:pt x="1460205" y="359689"/>
                  </a:lnTo>
                  <a:lnTo>
                    <a:pt x="1449700" y="359689"/>
                  </a:lnTo>
                  <a:lnTo>
                    <a:pt x="1439194" y="359689"/>
                  </a:lnTo>
                  <a:lnTo>
                    <a:pt x="1428689" y="359689"/>
                  </a:lnTo>
                  <a:lnTo>
                    <a:pt x="1418184" y="359689"/>
                  </a:lnTo>
                  <a:lnTo>
                    <a:pt x="1407679" y="359689"/>
                  </a:lnTo>
                  <a:lnTo>
                    <a:pt x="1397174" y="359689"/>
                  </a:lnTo>
                  <a:lnTo>
                    <a:pt x="1386669" y="359689"/>
                  </a:lnTo>
                  <a:lnTo>
                    <a:pt x="1376164" y="359689"/>
                  </a:lnTo>
                  <a:lnTo>
                    <a:pt x="1365659" y="359689"/>
                  </a:lnTo>
                  <a:lnTo>
                    <a:pt x="1355154" y="359689"/>
                  </a:lnTo>
                  <a:lnTo>
                    <a:pt x="1344649" y="359689"/>
                  </a:lnTo>
                  <a:lnTo>
                    <a:pt x="1334144" y="359689"/>
                  </a:lnTo>
                  <a:lnTo>
                    <a:pt x="1323639" y="359689"/>
                  </a:lnTo>
                  <a:lnTo>
                    <a:pt x="1313134" y="359689"/>
                  </a:lnTo>
                  <a:lnTo>
                    <a:pt x="1302629" y="359689"/>
                  </a:lnTo>
                  <a:lnTo>
                    <a:pt x="1292123" y="359689"/>
                  </a:lnTo>
                  <a:lnTo>
                    <a:pt x="1281618" y="359689"/>
                  </a:lnTo>
                  <a:lnTo>
                    <a:pt x="1271113" y="359689"/>
                  </a:lnTo>
                  <a:lnTo>
                    <a:pt x="1260608" y="359689"/>
                  </a:lnTo>
                  <a:lnTo>
                    <a:pt x="1250103" y="359689"/>
                  </a:lnTo>
                  <a:lnTo>
                    <a:pt x="1239598" y="359689"/>
                  </a:lnTo>
                  <a:lnTo>
                    <a:pt x="1229093" y="359689"/>
                  </a:lnTo>
                  <a:lnTo>
                    <a:pt x="1218588" y="359689"/>
                  </a:lnTo>
                  <a:lnTo>
                    <a:pt x="1208083" y="359689"/>
                  </a:lnTo>
                  <a:lnTo>
                    <a:pt x="1197578" y="359689"/>
                  </a:lnTo>
                  <a:lnTo>
                    <a:pt x="1187073" y="359689"/>
                  </a:lnTo>
                  <a:lnTo>
                    <a:pt x="1176568" y="359689"/>
                  </a:lnTo>
                  <a:lnTo>
                    <a:pt x="1166063" y="359689"/>
                  </a:lnTo>
                  <a:lnTo>
                    <a:pt x="1155558" y="359689"/>
                  </a:lnTo>
                  <a:lnTo>
                    <a:pt x="1145052" y="359689"/>
                  </a:lnTo>
                  <a:lnTo>
                    <a:pt x="1134547" y="359689"/>
                  </a:lnTo>
                  <a:lnTo>
                    <a:pt x="1124042" y="359689"/>
                  </a:lnTo>
                  <a:lnTo>
                    <a:pt x="1113537" y="359689"/>
                  </a:lnTo>
                  <a:lnTo>
                    <a:pt x="1103032" y="359689"/>
                  </a:lnTo>
                  <a:lnTo>
                    <a:pt x="1092527" y="359689"/>
                  </a:lnTo>
                  <a:lnTo>
                    <a:pt x="1082022" y="359689"/>
                  </a:lnTo>
                  <a:lnTo>
                    <a:pt x="1071517" y="359689"/>
                  </a:lnTo>
                  <a:lnTo>
                    <a:pt x="1061012" y="359689"/>
                  </a:lnTo>
                  <a:lnTo>
                    <a:pt x="1050507" y="359689"/>
                  </a:lnTo>
                  <a:lnTo>
                    <a:pt x="1040002" y="359689"/>
                  </a:lnTo>
                  <a:lnTo>
                    <a:pt x="1029497" y="359689"/>
                  </a:lnTo>
                  <a:lnTo>
                    <a:pt x="1018992" y="359689"/>
                  </a:lnTo>
                  <a:lnTo>
                    <a:pt x="1008486" y="359689"/>
                  </a:lnTo>
                  <a:lnTo>
                    <a:pt x="997981" y="359689"/>
                  </a:lnTo>
                  <a:lnTo>
                    <a:pt x="987476" y="359689"/>
                  </a:lnTo>
                  <a:lnTo>
                    <a:pt x="976971" y="359689"/>
                  </a:lnTo>
                  <a:lnTo>
                    <a:pt x="966466" y="359689"/>
                  </a:lnTo>
                  <a:lnTo>
                    <a:pt x="955961" y="359689"/>
                  </a:lnTo>
                  <a:lnTo>
                    <a:pt x="945456" y="359689"/>
                  </a:lnTo>
                  <a:lnTo>
                    <a:pt x="934951" y="359689"/>
                  </a:lnTo>
                  <a:lnTo>
                    <a:pt x="924446" y="359689"/>
                  </a:lnTo>
                  <a:lnTo>
                    <a:pt x="913941" y="359689"/>
                  </a:lnTo>
                  <a:lnTo>
                    <a:pt x="903436" y="359689"/>
                  </a:lnTo>
                  <a:lnTo>
                    <a:pt x="892931" y="359689"/>
                  </a:lnTo>
                  <a:lnTo>
                    <a:pt x="882426" y="359689"/>
                  </a:lnTo>
                  <a:lnTo>
                    <a:pt x="871921" y="359689"/>
                  </a:lnTo>
                  <a:lnTo>
                    <a:pt x="861415" y="359689"/>
                  </a:lnTo>
                  <a:lnTo>
                    <a:pt x="850910" y="359689"/>
                  </a:lnTo>
                  <a:lnTo>
                    <a:pt x="840405" y="359689"/>
                  </a:lnTo>
                  <a:lnTo>
                    <a:pt x="829900" y="359689"/>
                  </a:lnTo>
                  <a:lnTo>
                    <a:pt x="819395" y="359689"/>
                  </a:lnTo>
                  <a:lnTo>
                    <a:pt x="808890" y="359689"/>
                  </a:lnTo>
                  <a:lnTo>
                    <a:pt x="798385" y="359689"/>
                  </a:lnTo>
                  <a:lnTo>
                    <a:pt x="787880" y="359689"/>
                  </a:lnTo>
                  <a:lnTo>
                    <a:pt x="777375" y="359689"/>
                  </a:lnTo>
                  <a:lnTo>
                    <a:pt x="766870" y="359689"/>
                  </a:lnTo>
                  <a:lnTo>
                    <a:pt x="756365" y="359689"/>
                  </a:lnTo>
                  <a:lnTo>
                    <a:pt x="745860" y="359689"/>
                  </a:lnTo>
                  <a:lnTo>
                    <a:pt x="735355" y="359689"/>
                  </a:lnTo>
                  <a:lnTo>
                    <a:pt x="724850" y="359689"/>
                  </a:lnTo>
                  <a:lnTo>
                    <a:pt x="714344" y="359689"/>
                  </a:lnTo>
                  <a:lnTo>
                    <a:pt x="703839" y="359689"/>
                  </a:lnTo>
                  <a:lnTo>
                    <a:pt x="693334" y="359689"/>
                  </a:lnTo>
                  <a:lnTo>
                    <a:pt x="682829" y="359689"/>
                  </a:lnTo>
                  <a:lnTo>
                    <a:pt x="672324" y="359689"/>
                  </a:lnTo>
                  <a:lnTo>
                    <a:pt x="661819" y="359689"/>
                  </a:lnTo>
                  <a:lnTo>
                    <a:pt x="651314" y="359689"/>
                  </a:lnTo>
                  <a:lnTo>
                    <a:pt x="640809" y="359689"/>
                  </a:lnTo>
                  <a:lnTo>
                    <a:pt x="630304" y="359689"/>
                  </a:lnTo>
                  <a:lnTo>
                    <a:pt x="619799" y="359689"/>
                  </a:lnTo>
                  <a:lnTo>
                    <a:pt x="609294" y="359689"/>
                  </a:lnTo>
                  <a:lnTo>
                    <a:pt x="598789" y="359689"/>
                  </a:lnTo>
                  <a:lnTo>
                    <a:pt x="588284" y="359689"/>
                  </a:lnTo>
                  <a:lnTo>
                    <a:pt x="577779" y="359689"/>
                  </a:lnTo>
                  <a:lnTo>
                    <a:pt x="567273" y="359689"/>
                  </a:lnTo>
                  <a:lnTo>
                    <a:pt x="556768" y="359689"/>
                  </a:lnTo>
                  <a:lnTo>
                    <a:pt x="546263" y="359689"/>
                  </a:lnTo>
                  <a:lnTo>
                    <a:pt x="535758" y="359689"/>
                  </a:lnTo>
                  <a:lnTo>
                    <a:pt x="525253" y="359689"/>
                  </a:lnTo>
                  <a:lnTo>
                    <a:pt x="514748" y="359689"/>
                  </a:lnTo>
                  <a:lnTo>
                    <a:pt x="504243" y="359689"/>
                  </a:lnTo>
                  <a:lnTo>
                    <a:pt x="493738" y="359689"/>
                  </a:lnTo>
                  <a:lnTo>
                    <a:pt x="483233" y="359689"/>
                  </a:lnTo>
                  <a:lnTo>
                    <a:pt x="472728" y="359689"/>
                  </a:lnTo>
                  <a:lnTo>
                    <a:pt x="462223" y="359689"/>
                  </a:lnTo>
                  <a:lnTo>
                    <a:pt x="451718" y="359689"/>
                  </a:lnTo>
                  <a:lnTo>
                    <a:pt x="441213" y="359689"/>
                  </a:lnTo>
                  <a:lnTo>
                    <a:pt x="430707" y="359689"/>
                  </a:lnTo>
                  <a:lnTo>
                    <a:pt x="420202" y="359689"/>
                  </a:lnTo>
                  <a:lnTo>
                    <a:pt x="409697" y="359689"/>
                  </a:lnTo>
                  <a:lnTo>
                    <a:pt x="399192" y="359689"/>
                  </a:lnTo>
                  <a:lnTo>
                    <a:pt x="388687" y="359689"/>
                  </a:lnTo>
                  <a:lnTo>
                    <a:pt x="378182" y="359689"/>
                  </a:lnTo>
                  <a:lnTo>
                    <a:pt x="367677" y="359689"/>
                  </a:lnTo>
                  <a:lnTo>
                    <a:pt x="357172" y="359689"/>
                  </a:lnTo>
                  <a:lnTo>
                    <a:pt x="346667" y="359689"/>
                  </a:lnTo>
                  <a:lnTo>
                    <a:pt x="336162" y="359689"/>
                  </a:lnTo>
                  <a:lnTo>
                    <a:pt x="325657" y="359689"/>
                  </a:lnTo>
                  <a:lnTo>
                    <a:pt x="315152" y="359689"/>
                  </a:lnTo>
                  <a:lnTo>
                    <a:pt x="304647" y="359689"/>
                  </a:lnTo>
                  <a:lnTo>
                    <a:pt x="294142" y="359689"/>
                  </a:lnTo>
                  <a:lnTo>
                    <a:pt x="283636" y="359689"/>
                  </a:lnTo>
                  <a:lnTo>
                    <a:pt x="273131" y="359689"/>
                  </a:lnTo>
                  <a:lnTo>
                    <a:pt x="262626" y="359689"/>
                  </a:lnTo>
                  <a:lnTo>
                    <a:pt x="252121" y="359689"/>
                  </a:lnTo>
                  <a:lnTo>
                    <a:pt x="241616" y="359689"/>
                  </a:lnTo>
                  <a:lnTo>
                    <a:pt x="231111" y="359689"/>
                  </a:lnTo>
                  <a:lnTo>
                    <a:pt x="220606" y="359689"/>
                  </a:lnTo>
                  <a:lnTo>
                    <a:pt x="210101" y="359689"/>
                  </a:lnTo>
                  <a:lnTo>
                    <a:pt x="199596" y="359689"/>
                  </a:lnTo>
                  <a:lnTo>
                    <a:pt x="189091" y="359689"/>
                  </a:lnTo>
                  <a:lnTo>
                    <a:pt x="178586" y="359689"/>
                  </a:lnTo>
                  <a:lnTo>
                    <a:pt x="168081" y="359689"/>
                  </a:lnTo>
                  <a:lnTo>
                    <a:pt x="157576" y="359689"/>
                  </a:lnTo>
                  <a:lnTo>
                    <a:pt x="147071" y="359689"/>
                  </a:lnTo>
                  <a:lnTo>
                    <a:pt x="136565" y="359689"/>
                  </a:lnTo>
                  <a:lnTo>
                    <a:pt x="126060" y="359689"/>
                  </a:lnTo>
                  <a:lnTo>
                    <a:pt x="115555" y="359689"/>
                  </a:lnTo>
                  <a:lnTo>
                    <a:pt x="105050" y="359689"/>
                  </a:lnTo>
                  <a:lnTo>
                    <a:pt x="94545" y="359689"/>
                  </a:lnTo>
                  <a:lnTo>
                    <a:pt x="84040" y="359689"/>
                  </a:lnTo>
                  <a:lnTo>
                    <a:pt x="73535" y="359689"/>
                  </a:lnTo>
                  <a:lnTo>
                    <a:pt x="63030" y="359689"/>
                  </a:lnTo>
                  <a:lnTo>
                    <a:pt x="52525" y="359689"/>
                  </a:lnTo>
                  <a:lnTo>
                    <a:pt x="42020" y="359689"/>
                  </a:lnTo>
                  <a:lnTo>
                    <a:pt x="31515" y="359689"/>
                  </a:lnTo>
                  <a:lnTo>
                    <a:pt x="21010" y="359689"/>
                  </a:lnTo>
                  <a:lnTo>
                    <a:pt x="10505" y="359689"/>
                  </a:lnTo>
                  <a:lnTo>
                    <a:pt x="0" y="359689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118">
              <a:extLst>
                <a:ext uri="{FF2B5EF4-FFF2-40B4-BE49-F238E27FC236}">
                  <a16:creationId xmlns:a16="http://schemas.microsoft.com/office/drawing/2014/main" id="{F715067D-1F6A-3549-BA23-1FB0E52C194D}"/>
                </a:ext>
              </a:extLst>
            </p:cNvPr>
            <p:cNvSpPr/>
            <p:nvPr/>
          </p:nvSpPr>
          <p:spPr>
            <a:xfrm>
              <a:off x="2144872" y="2851047"/>
              <a:ext cx="3834351" cy="354605"/>
            </a:xfrm>
            <a:custGeom>
              <a:avLst/>
              <a:gdLst/>
              <a:ahLst/>
              <a:cxnLst/>
              <a:rect l="0" t="0" r="0" b="0"/>
              <a:pathLst>
                <a:path w="3834351" h="354605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tx119">
              <a:extLst>
                <a:ext uri="{FF2B5EF4-FFF2-40B4-BE49-F238E27FC236}">
                  <a16:creationId xmlns:a16="http://schemas.microsoft.com/office/drawing/2014/main" id="{8B34662D-4DE4-224E-BFE2-25F1DF7CC091}"/>
                </a:ext>
              </a:extLst>
            </p:cNvPr>
            <p:cNvSpPr/>
            <p:nvPr/>
          </p:nvSpPr>
          <p:spPr>
            <a:xfrm>
              <a:off x="356087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4" name="tx120">
              <a:extLst>
                <a:ext uri="{FF2B5EF4-FFF2-40B4-BE49-F238E27FC236}">
                  <a16:creationId xmlns:a16="http://schemas.microsoft.com/office/drawing/2014/main" id="{99AFB22E-79F5-6A43-8A58-83AB3B94A03E}"/>
                </a:ext>
              </a:extLst>
            </p:cNvPr>
            <p:cNvSpPr/>
            <p:nvPr/>
          </p:nvSpPr>
          <p:spPr>
            <a:xfrm>
              <a:off x="399395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5" name="tx121">
              <a:extLst>
                <a:ext uri="{FF2B5EF4-FFF2-40B4-BE49-F238E27FC236}">
                  <a16:creationId xmlns:a16="http://schemas.microsoft.com/office/drawing/2014/main" id="{200AE26B-ADB1-AA42-BCF6-9005532CB842}"/>
                </a:ext>
              </a:extLst>
            </p:cNvPr>
            <p:cNvSpPr/>
            <p:nvPr/>
          </p:nvSpPr>
          <p:spPr>
            <a:xfrm>
              <a:off x="377855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6" name="tx122">
              <a:extLst>
                <a:ext uri="{FF2B5EF4-FFF2-40B4-BE49-F238E27FC236}">
                  <a16:creationId xmlns:a16="http://schemas.microsoft.com/office/drawing/2014/main" id="{68A521C3-64B3-4F41-BC84-46340C582A94}"/>
                </a:ext>
              </a:extLst>
            </p:cNvPr>
            <p:cNvSpPr/>
            <p:nvPr/>
          </p:nvSpPr>
          <p:spPr>
            <a:xfrm>
              <a:off x="329000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7" name="tx123">
              <a:extLst>
                <a:ext uri="{FF2B5EF4-FFF2-40B4-BE49-F238E27FC236}">
                  <a16:creationId xmlns:a16="http://schemas.microsoft.com/office/drawing/2014/main" id="{1268DBAA-DB83-8B47-9E6D-5784F6713DE7}"/>
                </a:ext>
              </a:extLst>
            </p:cNvPr>
            <p:cNvSpPr/>
            <p:nvPr/>
          </p:nvSpPr>
          <p:spPr>
            <a:xfrm>
              <a:off x="400762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8" name="tx124">
              <a:extLst>
                <a:ext uri="{FF2B5EF4-FFF2-40B4-BE49-F238E27FC236}">
                  <a16:creationId xmlns:a16="http://schemas.microsoft.com/office/drawing/2014/main" id="{37BACBD4-F909-DC47-91D8-B38A7D51E5F4}"/>
                </a:ext>
              </a:extLst>
            </p:cNvPr>
            <p:cNvSpPr/>
            <p:nvPr/>
          </p:nvSpPr>
          <p:spPr>
            <a:xfrm>
              <a:off x="34346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9" name="tx125">
              <a:extLst>
                <a:ext uri="{FF2B5EF4-FFF2-40B4-BE49-F238E27FC236}">
                  <a16:creationId xmlns:a16="http://schemas.microsoft.com/office/drawing/2014/main" id="{496665DF-E18C-7649-A7B0-DB945CFE485A}"/>
                </a:ext>
              </a:extLst>
            </p:cNvPr>
            <p:cNvSpPr/>
            <p:nvPr/>
          </p:nvSpPr>
          <p:spPr>
            <a:xfrm>
              <a:off x="49490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0" name="tx126">
              <a:extLst>
                <a:ext uri="{FF2B5EF4-FFF2-40B4-BE49-F238E27FC236}">
                  <a16:creationId xmlns:a16="http://schemas.microsoft.com/office/drawing/2014/main" id="{DAA3B86B-6699-C64E-92FB-0405B35A106A}"/>
                </a:ext>
              </a:extLst>
            </p:cNvPr>
            <p:cNvSpPr/>
            <p:nvPr/>
          </p:nvSpPr>
          <p:spPr>
            <a:xfrm>
              <a:off x="41114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1" name="tx127">
              <a:extLst>
                <a:ext uri="{FF2B5EF4-FFF2-40B4-BE49-F238E27FC236}">
                  <a16:creationId xmlns:a16="http://schemas.microsoft.com/office/drawing/2014/main" id="{95B379C1-B505-2F43-BDBC-207CA418A91E}"/>
                </a:ext>
              </a:extLst>
            </p:cNvPr>
            <p:cNvSpPr/>
            <p:nvPr/>
          </p:nvSpPr>
          <p:spPr>
            <a:xfrm>
              <a:off x="367857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2" name="tx128">
              <a:extLst>
                <a:ext uri="{FF2B5EF4-FFF2-40B4-BE49-F238E27FC236}">
                  <a16:creationId xmlns:a16="http://schemas.microsoft.com/office/drawing/2014/main" id="{1C237014-FEED-7447-8A1F-6007B4E74667}"/>
                </a:ext>
              </a:extLst>
            </p:cNvPr>
            <p:cNvSpPr/>
            <p:nvPr/>
          </p:nvSpPr>
          <p:spPr>
            <a:xfrm>
              <a:off x="291106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3" name="tx129">
              <a:extLst>
                <a:ext uri="{FF2B5EF4-FFF2-40B4-BE49-F238E27FC236}">
                  <a16:creationId xmlns:a16="http://schemas.microsoft.com/office/drawing/2014/main" id="{7CBCB42D-956D-2C42-AA01-41E358B9121B}"/>
                </a:ext>
              </a:extLst>
            </p:cNvPr>
            <p:cNvSpPr/>
            <p:nvPr/>
          </p:nvSpPr>
          <p:spPr>
            <a:xfrm>
              <a:off x="28955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4" name="tx130">
              <a:extLst>
                <a:ext uri="{FF2B5EF4-FFF2-40B4-BE49-F238E27FC236}">
                  <a16:creationId xmlns:a16="http://schemas.microsoft.com/office/drawing/2014/main" id="{B047D5D2-8F2E-344C-8DAD-E27C5F40E2BA}"/>
                </a:ext>
              </a:extLst>
            </p:cNvPr>
            <p:cNvSpPr/>
            <p:nvPr/>
          </p:nvSpPr>
          <p:spPr>
            <a:xfrm>
              <a:off x="312086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5" name="tx131">
              <a:extLst>
                <a:ext uri="{FF2B5EF4-FFF2-40B4-BE49-F238E27FC236}">
                  <a16:creationId xmlns:a16="http://schemas.microsoft.com/office/drawing/2014/main" id="{5606511B-2E79-1A4E-81A9-0D72ED4BAF95}"/>
                </a:ext>
              </a:extLst>
            </p:cNvPr>
            <p:cNvSpPr/>
            <p:nvPr/>
          </p:nvSpPr>
          <p:spPr>
            <a:xfrm>
              <a:off x="39566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6" name="tx132">
              <a:extLst>
                <a:ext uri="{FF2B5EF4-FFF2-40B4-BE49-F238E27FC236}">
                  <a16:creationId xmlns:a16="http://schemas.microsoft.com/office/drawing/2014/main" id="{E673D662-5D17-8541-B346-E4860717481F}"/>
                </a:ext>
              </a:extLst>
            </p:cNvPr>
            <p:cNvSpPr/>
            <p:nvPr/>
          </p:nvSpPr>
          <p:spPr>
            <a:xfrm>
              <a:off x="360091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7" name="tx133">
              <a:extLst>
                <a:ext uri="{FF2B5EF4-FFF2-40B4-BE49-F238E27FC236}">
                  <a16:creationId xmlns:a16="http://schemas.microsoft.com/office/drawing/2014/main" id="{578697D9-3683-D241-B68C-446B5D038F17}"/>
                </a:ext>
              </a:extLst>
            </p:cNvPr>
            <p:cNvSpPr/>
            <p:nvPr/>
          </p:nvSpPr>
          <p:spPr>
            <a:xfrm>
              <a:off x="43733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8" name="tx134">
              <a:extLst>
                <a:ext uri="{FF2B5EF4-FFF2-40B4-BE49-F238E27FC236}">
                  <a16:creationId xmlns:a16="http://schemas.microsoft.com/office/drawing/2014/main" id="{E8C0A53F-B5E8-DF4D-A5A5-4BEFB98B4C4B}"/>
                </a:ext>
              </a:extLst>
            </p:cNvPr>
            <p:cNvSpPr/>
            <p:nvPr/>
          </p:nvSpPr>
          <p:spPr>
            <a:xfrm>
              <a:off x="422457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9" name="tx135">
              <a:extLst>
                <a:ext uri="{FF2B5EF4-FFF2-40B4-BE49-F238E27FC236}">
                  <a16:creationId xmlns:a16="http://schemas.microsoft.com/office/drawing/2014/main" id="{D31ABDA0-D652-9046-BE96-24ABD88C4329}"/>
                </a:ext>
              </a:extLst>
            </p:cNvPr>
            <p:cNvSpPr/>
            <p:nvPr/>
          </p:nvSpPr>
          <p:spPr>
            <a:xfrm>
              <a:off x="42938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0" name="tx136">
              <a:extLst>
                <a:ext uri="{FF2B5EF4-FFF2-40B4-BE49-F238E27FC236}">
                  <a16:creationId xmlns:a16="http://schemas.microsoft.com/office/drawing/2014/main" id="{FAA5D1C2-8358-384F-A649-BF8F85D1C582}"/>
                </a:ext>
              </a:extLst>
            </p:cNvPr>
            <p:cNvSpPr/>
            <p:nvPr/>
          </p:nvSpPr>
          <p:spPr>
            <a:xfrm>
              <a:off x="33392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1" name="tx137">
              <a:extLst>
                <a:ext uri="{FF2B5EF4-FFF2-40B4-BE49-F238E27FC236}">
                  <a16:creationId xmlns:a16="http://schemas.microsoft.com/office/drawing/2014/main" id="{57BA0A5A-91CF-384D-9B70-FC66E510D21A}"/>
                </a:ext>
              </a:extLst>
            </p:cNvPr>
            <p:cNvSpPr/>
            <p:nvPr/>
          </p:nvSpPr>
          <p:spPr>
            <a:xfrm>
              <a:off x="330153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2" name="tx138">
              <a:extLst>
                <a:ext uri="{FF2B5EF4-FFF2-40B4-BE49-F238E27FC236}">
                  <a16:creationId xmlns:a16="http://schemas.microsoft.com/office/drawing/2014/main" id="{B943C021-0F44-AA44-82C1-E6B4887101CA}"/>
                </a:ext>
              </a:extLst>
            </p:cNvPr>
            <p:cNvSpPr/>
            <p:nvPr/>
          </p:nvSpPr>
          <p:spPr>
            <a:xfrm>
              <a:off x="302890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3" name="tx139">
              <a:extLst>
                <a:ext uri="{FF2B5EF4-FFF2-40B4-BE49-F238E27FC236}">
                  <a16:creationId xmlns:a16="http://schemas.microsoft.com/office/drawing/2014/main" id="{823B1D7F-4F92-E547-9E49-C09F88933D79}"/>
                </a:ext>
              </a:extLst>
            </p:cNvPr>
            <p:cNvSpPr/>
            <p:nvPr/>
          </p:nvSpPr>
          <p:spPr>
            <a:xfrm>
              <a:off x="30752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4" name="tx140">
              <a:extLst>
                <a:ext uri="{FF2B5EF4-FFF2-40B4-BE49-F238E27FC236}">
                  <a16:creationId xmlns:a16="http://schemas.microsoft.com/office/drawing/2014/main" id="{27D0A5D0-4236-4742-8563-50DE9F6277D9}"/>
                </a:ext>
              </a:extLst>
            </p:cNvPr>
            <p:cNvSpPr/>
            <p:nvPr/>
          </p:nvSpPr>
          <p:spPr>
            <a:xfrm>
              <a:off x="354466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5" name="tx141">
              <a:extLst>
                <a:ext uri="{FF2B5EF4-FFF2-40B4-BE49-F238E27FC236}">
                  <a16:creationId xmlns:a16="http://schemas.microsoft.com/office/drawing/2014/main" id="{10795426-D20A-194C-A127-B498C99B9A54}"/>
                </a:ext>
              </a:extLst>
            </p:cNvPr>
            <p:cNvSpPr/>
            <p:nvPr/>
          </p:nvSpPr>
          <p:spPr>
            <a:xfrm>
              <a:off x="544124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6" name="tx142">
              <a:extLst>
                <a:ext uri="{FF2B5EF4-FFF2-40B4-BE49-F238E27FC236}">
                  <a16:creationId xmlns:a16="http://schemas.microsoft.com/office/drawing/2014/main" id="{DFCB079C-AA50-7346-B250-B2D436ABD535}"/>
                </a:ext>
              </a:extLst>
            </p:cNvPr>
            <p:cNvSpPr/>
            <p:nvPr/>
          </p:nvSpPr>
          <p:spPr>
            <a:xfrm>
              <a:off x="40944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7" name="tx143">
              <a:extLst>
                <a:ext uri="{FF2B5EF4-FFF2-40B4-BE49-F238E27FC236}">
                  <a16:creationId xmlns:a16="http://schemas.microsoft.com/office/drawing/2014/main" id="{5B18B8CC-884F-0B4F-A615-F8A3EA454034}"/>
                </a:ext>
              </a:extLst>
            </p:cNvPr>
            <p:cNvSpPr/>
            <p:nvPr/>
          </p:nvSpPr>
          <p:spPr>
            <a:xfrm>
              <a:off x="34501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8" name="tx144">
              <a:extLst>
                <a:ext uri="{FF2B5EF4-FFF2-40B4-BE49-F238E27FC236}">
                  <a16:creationId xmlns:a16="http://schemas.microsoft.com/office/drawing/2014/main" id="{6D7E654C-B0D6-5C47-BBFF-CC27842A8EF6}"/>
                </a:ext>
              </a:extLst>
            </p:cNvPr>
            <p:cNvSpPr/>
            <p:nvPr/>
          </p:nvSpPr>
          <p:spPr>
            <a:xfrm>
              <a:off x="279559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9" name="tx145">
              <a:extLst>
                <a:ext uri="{FF2B5EF4-FFF2-40B4-BE49-F238E27FC236}">
                  <a16:creationId xmlns:a16="http://schemas.microsoft.com/office/drawing/2014/main" id="{B334A833-835F-B843-BDA0-DAC16E96C956}"/>
                </a:ext>
              </a:extLst>
            </p:cNvPr>
            <p:cNvSpPr/>
            <p:nvPr/>
          </p:nvSpPr>
          <p:spPr>
            <a:xfrm>
              <a:off x="45211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0" name="tx146">
              <a:extLst>
                <a:ext uri="{FF2B5EF4-FFF2-40B4-BE49-F238E27FC236}">
                  <a16:creationId xmlns:a16="http://schemas.microsoft.com/office/drawing/2014/main" id="{7D523855-DCB6-5C43-B2B8-8C09B7289EB2}"/>
                </a:ext>
              </a:extLst>
            </p:cNvPr>
            <p:cNvSpPr/>
            <p:nvPr/>
          </p:nvSpPr>
          <p:spPr>
            <a:xfrm>
              <a:off x="316380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1" name="tx147">
              <a:extLst>
                <a:ext uri="{FF2B5EF4-FFF2-40B4-BE49-F238E27FC236}">
                  <a16:creationId xmlns:a16="http://schemas.microsoft.com/office/drawing/2014/main" id="{728FB01A-673E-A44E-BA49-04110C89D9ED}"/>
                </a:ext>
              </a:extLst>
            </p:cNvPr>
            <p:cNvSpPr/>
            <p:nvPr/>
          </p:nvSpPr>
          <p:spPr>
            <a:xfrm>
              <a:off x="3263986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2" name="tx148">
              <a:extLst>
                <a:ext uri="{FF2B5EF4-FFF2-40B4-BE49-F238E27FC236}">
                  <a16:creationId xmlns:a16="http://schemas.microsoft.com/office/drawing/2014/main" id="{CDF38B4C-437F-194D-B692-45DBA7B1B4B3}"/>
                </a:ext>
              </a:extLst>
            </p:cNvPr>
            <p:cNvSpPr/>
            <p:nvPr/>
          </p:nvSpPr>
          <p:spPr>
            <a:xfrm>
              <a:off x="273685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3" name="pg149">
              <a:extLst>
                <a:ext uri="{FF2B5EF4-FFF2-40B4-BE49-F238E27FC236}">
                  <a16:creationId xmlns:a16="http://schemas.microsoft.com/office/drawing/2014/main" id="{46E8AAAB-6FE4-AC4C-AD36-C06985F2E460}"/>
                </a:ext>
              </a:extLst>
            </p:cNvPr>
            <p:cNvSpPr/>
            <p:nvPr/>
          </p:nvSpPr>
          <p:spPr>
            <a:xfrm>
              <a:off x="2197398" y="3237104"/>
              <a:ext cx="3445663" cy="500973"/>
            </a:xfrm>
            <a:custGeom>
              <a:avLst/>
              <a:gdLst/>
              <a:ahLst/>
              <a:cxnLst/>
              <a:rect l="0" t="0" r="0" b="0"/>
              <a:pathLst>
                <a:path w="3445663" h="500973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  <a:lnTo>
                    <a:pt x="3445663" y="500973"/>
                  </a:lnTo>
                  <a:lnTo>
                    <a:pt x="3435158" y="500973"/>
                  </a:lnTo>
                  <a:lnTo>
                    <a:pt x="3424653" y="500973"/>
                  </a:lnTo>
                  <a:lnTo>
                    <a:pt x="3414148" y="500973"/>
                  </a:lnTo>
                  <a:lnTo>
                    <a:pt x="3403643" y="500973"/>
                  </a:lnTo>
                  <a:lnTo>
                    <a:pt x="3393138" y="500973"/>
                  </a:lnTo>
                  <a:lnTo>
                    <a:pt x="3382633" y="500973"/>
                  </a:lnTo>
                  <a:lnTo>
                    <a:pt x="3372128" y="500973"/>
                  </a:lnTo>
                  <a:lnTo>
                    <a:pt x="3361623" y="500973"/>
                  </a:lnTo>
                  <a:lnTo>
                    <a:pt x="3351118" y="500973"/>
                  </a:lnTo>
                  <a:lnTo>
                    <a:pt x="3340613" y="500973"/>
                  </a:lnTo>
                  <a:lnTo>
                    <a:pt x="3330108" y="500973"/>
                  </a:lnTo>
                  <a:lnTo>
                    <a:pt x="3319603" y="500973"/>
                  </a:lnTo>
                  <a:lnTo>
                    <a:pt x="3309097" y="500973"/>
                  </a:lnTo>
                  <a:lnTo>
                    <a:pt x="3298592" y="500973"/>
                  </a:lnTo>
                  <a:lnTo>
                    <a:pt x="3288087" y="500973"/>
                  </a:lnTo>
                  <a:lnTo>
                    <a:pt x="3277582" y="500973"/>
                  </a:lnTo>
                  <a:lnTo>
                    <a:pt x="3267077" y="500973"/>
                  </a:lnTo>
                  <a:lnTo>
                    <a:pt x="3256572" y="500973"/>
                  </a:lnTo>
                  <a:lnTo>
                    <a:pt x="3246067" y="500973"/>
                  </a:lnTo>
                  <a:lnTo>
                    <a:pt x="3235562" y="500973"/>
                  </a:lnTo>
                  <a:lnTo>
                    <a:pt x="3225057" y="500973"/>
                  </a:lnTo>
                  <a:lnTo>
                    <a:pt x="3214552" y="500973"/>
                  </a:lnTo>
                  <a:lnTo>
                    <a:pt x="3204047" y="500973"/>
                  </a:lnTo>
                  <a:lnTo>
                    <a:pt x="3193542" y="500973"/>
                  </a:lnTo>
                  <a:lnTo>
                    <a:pt x="3183037" y="500973"/>
                  </a:lnTo>
                  <a:lnTo>
                    <a:pt x="3172532" y="500973"/>
                  </a:lnTo>
                  <a:lnTo>
                    <a:pt x="3162026" y="500973"/>
                  </a:lnTo>
                  <a:lnTo>
                    <a:pt x="3151521" y="500973"/>
                  </a:lnTo>
                  <a:lnTo>
                    <a:pt x="3141016" y="500973"/>
                  </a:lnTo>
                  <a:lnTo>
                    <a:pt x="3130511" y="500973"/>
                  </a:lnTo>
                  <a:lnTo>
                    <a:pt x="3120006" y="500973"/>
                  </a:lnTo>
                  <a:lnTo>
                    <a:pt x="3109501" y="500973"/>
                  </a:lnTo>
                  <a:lnTo>
                    <a:pt x="3098996" y="500973"/>
                  </a:lnTo>
                  <a:lnTo>
                    <a:pt x="3088491" y="500973"/>
                  </a:lnTo>
                  <a:lnTo>
                    <a:pt x="3077986" y="500973"/>
                  </a:lnTo>
                  <a:lnTo>
                    <a:pt x="3067481" y="500973"/>
                  </a:lnTo>
                  <a:lnTo>
                    <a:pt x="3056976" y="500973"/>
                  </a:lnTo>
                  <a:lnTo>
                    <a:pt x="3046471" y="500973"/>
                  </a:lnTo>
                  <a:lnTo>
                    <a:pt x="3035966" y="500973"/>
                  </a:lnTo>
                  <a:lnTo>
                    <a:pt x="3025460" y="500973"/>
                  </a:lnTo>
                  <a:lnTo>
                    <a:pt x="3014955" y="500973"/>
                  </a:lnTo>
                  <a:lnTo>
                    <a:pt x="3004450" y="500973"/>
                  </a:lnTo>
                  <a:lnTo>
                    <a:pt x="2993945" y="500973"/>
                  </a:lnTo>
                  <a:lnTo>
                    <a:pt x="2983440" y="500973"/>
                  </a:lnTo>
                  <a:lnTo>
                    <a:pt x="2972935" y="500973"/>
                  </a:lnTo>
                  <a:lnTo>
                    <a:pt x="2962430" y="500973"/>
                  </a:lnTo>
                  <a:lnTo>
                    <a:pt x="2951925" y="500973"/>
                  </a:lnTo>
                  <a:lnTo>
                    <a:pt x="2941420" y="500973"/>
                  </a:lnTo>
                  <a:lnTo>
                    <a:pt x="2930915" y="500973"/>
                  </a:lnTo>
                  <a:lnTo>
                    <a:pt x="2920410" y="500973"/>
                  </a:lnTo>
                  <a:lnTo>
                    <a:pt x="2909905" y="500973"/>
                  </a:lnTo>
                  <a:lnTo>
                    <a:pt x="2899400" y="500973"/>
                  </a:lnTo>
                  <a:lnTo>
                    <a:pt x="2888895" y="500973"/>
                  </a:lnTo>
                  <a:lnTo>
                    <a:pt x="2878389" y="500973"/>
                  </a:lnTo>
                  <a:lnTo>
                    <a:pt x="2867884" y="500973"/>
                  </a:lnTo>
                  <a:lnTo>
                    <a:pt x="2857379" y="500973"/>
                  </a:lnTo>
                  <a:lnTo>
                    <a:pt x="2846874" y="500973"/>
                  </a:lnTo>
                  <a:lnTo>
                    <a:pt x="2836369" y="500973"/>
                  </a:lnTo>
                  <a:lnTo>
                    <a:pt x="2825864" y="500973"/>
                  </a:lnTo>
                  <a:lnTo>
                    <a:pt x="2815359" y="500973"/>
                  </a:lnTo>
                  <a:lnTo>
                    <a:pt x="2804854" y="500973"/>
                  </a:lnTo>
                  <a:lnTo>
                    <a:pt x="2794349" y="500973"/>
                  </a:lnTo>
                  <a:lnTo>
                    <a:pt x="2783844" y="500973"/>
                  </a:lnTo>
                  <a:lnTo>
                    <a:pt x="2773339" y="500973"/>
                  </a:lnTo>
                  <a:lnTo>
                    <a:pt x="2762834" y="500973"/>
                  </a:lnTo>
                  <a:lnTo>
                    <a:pt x="2752329" y="500973"/>
                  </a:lnTo>
                  <a:lnTo>
                    <a:pt x="2741824" y="500973"/>
                  </a:lnTo>
                  <a:lnTo>
                    <a:pt x="2731318" y="500973"/>
                  </a:lnTo>
                  <a:lnTo>
                    <a:pt x="2720813" y="500973"/>
                  </a:lnTo>
                  <a:lnTo>
                    <a:pt x="2710308" y="500973"/>
                  </a:lnTo>
                  <a:lnTo>
                    <a:pt x="2699803" y="500973"/>
                  </a:lnTo>
                  <a:lnTo>
                    <a:pt x="2689298" y="500973"/>
                  </a:lnTo>
                  <a:lnTo>
                    <a:pt x="2678793" y="500973"/>
                  </a:lnTo>
                  <a:lnTo>
                    <a:pt x="2668288" y="500973"/>
                  </a:lnTo>
                  <a:lnTo>
                    <a:pt x="2657783" y="500973"/>
                  </a:lnTo>
                  <a:lnTo>
                    <a:pt x="2647278" y="500973"/>
                  </a:lnTo>
                  <a:lnTo>
                    <a:pt x="2636773" y="500973"/>
                  </a:lnTo>
                  <a:lnTo>
                    <a:pt x="2626268" y="500973"/>
                  </a:lnTo>
                  <a:lnTo>
                    <a:pt x="2615763" y="500973"/>
                  </a:lnTo>
                  <a:lnTo>
                    <a:pt x="2605258" y="500973"/>
                  </a:lnTo>
                  <a:lnTo>
                    <a:pt x="2594752" y="500973"/>
                  </a:lnTo>
                  <a:lnTo>
                    <a:pt x="2584247" y="500973"/>
                  </a:lnTo>
                  <a:lnTo>
                    <a:pt x="2573742" y="500973"/>
                  </a:lnTo>
                  <a:lnTo>
                    <a:pt x="2563237" y="500973"/>
                  </a:lnTo>
                  <a:lnTo>
                    <a:pt x="2552732" y="500973"/>
                  </a:lnTo>
                  <a:lnTo>
                    <a:pt x="2542227" y="500973"/>
                  </a:lnTo>
                  <a:lnTo>
                    <a:pt x="2531722" y="500973"/>
                  </a:lnTo>
                  <a:lnTo>
                    <a:pt x="2521217" y="500973"/>
                  </a:lnTo>
                  <a:lnTo>
                    <a:pt x="2510712" y="500973"/>
                  </a:lnTo>
                  <a:lnTo>
                    <a:pt x="2500207" y="500973"/>
                  </a:lnTo>
                  <a:lnTo>
                    <a:pt x="2489702" y="500973"/>
                  </a:lnTo>
                  <a:lnTo>
                    <a:pt x="2479197" y="500973"/>
                  </a:lnTo>
                  <a:lnTo>
                    <a:pt x="2468692" y="500973"/>
                  </a:lnTo>
                  <a:lnTo>
                    <a:pt x="2458187" y="500973"/>
                  </a:lnTo>
                  <a:lnTo>
                    <a:pt x="2447681" y="500973"/>
                  </a:lnTo>
                  <a:lnTo>
                    <a:pt x="2437176" y="500973"/>
                  </a:lnTo>
                  <a:lnTo>
                    <a:pt x="2426671" y="500973"/>
                  </a:lnTo>
                  <a:lnTo>
                    <a:pt x="2416166" y="500973"/>
                  </a:lnTo>
                  <a:lnTo>
                    <a:pt x="2405661" y="500973"/>
                  </a:lnTo>
                  <a:lnTo>
                    <a:pt x="2395156" y="500973"/>
                  </a:lnTo>
                  <a:lnTo>
                    <a:pt x="2384651" y="500973"/>
                  </a:lnTo>
                  <a:lnTo>
                    <a:pt x="2374146" y="500973"/>
                  </a:lnTo>
                  <a:lnTo>
                    <a:pt x="2363641" y="500973"/>
                  </a:lnTo>
                  <a:lnTo>
                    <a:pt x="2353136" y="500973"/>
                  </a:lnTo>
                  <a:lnTo>
                    <a:pt x="2342631" y="500973"/>
                  </a:lnTo>
                  <a:lnTo>
                    <a:pt x="2332126" y="500973"/>
                  </a:lnTo>
                  <a:lnTo>
                    <a:pt x="2321621" y="500973"/>
                  </a:lnTo>
                  <a:lnTo>
                    <a:pt x="2311116" y="500973"/>
                  </a:lnTo>
                  <a:lnTo>
                    <a:pt x="2300610" y="500973"/>
                  </a:lnTo>
                  <a:lnTo>
                    <a:pt x="2290105" y="500973"/>
                  </a:lnTo>
                  <a:lnTo>
                    <a:pt x="2279600" y="500973"/>
                  </a:lnTo>
                  <a:lnTo>
                    <a:pt x="2269095" y="500973"/>
                  </a:lnTo>
                  <a:lnTo>
                    <a:pt x="2258590" y="500973"/>
                  </a:lnTo>
                  <a:lnTo>
                    <a:pt x="2248085" y="500973"/>
                  </a:lnTo>
                  <a:lnTo>
                    <a:pt x="2237580" y="500973"/>
                  </a:lnTo>
                  <a:lnTo>
                    <a:pt x="2227075" y="500973"/>
                  </a:lnTo>
                  <a:lnTo>
                    <a:pt x="2216570" y="500973"/>
                  </a:lnTo>
                  <a:lnTo>
                    <a:pt x="2206065" y="500973"/>
                  </a:lnTo>
                  <a:lnTo>
                    <a:pt x="2195560" y="500973"/>
                  </a:lnTo>
                  <a:lnTo>
                    <a:pt x="2185055" y="500973"/>
                  </a:lnTo>
                  <a:lnTo>
                    <a:pt x="2174550" y="500973"/>
                  </a:lnTo>
                  <a:lnTo>
                    <a:pt x="2164045" y="500973"/>
                  </a:lnTo>
                  <a:lnTo>
                    <a:pt x="2153539" y="500973"/>
                  </a:lnTo>
                  <a:lnTo>
                    <a:pt x="2143034" y="500973"/>
                  </a:lnTo>
                  <a:lnTo>
                    <a:pt x="2132529" y="500973"/>
                  </a:lnTo>
                  <a:lnTo>
                    <a:pt x="2122024" y="500973"/>
                  </a:lnTo>
                  <a:lnTo>
                    <a:pt x="2111519" y="500973"/>
                  </a:lnTo>
                  <a:lnTo>
                    <a:pt x="2101014" y="500973"/>
                  </a:lnTo>
                  <a:lnTo>
                    <a:pt x="2090509" y="500973"/>
                  </a:lnTo>
                  <a:lnTo>
                    <a:pt x="2080004" y="500973"/>
                  </a:lnTo>
                  <a:lnTo>
                    <a:pt x="2069499" y="500973"/>
                  </a:lnTo>
                  <a:lnTo>
                    <a:pt x="2058994" y="500973"/>
                  </a:lnTo>
                  <a:lnTo>
                    <a:pt x="2048489" y="500973"/>
                  </a:lnTo>
                  <a:lnTo>
                    <a:pt x="2037984" y="500973"/>
                  </a:lnTo>
                  <a:lnTo>
                    <a:pt x="2027479" y="500973"/>
                  </a:lnTo>
                  <a:lnTo>
                    <a:pt x="2016973" y="500973"/>
                  </a:lnTo>
                  <a:lnTo>
                    <a:pt x="2006468" y="500973"/>
                  </a:lnTo>
                  <a:lnTo>
                    <a:pt x="1995963" y="500973"/>
                  </a:lnTo>
                  <a:lnTo>
                    <a:pt x="1985458" y="500973"/>
                  </a:lnTo>
                  <a:lnTo>
                    <a:pt x="1974953" y="500973"/>
                  </a:lnTo>
                  <a:lnTo>
                    <a:pt x="1964448" y="500973"/>
                  </a:lnTo>
                  <a:lnTo>
                    <a:pt x="1953943" y="500973"/>
                  </a:lnTo>
                  <a:lnTo>
                    <a:pt x="1943438" y="500973"/>
                  </a:lnTo>
                  <a:lnTo>
                    <a:pt x="1932933" y="500973"/>
                  </a:lnTo>
                  <a:lnTo>
                    <a:pt x="1922428" y="500973"/>
                  </a:lnTo>
                  <a:lnTo>
                    <a:pt x="1911923" y="500973"/>
                  </a:lnTo>
                  <a:lnTo>
                    <a:pt x="1901418" y="500973"/>
                  </a:lnTo>
                  <a:lnTo>
                    <a:pt x="1890913" y="500973"/>
                  </a:lnTo>
                  <a:lnTo>
                    <a:pt x="1880408" y="500973"/>
                  </a:lnTo>
                  <a:lnTo>
                    <a:pt x="1869902" y="500973"/>
                  </a:lnTo>
                  <a:lnTo>
                    <a:pt x="1859397" y="500973"/>
                  </a:lnTo>
                  <a:lnTo>
                    <a:pt x="1848892" y="500973"/>
                  </a:lnTo>
                  <a:lnTo>
                    <a:pt x="1838387" y="500973"/>
                  </a:lnTo>
                  <a:lnTo>
                    <a:pt x="1827882" y="500973"/>
                  </a:lnTo>
                  <a:lnTo>
                    <a:pt x="1817377" y="500973"/>
                  </a:lnTo>
                  <a:lnTo>
                    <a:pt x="1806872" y="500973"/>
                  </a:lnTo>
                  <a:lnTo>
                    <a:pt x="1796367" y="500973"/>
                  </a:lnTo>
                  <a:lnTo>
                    <a:pt x="1785862" y="500973"/>
                  </a:lnTo>
                  <a:lnTo>
                    <a:pt x="1775357" y="500973"/>
                  </a:lnTo>
                  <a:lnTo>
                    <a:pt x="1764852" y="500973"/>
                  </a:lnTo>
                  <a:lnTo>
                    <a:pt x="1754347" y="500973"/>
                  </a:lnTo>
                  <a:lnTo>
                    <a:pt x="1743842" y="500973"/>
                  </a:lnTo>
                  <a:lnTo>
                    <a:pt x="1733337" y="500973"/>
                  </a:lnTo>
                  <a:lnTo>
                    <a:pt x="1722831" y="500973"/>
                  </a:lnTo>
                  <a:lnTo>
                    <a:pt x="1712326" y="500973"/>
                  </a:lnTo>
                  <a:lnTo>
                    <a:pt x="1701821" y="500973"/>
                  </a:lnTo>
                  <a:lnTo>
                    <a:pt x="1691316" y="500973"/>
                  </a:lnTo>
                  <a:lnTo>
                    <a:pt x="1680811" y="500973"/>
                  </a:lnTo>
                  <a:lnTo>
                    <a:pt x="1670306" y="500973"/>
                  </a:lnTo>
                  <a:lnTo>
                    <a:pt x="1659801" y="500973"/>
                  </a:lnTo>
                  <a:lnTo>
                    <a:pt x="1649296" y="500973"/>
                  </a:lnTo>
                  <a:lnTo>
                    <a:pt x="1638791" y="500973"/>
                  </a:lnTo>
                  <a:lnTo>
                    <a:pt x="1628286" y="500973"/>
                  </a:lnTo>
                  <a:lnTo>
                    <a:pt x="1617781" y="500973"/>
                  </a:lnTo>
                  <a:lnTo>
                    <a:pt x="1607276" y="500973"/>
                  </a:lnTo>
                  <a:lnTo>
                    <a:pt x="1596771" y="500973"/>
                  </a:lnTo>
                  <a:lnTo>
                    <a:pt x="1586266" y="500973"/>
                  </a:lnTo>
                  <a:lnTo>
                    <a:pt x="1575760" y="500973"/>
                  </a:lnTo>
                  <a:lnTo>
                    <a:pt x="1565255" y="500973"/>
                  </a:lnTo>
                  <a:lnTo>
                    <a:pt x="1554750" y="500973"/>
                  </a:lnTo>
                  <a:lnTo>
                    <a:pt x="1544245" y="500973"/>
                  </a:lnTo>
                  <a:lnTo>
                    <a:pt x="1533740" y="500973"/>
                  </a:lnTo>
                  <a:lnTo>
                    <a:pt x="1523235" y="500973"/>
                  </a:lnTo>
                  <a:lnTo>
                    <a:pt x="1512730" y="500973"/>
                  </a:lnTo>
                  <a:lnTo>
                    <a:pt x="1502225" y="500973"/>
                  </a:lnTo>
                  <a:lnTo>
                    <a:pt x="1491720" y="500973"/>
                  </a:lnTo>
                  <a:lnTo>
                    <a:pt x="1481215" y="500973"/>
                  </a:lnTo>
                  <a:lnTo>
                    <a:pt x="1470710" y="500973"/>
                  </a:lnTo>
                  <a:lnTo>
                    <a:pt x="1460205" y="500973"/>
                  </a:lnTo>
                  <a:lnTo>
                    <a:pt x="1449700" y="500973"/>
                  </a:lnTo>
                  <a:lnTo>
                    <a:pt x="1439194" y="500973"/>
                  </a:lnTo>
                  <a:lnTo>
                    <a:pt x="1428689" y="500973"/>
                  </a:lnTo>
                  <a:lnTo>
                    <a:pt x="1418184" y="500973"/>
                  </a:lnTo>
                  <a:lnTo>
                    <a:pt x="1407679" y="500973"/>
                  </a:lnTo>
                  <a:lnTo>
                    <a:pt x="1397174" y="500973"/>
                  </a:lnTo>
                  <a:lnTo>
                    <a:pt x="1386669" y="500973"/>
                  </a:lnTo>
                  <a:lnTo>
                    <a:pt x="1376164" y="500973"/>
                  </a:lnTo>
                  <a:lnTo>
                    <a:pt x="1365659" y="500973"/>
                  </a:lnTo>
                  <a:lnTo>
                    <a:pt x="1355154" y="500973"/>
                  </a:lnTo>
                  <a:lnTo>
                    <a:pt x="1344649" y="500973"/>
                  </a:lnTo>
                  <a:lnTo>
                    <a:pt x="1334144" y="500973"/>
                  </a:lnTo>
                  <a:lnTo>
                    <a:pt x="1323639" y="500973"/>
                  </a:lnTo>
                  <a:lnTo>
                    <a:pt x="1313134" y="500973"/>
                  </a:lnTo>
                  <a:lnTo>
                    <a:pt x="1302629" y="500973"/>
                  </a:lnTo>
                  <a:lnTo>
                    <a:pt x="1292123" y="500973"/>
                  </a:lnTo>
                  <a:lnTo>
                    <a:pt x="1281618" y="500973"/>
                  </a:lnTo>
                  <a:lnTo>
                    <a:pt x="1271113" y="500973"/>
                  </a:lnTo>
                  <a:lnTo>
                    <a:pt x="1260608" y="500973"/>
                  </a:lnTo>
                  <a:lnTo>
                    <a:pt x="1250103" y="500973"/>
                  </a:lnTo>
                  <a:lnTo>
                    <a:pt x="1239598" y="500973"/>
                  </a:lnTo>
                  <a:lnTo>
                    <a:pt x="1229093" y="500973"/>
                  </a:lnTo>
                  <a:lnTo>
                    <a:pt x="1218588" y="500973"/>
                  </a:lnTo>
                  <a:lnTo>
                    <a:pt x="1208083" y="500973"/>
                  </a:lnTo>
                  <a:lnTo>
                    <a:pt x="1197578" y="500973"/>
                  </a:lnTo>
                  <a:lnTo>
                    <a:pt x="1187073" y="500973"/>
                  </a:lnTo>
                  <a:lnTo>
                    <a:pt x="1176568" y="500973"/>
                  </a:lnTo>
                  <a:lnTo>
                    <a:pt x="1166063" y="500973"/>
                  </a:lnTo>
                  <a:lnTo>
                    <a:pt x="1155558" y="500973"/>
                  </a:lnTo>
                  <a:lnTo>
                    <a:pt x="1145052" y="500973"/>
                  </a:lnTo>
                  <a:lnTo>
                    <a:pt x="1134547" y="500973"/>
                  </a:lnTo>
                  <a:lnTo>
                    <a:pt x="1124042" y="500973"/>
                  </a:lnTo>
                  <a:lnTo>
                    <a:pt x="1113537" y="500973"/>
                  </a:lnTo>
                  <a:lnTo>
                    <a:pt x="1103032" y="500973"/>
                  </a:lnTo>
                  <a:lnTo>
                    <a:pt x="1092527" y="500973"/>
                  </a:lnTo>
                  <a:lnTo>
                    <a:pt x="1082022" y="500973"/>
                  </a:lnTo>
                  <a:lnTo>
                    <a:pt x="1071517" y="500973"/>
                  </a:lnTo>
                  <a:lnTo>
                    <a:pt x="1061012" y="500973"/>
                  </a:lnTo>
                  <a:lnTo>
                    <a:pt x="1050507" y="500973"/>
                  </a:lnTo>
                  <a:lnTo>
                    <a:pt x="1040002" y="500973"/>
                  </a:lnTo>
                  <a:lnTo>
                    <a:pt x="1029497" y="500973"/>
                  </a:lnTo>
                  <a:lnTo>
                    <a:pt x="1018992" y="500973"/>
                  </a:lnTo>
                  <a:lnTo>
                    <a:pt x="1008486" y="500973"/>
                  </a:lnTo>
                  <a:lnTo>
                    <a:pt x="997981" y="500973"/>
                  </a:lnTo>
                  <a:lnTo>
                    <a:pt x="987476" y="500973"/>
                  </a:lnTo>
                  <a:lnTo>
                    <a:pt x="976971" y="500973"/>
                  </a:lnTo>
                  <a:lnTo>
                    <a:pt x="966466" y="500973"/>
                  </a:lnTo>
                  <a:lnTo>
                    <a:pt x="955961" y="500973"/>
                  </a:lnTo>
                  <a:lnTo>
                    <a:pt x="945456" y="500973"/>
                  </a:lnTo>
                  <a:lnTo>
                    <a:pt x="934951" y="500973"/>
                  </a:lnTo>
                  <a:lnTo>
                    <a:pt x="924446" y="500973"/>
                  </a:lnTo>
                  <a:lnTo>
                    <a:pt x="913941" y="500973"/>
                  </a:lnTo>
                  <a:lnTo>
                    <a:pt x="903436" y="500973"/>
                  </a:lnTo>
                  <a:lnTo>
                    <a:pt x="892931" y="500973"/>
                  </a:lnTo>
                  <a:lnTo>
                    <a:pt x="882426" y="500973"/>
                  </a:lnTo>
                  <a:lnTo>
                    <a:pt x="871921" y="500973"/>
                  </a:lnTo>
                  <a:lnTo>
                    <a:pt x="861415" y="500973"/>
                  </a:lnTo>
                  <a:lnTo>
                    <a:pt x="850910" y="500973"/>
                  </a:lnTo>
                  <a:lnTo>
                    <a:pt x="840405" y="500973"/>
                  </a:lnTo>
                  <a:lnTo>
                    <a:pt x="829900" y="500973"/>
                  </a:lnTo>
                  <a:lnTo>
                    <a:pt x="819395" y="500973"/>
                  </a:lnTo>
                  <a:lnTo>
                    <a:pt x="808890" y="500973"/>
                  </a:lnTo>
                  <a:lnTo>
                    <a:pt x="798385" y="500973"/>
                  </a:lnTo>
                  <a:lnTo>
                    <a:pt x="787880" y="500973"/>
                  </a:lnTo>
                  <a:lnTo>
                    <a:pt x="777375" y="500973"/>
                  </a:lnTo>
                  <a:lnTo>
                    <a:pt x="766870" y="500973"/>
                  </a:lnTo>
                  <a:lnTo>
                    <a:pt x="756365" y="500973"/>
                  </a:lnTo>
                  <a:lnTo>
                    <a:pt x="745860" y="500973"/>
                  </a:lnTo>
                  <a:lnTo>
                    <a:pt x="735355" y="500973"/>
                  </a:lnTo>
                  <a:lnTo>
                    <a:pt x="724850" y="500973"/>
                  </a:lnTo>
                  <a:lnTo>
                    <a:pt x="714344" y="500973"/>
                  </a:lnTo>
                  <a:lnTo>
                    <a:pt x="703839" y="500973"/>
                  </a:lnTo>
                  <a:lnTo>
                    <a:pt x="693334" y="500973"/>
                  </a:lnTo>
                  <a:lnTo>
                    <a:pt x="682829" y="500973"/>
                  </a:lnTo>
                  <a:lnTo>
                    <a:pt x="672324" y="500973"/>
                  </a:lnTo>
                  <a:lnTo>
                    <a:pt x="661819" y="500973"/>
                  </a:lnTo>
                  <a:lnTo>
                    <a:pt x="651314" y="500973"/>
                  </a:lnTo>
                  <a:lnTo>
                    <a:pt x="640809" y="500973"/>
                  </a:lnTo>
                  <a:lnTo>
                    <a:pt x="630304" y="500973"/>
                  </a:lnTo>
                  <a:lnTo>
                    <a:pt x="619799" y="500973"/>
                  </a:lnTo>
                  <a:lnTo>
                    <a:pt x="609294" y="500973"/>
                  </a:lnTo>
                  <a:lnTo>
                    <a:pt x="598789" y="500973"/>
                  </a:lnTo>
                  <a:lnTo>
                    <a:pt x="588284" y="500973"/>
                  </a:lnTo>
                  <a:lnTo>
                    <a:pt x="577779" y="500973"/>
                  </a:lnTo>
                  <a:lnTo>
                    <a:pt x="567273" y="500973"/>
                  </a:lnTo>
                  <a:lnTo>
                    <a:pt x="556768" y="500973"/>
                  </a:lnTo>
                  <a:lnTo>
                    <a:pt x="546263" y="500973"/>
                  </a:lnTo>
                  <a:lnTo>
                    <a:pt x="535758" y="500973"/>
                  </a:lnTo>
                  <a:lnTo>
                    <a:pt x="525253" y="500973"/>
                  </a:lnTo>
                  <a:lnTo>
                    <a:pt x="514748" y="500973"/>
                  </a:lnTo>
                  <a:lnTo>
                    <a:pt x="504243" y="500973"/>
                  </a:lnTo>
                  <a:lnTo>
                    <a:pt x="493738" y="500973"/>
                  </a:lnTo>
                  <a:lnTo>
                    <a:pt x="483233" y="500973"/>
                  </a:lnTo>
                  <a:lnTo>
                    <a:pt x="472728" y="500973"/>
                  </a:lnTo>
                  <a:lnTo>
                    <a:pt x="462223" y="500973"/>
                  </a:lnTo>
                  <a:lnTo>
                    <a:pt x="451718" y="500973"/>
                  </a:lnTo>
                  <a:lnTo>
                    <a:pt x="441213" y="500973"/>
                  </a:lnTo>
                  <a:lnTo>
                    <a:pt x="430707" y="500973"/>
                  </a:lnTo>
                  <a:lnTo>
                    <a:pt x="420202" y="500973"/>
                  </a:lnTo>
                  <a:lnTo>
                    <a:pt x="409697" y="500973"/>
                  </a:lnTo>
                  <a:lnTo>
                    <a:pt x="399192" y="500973"/>
                  </a:lnTo>
                  <a:lnTo>
                    <a:pt x="388687" y="500973"/>
                  </a:lnTo>
                  <a:lnTo>
                    <a:pt x="378182" y="500973"/>
                  </a:lnTo>
                  <a:lnTo>
                    <a:pt x="367677" y="500973"/>
                  </a:lnTo>
                  <a:lnTo>
                    <a:pt x="357172" y="500973"/>
                  </a:lnTo>
                  <a:lnTo>
                    <a:pt x="346667" y="500973"/>
                  </a:lnTo>
                  <a:lnTo>
                    <a:pt x="336162" y="500973"/>
                  </a:lnTo>
                  <a:lnTo>
                    <a:pt x="325657" y="500973"/>
                  </a:lnTo>
                  <a:lnTo>
                    <a:pt x="315152" y="500973"/>
                  </a:lnTo>
                  <a:lnTo>
                    <a:pt x="304647" y="500973"/>
                  </a:lnTo>
                  <a:lnTo>
                    <a:pt x="294142" y="500973"/>
                  </a:lnTo>
                  <a:lnTo>
                    <a:pt x="283636" y="500973"/>
                  </a:lnTo>
                  <a:lnTo>
                    <a:pt x="273131" y="500973"/>
                  </a:lnTo>
                  <a:lnTo>
                    <a:pt x="262626" y="500973"/>
                  </a:lnTo>
                  <a:lnTo>
                    <a:pt x="252121" y="500973"/>
                  </a:lnTo>
                  <a:lnTo>
                    <a:pt x="241616" y="500973"/>
                  </a:lnTo>
                  <a:lnTo>
                    <a:pt x="231111" y="500973"/>
                  </a:lnTo>
                  <a:lnTo>
                    <a:pt x="220606" y="500973"/>
                  </a:lnTo>
                  <a:lnTo>
                    <a:pt x="210101" y="500973"/>
                  </a:lnTo>
                  <a:lnTo>
                    <a:pt x="199596" y="500973"/>
                  </a:lnTo>
                  <a:lnTo>
                    <a:pt x="189091" y="500973"/>
                  </a:lnTo>
                  <a:lnTo>
                    <a:pt x="178586" y="500973"/>
                  </a:lnTo>
                  <a:lnTo>
                    <a:pt x="168081" y="500973"/>
                  </a:lnTo>
                  <a:lnTo>
                    <a:pt x="157576" y="500973"/>
                  </a:lnTo>
                  <a:lnTo>
                    <a:pt x="147071" y="500973"/>
                  </a:lnTo>
                  <a:lnTo>
                    <a:pt x="136565" y="500973"/>
                  </a:lnTo>
                  <a:lnTo>
                    <a:pt x="126060" y="500973"/>
                  </a:lnTo>
                  <a:lnTo>
                    <a:pt x="115555" y="500973"/>
                  </a:lnTo>
                  <a:lnTo>
                    <a:pt x="105050" y="500973"/>
                  </a:lnTo>
                  <a:lnTo>
                    <a:pt x="94545" y="500973"/>
                  </a:lnTo>
                  <a:lnTo>
                    <a:pt x="84040" y="500973"/>
                  </a:lnTo>
                  <a:lnTo>
                    <a:pt x="73535" y="500973"/>
                  </a:lnTo>
                  <a:lnTo>
                    <a:pt x="63030" y="500973"/>
                  </a:lnTo>
                  <a:lnTo>
                    <a:pt x="52525" y="500973"/>
                  </a:lnTo>
                  <a:lnTo>
                    <a:pt x="42020" y="500973"/>
                  </a:lnTo>
                  <a:lnTo>
                    <a:pt x="31515" y="500973"/>
                  </a:lnTo>
                  <a:lnTo>
                    <a:pt x="21010" y="500973"/>
                  </a:lnTo>
                  <a:lnTo>
                    <a:pt x="10505" y="500973"/>
                  </a:lnTo>
                  <a:lnTo>
                    <a:pt x="0" y="500973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150">
              <a:extLst>
                <a:ext uri="{FF2B5EF4-FFF2-40B4-BE49-F238E27FC236}">
                  <a16:creationId xmlns:a16="http://schemas.microsoft.com/office/drawing/2014/main" id="{FA99F9D2-B04C-7C4D-8407-238F38E368D2}"/>
                </a:ext>
              </a:extLst>
            </p:cNvPr>
            <p:cNvSpPr/>
            <p:nvPr/>
          </p:nvSpPr>
          <p:spPr>
            <a:xfrm>
              <a:off x="2197398" y="3237104"/>
              <a:ext cx="3445663" cy="495742"/>
            </a:xfrm>
            <a:custGeom>
              <a:avLst/>
              <a:gdLst/>
              <a:ahLst/>
              <a:cxnLst/>
              <a:rect l="0" t="0" r="0" b="0"/>
              <a:pathLst>
                <a:path w="3445663" h="495742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1">
              <a:extLst>
                <a:ext uri="{FF2B5EF4-FFF2-40B4-BE49-F238E27FC236}">
                  <a16:creationId xmlns:a16="http://schemas.microsoft.com/office/drawing/2014/main" id="{3DDB4E89-F969-9C4D-A406-7BBE754A9CEC}"/>
                </a:ext>
              </a:extLst>
            </p:cNvPr>
            <p:cNvSpPr/>
            <p:nvPr/>
          </p:nvSpPr>
          <p:spPr>
            <a:xfrm>
              <a:off x="375955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6" name="tx152">
              <a:extLst>
                <a:ext uri="{FF2B5EF4-FFF2-40B4-BE49-F238E27FC236}">
                  <a16:creationId xmlns:a16="http://schemas.microsoft.com/office/drawing/2014/main" id="{23B22201-44DC-B443-8B0C-BC3A0B729A6C}"/>
                </a:ext>
              </a:extLst>
            </p:cNvPr>
            <p:cNvSpPr/>
            <p:nvPr/>
          </p:nvSpPr>
          <p:spPr>
            <a:xfrm>
              <a:off x="303300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7" name="tx153">
              <a:extLst>
                <a:ext uri="{FF2B5EF4-FFF2-40B4-BE49-F238E27FC236}">
                  <a16:creationId xmlns:a16="http://schemas.microsoft.com/office/drawing/2014/main" id="{EC5D8AD8-EA63-D345-BFBC-8118848C0947}"/>
                </a:ext>
              </a:extLst>
            </p:cNvPr>
            <p:cNvSpPr/>
            <p:nvPr/>
          </p:nvSpPr>
          <p:spPr>
            <a:xfrm>
              <a:off x="46484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8" name="tx154">
              <a:extLst>
                <a:ext uri="{FF2B5EF4-FFF2-40B4-BE49-F238E27FC236}">
                  <a16:creationId xmlns:a16="http://schemas.microsoft.com/office/drawing/2014/main" id="{AF135A95-B880-624A-A122-62B25C4365B7}"/>
                </a:ext>
              </a:extLst>
            </p:cNvPr>
            <p:cNvSpPr/>
            <p:nvPr/>
          </p:nvSpPr>
          <p:spPr>
            <a:xfrm>
              <a:off x="332221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9" name="tx155">
              <a:extLst>
                <a:ext uri="{FF2B5EF4-FFF2-40B4-BE49-F238E27FC236}">
                  <a16:creationId xmlns:a16="http://schemas.microsoft.com/office/drawing/2014/main" id="{4B38C448-FC10-4D4F-A20F-7144CD6D0F9A}"/>
                </a:ext>
              </a:extLst>
            </p:cNvPr>
            <p:cNvSpPr/>
            <p:nvPr/>
          </p:nvSpPr>
          <p:spPr>
            <a:xfrm>
              <a:off x="348231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0" name="tx156">
              <a:extLst>
                <a:ext uri="{FF2B5EF4-FFF2-40B4-BE49-F238E27FC236}">
                  <a16:creationId xmlns:a16="http://schemas.microsoft.com/office/drawing/2014/main" id="{FF7891EC-F14F-C541-AC2F-ADBC8CD19DE6}"/>
                </a:ext>
              </a:extLst>
            </p:cNvPr>
            <p:cNvSpPr/>
            <p:nvPr/>
          </p:nvSpPr>
          <p:spPr>
            <a:xfrm>
              <a:off x="330890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1" name="tx157">
              <a:extLst>
                <a:ext uri="{FF2B5EF4-FFF2-40B4-BE49-F238E27FC236}">
                  <a16:creationId xmlns:a16="http://schemas.microsoft.com/office/drawing/2014/main" id="{D8340D6C-C903-C549-978D-BB67D4369081}"/>
                </a:ext>
              </a:extLst>
            </p:cNvPr>
            <p:cNvSpPr/>
            <p:nvPr/>
          </p:nvSpPr>
          <p:spPr>
            <a:xfrm>
              <a:off x="391207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2" name="tx158">
              <a:extLst>
                <a:ext uri="{FF2B5EF4-FFF2-40B4-BE49-F238E27FC236}">
                  <a16:creationId xmlns:a16="http://schemas.microsoft.com/office/drawing/2014/main" id="{A885A0AD-CE00-594A-93FA-0B40E82C5E6A}"/>
                </a:ext>
              </a:extLst>
            </p:cNvPr>
            <p:cNvSpPr/>
            <p:nvPr/>
          </p:nvSpPr>
          <p:spPr>
            <a:xfrm>
              <a:off x="454840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3" name="tx159">
              <a:extLst>
                <a:ext uri="{FF2B5EF4-FFF2-40B4-BE49-F238E27FC236}">
                  <a16:creationId xmlns:a16="http://schemas.microsoft.com/office/drawing/2014/main" id="{39541313-8EFE-7048-981A-B3B1F0CA7910}"/>
                </a:ext>
              </a:extLst>
            </p:cNvPr>
            <p:cNvSpPr/>
            <p:nvPr/>
          </p:nvSpPr>
          <p:spPr>
            <a:xfrm>
              <a:off x="355467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4" name="tx160">
              <a:extLst>
                <a:ext uri="{FF2B5EF4-FFF2-40B4-BE49-F238E27FC236}">
                  <a16:creationId xmlns:a16="http://schemas.microsoft.com/office/drawing/2014/main" id="{F59DF7DF-109B-A245-BE00-15306E9508CE}"/>
                </a:ext>
              </a:extLst>
            </p:cNvPr>
            <p:cNvSpPr/>
            <p:nvPr/>
          </p:nvSpPr>
          <p:spPr>
            <a:xfrm>
              <a:off x="386401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5" name="tx161">
              <a:extLst>
                <a:ext uri="{FF2B5EF4-FFF2-40B4-BE49-F238E27FC236}">
                  <a16:creationId xmlns:a16="http://schemas.microsoft.com/office/drawing/2014/main" id="{B5CA9177-58E7-5244-93C2-26F31C9CC598}"/>
                </a:ext>
              </a:extLst>
            </p:cNvPr>
            <p:cNvSpPr/>
            <p:nvPr/>
          </p:nvSpPr>
          <p:spPr>
            <a:xfrm>
              <a:off x="326618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6" name="tx162">
              <a:extLst>
                <a:ext uri="{FF2B5EF4-FFF2-40B4-BE49-F238E27FC236}">
                  <a16:creationId xmlns:a16="http://schemas.microsoft.com/office/drawing/2014/main" id="{3AA93777-91F4-7146-A04D-056E50332135}"/>
                </a:ext>
              </a:extLst>
            </p:cNvPr>
            <p:cNvSpPr/>
            <p:nvPr/>
          </p:nvSpPr>
          <p:spPr>
            <a:xfrm>
              <a:off x="35223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7" name="tx163">
              <a:extLst>
                <a:ext uri="{FF2B5EF4-FFF2-40B4-BE49-F238E27FC236}">
                  <a16:creationId xmlns:a16="http://schemas.microsoft.com/office/drawing/2014/main" id="{6AE4E8E5-ED33-D743-A607-EE5D44150DDA}"/>
                </a:ext>
              </a:extLst>
            </p:cNvPr>
            <p:cNvSpPr/>
            <p:nvPr/>
          </p:nvSpPr>
          <p:spPr>
            <a:xfrm>
              <a:off x="349205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8" name="tx164">
              <a:extLst>
                <a:ext uri="{FF2B5EF4-FFF2-40B4-BE49-F238E27FC236}">
                  <a16:creationId xmlns:a16="http://schemas.microsoft.com/office/drawing/2014/main" id="{F9614D62-E60D-9D4E-9172-9566811B513F}"/>
                </a:ext>
              </a:extLst>
            </p:cNvPr>
            <p:cNvSpPr/>
            <p:nvPr/>
          </p:nvSpPr>
          <p:spPr>
            <a:xfrm>
              <a:off x="338904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9" name="tx165">
              <a:extLst>
                <a:ext uri="{FF2B5EF4-FFF2-40B4-BE49-F238E27FC236}">
                  <a16:creationId xmlns:a16="http://schemas.microsoft.com/office/drawing/2014/main" id="{A09AA79C-D3CD-EB48-B4A2-C5E85CCB896E}"/>
                </a:ext>
              </a:extLst>
            </p:cNvPr>
            <p:cNvSpPr/>
            <p:nvPr/>
          </p:nvSpPr>
          <p:spPr>
            <a:xfrm>
              <a:off x="317417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0" name="tx166">
              <a:extLst>
                <a:ext uri="{FF2B5EF4-FFF2-40B4-BE49-F238E27FC236}">
                  <a16:creationId xmlns:a16="http://schemas.microsoft.com/office/drawing/2014/main" id="{FEEE4B5E-14CD-4146-B2D1-FE0F738B168B}"/>
                </a:ext>
              </a:extLst>
            </p:cNvPr>
            <p:cNvSpPr/>
            <p:nvPr/>
          </p:nvSpPr>
          <p:spPr>
            <a:xfrm>
              <a:off x="272553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1" name="tx167">
              <a:extLst>
                <a:ext uri="{FF2B5EF4-FFF2-40B4-BE49-F238E27FC236}">
                  <a16:creationId xmlns:a16="http://schemas.microsoft.com/office/drawing/2014/main" id="{8509569B-938D-E94E-820F-BD3353BDCD3A}"/>
                </a:ext>
              </a:extLst>
            </p:cNvPr>
            <p:cNvSpPr/>
            <p:nvPr/>
          </p:nvSpPr>
          <p:spPr>
            <a:xfrm>
              <a:off x="349355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2" name="tx168">
              <a:extLst>
                <a:ext uri="{FF2B5EF4-FFF2-40B4-BE49-F238E27FC236}">
                  <a16:creationId xmlns:a16="http://schemas.microsoft.com/office/drawing/2014/main" id="{BA177F96-30A5-D548-B836-B2CCFAAC865C}"/>
                </a:ext>
              </a:extLst>
            </p:cNvPr>
            <p:cNvSpPr/>
            <p:nvPr/>
          </p:nvSpPr>
          <p:spPr>
            <a:xfrm>
              <a:off x="345923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3" name="tx169">
              <a:extLst>
                <a:ext uri="{FF2B5EF4-FFF2-40B4-BE49-F238E27FC236}">
                  <a16:creationId xmlns:a16="http://schemas.microsoft.com/office/drawing/2014/main" id="{579A00E5-1177-7E4D-9F7D-A3FA39607A04}"/>
                </a:ext>
              </a:extLst>
            </p:cNvPr>
            <p:cNvSpPr/>
            <p:nvPr/>
          </p:nvSpPr>
          <p:spPr>
            <a:xfrm>
              <a:off x="301695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4" name="tx170">
              <a:extLst>
                <a:ext uri="{FF2B5EF4-FFF2-40B4-BE49-F238E27FC236}">
                  <a16:creationId xmlns:a16="http://schemas.microsoft.com/office/drawing/2014/main" id="{8E638AC2-DA0C-3A40-A6F1-02507C41BA90}"/>
                </a:ext>
              </a:extLst>
            </p:cNvPr>
            <p:cNvSpPr/>
            <p:nvPr/>
          </p:nvSpPr>
          <p:spPr>
            <a:xfrm>
              <a:off x="310720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5" name="tx171">
              <a:extLst>
                <a:ext uri="{FF2B5EF4-FFF2-40B4-BE49-F238E27FC236}">
                  <a16:creationId xmlns:a16="http://schemas.microsoft.com/office/drawing/2014/main" id="{C6F1D869-0A05-E94D-B0C4-CDA65DB5A79F}"/>
                </a:ext>
              </a:extLst>
            </p:cNvPr>
            <p:cNvSpPr/>
            <p:nvPr/>
          </p:nvSpPr>
          <p:spPr>
            <a:xfrm>
              <a:off x="510836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6" name="tx172">
              <a:extLst>
                <a:ext uri="{FF2B5EF4-FFF2-40B4-BE49-F238E27FC236}">
                  <a16:creationId xmlns:a16="http://schemas.microsoft.com/office/drawing/2014/main" id="{F20BABD1-86E1-454A-A25E-9E47331F77B0}"/>
                </a:ext>
              </a:extLst>
            </p:cNvPr>
            <p:cNvSpPr/>
            <p:nvPr/>
          </p:nvSpPr>
          <p:spPr>
            <a:xfrm>
              <a:off x="301078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7" name="tx173">
              <a:extLst>
                <a:ext uri="{FF2B5EF4-FFF2-40B4-BE49-F238E27FC236}">
                  <a16:creationId xmlns:a16="http://schemas.microsoft.com/office/drawing/2014/main" id="{95E6746F-D229-1F41-B1C0-33D422EE7016}"/>
                </a:ext>
              </a:extLst>
            </p:cNvPr>
            <p:cNvSpPr/>
            <p:nvPr/>
          </p:nvSpPr>
          <p:spPr>
            <a:xfrm>
              <a:off x="361389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8" name="tx174">
              <a:extLst>
                <a:ext uri="{FF2B5EF4-FFF2-40B4-BE49-F238E27FC236}">
                  <a16:creationId xmlns:a16="http://schemas.microsoft.com/office/drawing/2014/main" id="{60D65607-B351-164A-B9E7-3D297B90EECC}"/>
                </a:ext>
              </a:extLst>
            </p:cNvPr>
            <p:cNvSpPr/>
            <p:nvPr/>
          </p:nvSpPr>
          <p:spPr>
            <a:xfrm>
              <a:off x="356600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9" name="tx175">
              <a:extLst>
                <a:ext uri="{FF2B5EF4-FFF2-40B4-BE49-F238E27FC236}">
                  <a16:creationId xmlns:a16="http://schemas.microsoft.com/office/drawing/2014/main" id="{FF7B8E92-B94C-8A4C-ACCA-63B0BAEB5E15}"/>
                </a:ext>
              </a:extLst>
            </p:cNvPr>
            <p:cNvSpPr/>
            <p:nvPr/>
          </p:nvSpPr>
          <p:spPr>
            <a:xfrm>
              <a:off x="3342716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0" name="tx176">
              <a:extLst>
                <a:ext uri="{FF2B5EF4-FFF2-40B4-BE49-F238E27FC236}">
                  <a16:creationId xmlns:a16="http://schemas.microsoft.com/office/drawing/2014/main" id="{1AE6AF4B-63D2-C841-A04F-425E9951F00E}"/>
                </a:ext>
              </a:extLst>
            </p:cNvPr>
            <p:cNvSpPr/>
            <p:nvPr/>
          </p:nvSpPr>
          <p:spPr>
            <a:xfrm>
              <a:off x="354255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1" name="tx177">
              <a:extLst>
                <a:ext uri="{FF2B5EF4-FFF2-40B4-BE49-F238E27FC236}">
                  <a16:creationId xmlns:a16="http://schemas.microsoft.com/office/drawing/2014/main" id="{89D84C03-9421-1943-86FF-D2D8E3BF20B9}"/>
                </a:ext>
              </a:extLst>
            </p:cNvPr>
            <p:cNvSpPr/>
            <p:nvPr/>
          </p:nvSpPr>
          <p:spPr>
            <a:xfrm>
              <a:off x="297697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2" name="tx178">
              <a:extLst>
                <a:ext uri="{FF2B5EF4-FFF2-40B4-BE49-F238E27FC236}">
                  <a16:creationId xmlns:a16="http://schemas.microsoft.com/office/drawing/2014/main" id="{F8391598-8D72-5340-90F4-B5A4D21728DF}"/>
                </a:ext>
              </a:extLst>
            </p:cNvPr>
            <p:cNvSpPr/>
            <p:nvPr/>
          </p:nvSpPr>
          <p:spPr>
            <a:xfrm>
              <a:off x="32216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3" name="tx179">
              <a:extLst>
                <a:ext uri="{FF2B5EF4-FFF2-40B4-BE49-F238E27FC236}">
                  <a16:creationId xmlns:a16="http://schemas.microsoft.com/office/drawing/2014/main" id="{BD318879-7727-F644-9FE0-189056CC7662}"/>
                </a:ext>
              </a:extLst>
            </p:cNvPr>
            <p:cNvSpPr/>
            <p:nvPr/>
          </p:nvSpPr>
          <p:spPr>
            <a:xfrm>
              <a:off x="441458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4" name="tx180">
              <a:extLst>
                <a:ext uri="{FF2B5EF4-FFF2-40B4-BE49-F238E27FC236}">
                  <a16:creationId xmlns:a16="http://schemas.microsoft.com/office/drawing/2014/main" id="{EE4E0BE4-1255-2A47-B08C-6BF792785EC5}"/>
                </a:ext>
              </a:extLst>
            </p:cNvPr>
            <p:cNvSpPr/>
            <p:nvPr/>
          </p:nvSpPr>
          <p:spPr>
            <a:xfrm>
              <a:off x="40575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5" name="pg181">
              <a:extLst>
                <a:ext uri="{FF2B5EF4-FFF2-40B4-BE49-F238E27FC236}">
                  <a16:creationId xmlns:a16="http://schemas.microsoft.com/office/drawing/2014/main" id="{D2743638-E491-BF4B-A413-B9A98606DA37}"/>
                </a:ext>
              </a:extLst>
            </p:cNvPr>
            <p:cNvSpPr/>
            <p:nvPr/>
          </p:nvSpPr>
          <p:spPr>
            <a:xfrm>
              <a:off x="1850730" y="3936230"/>
              <a:ext cx="3865866" cy="329188"/>
            </a:xfrm>
            <a:custGeom>
              <a:avLst/>
              <a:gdLst/>
              <a:ahLst/>
              <a:cxnLst/>
              <a:rect l="0" t="0" r="0" b="0"/>
              <a:pathLst>
                <a:path w="3865866" h="329188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  <a:lnTo>
                    <a:pt x="3865866" y="329188"/>
                  </a:lnTo>
                  <a:lnTo>
                    <a:pt x="3855361" y="329188"/>
                  </a:lnTo>
                  <a:lnTo>
                    <a:pt x="3844856" y="329188"/>
                  </a:lnTo>
                  <a:lnTo>
                    <a:pt x="3834351" y="329188"/>
                  </a:lnTo>
                  <a:lnTo>
                    <a:pt x="3823846" y="329188"/>
                  </a:lnTo>
                  <a:lnTo>
                    <a:pt x="3813341" y="329188"/>
                  </a:lnTo>
                  <a:lnTo>
                    <a:pt x="3802836" y="329188"/>
                  </a:lnTo>
                  <a:lnTo>
                    <a:pt x="3792331" y="329188"/>
                  </a:lnTo>
                  <a:lnTo>
                    <a:pt x="3781826" y="329188"/>
                  </a:lnTo>
                  <a:lnTo>
                    <a:pt x="3771321" y="329188"/>
                  </a:lnTo>
                  <a:lnTo>
                    <a:pt x="3760816" y="329188"/>
                  </a:lnTo>
                  <a:lnTo>
                    <a:pt x="3750311" y="329188"/>
                  </a:lnTo>
                  <a:lnTo>
                    <a:pt x="3739805" y="329188"/>
                  </a:lnTo>
                  <a:lnTo>
                    <a:pt x="3729300" y="329188"/>
                  </a:lnTo>
                  <a:lnTo>
                    <a:pt x="3718795" y="329188"/>
                  </a:lnTo>
                  <a:lnTo>
                    <a:pt x="3708290" y="329188"/>
                  </a:lnTo>
                  <a:lnTo>
                    <a:pt x="3697785" y="329188"/>
                  </a:lnTo>
                  <a:lnTo>
                    <a:pt x="3687280" y="329188"/>
                  </a:lnTo>
                  <a:lnTo>
                    <a:pt x="3676775" y="329188"/>
                  </a:lnTo>
                  <a:lnTo>
                    <a:pt x="3666270" y="329188"/>
                  </a:lnTo>
                  <a:lnTo>
                    <a:pt x="3655765" y="329188"/>
                  </a:lnTo>
                  <a:lnTo>
                    <a:pt x="3645260" y="329188"/>
                  </a:lnTo>
                  <a:lnTo>
                    <a:pt x="3634755" y="329188"/>
                  </a:lnTo>
                  <a:lnTo>
                    <a:pt x="3624250" y="329188"/>
                  </a:lnTo>
                  <a:lnTo>
                    <a:pt x="3613745" y="329188"/>
                  </a:lnTo>
                  <a:lnTo>
                    <a:pt x="3603239" y="329188"/>
                  </a:lnTo>
                  <a:lnTo>
                    <a:pt x="3592734" y="329188"/>
                  </a:lnTo>
                  <a:lnTo>
                    <a:pt x="3582229" y="329188"/>
                  </a:lnTo>
                  <a:lnTo>
                    <a:pt x="3571724" y="329188"/>
                  </a:lnTo>
                  <a:lnTo>
                    <a:pt x="3561219" y="329188"/>
                  </a:lnTo>
                  <a:lnTo>
                    <a:pt x="3550714" y="329188"/>
                  </a:lnTo>
                  <a:lnTo>
                    <a:pt x="3540209" y="329188"/>
                  </a:lnTo>
                  <a:lnTo>
                    <a:pt x="3529704" y="329188"/>
                  </a:lnTo>
                  <a:lnTo>
                    <a:pt x="3519199" y="329188"/>
                  </a:lnTo>
                  <a:lnTo>
                    <a:pt x="3508694" y="329188"/>
                  </a:lnTo>
                  <a:lnTo>
                    <a:pt x="3498189" y="329188"/>
                  </a:lnTo>
                  <a:lnTo>
                    <a:pt x="3487684" y="329188"/>
                  </a:lnTo>
                  <a:lnTo>
                    <a:pt x="3477179" y="329188"/>
                  </a:lnTo>
                  <a:lnTo>
                    <a:pt x="3466674" y="329188"/>
                  </a:lnTo>
                  <a:lnTo>
                    <a:pt x="3456168" y="329188"/>
                  </a:lnTo>
                  <a:lnTo>
                    <a:pt x="3445663" y="329188"/>
                  </a:lnTo>
                  <a:lnTo>
                    <a:pt x="3435158" y="329188"/>
                  </a:lnTo>
                  <a:lnTo>
                    <a:pt x="3424653" y="329188"/>
                  </a:lnTo>
                  <a:lnTo>
                    <a:pt x="3414148" y="329188"/>
                  </a:lnTo>
                  <a:lnTo>
                    <a:pt x="3403643" y="329188"/>
                  </a:lnTo>
                  <a:lnTo>
                    <a:pt x="3393138" y="329188"/>
                  </a:lnTo>
                  <a:lnTo>
                    <a:pt x="3382633" y="329188"/>
                  </a:lnTo>
                  <a:lnTo>
                    <a:pt x="3372128" y="329188"/>
                  </a:lnTo>
                  <a:lnTo>
                    <a:pt x="3361623" y="329188"/>
                  </a:lnTo>
                  <a:lnTo>
                    <a:pt x="3351118" y="329188"/>
                  </a:lnTo>
                  <a:lnTo>
                    <a:pt x="3340613" y="329188"/>
                  </a:lnTo>
                  <a:lnTo>
                    <a:pt x="3330108" y="329188"/>
                  </a:lnTo>
                  <a:lnTo>
                    <a:pt x="3319603" y="329188"/>
                  </a:lnTo>
                  <a:lnTo>
                    <a:pt x="3309097" y="329188"/>
                  </a:lnTo>
                  <a:lnTo>
                    <a:pt x="3298592" y="329188"/>
                  </a:lnTo>
                  <a:lnTo>
                    <a:pt x="3288087" y="329188"/>
                  </a:lnTo>
                  <a:lnTo>
                    <a:pt x="3277582" y="329188"/>
                  </a:lnTo>
                  <a:lnTo>
                    <a:pt x="3267077" y="329188"/>
                  </a:lnTo>
                  <a:lnTo>
                    <a:pt x="3256572" y="329188"/>
                  </a:lnTo>
                  <a:lnTo>
                    <a:pt x="3246067" y="329188"/>
                  </a:lnTo>
                  <a:lnTo>
                    <a:pt x="3235562" y="329188"/>
                  </a:lnTo>
                  <a:lnTo>
                    <a:pt x="3225057" y="329188"/>
                  </a:lnTo>
                  <a:lnTo>
                    <a:pt x="3214552" y="329188"/>
                  </a:lnTo>
                  <a:lnTo>
                    <a:pt x="3204047" y="329188"/>
                  </a:lnTo>
                  <a:lnTo>
                    <a:pt x="3193542" y="329188"/>
                  </a:lnTo>
                  <a:lnTo>
                    <a:pt x="3183037" y="329188"/>
                  </a:lnTo>
                  <a:lnTo>
                    <a:pt x="3172532" y="329188"/>
                  </a:lnTo>
                  <a:lnTo>
                    <a:pt x="3162026" y="329188"/>
                  </a:lnTo>
                  <a:lnTo>
                    <a:pt x="3151521" y="329188"/>
                  </a:lnTo>
                  <a:lnTo>
                    <a:pt x="3141016" y="329188"/>
                  </a:lnTo>
                  <a:lnTo>
                    <a:pt x="3130511" y="329188"/>
                  </a:lnTo>
                  <a:lnTo>
                    <a:pt x="3120006" y="329188"/>
                  </a:lnTo>
                  <a:lnTo>
                    <a:pt x="3109501" y="329188"/>
                  </a:lnTo>
                  <a:lnTo>
                    <a:pt x="3098996" y="329188"/>
                  </a:lnTo>
                  <a:lnTo>
                    <a:pt x="3088491" y="329188"/>
                  </a:lnTo>
                  <a:lnTo>
                    <a:pt x="3077986" y="329188"/>
                  </a:lnTo>
                  <a:lnTo>
                    <a:pt x="3067481" y="329188"/>
                  </a:lnTo>
                  <a:lnTo>
                    <a:pt x="3056976" y="329188"/>
                  </a:lnTo>
                  <a:lnTo>
                    <a:pt x="3046471" y="329188"/>
                  </a:lnTo>
                  <a:lnTo>
                    <a:pt x="3035966" y="329188"/>
                  </a:lnTo>
                  <a:lnTo>
                    <a:pt x="3025460" y="329188"/>
                  </a:lnTo>
                  <a:lnTo>
                    <a:pt x="3014955" y="329188"/>
                  </a:lnTo>
                  <a:lnTo>
                    <a:pt x="3004450" y="329188"/>
                  </a:lnTo>
                  <a:lnTo>
                    <a:pt x="2993945" y="329188"/>
                  </a:lnTo>
                  <a:lnTo>
                    <a:pt x="2983440" y="329188"/>
                  </a:lnTo>
                  <a:lnTo>
                    <a:pt x="2972935" y="329188"/>
                  </a:lnTo>
                  <a:lnTo>
                    <a:pt x="2962430" y="329188"/>
                  </a:lnTo>
                  <a:lnTo>
                    <a:pt x="2951925" y="329188"/>
                  </a:lnTo>
                  <a:lnTo>
                    <a:pt x="2941420" y="329188"/>
                  </a:lnTo>
                  <a:lnTo>
                    <a:pt x="2930915" y="329188"/>
                  </a:lnTo>
                  <a:lnTo>
                    <a:pt x="2920410" y="329188"/>
                  </a:lnTo>
                  <a:lnTo>
                    <a:pt x="2909905" y="329188"/>
                  </a:lnTo>
                  <a:lnTo>
                    <a:pt x="2899400" y="329188"/>
                  </a:lnTo>
                  <a:lnTo>
                    <a:pt x="2888895" y="329188"/>
                  </a:lnTo>
                  <a:lnTo>
                    <a:pt x="2878389" y="329188"/>
                  </a:lnTo>
                  <a:lnTo>
                    <a:pt x="2867884" y="329188"/>
                  </a:lnTo>
                  <a:lnTo>
                    <a:pt x="2857379" y="329188"/>
                  </a:lnTo>
                  <a:lnTo>
                    <a:pt x="2846874" y="329188"/>
                  </a:lnTo>
                  <a:lnTo>
                    <a:pt x="2836369" y="329188"/>
                  </a:lnTo>
                  <a:lnTo>
                    <a:pt x="2825864" y="329188"/>
                  </a:lnTo>
                  <a:lnTo>
                    <a:pt x="2815359" y="329188"/>
                  </a:lnTo>
                  <a:lnTo>
                    <a:pt x="2804854" y="329188"/>
                  </a:lnTo>
                  <a:lnTo>
                    <a:pt x="2794349" y="329188"/>
                  </a:lnTo>
                  <a:lnTo>
                    <a:pt x="2783844" y="329188"/>
                  </a:lnTo>
                  <a:lnTo>
                    <a:pt x="2773339" y="329188"/>
                  </a:lnTo>
                  <a:lnTo>
                    <a:pt x="2762834" y="329188"/>
                  </a:lnTo>
                  <a:lnTo>
                    <a:pt x="2752329" y="329188"/>
                  </a:lnTo>
                  <a:lnTo>
                    <a:pt x="2741824" y="329188"/>
                  </a:lnTo>
                  <a:lnTo>
                    <a:pt x="2731318" y="329188"/>
                  </a:lnTo>
                  <a:lnTo>
                    <a:pt x="2720813" y="329188"/>
                  </a:lnTo>
                  <a:lnTo>
                    <a:pt x="2710308" y="329188"/>
                  </a:lnTo>
                  <a:lnTo>
                    <a:pt x="2699803" y="329188"/>
                  </a:lnTo>
                  <a:lnTo>
                    <a:pt x="2689298" y="329188"/>
                  </a:lnTo>
                  <a:lnTo>
                    <a:pt x="2678793" y="329188"/>
                  </a:lnTo>
                  <a:lnTo>
                    <a:pt x="2668288" y="329188"/>
                  </a:lnTo>
                  <a:lnTo>
                    <a:pt x="2657783" y="329188"/>
                  </a:lnTo>
                  <a:lnTo>
                    <a:pt x="2647278" y="329188"/>
                  </a:lnTo>
                  <a:lnTo>
                    <a:pt x="2636773" y="329188"/>
                  </a:lnTo>
                  <a:lnTo>
                    <a:pt x="2626268" y="329188"/>
                  </a:lnTo>
                  <a:lnTo>
                    <a:pt x="2615763" y="329188"/>
                  </a:lnTo>
                  <a:lnTo>
                    <a:pt x="2605258" y="329188"/>
                  </a:lnTo>
                  <a:lnTo>
                    <a:pt x="2594752" y="329188"/>
                  </a:lnTo>
                  <a:lnTo>
                    <a:pt x="2584247" y="329188"/>
                  </a:lnTo>
                  <a:lnTo>
                    <a:pt x="2573742" y="329188"/>
                  </a:lnTo>
                  <a:lnTo>
                    <a:pt x="2563237" y="329188"/>
                  </a:lnTo>
                  <a:lnTo>
                    <a:pt x="2552732" y="329188"/>
                  </a:lnTo>
                  <a:lnTo>
                    <a:pt x="2542227" y="329188"/>
                  </a:lnTo>
                  <a:lnTo>
                    <a:pt x="2531722" y="329188"/>
                  </a:lnTo>
                  <a:lnTo>
                    <a:pt x="2521217" y="329188"/>
                  </a:lnTo>
                  <a:lnTo>
                    <a:pt x="2510712" y="329188"/>
                  </a:lnTo>
                  <a:lnTo>
                    <a:pt x="2500207" y="329188"/>
                  </a:lnTo>
                  <a:lnTo>
                    <a:pt x="2489702" y="329188"/>
                  </a:lnTo>
                  <a:lnTo>
                    <a:pt x="2479197" y="329188"/>
                  </a:lnTo>
                  <a:lnTo>
                    <a:pt x="2468692" y="329188"/>
                  </a:lnTo>
                  <a:lnTo>
                    <a:pt x="2458187" y="329188"/>
                  </a:lnTo>
                  <a:lnTo>
                    <a:pt x="2447681" y="329188"/>
                  </a:lnTo>
                  <a:lnTo>
                    <a:pt x="2437176" y="329188"/>
                  </a:lnTo>
                  <a:lnTo>
                    <a:pt x="2426671" y="329188"/>
                  </a:lnTo>
                  <a:lnTo>
                    <a:pt x="2416166" y="329188"/>
                  </a:lnTo>
                  <a:lnTo>
                    <a:pt x="2405661" y="329188"/>
                  </a:lnTo>
                  <a:lnTo>
                    <a:pt x="2395156" y="329188"/>
                  </a:lnTo>
                  <a:lnTo>
                    <a:pt x="2384651" y="329188"/>
                  </a:lnTo>
                  <a:lnTo>
                    <a:pt x="2374146" y="329188"/>
                  </a:lnTo>
                  <a:lnTo>
                    <a:pt x="2363641" y="329188"/>
                  </a:lnTo>
                  <a:lnTo>
                    <a:pt x="2353136" y="329188"/>
                  </a:lnTo>
                  <a:lnTo>
                    <a:pt x="2342631" y="329188"/>
                  </a:lnTo>
                  <a:lnTo>
                    <a:pt x="2332126" y="329188"/>
                  </a:lnTo>
                  <a:lnTo>
                    <a:pt x="2321621" y="329188"/>
                  </a:lnTo>
                  <a:lnTo>
                    <a:pt x="2311116" y="329188"/>
                  </a:lnTo>
                  <a:lnTo>
                    <a:pt x="2300610" y="329188"/>
                  </a:lnTo>
                  <a:lnTo>
                    <a:pt x="2290105" y="329188"/>
                  </a:lnTo>
                  <a:lnTo>
                    <a:pt x="2279600" y="329188"/>
                  </a:lnTo>
                  <a:lnTo>
                    <a:pt x="2269095" y="329188"/>
                  </a:lnTo>
                  <a:lnTo>
                    <a:pt x="2258590" y="329188"/>
                  </a:lnTo>
                  <a:lnTo>
                    <a:pt x="2248085" y="329188"/>
                  </a:lnTo>
                  <a:lnTo>
                    <a:pt x="2237580" y="329188"/>
                  </a:lnTo>
                  <a:lnTo>
                    <a:pt x="2227075" y="329188"/>
                  </a:lnTo>
                  <a:lnTo>
                    <a:pt x="2216570" y="329188"/>
                  </a:lnTo>
                  <a:lnTo>
                    <a:pt x="2206065" y="329188"/>
                  </a:lnTo>
                  <a:lnTo>
                    <a:pt x="2195560" y="329188"/>
                  </a:lnTo>
                  <a:lnTo>
                    <a:pt x="2185055" y="329188"/>
                  </a:lnTo>
                  <a:lnTo>
                    <a:pt x="2174550" y="329188"/>
                  </a:lnTo>
                  <a:lnTo>
                    <a:pt x="2164045" y="329188"/>
                  </a:lnTo>
                  <a:lnTo>
                    <a:pt x="2153539" y="329188"/>
                  </a:lnTo>
                  <a:lnTo>
                    <a:pt x="2143034" y="329188"/>
                  </a:lnTo>
                  <a:lnTo>
                    <a:pt x="2132529" y="329188"/>
                  </a:lnTo>
                  <a:lnTo>
                    <a:pt x="2122024" y="329188"/>
                  </a:lnTo>
                  <a:lnTo>
                    <a:pt x="2111519" y="329188"/>
                  </a:lnTo>
                  <a:lnTo>
                    <a:pt x="2101014" y="329188"/>
                  </a:lnTo>
                  <a:lnTo>
                    <a:pt x="2090509" y="329188"/>
                  </a:lnTo>
                  <a:lnTo>
                    <a:pt x="2080004" y="329188"/>
                  </a:lnTo>
                  <a:lnTo>
                    <a:pt x="2069499" y="329188"/>
                  </a:lnTo>
                  <a:lnTo>
                    <a:pt x="2058994" y="329188"/>
                  </a:lnTo>
                  <a:lnTo>
                    <a:pt x="2048489" y="329188"/>
                  </a:lnTo>
                  <a:lnTo>
                    <a:pt x="2037984" y="329188"/>
                  </a:lnTo>
                  <a:lnTo>
                    <a:pt x="2027479" y="329188"/>
                  </a:lnTo>
                  <a:lnTo>
                    <a:pt x="2016973" y="329188"/>
                  </a:lnTo>
                  <a:lnTo>
                    <a:pt x="2006468" y="329188"/>
                  </a:lnTo>
                  <a:lnTo>
                    <a:pt x="1995963" y="329188"/>
                  </a:lnTo>
                  <a:lnTo>
                    <a:pt x="1985458" y="329188"/>
                  </a:lnTo>
                  <a:lnTo>
                    <a:pt x="1974953" y="329188"/>
                  </a:lnTo>
                  <a:lnTo>
                    <a:pt x="1964448" y="329188"/>
                  </a:lnTo>
                  <a:lnTo>
                    <a:pt x="1953943" y="329188"/>
                  </a:lnTo>
                  <a:lnTo>
                    <a:pt x="1943438" y="329188"/>
                  </a:lnTo>
                  <a:lnTo>
                    <a:pt x="1932933" y="329188"/>
                  </a:lnTo>
                  <a:lnTo>
                    <a:pt x="1922428" y="329188"/>
                  </a:lnTo>
                  <a:lnTo>
                    <a:pt x="1911923" y="329188"/>
                  </a:lnTo>
                  <a:lnTo>
                    <a:pt x="1901418" y="329188"/>
                  </a:lnTo>
                  <a:lnTo>
                    <a:pt x="1890913" y="329188"/>
                  </a:lnTo>
                  <a:lnTo>
                    <a:pt x="1880408" y="329188"/>
                  </a:lnTo>
                  <a:lnTo>
                    <a:pt x="1869902" y="329188"/>
                  </a:lnTo>
                  <a:lnTo>
                    <a:pt x="1859397" y="329188"/>
                  </a:lnTo>
                  <a:lnTo>
                    <a:pt x="1848892" y="329188"/>
                  </a:lnTo>
                  <a:lnTo>
                    <a:pt x="1838387" y="329188"/>
                  </a:lnTo>
                  <a:lnTo>
                    <a:pt x="1827882" y="329188"/>
                  </a:lnTo>
                  <a:lnTo>
                    <a:pt x="1817377" y="329188"/>
                  </a:lnTo>
                  <a:lnTo>
                    <a:pt x="1806872" y="329188"/>
                  </a:lnTo>
                  <a:lnTo>
                    <a:pt x="1796367" y="329188"/>
                  </a:lnTo>
                  <a:lnTo>
                    <a:pt x="1785862" y="329188"/>
                  </a:lnTo>
                  <a:lnTo>
                    <a:pt x="1775357" y="329188"/>
                  </a:lnTo>
                  <a:lnTo>
                    <a:pt x="1764852" y="329188"/>
                  </a:lnTo>
                  <a:lnTo>
                    <a:pt x="1754347" y="329188"/>
                  </a:lnTo>
                  <a:lnTo>
                    <a:pt x="1743842" y="329188"/>
                  </a:lnTo>
                  <a:lnTo>
                    <a:pt x="1733337" y="329188"/>
                  </a:lnTo>
                  <a:lnTo>
                    <a:pt x="1722831" y="329188"/>
                  </a:lnTo>
                  <a:lnTo>
                    <a:pt x="1712326" y="329188"/>
                  </a:lnTo>
                  <a:lnTo>
                    <a:pt x="1701821" y="329188"/>
                  </a:lnTo>
                  <a:lnTo>
                    <a:pt x="1691316" y="329188"/>
                  </a:lnTo>
                  <a:lnTo>
                    <a:pt x="1680811" y="329188"/>
                  </a:lnTo>
                  <a:lnTo>
                    <a:pt x="1670306" y="329188"/>
                  </a:lnTo>
                  <a:lnTo>
                    <a:pt x="1659801" y="329188"/>
                  </a:lnTo>
                  <a:lnTo>
                    <a:pt x="1649296" y="329188"/>
                  </a:lnTo>
                  <a:lnTo>
                    <a:pt x="1638791" y="329188"/>
                  </a:lnTo>
                  <a:lnTo>
                    <a:pt x="1628286" y="329188"/>
                  </a:lnTo>
                  <a:lnTo>
                    <a:pt x="1617781" y="329188"/>
                  </a:lnTo>
                  <a:lnTo>
                    <a:pt x="1607276" y="329188"/>
                  </a:lnTo>
                  <a:lnTo>
                    <a:pt x="1596771" y="329188"/>
                  </a:lnTo>
                  <a:lnTo>
                    <a:pt x="1586266" y="329188"/>
                  </a:lnTo>
                  <a:lnTo>
                    <a:pt x="1575760" y="329188"/>
                  </a:lnTo>
                  <a:lnTo>
                    <a:pt x="1565255" y="329188"/>
                  </a:lnTo>
                  <a:lnTo>
                    <a:pt x="1554750" y="329188"/>
                  </a:lnTo>
                  <a:lnTo>
                    <a:pt x="1544245" y="329188"/>
                  </a:lnTo>
                  <a:lnTo>
                    <a:pt x="1533740" y="329188"/>
                  </a:lnTo>
                  <a:lnTo>
                    <a:pt x="1523235" y="329188"/>
                  </a:lnTo>
                  <a:lnTo>
                    <a:pt x="1512730" y="329188"/>
                  </a:lnTo>
                  <a:lnTo>
                    <a:pt x="1502225" y="329188"/>
                  </a:lnTo>
                  <a:lnTo>
                    <a:pt x="1491720" y="329188"/>
                  </a:lnTo>
                  <a:lnTo>
                    <a:pt x="1481215" y="329188"/>
                  </a:lnTo>
                  <a:lnTo>
                    <a:pt x="1470710" y="329188"/>
                  </a:lnTo>
                  <a:lnTo>
                    <a:pt x="1460205" y="329188"/>
                  </a:lnTo>
                  <a:lnTo>
                    <a:pt x="1449700" y="329188"/>
                  </a:lnTo>
                  <a:lnTo>
                    <a:pt x="1439194" y="329188"/>
                  </a:lnTo>
                  <a:lnTo>
                    <a:pt x="1428689" y="329188"/>
                  </a:lnTo>
                  <a:lnTo>
                    <a:pt x="1418184" y="329188"/>
                  </a:lnTo>
                  <a:lnTo>
                    <a:pt x="1407679" y="329188"/>
                  </a:lnTo>
                  <a:lnTo>
                    <a:pt x="1397174" y="329188"/>
                  </a:lnTo>
                  <a:lnTo>
                    <a:pt x="1386669" y="329188"/>
                  </a:lnTo>
                  <a:lnTo>
                    <a:pt x="1376164" y="329188"/>
                  </a:lnTo>
                  <a:lnTo>
                    <a:pt x="1365659" y="329188"/>
                  </a:lnTo>
                  <a:lnTo>
                    <a:pt x="1355154" y="329188"/>
                  </a:lnTo>
                  <a:lnTo>
                    <a:pt x="1344649" y="329188"/>
                  </a:lnTo>
                  <a:lnTo>
                    <a:pt x="1334144" y="329188"/>
                  </a:lnTo>
                  <a:lnTo>
                    <a:pt x="1323639" y="329188"/>
                  </a:lnTo>
                  <a:lnTo>
                    <a:pt x="1313134" y="329188"/>
                  </a:lnTo>
                  <a:lnTo>
                    <a:pt x="1302629" y="329188"/>
                  </a:lnTo>
                  <a:lnTo>
                    <a:pt x="1292123" y="329188"/>
                  </a:lnTo>
                  <a:lnTo>
                    <a:pt x="1281618" y="329188"/>
                  </a:lnTo>
                  <a:lnTo>
                    <a:pt x="1271113" y="329188"/>
                  </a:lnTo>
                  <a:lnTo>
                    <a:pt x="1260608" y="329188"/>
                  </a:lnTo>
                  <a:lnTo>
                    <a:pt x="1250103" y="329188"/>
                  </a:lnTo>
                  <a:lnTo>
                    <a:pt x="1239598" y="329188"/>
                  </a:lnTo>
                  <a:lnTo>
                    <a:pt x="1229093" y="329188"/>
                  </a:lnTo>
                  <a:lnTo>
                    <a:pt x="1218588" y="329188"/>
                  </a:lnTo>
                  <a:lnTo>
                    <a:pt x="1208083" y="329188"/>
                  </a:lnTo>
                  <a:lnTo>
                    <a:pt x="1197578" y="329188"/>
                  </a:lnTo>
                  <a:lnTo>
                    <a:pt x="1187073" y="329188"/>
                  </a:lnTo>
                  <a:lnTo>
                    <a:pt x="1176568" y="329188"/>
                  </a:lnTo>
                  <a:lnTo>
                    <a:pt x="1166063" y="329188"/>
                  </a:lnTo>
                  <a:lnTo>
                    <a:pt x="1155558" y="329188"/>
                  </a:lnTo>
                  <a:lnTo>
                    <a:pt x="1145052" y="329188"/>
                  </a:lnTo>
                  <a:lnTo>
                    <a:pt x="1134547" y="329188"/>
                  </a:lnTo>
                  <a:lnTo>
                    <a:pt x="1124042" y="329188"/>
                  </a:lnTo>
                  <a:lnTo>
                    <a:pt x="1113537" y="329188"/>
                  </a:lnTo>
                  <a:lnTo>
                    <a:pt x="1103032" y="329188"/>
                  </a:lnTo>
                  <a:lnTo>
                    <a:pt x="1092527" y="329188"/>
                  </a:lnTo>
                  <a:lnTo>
                    <a:pt x="1082022" y="329188"/>
                  </a:lnTo>
                  <a:lnTo>
                    <a:pt x="1071517" y="329188"/>
                  </a:lnTo>
                  <a:lnTo>
                    <a:pt x="1061012" y="329188"/>
                  </a:lnTo>
                  <a:lnTo>
                    <a:pt x="1050507" y="329188"/>
                  </a:lnTo>
                  <a:lnTo>
                    <a:pt x="1040002" y="329188"/>
                  </a:lnTo>
                  <a:lnTo>
                    <a:pt x="1029497" y="329188"/>
                  </a:lnTo>
                  <a:lnTo>
                    <a:pt x="1018992" y="329188"/>
                  </a:lnTo>
                  <a:lnTo>
                    <a:pt x="1008486" y="329188"/>
                  </a:lnTo>
                  <a:lnTo>
                    <a:pt x="997981" y="329188"/>
                  </a:lnTo>
                  <a:lnTo>
                    <a:pt x="987476" y="329188"/>
                  </a:lnTo>
                  <a:lnTo>
                    <a:pt x="976971" y="329188"/>
                  </a:lnTo>
                  <a:lnTo>
                    <a:pt x="966466" y="329188"/>
                  </a:lnTo>
                  <a:lnTo>
                    <a:pt x="955961" y="329188"/>
                  </a:lnTo>
                  <a:lnTo>
                    <a:pt x="945456" y="329188"/>
                  </a:lnTo>
                  <a:lnTo>
                    <a:pt x="934951" y="329188"/>
                  </a:lnTo>
                  <a:lnTo>
                    <a:pt x="924446" y="329188"/>
                  </a:lnTo>
                  <a:lnTo>
                    <a:pt x="913941" y="329188"/>
                  </a:lnTo>
                  <a:lnTo>
                    <a:pt x="903436" y="329188"/>
                  </a:lnTo>
                  <a:lnTo>
                    <a:pt x="892931" y="329188"/>
                  </a:lnTo>
                  <a:lnTo>
                    <a:pt x="882426" y="329188"/>
                  </a:lnTo>
                  <a:lnTo>
                    <a:pt x="871921" y="329188"/>
                  </a:lnTo>
                  <a:lnTo>
                    <a:pt x="861415" y="329188"/>
                  </a:lnTo>
                  <a:lnTo>
                    <a:pt x="850910" y="329188"/>
                  </a:lnTo>
                  <a:lnTo>
                    <a:pt x="840405" y="329188"/>
                  </a:lnTo>
                  <a:lnTo>
                    <a:pt x="829900" y="329188"/>
                  </a:lnTo>
                  <a:lnTo>
                    <a:pt x="819395" y="329188"/>
                  </a:lnTo>
                  <a:lnTo>
                    <a:pt x="808890" y="329188"/>
                  </a:lnTo>
                  <a:lnTo>
                    <a:pt x="798385" y="329188"/>
                  </a:lnTo>
                  <a:lnTo>
                    <a:pt x="787880" y="329188"/>
                  </a:lnTo>
                  <a:lnTo>
                    <a:pt x="777375" y="329188"/>
                  </a:lnTo>
                  <a:lnTo>
                    <a:pt x="766870" y="329188"/>
                  </a:lnTo>
                  <a:lnTo>
                    <a:pt x="756365" y="329188"/>
                  </a:lnTo>
                  <a:lnTo>
                    <a:pt x="745860" y="329188"/>
                  </a:lnTo>
                  <a:lnTo>
                    <a:pt x="735355" y="329188"/>
                  </a:lnTo>
                  <a:lnTo>
                    <a:pt x="724850" y="329188"/>
                  </a:lnTo>
                  <a:lnTo>
                    <a:pt x="714344" y="329188"/>
                  </a:lnTo>
                  <a:lnTo>
                    <a:pt x="703839" y="329188"/>
                  </a:lnTo>
                  <a:lnTo>
                    <a:pt x="693334" y="329188"/>
                  </a:lnTo>
                  <a:lnTo>
                    <a:pt x="682829" y="329188"/>
                  </a:lnTo>
                  <a:lnTo>
                    <a:pt x="672324" y="329188"/>
                  </a:lnTo>
                  <a:lnTo>
                    <a:pt x="661819" y="329188"/>
                  </a:lnTo>
                  <a:lnTo>
                    <a:pt x="651314" y="329188"/>
                  </a:lnTo>
                  <a:lnTo>
                    <a:pt x="640809" y="329188"/>
                  </a:lnTo>
                  <a:lnTo>
                    <a:pt x="630304" y="329188"/>
                  </a:lnTo>
                  <a:lnTo>
                    <a:pt x="619799" y="329188"/>
                  </a:lnTo>
                  <a:lnTo>
                    <a:pt x="609294" y="329188"/>
                  </a:lnTo>
                  <a:lnTo>
                    <a:pt x="598789" y="329188"/>
                  </a:lnTo>
                  <a:lnTo>
                    <a:pt x="588284" y="329188"/>
                  </a:lnTo>
                  <a:lnTo>
                    <a:pt x="577779" y="329188"/>
                  </a:lnTo>
                  <a:lnTo>
                    <a:pt x="567273" y="329188"/>
                  </a:lnTo>
                  <a:lnTo>
                    <a:pt x="556768" y="329188"/>
                  </a:lnTo>
                  <a:lnTo>
                    <a:pt x="546263" y="329188"/>
                  </a:lnTo>
                  <a:lnTo>
                    <a:pt x="535758" y="329188"/>
                  </a:lnTo>
                  <a:lnTo>
                    <a:pt x="525253" y="329188"/>
                  </a:lnTo>
                  <a:lnTo>
                    <a:pt x="514748" y="329188"/>
                  </a:lnTo>
                  <a:lnTo>
                    <a:pt x="504243" y="329188"/>
                  </a:lnTo>
                  <a:lnTo>
                    <a:pt x="493738" y="329188"/>
                  </a:lnTo>
                  <a:lnTo>
                    <a:pt x="483233" y="329188"/>
                  </a:lnTo>
                  <a:lnTo>
                    <a:pt x="472728" y="329188"/>
                  </a:lnTo>
                  <a:lnTo>
                    <a:pt x="462223" y="329188"/>
                  </a:lnTo>
                  <a:lnTo>
                    <a:pt x="451718" y="329188"/>
                  </a:lnTo>
                  <a:lnTo>
                    <a:pt x="441213" y="329188"/>
                  </a:lnTo>
                  <a:lnTo>
                    <a:pt x="430707" y="329188"/>
                  </a:lnTo>
                  <a:lnTo>
                    <a:pt x="420202" y="329188"/>
                  </a:lnTo>
                  <a:lnTo>
                    <a:pt x="409697" y="329188"/>
                  </a:lnTo>
                  <a:lnTo>
                    <a:pt x="399192" y="329188"/>
                  </a:lnTo>
                  <a:lnTo>
                    <a:pt x="388687" y="329188"/>
                  </a:lnTo>
                  <a:lnTo>
                    <a:pt x="378182" y="329188"/>
                  </a:lnTo>
                  <a:lnTo>
                    <a:pt x="367677" y="329188"/>
                  </a:lnTo>
                  <a:lnTo>
                    <a:pt x="357172" y="329188"/>
                  </a:lnTo>
                  <a:lnTo>
                    <a:pt x="346667" y="329188"/>
                  </a:lnTo>
                  <a:lnTo>
                    <a:pt x="336162" y="329188"/>
                  </a:lnTo>
                  <a:lnTo>
                    <a:pt x="325657" y="329188"/>
                  </a:lnTo>
                  <a:lnTo>
                    <a:pt x="315152" y="329188"/>
                  </a:lnTo>
                  <a:lnTo>
                    <a:pt x="304647" y="329188"/>
                  </a:lnTo>
                  <a:lnTo>
                    <a:pt x="294142" y="329188"/>
                  </a:lnTo>
                  <a:lnTo>
                    <a:pt x="283636" y="329188"/>
                  </a:lnTo>
                  <a:lnTo>
                    <a:pt x="273131" y="329188"/>
                  </a:lnTo>
                  <a:lnTo>
                    <a:pt x="262626" y="329188"/>
                  </a:lnTo>
                  <a:lnTo>
                    <a:pt x="252121" y="329188"/>
                  </a:lnTo>
                  <a:lnTo>
                    <a:pt x="241616" y="329188"/>
                  </a:lnTo>
                  <a:lnTo>
                    <a:pt x="231111" y="329188"/>
                  </a:lnTo>
                  <a:lnTo>
                    <a:pt x="220606" y="329188"/>
                  </a:lnTo>
                  <a:lnTo>
                    <a:pt x="210101" y="329188"/>
                  </a:lnTo>
                  <a:lnTo>
                    <a:pt x="199596" y="329188"/>
                  </a:lnTo>
                  <a:lnTo>
                    <a:pt x="189091" y="329188"/>
                  </a:lnTo>
                  <a:lnTo>
                    <a:pt x="178586" y="329188"/>
                  </a:lnTo>
                  <a:lnTo>
                    <a:pt x="168081" y="329188"/>
                  </a:lnTo>
                  <a:lnTo>
                    <a:pt x="157576" y="329188"/>
                  </a:lnTo>
                  <a:lnTo>
                    <a:pt x="147071" y="329188"/>
                  </a:lnTo>
                  <a:lnTo>
                    <a:pt x="136565" y="329188"/>
                  </a:lnTo>
                  <a:lnTo>
                    <a:pt x="126060" y="329188"/>
                  </a:lnTo>
                  <a:lnTo>
                    <a:pt x="115555" y="329188"/>
                  </a:lnTo>
                  <a:lnTo>
                    <a:pt x="105050" y="329188"/>
                  </a:lnTo>
                  <a:lnTo>
                    <a:pt x="94545" y="329188"/>
                  </a:lnTo>
                  <a:lnTo>
                    <a:pt x="84040" y="329188"/>
                  </a:lnTo>
                  <a:lnTo>
                    <a:pt x="73535" y="329188"/>
                  </a:lnTo>
                  <a:lnTo>
                    <a:pt x="63030" y="329188"/>
                  </a:lnTo>
                  <a:lnTo>
                    <a:pt x="52525" y="329188"/>
                  </a:lnTo>
                  <a:lnTo>
                    <a:pt x="42020" y="329188"/>
                  </a:lnTo>
                  <a:lnTo>
                    <a:pt x="31515" y="329188"/>
                  </a:lnTo>
                  <a:lnTo>
                    <a:pt x="21010" y="329188"/>
                  </a:lnTo>
                  <a:lnTo>
                    <a:pt x="10505" y="329188"/>
                  </a:lnTo>
                  <a:lnTo>
                    <a:pt x="0" y="329188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182">
              <a:extLst>
                <a:ext uri="{FF2B5EF4-FFF2-40B4-BE49-F238E27FC236}">
                  <a16:creationId xmlns:a16="http://schemas.microsoft.com/office/drawing/2014/main" id="{8B949C85-0190-0D43-A52B-AEA5CDE0CAD3}"/>
                </a:ext>
              </a:extLst>
            </p:cNvPr>
            <p:cNvSpPr/>
            <p:nvPr/>
          </p:nvSpPr>
          <p:spPr>
            <a:xfrm>
              <a:off x="1850730" y="3936230"/>
              <a:ext cx="3865866" cy="323939"/>
            </a:xfrm>
            <a:custGeom>
              <a:avLst/>
              <a:gdLst/>
              <a:ahLst/>
              <a:cxnLst/>
              <a:rect l="0" t="0" r="0" b="0"/>
              <a:pathLst>
                <a:path w="3865866" h="323939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tx183">
              <a:extLst>
                <a:ext uri="{FF2B5EF4-FFF2-40B4-BE49-F238E27FC236}">
                  <a16:creationId xmlns:a16="http://schemas.microsoft.com/office/drawing/2014/main" id="{512CFB11-A9A3-D44A-BBD1-78B4F39DF126}"/>
                </a:ext>
              </a:extLst>
            </p:cNvPr>
            <p:cNvSpPr/>
            <p:nvPr/>
          </p:nvSpPr>
          <p:spPr>
            <a:xfrm>
              <a:off x="370791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8" name="tx184">
              <a:extLst>
                <a:ext uri="{FF2B5EF4-FFF2-40B4-BE49-F238E27FC236}">
                  <a16:creationId xmlns:a16="http://schemas.microsoft.com/office/drawing/2014/main" id="{4DF7B588-ABF5-7F45-9836-F2D1BE0BA92E}"/>
                </a:ext>
              </a:extLst>
            </p:cNvPr>
            <p:cNvSpPr/>
            <p:nvPr/>
          </p:nvSpPr>
          <p:spPr>
            <a:xfrm>
              <a:off x="414745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9" name="tx185">
              <a:extLst>
                <a:ext uri="{FF2B5EF4-FFF2-40B4-BE49-F238E27FC236}">
                  <a16:creationId xmlns:a16="http://schemas.microsoft.com/office/drawing/2014/main" id="{B951C045-1F30-BD41-AA7D-50B175363559}"/>
                </a:ext>
              </a:extLst>
            </p:cNvPr>
            <p:cNvSpPr/>
            <p:nvPr/>
          </p:nvSpPr>
          <p:spPr>
            <a:xfrm>
              <a:off x="283014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0" name="tx186">
              <a:extLst>
                <a:ext uri="{FF2B5EF4-FFF2-40B4-BE49-F238E27FC236}">
                  <a16:creationId xmlns:a16="http://schemas.microsoft.com/office/drawing/2014/main" id="{BC3B70E6-F156-1047-B28B-992C3400167F}"/>
                </a:ext>
              </a:extLst>
            </p:cNvPr>
            <p:cNvSpPr/>
            <p:nvPr/>
          </p:nvSpPr>
          <p:spPr>
            <a:xfrm>
              <a:off x="366282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1" name="tx187">
              <a:extLst>
                <a:ext uri="{FF2B5EF4-FFF2-40B4-BE49-F238E27FC236}">
                  <a16:creationId xmlns:a16="http://schemas.microsoft.com/office/drawing/2014/main" id="{7DDF10F3-CD29-0C48-B149-360AE36DCA75}"/>
                </a:ext>
              </a:extLst>
            </p:cNvPr>
            <p:cNvSpPr/>
            <p:nvPr/>
          </p:nvSpPr>
          <p:spPr>
            <a:xfrm>
              <a:off x="31529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2" name="tx188">
              <a:extLst>
                <a:ext uri="{FF2B5EF4-FFF2-40B4-BE49-F238E27FC236}">
                  <a16:creationId xmlns:a16="http://schemas.microsoft.com/office/drawing/2014/main" id="{559E6715-9368-1440-BF5B-229FB11C8C94}"/>
                </a:ext>
              </a:extLst>
            </p:cNvPr>
            <p:cNvSpPr/>
            <p:nvPr/>
          </p:nvSpPr>
          <p:spPr>
            <a:xfrm>
              <a:off x="401293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3" name="tx189">
              <a:extLst>
                <a:ext uri="{FF2B5EF4-FFF2-40B4-BE49-F238E27FC236}">
                  <a16:creationId xmlns:a16="http://schemas.microsoft.com/office/drawing/2014/main" id="{8E1E63BE-5E7E-C94A-BC61-4B5C5ED37CC7}"/>
                </a:ext>
              </a:extLst>
            </p:cNvPr>
            <p:cNvSpPr/>
            <p:nvPr/>
          </p:nvSpPr>
          <p:spPr>
            <a:xfrm>
              <a:off x="507534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4" name="tx190">
              <a:extLst>
                <a:ext uri="{FF2B5EF4-FFF2-40B4-BE49-F238E27FC236}">
                  <a16:creationId xmlns:a16="http://schemas.microsoft.com/office/drawing/2014/main" id="{FDAB8727-2FDB-1A4E-A52A-860946150E9E}"/>
                </a:ext>
              </a:extLst>
            </p:cNvPr>
            <p:cNvSpPr/>
            <p:nvPr/>
          </p:nvSpPr>
          <p:spPr>
            <a:xfrm>
              <a:off x="292803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5" name="tx191">
              <a:extLst>
                <a:ext uri="{FF2B5EF4-FFF2-40B4-BE49-F238E27FC236}">
                  <a16:creationId xmlns:a16="http://schemas.microsoft.com/office/drawing/2014/main" id="{A3F74EAE-2C74-B74E-981D-DA1C5F3B2CA3}"/>
                </a:ext>
              </a:extLst>
            </p:cNvPr>
            <p:cNvSpPr/>
            <p:nvPr/>
          </p:nvSpPr>
          <p:spPr>
            <a:xfrm>
              <a:off x="3326080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6" name="tx192">
              <a:extLst>
                <a:ext uri="{FF2B5EF4-FFF2-40B4-BE49-F238E27FC236}">
                  <a16:creationId xmlns:a16="http://schemas.microsoft.com/office/drawing/2014/main" id="{D7D5D404-4678-1945-9044-D33E3E7BF145}"/>
                </a:ext>
              </a:extLst>
            </p:cNvPr>
            <p:cNvSpPr/>
            <p:nvPr/>
          </p:nvSpPr>
          <p:spPr>
            <a:xfrm>
              <a:off x="401482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7" name="tx193">
              <a:extLst>
                <a:ext uri="{FF2B5EF4-FFF2-40B4-BE49-F238E27FC236}">
                  <a16:creationId xmlns:a16="http://schemas.microsoft.com/office/drawing/2014/main" id="{C9AA27C6-E3CF-F345-B7B1-48949216724D}"/>
                </a:ext>
              </a:extLst>
            </p:cNvPr>
            <p:cNvSpPr/>
            <p:nvPr/>
          </p:nvSpPr>
          <p:spPr>
            <a:xfrm>
              <a:off x="275706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8" name="tx194">
              <a:extLst>
                <a:ext uri="{FF2B5EF4-FFF2-40B4-BE49-F238E27FC236}">
                  <a16:creationId xmlns:a16="http://schemas.microsoft.com/office/drawing/2014/main" id="{363387A2-3D21-4346-A702-CE1FB11CB4B8}"/>
                </a:ext>
              </a:extLst>
            </p:cNvPr>
            <p:cNvSpPr/>
            <p:nvPr/>
          </p:nvSpPr>
          <p:spPr>
            <a:xfrm>
              <a:off x="413333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9" name="tx195">
              <a:extLst>
                <a:ext uri="{FF2B5EF4-FFF2-40B4-BE49-F238E27FC236}">
                  <a16:creationId xmlns:a16="http://schemas.microsoft.com/office/drawing/2014/main" id="{B09D0238-A371-9B46-B535-905303C4EE4E}"/>
                </a:ext>
              </a:extLst>
            </p:cNvPr>
            <p:cNvSpPr/>
            <p:nvPr/>
          </p:nvSpPr>
          <p:spPr>
            <a:xfrm>
              <a:off x="241395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0" name="tx196">
              <a:extLst>
                <a:ext uri="{FF2B5EF4-FFF2-40B4-BE49-F238E27FC236}">
                  <a16:creationId xmlns:a16="http://schemas.microsoft.com/office/drawing/2014/main" id="{5D3CAA54-84D5-D04B-8775-A7DAF95BB643}"/>
                </a:ext>
              </a:extLst>
            </p:cNvPr>
            <p:cNvSpPr/>
            <p:nvPr/>
          </p:nvSpPr>
          <p:spPr>
            <a:xfrm>
              <a:off x="403135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1" name="tx197">
              <a:extLst>
                <a:ext uri="{FF2B5EF4-FFF2-40B4-BE49-F238E27FC236}">
                  <a16:creationId xmlns:a16="http://schemas.microsoft.com/office/drawing/2014/main" id="{8F5DA965-C5CD-C64D-8E12-CC28C6AA9B86}"/>
                </a:ext>
              </a:extLst>
            </p:cNvPr>
            <p:cNvSpPr/>
            <p:nvPr/>
          </p:nvSpPr>
          <p:spPr>
            <a:xfrm>
              <a:off x="359117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2" name="tx198">
              <a:extLst>
                <a:ext uri="{FF2B5EF4-FFF2-40B4-BE49-F238E27FC236}">
                  <a16:creationId xmlns:a16="http://schemas.microsoft.com/office/drawing/2014/main" id="{85741258-19B7-4F4B-A905-91F0847F5C18}"/>
                </a:ext>
              </a:extLst>
            </p:cNvPr>
            <p:cNvSpPr/>
            <p:nvPr/>
          </p:nvSpPr>
          <p:spPr>
            <a:xfrm>
              <a:off x="285129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3" name="tx199">
              <a:extLst>
                <a:ext uri="{FF2B5EF4-FFF2-40B4-BE49-F238E27FC236}">
                  <a16:creationId xmlns:a16="http://schemas.microsoft.com/office/drawing/2014/main" id="{69662F8C-F354-284D-B8E6-B25C67A89E56}"/>
                </a:ext>
              </a:extLst>
            </p:cNvPr>
            <p:cNvSpPr/>
            <p:nvPr/>
          </p:nvSpPr>
          <p:spPr>
            <a:xfrm>
              <a:off x="448826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4" name="tx200">
              <a:extLst>
                <a:ext uri="{FF2B5EF4-FFF2-40B4-BE49-F238E27FC236}">
                  <a16:creationId xmlns:a16="http://schemas.microsoft.com/office/drawing/2014/main" id="{C280BB2D-A9A6-6949-B3E4-BA040B9E5B16}"/>
                </a:ext>
              </a:extLst>
            </p:cNvPr>
            <p:cNvSpPr/>
            <p:nvPr/>
          </p:nvSpPr>
          <p:spPr>
            <a:xfrm>
              <a:off x="278997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5" name="tx201">
              <a:extLst>
                <a:ext uri="{FF2B5EF4-FFF2-40B4-BE49-F238E27FC236}">
                  <a16:creationId xmlns:a16="http://schemas.microsoft.com/office/drawing/2014/main" id="{D9920EF8-B747-4F42-87BC-2A9A0613C8D3}"/>
                </a:ext>
              </a:extLst>
            </p:cNvPr>
            <p:cNvSpPr/>
            <p:nvPr/>
          </p:nvSpPr>
          <p:spPr>
            <a:xfrm>
              <a:off x="305893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6" name="tx202">
              <a:extLst>
                <a:ext uri="{FF2B5EF4-FFF2-40B4-BE49-F238E27FC236}">
                  <a16:creationId xmlns:a16="http://schemas.microsoft.com/office/drawing/2014/main" id="{92700AC7-2A57-3A47-8682-6F524C712309}"/>
                </a:ext>
              </a:extLst>
            </p:cNvPr>
            <p:cNvSpPr/>
            <p:nvPr/>
          </p:nvSpPr>
          <p:spPr>
            <a:xfrm>
              <a:off x="290340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7" name="tx203">
              <a:extLst>
                <a:ext uri="{FF2B5EF4-FFF2-40B4-BE49-F238E27FC236}">
                  <a16:creationId xmlns:a16="http://schemas.microsoft.com/office/drawing/2014/main" id="{6DBF0308-7CF4-7B4D-90E2-DE7DF4FCEB5F}"/>
                </a:ext>
              </a:extLst>
            </p:cNvPr>
            <p:cNvSpPr/>
            <p:nvPr/>
          </p:nvSpPr>
          <p:spPr>
            <a:xfrm>
              <a:off x="384675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8" name="tx204">
              <a:extLst>
                <a:ext uri="{FF2B5EF4-FFF2-40B4-BE49-F238E27FC236}">
                  <a16:creationId xmlns:a16="http://schemas.microsoft.com/office/drawing/2014/main" id="{933BDD66-CF44-6C43-843C-6C56D9AA6759}"/>
                </a:ext>
              </a:extLst>
            </p:cNvPr>
            <p:cNvSpPr/>
            <p:nvPr/>
          </p:nvSpPr>
          <p:spPr>
            <a:xfrm>
              <a:off x="309067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9" name="tx205">
              <a:extLst>
                <a:ext uri="{FF2B5EF4-FFF2-40B4-BE49-F238E27FC236}">
                  <a16:creationId xmlns:a16="http://schemas.microsoft.com/office/drawing/2014/main" id="{5618075C-73AD-3D45-AEF4-CA9D46200F5A}"/>
                </a:ext>
              </a:extLst>
            </p:cNvPr>
            <p:cNvSpPr/>
            <p:nvPr/>
          </p:nvSpPr>
          <p:spPr>
            <a:xfrm>
              <a:off x="300162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0" name="tx206">
              <a:extLst>
                <a:ext uri="{FF2B5EF4-FFF2-40B4-BE49-F238E27FC236}">
                  <a16:creationId xmlns:a16="http://schemas.microsoft.com/office/drawing/2014/main" id="{D1A81749-3CEA-9D4D-B7CB-747AB66A12B0}"/>
                </a:ext>
              </a:extLst>
            </p:cNvPr>
            <p:cNvSpPr/>
            <p:nvPr/>
          </p:nvSpPr>
          <p:spPr>
            <a:xfrm>
              <a:off x="30108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1" name="tx207">
              <a:extLst>
                <a:ext uri="{FF2B5EF4-FFF2-40B4-BE49-F238E27FC236}">
                  <a16:creationId xmlns:a16="http://schemas.microsoft.com/office/drawing/2014/main" id="{97D2ACBC-69B5-F74B-893A-634FF26399CF}"/>
                </a:ext>
              </a:extLst>
            </p:cNvPr>
            <p:cNvSpPr/>
            <p:nvPr/>
          </p:nvSpPr>
          <p:spPr>
            <a:xfrm>
              <a:off x="258864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2" name="tx208">
              <a:extLst>
                <a:ext uri="{FF2B5EF4-FFF2-40B4-BE49-F238E27FC236}">
                  <a16:creationId xmlns:a16="http://schemas.microsoft.com/office/drawing/2014/main" id="{FFECC6D2-74BC-DE47-A67D-B6D72E45216C}"/>
                </a:ext>
              </a:extLst>
            </p:cNvPr>
            <p:cNvSpPr/>
            <p:nvPr/>
          </p:nvSpPr>
          <p:spPr>
            <a:xfrm>
              <a:off x="41057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3" name="tx209">
              <a:extLst>
                <a:ext uri="{FF2B5EF4-FFF2-40B4-BE49-F238E27FC236}">
                  <a16:creationId xmlns:a16="http://schemas.microsoft.com/office/drawing/2014/main" id="{F5AE9826-C39B-A740-A246-3758581FA73E}"/>
                </a:ext>
              </a:extLst>
            </p:cNvPr>
            <p:cNvSpPr/>
            <p:nvPr/>
          </p:nvSpPr>
          <p:spPr>
            <a:xfrm>
              <a:off x="510257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4" name="tx210">
              <a:extLst>
                <a:ext uri="{FF2B5EF4-FFF2-40B4-BE49-F238E27FC236}">
                  <a16:creationId xmlns:a16="http://schemas.microsoft.com/office/drawing/2014/main" id="{1E149C74-63A7-2642-91CC-28BF24B8C3A2}"/>
                </a:ext>
              </a:extLst>
            </p:cNvPr>
            <p:cNvSpPr/>
            <p:nvPr/>
          </p:nvSpPr>
          <p:spPr>
            <a:xfrm>
              <a:off x="44790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5" name="tx211">
              <a:extLst>
                <a:ext uri="{FF2B5EF4-FFF2-40B4-BE49-F238E27FC236}">
                  <a16:creationId xmlns:a16="http://schemas.microsoft.com/office/drawing/2014/main" id="{FC0AB7ED-6A7C-8744-B0E8-B6D223906B3F}"/>
                </a:ext>
              </a:extLst>
            </p:cNvPr>
            <p:cNvSpPr/>
            <p:nvPr/>
          </p:nvSpPr>
          <p:spPr>
            <a:xfrm>
              <a:off x="399434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6" name="tx212">
              <a:extLst>
                <a:ext uri="{FF2B5EF4-FFF2-40B4-BE49-F238E27FC236}">
                  <a16:creationId xmlns:a16="http://schemas.microsoft.com/office/drawing/2014/main" id="{13D91C58-3D44-E54B-8E6B-D36978B5DC7D}"/>
                </a:ext>
              </a:extLst>
            </p:cNvPr>
            <p:cNvSpPr/>
            <p:nvPr/>
          </p:nvSpPr>
          <p:spPr>
            <a:xfrm>
              <a:off x="250471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7" name="pg213">
              <a:extLst>
                <a:ext uri="{FF2B5EF4-FFF2-40B4-BE49-F238E27FC236}">
                  <a16:creationId xmlns:a16="http://schemas.microsoft.com/office/drawing/2014/main" id="{C2B6B598-578B-004D-BC20-E0370AF690C7}"/>
                </a:ext>
              </a:extLst>
            </p:cNvPr>
            <p:cNvSpPr/>
            <p:nvPr/>
          </p:nvSpPr>
          <p:spPr>
            <a:xfrm>
              <a:off x="2092347" y="4391253"/>
              <a:ext cx="3288087" cy="401506"/>
            </a:xfrm>
            <a:custGeom>
              <a:avLst/>
              <a:gdLst/>
              <a:ahLst/>
              <a:cxnLst/>
              <a:rect l="0" t="0" r="0" b="0"/>
              <a:pathLst>
                <a:path w="3288087" h="401506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  <a:lnTo>
                    <a:pt x="3288087" y="401506"/>
                  </a:lnTo>
                  <a:lnTo>
                    <a:pt x="3277582" y="401506"/>
                  </a:lnTo>
                  <a:lnTo>
                    <a:pt x="3267077" y="401506"/>
                  </a:lnTo>
                  <a:lnTo>
                    <a:pt x="3256572" y="401506"/>
                  </a:lnTo>
                  <a:lnTo>
                    <a:pt x="3246067" y="401506"/>
                  </a:lnTo>
                  <a:lnTo>
                    <a:pt x="3235562" y="401506"/>
                  </a:lnTo>
                  <a:lnTo>
                    <a:pt x="3225057" y="401506"/>
                  </a:lnTo>
                  <a:lnTo>
                    <a:pt x="3214552" y="401506"/>
                  </a:lnTo>
                  <a:lnTo>
                    <a:pt x="3204047" y="401506"/>
                  </a:lnTo>
                  <a:lnTo>
                    <a:pt x="3193542" y="401506"/>
                  </a:lnTo>
                  <a:lnTo>
                    <a:pt x="3183037" y="401506"/>
                  </a:lnTo>
                  <a:lnTo>
                    <a:pt x="3172532" y="401506"/>
                  </a:lnTo>
                  <a:lnTo>
                    <a:pt x="3162026" y="401506"/>
                  </a:lnTo>
                  <a:lnTo>
                    <a:pt x="3151521" y="401506"/>
                  </a:lnTo>
                  <a:lnTo>
                    <a:pt x="3141016" y="401506"/>
                  </a:lnTo>
                  <a:lnTo>
                    <a:pt x="3130511" y="401506"/>
                  </a:lnTo>
                  <a:lnTo>
                    <a:pt x="3120006" y="401506"/>
                  </a:lnTo>
                  <a:lnTo>
                    <a:pt x="3109501" y="401506"/>
                  </a:lnTo>
                  <a:lnTo>
                    <a:pt x="3098996" y="401506"/>
                  </a:lnTo>
                  <a:lnTo>
                    <a:pt x="3088491" y="401506"/>
                  </a:lnTo>
                  <a:lnTo>
                    <a:pt x="3077986" y="401506"/>
                  </a:lnTo>
                  <a:lnTo>
                    <a:pt x="3067481" y="401506"/>
                  </a:lnTo>
                  <a:lnTo>
                    <a:pt x="3056976" y="401506"/>
                  </a:lnTo>
                  <a:lnTo>
                    <a:pt x="3046471" y="401506"/>
                  </a:lnTo>
                  <a:lnTo>
                    <a:pt x="3035966" y="401506"/>
                  </a:lnTo>
                  <a:lnTo>
                    <a:pt x="3025460" y="401506"/>
                  </a:lnTo>
                  <a:lnTo>
                    <a:pt x="3014955" y="401506"/>
                  </a:lnTo>
                  <a:lnTo>
                    <a:pt x="3004450" y="401506"/>
                  </a:lnTo>
                  <a:lnTo>
                    <a:pt x="2993945" y="401506"/>
                  </a:lnTo>
                  <a:lnTo>
                    <a:pt x="2983440" y="401506"/>
                  </a:lnTo>
                  <a:lnTo>
                    <a:pt x="2972935" y="401506"/>
                  </a:lnTo>
                  <a:lnTo>
                    <a:pt x="2962430" y="401506"/>
                  </a:lnTo>
                  <a:lnTo>
                    <a:pt x="2951925" y="401506"/>
                  </a:lnTo>
                  <a:lnTo>
                    <a:pt x="2941420" y="401506"/>
                  </a:lnTo>
                  <a:lnTo>
                    <a:pt x="2930915" y="401506"/>
                  </a:lnTo>
                  <a:lnTo>
                    <a:pt x="2920410" y="401506"/>
                  </a:lnTo>
                  <a:lnTo>
                    <a:pt x="2909905" y="401506"/>
                  </a:lnTo>
                  <a:lnTo>
                    <a:pt x="2899400" y="401506"/>
                  </a:lnTo>
                  <a:lnTo>
                    <a:pt x="2888895" y="401506"/>
                  </a:lnTo>
                  <a:lnTo>
                    <a:pt x="2878389" y="401506"/>
                  </a:lnTo>
                  <a:lnTo>
                    <a:pt x="2867884" y="401506"/>
                  </a:lnTo>
                  <a:lnTo>
                    <a:pt x="2857379" y="401506"/>
                  </a:lnTo>
                  <a:lnTo>
                    <a:pt x="2846874" y="401506"/>
                  </a:lnTo>
                  <a:lnTo>
                    <a:pt x="2836369" y="401506"/>
                  </a:lnTo>
                  <a:lnTo>
                    <a:pt x="2825864" y="401506"/>
                  </a:lnTo>
                  <a:lnTo>
                    <a:pt x="2815359" y="401506"/>
                  </a:lnTo>
                  <a:lnTo>
                    <a:pt x="2804854" y="401506"/>
                  </a:lnTo>
                  <a:lnTo>
                    <a:pt x="2794349" y="401506"/>
                  </a:lnTo>
                  <a:lnTo>
                    <a:pt x="2783844" y="401506"/>
                  </a:lnTo>
                  <a:lnTo>
                    <a:pt x="2773339" y="401506"/>
                  </a:lnTo>
                  <a:lnTo>
                    <a:pt x="2762834" y="401506"/>
                  </a:lnTo>
                  <a:lnTo>
                    <a:pt x="2752329" y="401506"/>
                  </a:lnTo>
                  <a:lnTo>
                    <a:pt x="2741824" y="401506"/>
                  </a:lnTo>
                  <a:lnTo>
                    <a:pt x="2731318" y="401506"/>
                  </a:lnTo>
                  <a:lnTo>
                    <a:pt x="2720813" y="401506"/>
                  </a:lnTo>
                  <a:lnTo>
                    <a:pt x="2710308" y="401506"/>
                  </a:lnTo>
                  <a:lnTo>
                    <a:pt x="2699803" y="401506"/>
                  </a:lnTo>
                  <a:lnTo>
                    <a:pt x="2689298" y="401506"/>
                  </a:lnTo>
                  <a:lnTo>
                    <a:pt x="2678793" y="401506"/>
                  </a:lnTo>
                  <a:lnTo>
                    <a:pt x="2668288" y="401506"/>
                  </a:lnTo>
                  <a:lnTo>
                    <a:pt x="2657783" y="401506"/>
                  </a:lnTo>
                  <a:lnTo>
                    <a:pt x="2647278" y="401506"/>
                  </a:lnTo>
                  <a:lnTo>
                    <a:pt x="2636773" y="401506"/>
                  </a:lnTo>
                  <a:lnTo>
                    <a:pt x="2626268" y="401506"/>
                  </a:lnTo>
                  <a:lnTo>
                    <a:pt x="2615763" y="401506"/>
                  </a:lnTo>
                  <a:lnTo>
                    <a:pt x="2605258" y="401506"/>
                  </a:lnTo>
                  <a:lnTo>
                    <a:pt x="2594752" y="401506"/>
                  </a:lnTo>
                  <a:lnTo>
                    <a:pt x="2584247" y="401506"/>
                  </a:lnTo>
                  <a:lnTo>
                    <a:pt x="2573742" y="401506"/>
                  </a:lnTo>
                  <a:lnTo>
                    <a:pt x="2563237" y="401506"/>
                  </a:lnTo>
                  <a:lnTo>
                    <a:pt x="2552732" y="401506"/>
                  </a:lnTo>
                  <a:lnTo>
                    <a:pt x="2542227" y="401506"/>
                  </a:lnTo>
                  <a:lnTo>
                    <a:pt x="2531722" y="401506"/>
                  </a:lnTo>
                  <a:lnTo>
                    <a:pt x="2521217" y="401506"/>
                  </a:lnTo>
                  <a:lnTo>
                    <a:pt x="2510712" y="401506"/>
                  </a:lnTo>
                  <a:lnTo>
                    <a:pt x="2500207" y="401506"/>
                  </a:lnTo>
                  <a:lnTo>
                    <a:pt x="2489702" y="401506"/>
                  </a:lnTo>
                  <a:lnTo>
                    <a:pt x="2479197" y="401506"/>
                  </a:lnTo>
                  <a:lnTo>
                    <a:pt x="2468692" y="401506"/>
                  </a:lnTo>
                  <a:lnTo>
                    <a:pt x="2458187" y="401506"/>
                  </a:lnTo>
                  <a:lnTo>
                    <a:pt x="2447681" y="401506"/>
                  </a:lnTo>
                  <a:lnTo>
                    <a:pt x="2437176" y="401506"/>
                  </a:lnTo>
                  <a:lnTo>
                    <a:pt x="2426671" y="401506"/>
                  </a:lnTo>
                  <a:lnTo>
                    <a:pt x="2416166" y="401506"/>
                  </a:lnTo>
                  <a:lnTo>
                    <a:pt x="2405661" y="401506"/>
                  </a:lnTo>
                  <a:lnTo>
                    <a:pt x="2395156" y="401506"/>
                  </a:lnTo>
                  <a:lnTo>
                    <a:pt x="2384651" y="401506"/>
                  </a:lnTo>
                  <a:lnTo>
                    <a:pt x="2374146" y="401506"/>
                  </a:lnTo>
                  <a:lnTo>
                    <a:pt x="2363641" y="401506"/>
                  </a:lnTo>
                  <a:lnTo>
                    <a:pt x="2353136" y="401506"/>
                  </a:lnTo>
                  <a:lnTo>
                    <a:pt x="2342631" y="401506"/>
                  </a:lnTo>
                  <a:lnTo>
                    <a:pt x="2332126" y="401506"/>
                  </a:lnTo>
                  <a:lnTo>
                    <a:pt x="2321621" y="401506"/>
                  </a:lnTo>
                  <a:lnTo>
                    <a:pt x="2311116" y="401506"/>
                  </a:lnTo>
                  <a:lnTo>
                    <a:pt x="2300610" y="401506"/>
                  </a:lnTo>
                  <a:lnTo>
                    <a:pt x="2290105" y="401506"/>
                  </a:lnTo>
                  <a:lnTo>
                    <a:pt x="2279600" y="401506"/>
                  </a:lnTo>
                  <a:lnTo>
                    <a:pt x="2269095" y="401506"/>
                  </a:lnTo>
                  <a:lnTo>
                    <a:pt x="2258590" y="401506"/>
                  </a:lnTo>
                  <a:lnTo>
                    <a:pt x="2248085" y="401506"/>
                  </a:lnTo>
                  <a:lnTo>
                    <a:pt x="2237580" y="401506"/>
                  </a:lnTo>
                  <a:lnTo>
                    <a:pt x="2227075" y="401506"/>
                  </a:lnTo>
                  <a:lnTo>
                    <a:pt x="2216570" y="401506"/>
                  </a:lnTo>
                  <a:lnTo>
                    <a:pt x="2206065" y="401506"/>
                  </a:lnTo>
                  <a:lnTo>
                    <a:pt x="2195560" y="401506"/>
                  </a:lnTo>
                  <a:lnTo>
                    <a:pt x="2185055" y="401506"/>
                  </a:lnTo>
                  <a:lnTo>
                    <a:pt x="2174550" y="401506"/>
                  </a:lnTo>
                  <a:lnTo>
                    <a:pt x="2164045" y="401506"/>
                  </a:lnTo>
                  <a:lnTo>
                    <a:pt x="2153539" y="401506"/>
                  </a:lnTo>
                  <a:lnTo>
                    <a:pt x="2143034" y="401506"/>
                  </a:lnTo>
                  <a:lnTo>
                    <a:pt x="2132529" y="401506"/>
                  </a:lnTo>
                  <a:lnTo>
                    <a:pt x="2122024" y="401506"/>
                  </a:lnTo>
                  <a:lnTo>
                    <a:pt x="2111519" y="401506"/>
                  </a:lnTo>
                  <a:lnTo>
                    <a:pt x="2101014" y="401506"/>
                  </a:lnTo>
                  <a:lnTo>
                    <a:pt x="2090509" y="401506"/>
                  </a:lnTo>
                  <a:lnTo>
                    <a:pt x="2080004" y="401506"/>
                  </a:lnTo>
                  <a:lnTo>
                    <a:pt x="2069499" y="401506"/>
                  </a:lnTo>
                  <a:lnTo>
                    <a:pt x="2058994" y="401506"/>
                  </a:lnTo>
                  <a:lnTo>
                    <a:pt x="2048489" y="401506"/>
                  </a:lnTo>
                  <a:lnTo>
                    <a:pt x="2037984" y="401506"/>
                  </a:lnTo>
                  <a:lnTo>
                    <a:pt x="2027479" y="401506"/>
                  </a:lnTo>
                  <a:lnTo>
                    <a:pt x="2016973" y="401506"/>
                  </a:lnTo>
                  <a:lnTo>
                    <a:pt x="2006468" y="401506"/>
                  </a:lnTo>
                  <a:lnTo>
                    <a:pt x="1995963" y="401506"/>
                  </a:lnTo>
                  <a:lnTo>
                    <a:pt x="1985458" y="401506"/>
                  </a:lnTo>
                  <a:lnTo>
                    <a:pt x="1974953" y="401506"/>
                  </a:lnTo>
                  <a:lnTo>
                    <a:pt x="1964448" y="401506"/>
                  </a:lnTo>
                  <a:lnTo>
                    <a:pt x="1953943" y="401506"/>
                  </a:lnTo>
                  <a:lnTo>
                    <a:pt x="1943438" y="401506"/>
                  </a:lnTo>
                  <a:lnTo>
                    <a:pt x="1932933" y="401506"/>
                  </a:lnTo>
                  <a:lnTo>
                    <a:pt x="1922428" y="401506"/>
                  </a:lnTo>
                  <a:lnTo>
                    <a:pt x="1911923" y="401506"/>
                  </a:lnTo>
                  <a:lnTo>
                    <a:pt x="1901418" y="401506"/>
                  </a:lnTo>
                  <a:lnTo>
                    <a:pt x="1890913" y="401506"/>
                  </a:lnTo>
                  <a:lnTo>
                    <a:pt x="1880408" y="401506"/>
                  </a:lnTo>
                  <a:lnTo>
                    <a:pt x="1869902" y="401506"/>
                  </a:lnTo>
                  <a:lnTo>
                    <a:pt x="1859397" y="401506"/>
                  </a:lnTo>
                  <a:lnTo>
                    <a:pt x="1848892" y="401506"/>
                  </a:lnTo>
                  <a:lnTo>
                    <a:pt x="1838387" y="401506"/>
                  </a:lnTo>
                  <a:lnTo>
                    <a:pt x="1827882" y="401506"/>
                  </a:lnTo>
                  <a:lnTo>
                    <a:pt x="1817377" y="401506"/>
                  </a:lnTo>
                  <a:lnTo>
                    <a:pt x="1806872" y="401506"/>
                  </a:lnTo>
                  <a:lnTo>
                    <a:pt x="1796367" y="401506"/>
                  </a:lnTo>
                  <a:lnTo>
                    <a:pt x="1785862" y="401506"/>
                  </a:lnTo>
                  <a:lnTo>
                    <a:pt x="1775357" y="401506"/>
                  </a:lnTo>
                  <a:lnTo>
                    <a:pt x="1764852" y="401506"/>
                  </a:lnTo>
                  <a:lnTo>
                    <a:pt x="1754347" y="401506"/>
                  </a:lnTo>
                  <a:lnTo>
                    <a:pt x="1743842" y="401506"/>
                  </a:lnTo>
                  <a:lnTo>
                    <a:pt x="1733337" y="401506"/>
                  </a:lnTo>
                  <a:lnTo>
                    <a:pt x="1722831" y="401506"/>
                  </a:lnTo>
                  <a:lnTo>
                    <a:pt x="1712326" y="401506"/>
                  </a:lnTo>
                  <a:lnTo>
                    <a:pt x="1701821" y="401506"/>
                  </a:lnTo>
                  <a:lnTo>
                    <a:pt x="1691316" y="401506"/>
                  </a:lnTo>
                  <a:lnTo>
                    <a:pt x="1680811" y="401506"/>
                  </a:lnTo>
                  <a:lnTo>
                    <a:pt x="1670306" y="401506"/>
                  </a:lnTo>
                  <a:lnTo>
                    <a:pt x="1659801" y="401506"/>
                  </a:lnTo>
                  <a:lnTo>
                    <a:pt x="1649296" y="401506"/>
                  </a:lnTo>
                  <a:lnTo>
                    <a:pt x="1638791" y="401506"/>
                  </a:lnTo>
                  <a:lnTo>
                    <a:pt x="1628286" y="401506"/>
                  </a:lnTo>
                  <a:lnTo>
                    <a:pt x="1617781" y="401506"/>
                  </a:lnTo>
                  <a:lnTo>
                    <a:pt x="1607276" y="401506"/>
                  </a:lnTo>
                  <a:lnTo>
                    <a:pt x="1596771" y="401506"/>
                  </a:lnTo>
                  <a:lnTo>
                    <a:pt x="1586266" y="401506"/>
                  </a:lnTo>
                  <a:lnTo>
                    <a:pt x="1575760" y="401506"/>
                  </a:lnTo>
                  <a:lnTo>
                    <a:pt x="1565255" y="401506"/>
                  </a:lnTo>
                  <a:lnTo>
                    <a:pt x="1554750" y="401506"/>
                  </a:lnTo>
                  <a:lnTo>
                    <a:pt x="1544245" y="401506"/>
                  </a:lnTo>
                  <a:lnTo>
                    <a:pt x="1533740" y="401506"/>
                  </a:lnTo>
                  <a:lnTo>
                    <a:pt x="1523235" y="401506"/>
                  </a:lnTo>
                  <a:lnTo>
                    <a:pt x="1512730" y="401506"/>
                  </a:lnTo>
                  <a:lnTo>
                    <a:pt x="1502225" y="401506"/>
                  </a:lnTo>
                  <a:lnTo>
                    <a:pt x="1491720" y="401506"/>
                  </a:lnTo>
                  <a:lnTo>
                    <a:pt x="1481215" y="401506"/>
                  </a:lnTo>
                  <a:lnTo>
                    <a:pt x="1470710" y="401506"/>
                  </a:lnTo>
                  <a:lnTo>
                    <a:pt x="1460205" y="401506"/>
                  </a:lnTo>
                  <a:lnTo>
                    <a:pt x="1449700" y="401506"/>
                  </a:lnTo>
                  <a:lnTo>
                    <a:pt x="1439194" y="401506"/>
                  </a:lnTo>
                  <a:lnTo>
                    <a:pt x="1428689" y="401506"/>
                  </a:lnTo>
                  <a:lnTo>
                    <a:pt x="1418184" y="401506"/>
                  </a:lnTo>
                  <a:lnTo>
                    <a:pt x="1407679" y="401506"/>
                  </a:lnTo>
                  <a:lnTo>
                    <a:pt x="1397174" y="401506"/>
                  </a:lnTo>
                  <a:lnTo>
                    <a:pt x="1386669" y="401506"/>
                  </a:lnTo>
                  <a:lnTo>
                    <a:pt x="1376164" y="401506"/>
                  </a:lnTo>
                  <a:lnTo>
                    <a:pt x="1365659" y="401506"/>
                  </a:lnTo>
                  <a:lnTo>
                    <a:pt x="1355154" y="401506"/>
                  </a:lnTo>
                  <a:lnTo>
                    <a:pt x="1344649" y="401506"/>
                  </a:lnTo>
                  <a:lnTo>
                    <a:pt x="1334144" y="401506"/>
                  </a:lnTo>
                  <a:lnTo>
                    <a:pt x="1323639" y="401506"/>
                  </a:lnTo>
                  <a:lnTo>
                    <a:pt x="1313134" y="401506"/>
                  </a:lnTo>
                  <a:lnTo>
                    <a:pt x="1302629" y="401506"/>
                  </a:lnTo>
                  <a:lnTo>
                    <a:pt x="1292123" y="401506"/>
                  </a:lnTo>
                  <a:lnTo>
                    <a:pt x="1281618" y="401506"/>
                  </a:lnTo>
                  <a:lnTo>
                    <a:pt x="1271113" y="401506"/>
                  </a:lnTo>
                  <a:lnTo>
                    <a:pt x="1260608" y="401506"/>
                  </a:lnTo>
                  <a:lnTo>
                    <a:pt x="1250103" y="401506"/>
                  </a:lnTo>
                  <a:lnTo>
                    <a:pt x="1239598" y="401506"/>
                  </a:lnTo>
                  <a:lnTo>
                    <a:pt x="1229093" y="401506"/>
                  </a:lnTo>
                  <a:lnTo>
                    <a:pt x="1218588" y="401506"/>
                  </a:lnTo>
                  <a:lnTo>
                    <a:pt x="1208083" y="401506"/>
                  </a:lnTo>
                  <a:lnTo>
                    <a:pt x="1197578" y="401506"/>
                  </a:lnTo>
                  <a:lnTo>
                    <a:pt x="1187073" y="401506"/>
                  </a:lnTo>
                  <a:lnTo>
                    <a:pt x="1176568" y="401506"/>
                  </a:lnTo>
                  <a:lnTo>
                    <a:pt x="1166063" y="401506"/>
                  </a:lnTo>
                  <a:lnTo>
                    <a:pt x="1155558" y="401506"/>
                  </a:lnTo>
                  <a:lnTo>
                    <a:pt x="1145052" y="401506"/>
                  </a:lnTo>
                  <a:lnTo>
                    <a:pt x="1134547" y="401506"/>
                  </a:lnTo>
                  <a:lnTo>
                    <a:pt x="1124042" y="401506"/>
                  </a:lnTo>
                  <a:lnTo>
                    <a:pt x="1113537" y="401506"/>
                  </a:lnTo>
                  <a:lnTo>
                    <a:pt x="1103032" y="401506"/>
                  </a:lnTo>
                  <a:lnTo>
                    <a:pt x="1092527" y="401506"/>
                  </a:lnTo>
                  <a:lnTo>
                    <a:pt x="1082022" y="401506"/>
                  </a:lnTo>
                  <a:lnTo>
                    <a:pt x="1071517" y="401506"/>
                  </a:lnTo>
                  <a:lnTo>
                    <a:pt x="1061012" y="401506"/>
                  </a:lnTo>
                  <a:lnTo>
                    <a:pt x="1050507" y="401506"/>
                  </a:lnTo>
                  <a:lnTo>
                    <a:pt x="1040002" y="401506"/>
                  </a:lnTo>
                  <a:lnTo>
                    <a:pt x="1029497" y="401506"/>
                  </a:lnTo>
                  <a:lnTo>
                    <a:pt x="1018992" y="401506"/>
                  </a:lnTo>
                  <a:lnTo>
                    <a:pt x="1008486" y="401506"/>
                  </a:lnTo>
                  <a:lnTo>
                    <a:pt x="997981" y="401506"/>
                  </a:lnTo>
                  <a:lnTo>
                    <a:pt x="987476" y="401506"/>
                  </a:lnTo>
                  <a:lnTo>
                    <a:pt x="976971" y="401506"/>
                  </a:lnTo>
                  <a:lnTo>
                    <a:pt x="966466" y="401506"/>
                  </a:lnTo>
                  <a:lnTo>
                    <a:pt x="955961" y="401506"/>
                  </a:lnTo>
                  <a:lnTo>
                    <a:pt x="945456" y="401506"/>
                  </a:lnTo>
                  <a:lnTo>
                    <a:pt x="934951" y="401506"/>
                  </a:lnTo>
                  <a:lnTo>
                    <a:pt x="924446" y="401506"/>
                  </a:lnTo>
                  <a:lnTo>
                    <a:pt x="913941" y="401506"/>
                  </a:lnTo>
                  <a:lnTo>
                    <a:pt x="903436" y="401506"/>
                  </a:lnTo>
                  <a:lnTo>
                    <a:pt x="892931" y="401506"/>
                  </a:lnTo>
                  <a:lnTo>
                    <a:pt x="882426" y="401506"/>
                  </a:lnTo>
                  <a:lnTo>
                    <a:pt x="871921" y="401506"/>
                  </a:lnTo>
                  <a:lnTo>
                    <a:pt x="861415" y="401506"/>
                  </a:lnTo>
                  <a:lnTo>
                    <a:pt x="850910" y="401506"/>
                  </a:lnTo>
                  <a:lnTo>
                    <a:pt x="840405" y="401506"/>
                  </a:lnTo>
                  <a:lnTo>
                    <a:pt x="829900" y="401506"/>
                  </a:lnTo>
                  <a:lnTo>
                    <a:pt x="819395" y="401506"/>
                  </a:lnTo>
                  <a:lnTo>
                    <a:pt x="808890" y="401506"/>
                  </a:lnTo>
                  <a:lnTo>
                    <a:pt x="798385" y="401506"/>
                  </a:lnTo>
                  <a:lnTo>
                    <a:pt x="787880" y="401506"/>
                  </a:lnTo>
                  <a:lnTo>
                    <a:pt x="777375" y="401506"/>
                  </a:lnTo>
                  <a:lnTo>
                    <a:pt x="766870" y="401506"/>
                  </a:lnTo>
                  <a:lnTo>
                    <a:pt x="756365" y="401506"/>
                  </a:lnTo>
                  <a:lnTo>
                    <a:pt x="745860" y="401506"/>
                  </a:lnTo>
                  <a:lnTo>
                    <a:pt x="735355" y="401506"/>
                  </a:lnTo>
                  <a:lnTo>
                    <a:pt x="724850" y="401506"/>
                  </a:lnTo>
                  <a:lnTo>
                    <a:pt x="714344" y="401506"/>
                  </a:lnTo>
                  <a:lnTo>
                    <a:pt x="703839" y="401506"/>
                  </a:lnTo>
                  <a:lnTo>
                    <a:pt x="693334" y="401506"/>
                  </a:lnTo>
                  <a:lnTo>
                    <a:pt x="682829" y="401506"/>
                  </a:lnTo>
                  <a:lnTo>
                    <a:pt x="672324" y="401506"/>
                  </a:lnTo>
                  <a:lnTo>
                    <a:pt x="661819" y="401506"/>
                  </a:lnTo>
                  <a:lnTo>
                    <a:pt x="651314" y="401506"/>
                  </a:lnTo>
                  <a:lnTo>
                    <a:pt x="640809" y="401506"/>
                  </a:lnTo>
                  <a:lnTo>
                    <a:pt x="630304" y="401506"/>
                  </a:lnTo>
                  <a:lnTo>
                    <a:pt x="619799" y="401506"/>
                  </a:lnTo>
                  <a:lnTo>
                    <a:pt x="609294" y="401506"/>
                  </a:lnTo>
                  <a:lnTo>
                    <a:pt x="598789" y="401506"/>
                  </a:lnTo>
                  <a:lnTo>
                    <a:pt x="588284" y="401506"/>
                  </a:lnTo>
                  <a:lnTo>
                    <a:pt x="577779" y="401506"/>
                  </a:lnTo>
                  <a:lnTo>
                    <a:pt x="567273" y="401506"/>
                  </a:lnTo>
                  <a:lnTo>
                    <a:pt x="556768" y="401506"/>
                  </a:lnTo>
                  <a:lnTo>
                    <a:pt x="546263" y="401506"/>
                  </a:lnTo>
                  <a:lnTo>
                    <a:pt x="535758" y="401506"/>
                  </a:lnTo>
                  <a:lnTo>
                    <a:pt x="525253" y="401506"/>
                  </a:lnTo>
                  <a:lnTo>
                    <a:pt x="514748" y="401506"/>
                  </a:lnTo>
                  <a:lnTo>
                    <a:pt x="504243" y="401506"/>
                  </a:lnTo>
                  <a:lnTo>
                    <a:pt x="493738" y="401506"/>
                  </a:lnTo>
                  <a:lnTo>
                    <a:pt x="483233" y="401506"/>
                  </a:lnTo>
                  <a:lnTo>
                    <a:pt x="472728" y="401506"/>
                  </a:lnTo>
                  <a:lnTo>
                    <a:pt x="462223" y="401506"/>
                  </a:lnTo>
                  <a:lnTo>
                    <a:pt x="451718" y="401506"/>
                  </a:lnTo>
                  <a:lnTo>
                    <a:pt x="441213" y="401506"/>
                  </a:lnTo>
                  <a:lnTo>
                    <a:pt x="430707" y="401506"/>
                  </a:lnTo>
                  <a:lnTo>
                    <a:pt x="420202" y="401506"/>
                  </a:lnTo>
                  <a:lnTo>
                    <a:pt x="409697" y="401506"/>
                  </a:lnTo>
                  <a:lnTo>
                    <a:pt x="399192" y="401506"/>
                  </a:lnTo>
                  <a:lnTo>
                    <a:pt x="388687" y="401506"/>
                  </a:lnTo>
                  <a:lnTo>
                    <a:pt x="378182" y="401506"/>
                  </a:lnTo>
                  <a:lnTo>
                    <a:pt x="367677" y="401506"/>
                  </a:lnTo>
                  <a:lnTo>
                    <a:pt x="357172" y="401506"/>
                  </a:lnTo>
                  <a:lnTo>
                    <a:pt x="346667" y="401506"/>
                  </a:lnTo>
                  <a:lnTo>
                    <a:pt x="336162" y="401506"/>
                  </a:lnTo>
                  <a:lnTo>
                    <a:pt x="325657" y="401506"/>
                  </a:lnTo>
                  <a:lnTo>
                    <a:pt x="315152" y="401506"/>
                  </a:lnTo>
                  <a:lnTo>
                    <a:pt x="304647" y="401506"/>
                  </a:lnTo>
                  <a:lnTo>
                    <a:pt x="294142" y="401506"/>
                  </a:lnTo>
                  <a:lnTo>
                    <a:pt x="283636" y="401506"/>
                  </a:lnTo>
                  <a:lnTo>
                    <a:pt x="273131" y="401506"/>
                  </a:lnTo>
                  <a:lnTo>
                    <a:pt x="262626" y="401506"/>
                  </a:lnTo>
                  <a:lnTo>
                    <a:pt x="252121" y="401506"/>
                  </a:lnTo>
                  <a:lnTo>
                    <a:pt x="241616" y="401506"/>
                  </a:lnTo>
                  <a:lnTo>
                    <a:pt x="231111" y="401506"/>
                  </a:lnTo>
                  <a:lnTo>
                    <a:pt x="220606" y="401506"/>
                  </a:lnTo>
                  <a:lnTo>
                    <a:pt x="210101" y="401506"/>
                  </a:lnTo>
                  <a:lnTo>
                    <a:pt x="199596" y="401506"/>
                  </a:lnTo>
                  <a:lnTo>
                    <a:pt x="189091" y="401506"/>
                  </a:lnTo>
                  <a:lnTo>
                    <a:pt x="178586" y="401506"/>
                  </a:lnTo>
                  <a:lnTo>
                    <a:pt x="168081" y="401506"/>
                  </a:lnTo>
                  <a:lnTo>
                    <a:pt x="157576" y="401506"/>
                  </a:lnTo>
                  <a:lnTo>
                    <a:pt x="147071" y="401506"/>
                  </a:lnTo>
                  <a:lnTo>
                    <a:pt x="136565" y="401506"/>
                  </a:lnTo>
                  <a:lnTo>
                    <a:pt x="126060" y="401506"/>
                  </a:lnTo>
                  <a:lnTo>
                    <a:pt x="115555" y="401506"/>
                  </a:lnTo>
                  <a:lnTo>
                    <a:pt x="105050" y="401506"/>
                  </a:lnTo>
                  <a:lnTo>
                    <a:pt x="94545" y="401506"/>
                  </a:lnTo>
                  <a:lnTo>
                    <a:pt x="84040" y="401506"/>
                  </a:lnTo>
                  <a:lnTo>
                    <a:pt x="73535" y="401506"/>
                  </a:lnTo>
                  <a:lnTo>
                    <a:pt x="63030" y="401506"/>
                  </a:lnTo>
                  <a:lnTo>
                    <a:pt x="52525" y="401506"/>
                  </a:lnTo>
                  <a:lnTo>
                    <a:pt x="42020" y="401506"/>
                  </a:lnTo>
                  <a:lnTo>
                    <a:pt x="31515" y="401506"/>
                  </a:lnTo>
                  <a:lnTo>
                    <a:pt x="21010" y="401506"/>
                  </a:lnTo>
                  <a:lnTo>
                    <a:pt x="10505" y="401506"/>
                  </a:lnTo>
                  <a:lnTo>
                    <a:pt x="0" y="40150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l214">
              <a:extLst>
                <a:ext uri="{FF2B5EF4-FFF2-40B4-BE49-F238E27FC236}">
                  <a16:creationId xmlns:a16="http://schemas.microsoft.com/office/drawing/2014/main" id="{70ADBE53-DB50-FE48-8E6C-C5D33D3DDFD8}"/>
                </a:ext>
              </a:extLst>
            </p:cNvPr>
            <p:cNvSpPr/>
            <p:nvPr/>
          </p:nvSpPr>
          <p:spPr>
            <a:xfrm>
              <a:off x="2092347" y="4391253"/>
              <a:ext cx="3288087" cy="396337"/>
            </a:xfrm>
            <a:custGeom>
              <a:avLst/>
              <a:gdLst/>
              <a:ahLst/>
              <a:cxnLst/>
              <a:rect l="0" t="0" r="0" b="0"/>
              <a:pathLst>
                <a:path w="3288087" h="396337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215">
              <a:extLst>
                <a:ext uri="{FF2B5EF4-FFF2-40B4-BE49-F238E27FC236}">
                  <a16:creationId xmlns:a16="http://schemas.microsoft.com/office/drawing/2014/main" id="{388AF85D-D43E-F549-9172-E2971C5FE017}"/>
                </a:ext>
              </a:extLst>
            </p:cNvPr>
            <p:cNvSpPr/>
            <p:nvPr/>
          </p:nvSpPr>
          <p:spPr>
            <a:xfrm>
              <a:off x="390886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0" name="tx216">
              <a:extLst>
                <a:ext uri="{FF2B5EF4-FFF2-40B4-BE49-F238E27FC236}">
                  <a16:creationId xmlns:a16="http://schemas.microsoft.com/office/drawing/2014/main" id="{B9B6DECD-3C75-B74A-B5C2-62D80783C3EE}"/>
                </a:ext>
              </a:extLst>
            </p:cNvPr>
            <p:cNvSpPr/>
            <p:nvPr/>
          </p:nvSpPr>
          <p:spPr>
            <a:xfrm>
              <a:off x="388249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1" name="tx217">
              <a:extLst>
                <a:ext uri="{FF2B5EF4-FFF2-40B4-BE49-F238E27FC236}">
                  <a16:creationId xmlns:a16="http://schemas.microsoft.com/office/drawing/2014/main" id="{84D56AAA-F3CF-7A4A-8370-86D48F55C732}"/>
                </a:ext>
              </a:extLst>
            </p:cNvPr>
            <p:cNvSpPr/>
            <p:nvPr/>
          </p:nvSpPr>
          <p:spPr>
            <a:xfrm>
              <a:off x="334878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2" name="tx218">
              <a:extLst>
                <a:ext uri="{FF2B5EF4-FFF2-40B4-BE49-F238E27FC236}">
                  <a16:creationId xmlns:a16="http://schemas.microsoft.com/office/drawing/2014/main" id="{6CA5012C-EA9D-DA42-B728-D53130B260A3}"/>
                </a:ext>
              </a:extLst>
            </p:cNvPr>
            <p:cNvSpPr/>
            <p:nvPr/>
          </p:nvSpPr>
          <p:spPr>
            <a:xfrm>
              <a:off x="41726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3" name="tx219">
              <a:extLst>
                <a:ext uri="{FF2B5EF4-FFF2-40B4-BE49-F238E27FC236}">
                  <a16:creationId xmlns:a16="http://schemas.microsoft.com/office/drawing/2014/main" id="{1F4FFFCF-C9EF-2D40-8C75-67D933D75E30}"/>
                </a:ext>
              </a:extLst>
            </p:cNvPr>
            <p:cNvSpPr/>
            <p:nvPr/>
          </p:nvSpPr>
          <p:spPr>
            <a:xfrm>
              <a:off x="28990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4" name="tx220">
              <a:extLst>
                <a:ext uri="{FF2B5EF4-FFF2-40B4-BE49-F238E27FC236}">
                  <a16:creationId xmlns:a16="http://schemas.microsoft.com/office/drawing/2014/main" id="{6B1A377E-244F-B543-AE28-4CE52F28ECED}"/>
                </a:ext>
              </a:extLst>
            </p:cNvPr>
            <p:cNvSpPr/>
            <p:nvPr/>
          </p:nvSpPr>
          <p:spPr>
            <a:xfrm>
              <a:off x="388803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5" name="tx221">
              <a:extLst>
                <a:ext uri="{FF2B5EF4-FFF2-40B4-BE49-F238E27FC236}">
                  <a16:creationId xmlns:a16="http://schemas.microsoft.com/office/drawing/2014/main" id="{FE5423E8-7512-9644-B33C-2BEA3C3406AC}"/>
                </a:ext>
              </a:extLst>
            </p:cNvPr>
            <p:cNvSpPr/>
            <p:nvPr/>
          </p:nvSpPr>
          <p:spPr>
            <a:xfrm>
              <a:off x="333689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6" name="tx222">
              <a:extLst>
                <a:ext uri="{FF2B5EF4-FFF2-40B4-BE49-F238E27FC236}">
                  <a16:creationId xmlns:a16="http://schemas.microsoft.com/office/drawing/2014/main" id="{E964EBCD-4B84-EF48-82BE-8B2F654C2BD1}"/>
                </a:ext>
              </a:extLst>
            </p:cNvPr>
            <p:cNvSpPr/>
            <p:nvPr/>
          </p:nvSpPr>
          <p:spPr>
            <a:xfrm>
              <a:off x="32168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7" name="tx223">
              <a:extLst>
                <a:ext uri="{FF2B5EF4-FFF2-40B4-BE49-F238E27FC236}">
                  <a16:creationId xmlns:a16="http://schemas.microsoft.com/office/drawing/2014/main" id="{F7FAE694-C343-F846-8A1C-08B33C0E496C}"/>
                </a:ext>
              </a:extLst>
            </p:cNvPr>
            <p:cNvSpPr/>
            <p:nvPr/>
          </p:nvSpPr>
          <p:spPr>
            <a:xfrm>
              <a:off x="423582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8" name="tx224">
              <a:extLst>
                <a:ext uri="{FF2B5EF4-FFF2-40B4-BE49-F238E27FC236}">
                  <a16:creationId xmlns:a16="http://schemas.microsoft.com/office/drawing/2014/main" id="{3B84D621-044F-6A40-993E-BD4D2DCC129F}"/>
                </a:ext>
              </a:extLst>
            </p:cNvPr>
            <p:cNvSpPr/>
            <p:nvPr/>
          </p:nvSpPr>
          <p:spPr>
            <a:xfrm>
              <a:off x="340356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9" name="tx225">
              <a:extLst>
                <a:ext uri="{FF2B5EF4-FFF2-40B4-BE49-F238E27FC236}">
                  <a16:creationId xmlns:a16="http://schemas.microsoft.com/office/drawing/2014/main" id="{1CFC9F6B-1630-ED40-97AF-1FDB685FD23E}"/>
                </a:ext>
              </a:extLst>
            </p:cNvPr>
            <p:cNvSpPr/>
            <p:nvPr/>
          </p:nvSpPr>
          <p:spPr>
            <a:xfrm>
              <a:off x="430633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0" name="tx226">
              <a:extLst>
                <a:ext uri="{FF2B5EF4-FFF2-40B4-BE49-F238E27FC236}">
                  <a16:creationId xmlns:a16="http://schemas.microsoft.com/office/drawing/2014/main" id="{F10F647D-993B-3F4E-BEC1-6FAC95068F84}"/>
                </a:ext>
              </a:extLst>
            </p:cNvPr>
            <p:cNvSpPr/>
            <p:nvPr/>
          </p:nvSpPr>
          <p:spPr>
            <a:xfrm>
              <a:off x="283922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1" name="tx227">
              <a:extLst>
                <a:ext uri="{FF2B5EF4-FFF2-40B4-BE49-F238E27FC236}">
                  <a16:creationId xmlns:a16="http://schemas.microsoft.com/office/drawing/2014/main" id="{8111C335-E26F-C94E-BA72-FD11FE08D549}"/>
                </a:ext>
              </a:extLst>
            </p:cNvPr>
            <p:cNvSpPr/>
            <p:nvPr/>
          </p:nvSpPr>
          <p:spPr>
            <a:xfrm>
              <a:off x="33110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2" name="tx228">
              <a:extLst>
                <a:ext uri="{FF2B5EF4-FFF2-40B4-BE49-F238E27FC236}">
                  <a16:creationId xmlns:a16="http://schemas.microsoft.com/office/drawing/2014/main" id="{07CF0598-E6AE-784A-B4A6-AE64B19CCB76}"/>
                </a:ext>
              </a:extLst>
            </p:cNvPr>
            <p:cNvSpPr/>
            <p:nvPr/>
          </p:nvSpPr>
          <p:spPr>
            <a:xfrm>
              <a:off x="35002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3" name="tx229">
              <a:extLst>
                <a:ext uri="{FF2B5EF4-FFF2-40B4-BE49-F238E27FC236}">
                  <a16:creationId xmlns:a16="http://schemas.microsoft.com/office/drawing/2014/main" id="{81495BA2-7C27-9B4C-9FF0-90AA78AF0ADA}"/>
                </a:ext>
              </a:extLst>
            </p:cNvPr>
            <p:cNvSpPr/>
            <p:nvPr/>
          </p:nvSpPr>
          <p:spPr>
            <a:xfrm>
              <a:off x="28513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4" name="tx230">
              <a:extLst>
                <a:ext uri="{FF2B5EF4-FFF2-40B4-BE49-F238E27FC236}">
                  <a16:creationId xmlns:a16="http://schemas.microsoft.com/office/drawing/2014/main" id="{0C4311DF-9199-9B4A-8D91-E4B419722BDD}"/>
                </a:ext>
              </a:extLst>
            </p:cNvPr>
            <p:cNvSpPr/>
            <p:nvPr/>
          </p:nvSpPr>
          <p:spPr>
            <a:xfrm>
              <a:off x="391775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5" name="tx231">
              <a:extLst>
                <a:ext uri="{FF2B5EF4-FFF2-40B4-BE49-F238E27FC236}">
                  <a16:creationId xmlns:a16="http://schemas.microsoft.com/office/drawing/2014/main" id="{968C72FE-340D-3546-915D-0E88F673C2A5}"/>
                </a:ext>
              </a:extLst>
            </p:cNvPr>
            <p:cNvSpPr/>
            <p:nvPr/>
          </p:nvSpPr>
          <p:spPr>
            <a:xfrm>
              <a:off x="485053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6" name="tx232">
              <a:extLst>
                <a:ext uri="{FF2B5EF4-FFF2-40B4-BE49-F238E27FC236}">
                  <a16:creationId xmlns:a16="http://schemas.microsoft.com/office/drawing/2014/main" id="{0C08483D-D62B-5942-8A47-5A93E36E55C2}"/>
                </a:ext>
              </a:extLst>
            </p:cNvPr>
            <p:cNvSpPr/>
            <p:nvPr/>
          </p:nvSpPr>
          <p:spPr>
            <a:xfrm>
              <a:off x="403135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7" name="tx233">
              <a:extLst>
                <a:ext uri="{FF2B5EF4-FFF2-40B4-BE49-F238E27FC236}">
                  <a16:creationId xmlns:a16="http://schemas.microsoft.com/office/drawing/2014/main" id="{1CF75ED7-5DA6-9848-9FA3-797BD7081D67}"/>
                </a:ext>
              </a:extLst>
            </p:cNvPr>
            <p:cNvSpPr/>
            <p:nvPr/>
          </p:nvSpPr>
          <p:spPr>
            <a:xfrm>
              <a:off x="276164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8" name="tx234">
              <a:extLst>
                <a:ext uri="{FF2B5EF4-FFF2-40B4-BE49-F238E27FC236}">
                  <a16:creationId xmlns:a16="http://schemas.microsoft.com/office/drawing/2014/main" id="{71C12EA6-DA80-8942-B207-E26FF2F61142}"/>
                </a:ext>
              </a:extLst>
            </p:cNvPr>
            <p:cNvSpPr/>
            <p:nvPr/>
          </p:nvSpPr>
          <p:spPr>
            <a:xfrm>
              <a:off x="324613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9" name="tx235">
              <a:extLst>
                <a:ext uri="{FF2B5EF4-FFF2-40B4-BE49-F238E27FC236}">
                  <a16:creationId xmlns:a16="http://schemas.microsoft.com/office/drawing/2014/main" id="{43D06437-2293-4249-95B9-7707CD0CB364}"/>
                </a:ext>
              </a:extLst>
            </p:cNvPr>
            <p:cNvSpPr/>
            <p:nvPr/>
          </p:nvSpPr>
          <p:spPr>
            <a:xfrm>
              <a:off x="280136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0" name="tx236">
              <a:extLst>
                <a:ext uri="{FF2B5EF4-FFF2-40B4-BE49-F238E27FC236}">
                  <a16:creationId xmlns:a16="http://schemas.microsoft.com/office/drawing/2014/main" id="{E9B64CF4-AF53-7844-B29A-734C93061217}"/>
                </a:ext>
              </a:extLst>
            </p:cNvPr>
            <p:cNvSpPr/>
            <p:nvPr/>
          </p:nvSpPr>
          <p:spPr>
            <a:xfrm>
              <a:off x="2893794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1" name="tx237">
              <a:extLst>
                <a:ext uri="{FF2B5EF4-FFF2-40B4-BE49-F238E27FC236}">
                  <a16:creationId xmlns:a16="http://schemas.microsoft.com/office/drawing/2014/main" id="{730FFDC1-CF4B-E143-B697-719705FA3F49}"/>
                </a:ext>
              </a:extLst>
            </p:cNvPr>
            <p:cNvSpPr/>
            <p:nvPr/>
          </p:nvSpPr>
          <p:spPr>
            <a:xfrm>
              <a:off x="309937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2" name="tx238">
              <a:extLst>
                <a:ext uri="{FF2B5EF4-FFF2-40B4-BE49-F238E27FC236}">
                  <a16:creationId xmlns:a16="http://schemas.microsoft.com/office/drawing/2014/main" id="{7605C2FE-F6E4-104E-9EDD-2420725A0A85}"/>
                </a:ext>
              </a:extLst>
            </p:cNvPr>
            <p:cNvSpPr/>
            <p:nvPr/>
          </p:nvSpPr>
          <p:spPr>
            <a:xfrm>
              <a:off x="303862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3" name="tx239">
              <a:extLst>
                <a:ext uri="{FF2B5EF4-FFF2-40B4-BE49-F238E27FC236}">
                  <a16:creationId xmlns:a16="http://schemas.microsoft.com/office/drawing/2014/main" id="{293B0194-3FFB-D845-818E-D4AC56CFED77}"/>
                </a:ext>
              </a:extLst>
            </p:cNvPr>
            <p:cNvSpPr/>
            <p:nvPr/>
          </p:nvSpPr>
          <p:spPr>
            <a:xfrm>
              <a:off x="353472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4" name="tx240">
              <a:extLst>
                <a:ext uri="{FF2B5EF4-FFF2-40B4-BE49-F238E27FC236}">
                  <a16:creationId xmlns:a16="http://schemas.microsoft.com/office/drawing/2014/main" id="{00703483-25F7-B247-A868-732676AB0B48}"/>
                </a:ext>
              </a:extLst>
            </p:cNvPr>
            <p:cNvSpPr/>
            <p:nvPr/>
          </p:nvSpPr>
          <p:spPr>
            <a:xfrm>
              <a:off x="407000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5" name="tx241">
              <a:extLst>
                <a:ext uri="{FF2B5EF4-FFF2-40B4-BE49-F238E27FC236}">
                  <a16:creationId xmlns:a16="http://schemas.microsoft.com/office/drawing/2014/main" id="{F5B4B5F7-520C-A648-B6AB-9A35392DE2AF}"/>
                </a:ext>
              </a:extLst>
            </p:cNvPr>
            <p:cNvSpPr/>
            <p:nvPr/>
          </p:nvSpPr>
          <p:spPr>
            <a:xfrm>
              <a:off x="27867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6" name="tx242">
              <a:extLst>
                <a:ext uri="{FF2B5EF4-FFF2-40B4-BE49-F238E27FC236}">
                  <a16:creationId xmlns:a16="http://schemas.microsoft.com/office/drawing/2014/main" id="{16B845CF-0372-9E4D-9C53-B30BE4527D31}"/>
                </a:ext>
              </a:extLst>
            </p:cNvPr>
            <p:cNvSpPr/>
            <p:nvPr/>
          </p:nvSpPr>
          <p:spPr>
            <a:xfrm>
              <a:off x="32757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7" name="tx243">
              <a:extLst>
                <a:ext uri="{FF2B5EF4-FFF2-40B4-BE49-F238E27FC236}">
                  <a16:creationId xmlns:a16="http://schemas.microsoft.com/office/drawing/2014/main" id="{5CC00B3C-CBCE-194D-AC2E-2E7B7E247D42}"/>
                </a:ext>
              </a:extLst>
            </p:cNvPr>
            <p:cNvSpPr/>
            <p:nvPr/>
          </p:nvSpPr>
          <p:spPr>
            <a:xfrm>
              <a:off x="335308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8" name="tx244">
              <a:extLst>
                <a:ext uri="{FF2B5EF4-FFF2-40B4-BE49-F238E27FC236}">
                  <a16:creationId xmlns:a16="http://schemas.microsoft.com/office/drawing/2014/main" id="{0F83A347-78AE-7542-A45F-E1059A97E857}"/>
                </a:ext>
              </a:extLst>
            </p:cNvPr>
            <p:cNvSpPr/>
            <p:nvPr/>
          </p:nvSpPr>
          <p:spPr>
            <a:xfrm>
              <a:off x="2951371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9" name="pg245">
              <a:extLst>
                <a:ext uri="{FF2B5EF4-FFF2-40B4-BE49-F238E27FC236}">
                  <a16:creationId xmlns:a16="http://schemas.microsoft.com/office/drawing/2014/main" id="{F8984507-61A8-8E44-83B5-8483216A835D}"/>
                </a:ext>
              </a:extLst>
            </p:cNvPr>
            <p:cNvSpPr/>
            <p:nvPr/>
          </p:nvSpPr>
          <p:spPr>
            <a:xfrm>
              <a:off x="2123862" y="4960089"/>
              <a:ext cx="3330108" cy="360011"/>
            </a:xfrm>
            <a:custGeom>
              <a:avLst/>
              <a:gdLst/>
              <a:ahLst/>
              <a:cxnLst/>
              <a:rect l="0" t="0" r="0" b="0"/>
              <a:pathLst>
                <a:path w="3330108" h="360011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  <a:lnTo>
                    <a:pt x="3330108" y="360011"/>
                  </a:lnTo>
                  <a:lnTo>
                    <a:pt x="3319603" y="360011"/>
                  </a:lnTo>
                  <a:lnTo>
                    <a:pt x="3309097" y="360011"/>
                  </a:lnTo>
                  <a:lnTo>
                    <a:pt x="3298592" y="360011"/>
                  </a:lnTo>
                  <a:lnTo>
                    <a:pt x="3288087" y="360011"/>
                  </a:lnTo>
                  <a:lnTo>
                    <a:pt x="3277582" y="360011"/>
                  </a:lnTo>
                  <a:lnTo>
                    <a:pt x="3267077" y="360011"/>
                  </a:lnTo>
                  <a:lnTo>
                    <a:pt x="3256572" y="360011"/>
                  </a:lnTo>
                  <a:lnTo>
                    <a:pt x="3246067" y="360011"/>
                  </a:lnTo>
                  <a:lnTo>
                    <a:pt x="3235562" y="360011"/>
                  </a:lnTo>
                  <a:lnTo>
                    <a:pt x="3225057" y="360011"/>
                  </a:lnTo>
                  <a:lnTo>
                    <a:pt x="3214552" y="360011"/>
                  </a:lnTo>
                  <a:lnTo>
                    <a:pt x="3204047" y="360011"/>
                  </a:lnTo>
                  <a:lnTo>
                    <a:pt x="3193542" y="360011"/>
                  </a:lnTo>
                  <a:lnTo>
                    <a:pt x="3183037" y="360011"/>
                  </a:lnTo>
                  <a:lnTo>
                    <a:pt x="3172532" y="360011"/>
                  </a:lnTo>
                  <a:lnTo>
                    <a:pt x="3162026" y="360011"/>
                  </a:lnTo>
                  <a:lnTo>
                    <a:pt x="3151521" y="360011"/>
                  </a:lnTo>
                  <a:lnTo>
                    <a:pt x="3141016" y="360011"/>
                  </a:lnTo>
                  <a:lnTo>
                    <a:pt x="3130511" y="360011"/>
                  </a:lnTo>
                  <a:lnTo>
                    <a:pt x="3120006" y="360011"/>
                  </a:lnTo>
                  <a:lnTo>
                    <a:pt x="3109501" y="360011"/>
                  </a:lnTo>
                  <a:lnTo>
                    <a:pt x="3098996" y="360011"/>
                  </a:lnTo>
                  <a:lnTo>
                    <a:pt x="3088491" y="360011"/>
                  </a:lnTo>
                  <a:lnTo>
                    <a:pt x="3077986" y="360011"/>
                  </a:lnTo>
                  <a:lnTo>
                    <a:pt x="3067481" y="360011"/>
                  </a:lnTo>
                  <a:lnTo>
                    <a:pt x="3056976" y="360011"/>
                  </a:lnTo>
                  <a:lnTo>
                    <a:pt x="3046471" y="360011"/>
                  </a:lnTo>
                  <a:lnTo>
                    <a:pt x="3035966" y="360011"/>
                  </a:lnTo>
                  <a:lnTo>
                    <a:pt x="3025460" y="360011"/>
                  </a:lnTo>
                  <a:lnTo>
                    <a:pt x="3014955" y="360011"/>
                  </a:lnTo>
                  <a:lnTo>
                    <a:pt x="3004450" y="360011"/>
                  </a:lnTo>
                  <a:lnTo>
                    <a:pt x="2993945" y="360011"/>
                  </a:lnTo>
                  <a:lnTo>
                    <a:pt x="2983440" y="360011"/>
                  </a:lnTo>
                  <a:lnTo>
                    <a:pt x="2972935" y="360011"/>
                  </a:lnTo>
                  <a:lnTo>
                    <a:pt x="2962430" y="360011"/>
                  </a:lnTo>
                  <a:lnTo>
                    <a:pt x="2951925" y="360011"/>
                  </a:lnTo>
                  <a:lnTo>
                    <a:pt x="2941420" y="360011"/>
                  </a:lnTo>
                  <a:lnTo>
                    <a:pt x="2930915" y="360011"/>
                  </a:lnTo>
                  <a:lnTo>
                    <a:pt x="2920410" y="360011"/>
                  </a:lnTo>
                  <a:lnTo>
                    <a:pt x="2909905" y="360011"/>
                  </a:lnTo>
                  <a:lnTo>
                    <a:pt x="2899400" y="360011"/>
                  </a:lnTo>
                  <a:lnTo>
                    <a:pt x="2888895" y="360011"/>
                  </a:lnTo>
                  <a:lnTo>
                    <a:pt x="2878389" y="360011"/>
                  </a:lnTo>
                  <a:lnTo>
                    <a:pt x="2867884" y="360011"/>
                  </a:lnTo>
                  <a:lnTo>
                    <a:pt x="2857379" y="360011"/>
                  </a:lnTo>
                  <a:lnTo>
                    <a:pt x="2846874" y="360011"/>
                  </a:lnTo>
                  <a:lnTo>
                    <a:pt x="2836369" y="360011"/>
                  </a:lnTo>
                  <a:lnTo>
                    <a:pt x="2825864" y="360011"/>
                  </a:lnTo>
                  <a:lnTo>
                    <a:pt x="2815359" y="360011"/>
                  </a:lnTo>
                  <a:lnTo>
                    <a:pt x="2804854" y="360011"/>
                  </a:lnTo>
                  <a:lnTo>
                    <a:pt x="2794349" y="360011"/>
                  </a:lnTo>
                  <a:lnTo>
                    <a:pt x="2783844" y="360011"/>
                  </a:lnTo>
                  <a:lnTo>
                    <a:pt x="2773339" y="360011"/>
                  </a:lnTo>
                  <a:lnTo>
                    <a:pt x="2762834" y="360011"/>
                  </a:lnTo>
                  <a:lnTo>
                    <a:pt x="2752329" y="360011"/>
                  </a:lnTo>
                  <a:lnTo>
                    <a:pt x="2741824" y="360011"/>
                  </a:lnTo>
                  <a:lnTo>
                    <a:pt x="2731318" y="360011"/>
                  </a:lnTo>
                  <a:lnTo>
                    <a:pt x="2720813" y="360011"/>
                  </a:lnTo>
                  <a:lnTo>
                    <a:pt x="2710308" y="360011"/>
                  </a:lnTo>
                  <a:lnTo>
                    <a:pt x="2699803" y="360011"/>
                  </a:lnTo>
                  <a:lnTo>
                    <a:pt x="2689298" y="360011"/>
                  </a:lnTo>
                  <a:lnTo>
                    <a:pt x="2678793" y="360011"/>
                  </a:lnTo>
                  <a:lnTo>
                    <a:pt x="2668288" y="360011"/>
                  </a:lnTo>
                  <a:lnTo>
                    <a:pt x="2657783" y="360011"/>
                  </a:lnTo>
                  <a:lnTo>
                    <a:pt x="2647278" y="360011"/>
                  </a:lnTo>
                  <a:lnTo>
                    <a:pt x="2636773" y="360011"/>
                  </a:lnTo>
                  <a:lnTo>
                    <a:pt x="2626268" y="360011"/>
                  </a:lnTo>
                  <a:lnTo>
                    <a:pt x="2615763" y="360011"/>
                  </a:lnTo>
                  <a:lnTo>
                    <a:pt x="2605258" y="360011"/>
                  </a:lnTo>
                  <a:lnTo>
                    <a:pt x="2594752" y="360011"/>
                  </a:lnTo>
                  <a:lnTo>
                    <a:pt x="2584247" y="360011"/>
                  </a:lnTo>
                  <a:lnTo>
                    <a:pt x="2573742" y="360011"/>
                  </a:lnTo>
                  <a:lnTo>
                    <a:pt x="2563237" y="360011"/>
                  </a:lnTo>
                  <a:lnTo>
                    <a:pt x="2552732" y="360011"/>
                  </a:lnTo>
                  <a:lnTo>
                    <a:pt x="2542227" y="360011"/>
                  </a:lnTo>
                  <a:lnTo>
                    <a:pt x="2531722" y="360011"/>
                  </a:lnTo>
                  <a:lnTo>
                    <a:pt x="2521217" y="360011"/>
                  </a:lnTo>
                  <a:lnTo>
                    <a:pt x="2510712" y="360011"/>
                  </a:lnTo>
                  <a:lnTo>
                    <a:pt x="2500207" y="360011"/>
                  </a:lnTo>
                  <a:lnTo>
                    <a:pt x="2489702" y="360011"/>
                  </a:lnTo>
                  <a:lnTo>
                    <a:pt x="2479197" y="360011"/>
                  </a:lnTo>
                  <a:lnTo>
                    <a:pt x="2468692" y="360011"/>
                  </a:lnTo>
                  <a:lnTo>
                    <a:pt x="2458187" y="360011"/>
                  </a:lnTo>
                  <a:lnTo>
                    <a:pt x="2447681" y="360011"/>
                  </a:lnTo>
                  <a:lnTo>
                    <a:pt x="2437176" y="360011"/>
                  </a:lnTo>
                  <a:lnTo>
                    <a:pt x="2426671" y="360011"/>
                  </a:lnTo>
                  <a:lnTo>
                    <a:pt x="2416166" y="360011"/>
                  </a:lnTo>
                  <a:lnTo>
                    <a:pt x="2405661" y="360011"/>
                  </a:lnTo>
                  <a:lnTo>
                    <a:pt x="2395156" y="360011"/>
                  </a:lnTo>
                  <a:lnTo>
                    <a:pt x="2384651" y="360011"/>
                  </a:lnTo>
                  <a:lnTo>
                    <a:pt x="2374146" y="360011"/>
                  </a:lnTo>
                  <a:lnTo>
                    <a:pt x="2363641" y="360011"/>
                  </a:lnTo>
                  <a:lnTo>
                    <a:pt x="2353136" y="360011"/>
                  </a:lnTo>
                  <a:lnTo>
                    <a:pt x="2342631" y="360011"/>
                  </a:lnTo>
                  <a:lnTo>
                    <a:pt x="2332126" y="360011"/>
                  </a:lnTo>
                  <a:lnTo>
                    <a:pt x="2321621" y="360011"/>
                  </a:lnTo>
                  <a:lnTo>
                    <a:pt x="2311116" y="360011"/>
                  </a:lnTo>
                  <a:lnTo>
                    <a:pt x="2300610" y="360011"/>
                  </a:lnTo>
                  <a:lnTo>
                    <a:pt x="2290105" y="360011"/>
                  </a:lnTo>
                  <a:lnTo>
                    <a:pt x="2279600" y="360011"/>
                  </a:lnTo>
                  <a:lnTo>
                    <a:pt x="2269095" y="360011"/>
                  </a:lnTo>
                  <a:lnTo>
                    <a:pt x="2258590" y="360011"/>
                  </a:lnTo>
                  <a:lnTo>
                    <a:pt x="2248085" y="360011"/>
                  </a:lnTo>
                  <a:lnTo>
                    <a:pt x="2237580" y="360011"/>
                  </a:lnTo>
                  <a:lnTo>
                    <a:pt x="2227075" y="360011"/>
                  </a:lnTo>
                  <a:lnTo>
                    <a:pt x="2216570" y="360011"/>
                  </a:lnTo>
                  <a:lnTo>
                    <a:pt x="2206065" y="360011"/>
                  </a:lnTo>
                  <a:lnTo>
                    <a:pt x="2195560" y="360011"/>
                  </a:lnTo>
                  <a:lnTo>
                    <a:pt x="2185055" y="360011"/>
                  </a:lnTo>
                  <a:lnTo>
                    <a:pt x="2174550" y="360011"/>
                  </a:lnTo>
                  <a:lnTo>
                    <a:pt x="2164045" y="360011"/>
                  </a:lnTo>
                  <a:lnTo>
                    <a:pt x="2153539" y="360011"/>
                  </a:lnTo>
                  <a:lnTo>
                    <a:pt x="2143034" y="360011"/>
                  </a:lnTo>
                  <a:lnTo>
                    <a:pt x="2132529" y="360011"/>
                  </a:lnTo>
                  <a:lnTo>
                    <a:pt x="2122024" y="360011"/>
                  </a:lnTo>
                  <a:lnTo>
                    <a:pt x="2111519" y="360011"/>
                  </a:lnTo>
                  <a:lnTo>
                    <a:pt x="2101014" y="360011"/>
                  </a:lnTo>
                  <a:lnTo>
                    <a:pt x="2090509" y="360011"/>
                  </a:lnTo>
                  <a:lnTo>
                    <a:pt x="2080004" y="360011"/>
                  </a:lnTo>
                  <a:lnTo>
                    <a:pt x="2069499" y="360011"/>
                  </a:lnTo>
                  <a:lnTo>
                    <a:pt x="2058994" y="360011"/>
                  </a:lnTo>
                  <a:lnTo>
                    <a:pt x="2048489" y="360011"/>
                  </a:lnTo>
                  <a:lnTo>
                    <a:pt x="2037984" y="360011"/>
                  </a:lnTo>
                  <a:lnTo>
                    <a:pt x="2027479" y="360011"/>
                  </a:lnTo>
                  <a:lnTo>
                    <a:pt x="2016973" y="360011"/>
                  </a:lnTo>
                  <a:lnTo>
                    <a:pt x="2006468" y="360011"/>
                  </a:lnTo>
                  <a:lnTo>
                    <a:pt x="1995963" y="360011"/>
                  </a:lnTo>
                  <a:lnTo>
                    <a:pt x="1985458" y="360011"/>
                  </a:lnTo>
                  <a:lnTo>
                    <a:pt x="1974953" y="360011"/>
                  </a:lnTo>
                  <a:lnTo>
                    <a:pt x="1964448" y="360011"/>
                  </a:lnTo>
                  <a:lnTo>
                    <a:pt x="1953943" y="360011"/>
                  </a:lnTo>
                  <a:lnTo>
                    <a:pt x="1943438" y="360011"/>
                  </a:lnTo>
                  <a:lnTo>
                    <a:pt x="1932933" y="360011"/>
                  </a:lnTo>
                  <a:lnTo>
                    <a:pt x="1922428" y="360011"/>
                  </a:lnTo>
                  <a:lnTo>
                    <a:pt x="1911923" y="360011"/>
                  </a:lnTo>
                  <a:lnTo>
                    <a:pt x="1901418" y="360011"/>
                  </a:lnTo>
                  <a:lnTo>
                    <a:pt x="1890913" y="360011"/>
                  </a:lnTo>
                  <a:lnTo>
                    <a:pt x="1880408" y="360011"/>
                  </a:lnTo>
                  <a:lnTo>
                    <a:pt x="1869902" y="360011"/>
                  </a:lnTo>
                  <a:lnTo>
                    <a:pt x="1859397" y="360011"/>
                  </a:lnTo>
                  <a:lnTo>
                    <a:pt x="1848892" y="360011"/>
                  </a:lnTo>
                  <a:lnTo>
                    <a:pt x="1838387" y="360011"/>
                  </a:lnTo>
                  <a:lnTo>
                    <a:pt x="1827882" y="360011"/>
                  </a:lnTo>
                  <a:lnTo>
                    <a:pt x="1817377" y="360011"/>
                  </a:lnTo>
                  <a:lnTo>
                    <a:pt x="1806872" y="360011"/>
                  </a:lnTo>
                  <a:lnTo>
                    <a:pt x="1796367" y="360011"/>
                  </a:lnTo>
                  <a:lnTo>
                    <a:pt x="1785862" y="360011"/>
                  </a:lnTo>
                  <a:lnTo>
                    <a:pt x="1775357" y="360011"/>
                  </a:lnTo>
                  <a:lnTo>
                    <a:pt x="1764852" y="360011"/>
                  </a:lnTo>
                  <a:lnTo>
                    <a:pt x="1754347" y="360011"/>
                  </a:lnTo>
                  <a:lnTo>
                    <a:pt x="1743842" y="360011"/>
                  </a:lnTo>
                  <a:lnTo>
                    <a:pt x="1733337" y="360011"/>
                  </a:lnTo>
                  <a:lnTo>
                    <a:pt x="1722831" y="360011"/>
                  </a:lnTo>
                  <a:lnTo>
                    <a:pt x="1712326" y="360011"/>
                  </a:lnTo>
                  <a:lnTo>
                    <a:pt x="1701821" y="360011"/>
                  </a:lnTo>
                  <a:lnTo>
                    <a:pt x="1691316" y="360011"/>
                  </a:lnTo>
                  <a:lnTo>
                    <a:pt x="1680811" y="360011"/>
                  </a:lnTo>
                  <a:lnTo>
                    <a:pt x="1670306" y="360011"/>
                  </a:lnTo>
                  <a:lnTo>
                    <a:pt x="1659801" y="360011"/>
                  </a:lnTo>
                  <a:lnTo>
                    <a:pt x="1649296" y="360011"/>
                  </a:lnTo>
                  <a:lnTo>
                    <a:pt x="1638791" y="360011"/>
                  </a:lnTo>
                  <a:lnTo>
                    <a:pt x="1628286" y="360011"/>
                  </a:lnTo>
                  <a:lnTo>
                    <a:pt x="1617781" y="360011"/>
                  </a:lnTo>
                  <a:lnTo>
                    <a:pt x="1607276" y="360011"/>
                  </a:lnTo>
                  <a:lnTo>
                    <a:pt x="1596771" y="360011"/>
                  </a:lnTo>
                  <a:lnTo>
                    <a:pt x="1586266" y="360011"/>
                  </a:lnTo>
                  <a:lnTo>
                    <a:pt x="1575760" y="360011"/>
                  </a:lnTo>
                  <a:lnTo>
                    <a:pt x="1565255" y="360011"/>
                  </a:lnTo>
                  <a:lnTo>
                    <a:pt x="1554750" y="360011"/>
                  </a:lnTo>
                  <a:lnTo>
                    <a:pt x="1544245" y="360011"/>
                  </a:lnTo>
                  <a:lnTo>
                    <a:pt x="1533740" y="360011"/>
                  </a:lnTo>
                  <a:lnTo>
                    <a:pt x="1523235" y="360011"/>
                  </a:lnTo>
                  <a:lnTo>
                    <a:pt x="1512730" y="360011"/>
                  </a:lnTo>
                  <a:lnTo>
                    <a:pt x="1502225" y="360011"/>
                  </a:lnTo>
                  <a:lnTo>
                    <a:pt x="1491720" y="360011"/>
                  </a:lnTo>
                  <a:lnTo>
                    <a:pt x="1481215" y="360011"/>
                  </a:lnTo>
                  <a:lnTo>
                    <a:pt x="1470710" y="360011"/>
                  </a:lnTo>
                  <a:lnTo>
                    <a:pt x="1460205" y="360011"/>
                  </a:lnTo>
                  <a:lnTo>
                    <a:pt x="1449700" y="360011"/>
                  </a:lnTo>
                  <a:lnTo>
                    <a:pt x="1439194" y="360011"/>
                  </a:lnTo>
                  <a:lnTo>
                    <a:pt x="1428689" y="360011"/>
                  </a:lnTo>
                  <a:lnTo>
                    <a:pt x="1418184" y="360011"/>
                  </a:lnTo>
                  <a:lnTo>
                    <a:pt x="1407679" y="360011"/>
                  </a:lnTo>
                  <a:lnTo>
                    <a:pt x="1397174" y="360011"/>
                  </a:lnTo>
                  <a:lnTo>
                    <a:pt x="1386669" y="360011"/>
                  </a:lnTo>
                  <a:lnTo>
                    <a:pt x="1376164" y="360011"/>
                  </a:lnTo>
                  <a:lnTo>
                    <a:pt x="1365659" y="360011"/>
                  </a:lnTo>
                  <a:lnTo>
                    <a:pt x="1355154" y="360011"/>
                  </a:lnTo>
                  <a:lnTo>
                    <a:pt x="1344649" y="360011"/>
                  </a:lnTo>
                  <a:lnTo>
                    <a:pt x="1334144" y="360011"/>
                  </a:lnTo>
                  <a:lnTo>
                    <a:pt x="1323639" y="360011"/>
                  </a:lnTo>
                  <a:lnTo>
                    <a:pt x="1313134" y="360011"/>
                  </a:lnTo>
                  <a:lnTo>
                    <a:pt x="1302629" y="360011"/>
                  </a:lnTo>
                  <a:lnTo>
                    <a:pt x="1292123" y="360011"/>
                  </a:lnTo>
                  <a:lnTo>
                    <a:pt x="1281618" y="360011"/>
                  </a:lnTo>
                  <a:lnTo>
                    <a:pt x="1271113" y="360011"/>
                  </a:lnTo>
                  <a:lnTo>
                    <a:pt x="1260608" y="360011"/>
                  </a:lnTo>
                  <a:lnTo>
                    <a:pt x="1250103" y="360011"/>
                  </a:lnTo>
                  <a:lnTo>
                    <a:pt x="1239598" y="360011"/>
                  </a:lnTo>
                  <a:lnTo>
                    <a:pt x="1229093" y="360011"/>
                  </a:lnTo>
                  <a:lnTo>
                    <a:pt x="1218588" y="360011"/>
                  </a:lnTo>
                  <a:lnTo>
                    <a:pt x="1208083" y="360011"/>
                  </a:lnTo>
                  <a:lnTo>
                    <a:pt x="1197578" y="360011"/>
                  </a:lnTo>
                  <a:lnTo>
                    <a:pt x="1187073" y="360011"/>
                  </a:lnTo>
                  <a:lnTo>
                    <a:pt x="1176568" y="360011"/>
                  </a:lnTo>
                  <a:lnTo>
                    <a:pt x="1166063" y="360011"/>
                  </a:lnTo>
                  <a:lnTo>
                    <a:pt x="1155558" y="360011"/>
                  </a:lnTo>
                  <a:lnTo>
                    <a:pt x="1145052" y="360011"/>
                  </a:lnTo>
                  <a:lnTo>
                    <a:pt x="1134547" y="360011"/>
                  </a:lnTo>
                  <a:lnTo>
                    <a:pt x="1124042" y="360011"/>
                  </a:lnTo>
                  <a:lnTo>
                    <a:pt x="1113537" y="360011"/>
                  </a:lnTo>
                  <a:lnTo>
                    <a:pt x="1103032" y="360011"/>
                  </a:lnTo>
                  <a:lnTo>
                    <a:pt x="1092527" y="360011"/>
                  </a:lnTo>
                  <a:lnTo>
                    <a:pt x="1082022" y="360011"/>
                  </a:lnTo>
                  <a:lnTo>
                    <a:pt x="1071517" y="360011"/>
                  </a:lnTo>
                  <a:lnTo>
                    <a:pt x="1061012" y="360011"/>
                  </a:lnTo>
                  <a:lnTo>
                    <a:pt x="1050507" y="360011"/>
                  </a:lnTo>
                  <a:lnTo>
                    <a:pt x="1040002" y="360011"/>
                  </a:lnTo>
                  <a:lnTo>
                    <a:pt x="1029497" y="360011"/>
                  </a:lnTo>
                  <a:lnTo>
                    <a:pt x="1018992" y="360011"/>
                  </a:lnTo>
                  <a:lnTo>
                    <a:pt x="1008486" y="360011"/>
                  </a:lnTo>
                  <a:lnTo>
                    <a:pt x="997981" y="360011"/>
                  </a:lnTo>
                  <a:lnTo>
                    <a:pt x="987476" y="360011"/>
                  </a:lnTo>
                  <a:lnTo>
                    <a:pt x="976971" y="360011"/>
                  </a:lnTo>
                  <a:lnTo>
                    <a:pt x="966466" y="360011"/>
                  </a:lnTo>
                  <a:lnTo>
                    <a:pt x="955961" y="360011"/>
                  </a:lnTo>
                  <a:lnTo>
                    <a:pt x="945456" y="360011"/>
                  </a:lnTo>
                  <a:lnTo>
                    <a:pt x="934951" y="360011"/>
                  </a:lnTo>
                  <a:lnTo>
                    <a:pt x="924446" y="360011"/>
                  </a:lnTo>
                  <a:lnTo>
                    <a:pt x="913941" y="360011"/>
                  </a:lnTo>
                  <a:lnTo>
                    <a:pt x="903436" y="360011"/>
                  </a:lnTo>
                  <a:lnTo>
                    <a:pt x="892931" y="360011"/>
                  </a:lnTo>
                  <a:lnTo>
                    <a:pt x="882426" y="360011"/>
                  </a:lnTo>
                  <a:lnTo>
                    <a:pt x="871921" y="360011"/>
                  </a:lnTo>
                  <a:lnTo>
                    <a:pt x="861415" y="360011"/>
                  </a:lnTo>
                  <a:lnTo>
                    <a:pt x="850910" y="360011"/>
                  </a:lnTo>
                  <a:lnTo>
                    <a:pt x="840405" y="360011"/>
                  </a:lnTo>
                  <a:lnTo>
                    <a:pt x="829900" y="360011"/>
                  </a:lnTo>
                  <a:lnTo>
                    <a:pt x="819395" y="360011"/>
                  </a:lnTo>
                  <a:lnTo>
                    <a:pt x="808890" y="360011"/>
                  </a:lnTo>
                  <a:lnTo>
                    <a:pt x="798385" y="360011"/>
                  </a:lnTo>
                  <a:lnTo>
                    <a:pt x="787880" y="360011"/>
                  </a:lnTo>
                  <a:lnTo>
                    <a:pt x="777375" y="360011"/>
                  </a:lnTo>
                  <a:lnTo>
                    <a:pt x="766870" y="360011"/>
                  </a:lnTo>
                  <a:lnTo>
                    <a:pt x="756365" y="360011"/>
                  </a:lnTo>
                  <a:lnTo>
                    <a:pt x="745860" y="360011"/>
                  </a:lnTo>
                  <a:lnTo>
                    <a:pt x="735355" y="360011"/>
                  </a:lnTo>
                  <a:lnTo>
                    <a:pt x="724850" y="360011"/>
                  </a:lnTo>
                  <a:lnTo>
                    <a:pt x="714344" y="360011"/>
                  </a:lnTo>
                  <a:lnTo>
                    <a:pt x="703839" y="360011"/>
                  </a:lnTo>
                  <a:lnTo>
                    <a:pt x="693334" y="360011"/>
                  </a:lnTo>
                  <a:lnTo>
                    <a:pt x="682829" y="360011"/>
                  </a:lnTo>
                  <a:lnTo>
                    <a:pt x="672324" y="360011"/>
                  </a:lnTo>
                  <a:lnTo>
                    <a:pt x="661819" y="360011"/>
                  </a:lnTo>
                  <a:lnTo>
                    <a:pt x="651314" y="360011"/>
                  </a:lnTo>
                  <a:lnTo>
                    <a:pt x="640809" y="360011"/>
                  </a:lnTo>
                  <a:lnTo>
                    <a:pt x="630304" y="360011"/>
                  </a:lnTo>
                  <a:lnTo>
                    <a:pt x="619799" y="360011"/>
                  </a:lnTo>
                  <a:lnTo>
                    <a:pt x="609294" y="360011"/>
                  </a:lnTo>
                  <a:lnTo>
                    <a:pt x="598789" y="360011"/>
                  </a:lnTo>
                  <a:lnTo>
                    <a:pt x="588284" y="360011"/>
                  </a:lnTo>
                  <a:lnTo>
                    <a:pt x="577779" y="360011"/>
                  </a:lnTo>
                  <a:lnTo>
                    <a:pt x="567273" y="360011"/>
                  </a:lnTo>
                  <a:lnTo>
                    <a:pt x="556768" y="360011"/>
                  </a:lnTo>
                  <a:lnTo>
                    <a:pt x="546263" y="360011"/>
                  </a:lnTo>
                  <a:lnTo>
                    <a:pt x="535758" y="360011"/>
                  </a:lnTo>
                  <a:lnTo>
                    <a:pt x="525253" y="360011"/>
                  </a:lnTo>
                  <a:lnTo>
                    <a:pt x="514748" y="360011"/>
                  </a:lnTo>
                  <a:lnTo>
                    <a:pt x="504243" y="360011"/>
                  </a:lnTo>
                  <a:lnTo>
                    <a:pt x="493738" y="360011"/>
                  </a:lnTo>
                  <a:lnTo>
                    <a:pt x="483233" y="360011"/>
                  </a:lnTo>
                  <a:lnTo>
                    <a:pt x="472728" y="360011"/>
                  </a:lnTo>
                  <a:lnTo>
                    <a:pt x="462223" y="360011"/>
                  </a:lnTo>
                  <a:lnTo>
                    <a:pt x="451718" y="360011"/>
                  </a:lnTo>
                  <a:lnTo>
                    <a:pt x="441213" y="360011"/>
                  </a:lnTo>
                  <a:lnTo>
                    <a:pt x="430707" y="360011"/>
                  </a:lnTo>
                  <a:lnTo>
                    <a:pt x="420202" y="360011"/>
                  </a:lnTo>
                  <a:lnTo>
                    <a:pt x="409697" y="360011"/>
                  </a:lnTo>
                  <a:lnTo>
                    <a:pt x="399192" y="360011"/>
                  </a:lnTo>
                  <a:lnTo>
                    <a:pt x="388687" y="360011"/>
                  </a:lnTo>
                  <a:lnTo>
                    <a:pt x="378182" y="360011"/>
                  </a:lnTo>
                  <a:lnTo>
                    <a:pt x="367677" y="360011"/>
                  </a:lnTo>
                  <a:lnTo>
                    <a:pt x="357172" y="360011"/>
                  </a:lnTo>
                  <a:lnTo>
                    <a:pt x="346667" y="360011"/>
                  </a:lnTo>
                  <a:lnTo>
                    <a:pt x="336162" y="360011"/>
                  </a:lnTo>
                  <a:lnTo>
                    <a:pt x="325657" y="360011"/>
                  </a:lnTo>
                  <a:lnTo>
                    <a:pt x="315152" y="360011"/>
                  </a:lnTo>
                  <a:lnTo>
                    <a:pt x="304647" y="360011"/>
                  </a:lnTo>
                  <a:lnTo>
                    <a:pt x="294142" y="360011"/>
                  </a:lnTo>
                  <a:lnTo>
                    <a:pt x="283636" y="360011"/>
                  </a:lnTo>
                  <a:lnTo>
                    <a:pt x="273131" y="360011"/>
                  </a:lnTo>
                  <a:lnTo>
                    <a:pt x="262626" y="360011"/>
                  </a:lnTo>
                  <a:lnTo>
                    <a:pt x="252121" y="360011"/>
                  </a:lnTo>
                  <a:lnTo>
                    <a:pt x="241616" y="360011"/>
                  </a:lnTo>
                  <a:lnTo>
                    <a:pt x="231111" y="360011"/>
                  </a:lnTo>
                  <a:lnTo>
                    <a:pt x="220606" y="360011"/>
                  </a:lnTo>
                  <a:lnTo>
                    <a:pt x="210101" y="360011"/>
                  </a:lnTo>
                  <a:lnTo>
                    <a:pt x="199596" y="360011"/>
                  </a:lnTo>
                  <a:lnTo>
                    <a:pt x="189091" y="360011"/>
                  </a:lnTo>
                  <a:lnTo>
                    <a:pt x="178586" y="360011"/>
                  </a:lnTo>
                  <a:lnTo>
                    <a:pt x="168081" y="360011"/>
                  </a:lnTo>
                  <a:lnTo>
                    <a:pt x="157576" y="360011"/>
                  </a:lnTo>
                  <a:lnTo>
                    <a:pt x="147071" y="360011"/>
                  </a:lnTo>
                  <a:lnTo>
                    <a:pt x="136565" y="360011"/>
                  </a:lnTo>
                  <a:lnTo>
                    <a:pt x="126060" y="360011"/>
                  </a:lnTo>
                  <a:lnTo>
                    <a:pt x="115555" y="360011"/>
                  </a:lnTo>
                  <a:lnTo>
                    <a:pt x="105050" y="360011"/>
                  </a:lnTo>
                  <a:lnTo>
                    <a:pt x="94545" y="360011"/>
                  </a:lnTo>
                  <a:lnTo>
                    <a:pt x="84040" y="360011"/>
                  </a:lnTo>
                  <a:lnTo>
                    <a:pt x="73535" y="360011"/>
                  </a:lnTo>
                  <a:lnTo>
                    <a:pt x="63030" y="360011"/>
                  </a:lnTo>
                  <a:lnTo>
                    <a:pt x="52525" y="360011"/>
                  </a:lnTo>
                  <a:lnTo>
                    <a:pt x="42020" y="360011"/>
                  </a:lnTo>
                  <a:lnTo>
                    <a:pt x="31515" y="360011"/>
                  </a:lnTo>
                  <a:lnTo>
                    <a:pt x="21010" y="360011"/>
                  </a:lnTo>
                  <a:lnTo>
                    <a:pt x="10505" y="360011"/>
                  </a:lnTo>
                  <a:lnTo>
                    <a:pt x="0" y="360011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l246">
              <a:extLst>
                <a:ext uri="{FF2B5EF4-FFF2-40B4-BE49-F238E27FC236}">
                  <a16:creationId xmlns:a16="http://schemas.microsoft.com/office/drawing/2014/main" id="{174E78EB-2371-E445-945F-4DB1977E3696}"/>
                </a:ext>
              </a:extLst>
            </p:cNvPr>
            <p:cNvSpPr/>
            <p:nvPr/>
          </p:nvSpPr>
          <p:spPr>
            <a:xfrm>
              <a:off x="2123862" y="4960089"/>
              <a:ext cx="3330108" cy="354713"/>
            </a:xfrm>
            <a:custGeom>
              <a:avLst/>
              <a:gdLst/>
              <a:ahLst/>
              <a:cxnLst/>
              <a:rect l="0" t="0" r="0" b="0"/>
              <a:pathLst>
                <a:path w="3330108" h="354713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247">
              <a:extLst>
                <a:ext uri="{FF2B5EF4-FFF2-40B4-BE49-F238E27FC236}">
                  <a16:creationId xmlns:a16="http://schemas.microsoft.com/office/drawing/2014/main" id="{BA67DA8B-375D-A548-8E79-18D396D3B7B1}"/>
                </a:ext>
              </a:extLst>
            </p:cNvPr>
            <p:cNvSpPr/>
            <p:nvPr/>
          </p:nvSpPr>
          <p:spPr>
            <a:xfrm>
              <a:off x="412846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2" name="tx248">
              <a:extLst>
                <a:ext uri="{FF2B5EF4-FFF2-40B4-BE49-F238E27FC236}">
                  <a16:creationId xmlns:a16="http://schemas.microsoft.com/office/drawing/2014/main" id="{7D1856E0-5ACC-274F-949B-18F9EB58BAF3}"/>
                </a:ext>
              </a:extLst>
            </p:cNvPr>
            <p:cNvSpPr/>
            <p:nvPr/>
          </p:nvSpPr>
          <p:spPr>
            <a:xfrm>
              <a:off x="32608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3" name="tx249">
              <a:extLst>
                <a:ext uri="{FF2B5EF4-FFF2-40B4-BE49-F238E27FC236}">
                  <a16:creationId xmlns:a16="http://schemas.microsoft.com/office/drawing/2014/main" id="{1FE1920A-EB40-9442-A701-771653BAFE68}"/>
                </a:ext>
              </a:extLst>
            </p:cNvPr>
            <p:cNvSpPr/>
            <p:nvPr/>
          </p:nvSpPr>
          <p:spPr>
            <a:xfrm>
              <a:off x="454840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4" name="tx250">
              <a:extLst>
                <a:ext uri="{FF2B5EF4-FFF2-40B4-BE49-F238E27FC236}">
                  <a16:creationId xmlns:a16="http://schemas.microsoft.com/office/drawing/2014/main" id="{9418BD1F-4EE8-E747-ADA1-159CE0612573}"/>
                </a:ext>
              </a:extLst>
            </p:cNvPr>
            <p:cNvSpPr/>
            <p:nvPr/>
          </p:nvSpPr>
          <p:spPr>
            <a:xfrm>
              <a:off x="41246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5" name="tx251">
              <a:extLst>
                <a:ext uri="{FF2B5EF4-FFF2-40B4-BE49-F238E27FC236}">
                  <a16:creationId xmlns:a16="http://schemas.microsoft.com/office/drawing/2014/main" id="{E4A687B5-B216-7E4D-8A7F-2FD1C6B0E2AF}"/>
                </a:ext>
              </a:extLst>
            </p:cNvPr>
            <p:cNvSpPr/>
            <p:nvPr/>
          </p:nvSpPr>
          <p:spPr>
            <a:xfrm>
              <a:off x="304681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6" name="tx252">
              <a:extLst>
                <a:ext uri="{FF2B5EF4-FFF2-40B4-BE49-F238E27FC236}">
                  <a16:creationId xmlns:a16="http://schemas.microsoft.com/office/drawing/2014/main" id="{7DC0470E-0EA0-584B-AB67-DAC005F94DE7}"/>
                </a:ext>
              </a:extLst>
            </p:cNvPr>
            <p:cNvSpPr/>
            <p:nvPr/>
          </p:nvSpPr>
          <p:spPr>
            <a:xfrm>
              <a:off x="280801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7" name="tx253">
              <a:extLst>
                <a:ext uri="{FF2B5EF4-FFF2-40B4-BE49-F238E27FC236}">
                  <a16:creationId xmlns:a16="http://schemas.microsoft.com/office/drawing/2014/main" id="{9119479A-CC39-8B4A-A7D7-F7BA39778A4F}"/>
                </a:ext>
              </a:extLst>
            </p:cNvPr>
            <p:cNvSpPr/>
            <p:nvPr/>
          </p:nvSpPr>
          <p:spPr>
            <a:xfrm>
              <a:off x="314062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8" name="tx254">
              <a:extLst>
                <a:ext uri="{FF2B5EF4-FFF2-40B4-BE49-F238E27FC236}">
                  <a16:creationId xmlns:a16="http://schemas.microsoft.com/office/drawing/2014/main" id="{B30882C5-0121-8847-A4D9-9FC9B3B4977F}"/>
                </a:ext>
              </a:extLst>
            </p:cNvPr>
            <p:cNvSpPr/>
            <p:nvPr/>
          </p:nvSpPr>
          <p:spPr>
            <a:xfrm>
              <a:off x="341540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9" name="tx255">
              <a:extLst>
                <a:ext uri="{FF2B5EF4-FFF2-40B4-BE49-F238E27FC236}">
                  <a16:creationId xmlns:a16="http://schemas.microsoft.com/office/drawing/2014/main" id="{016A9759-4B2F-D046-A4AC-E724F41CDA2C}"/>
                </a:ext>
              </a:extLst>
            </p:cNvPr>
            <p:cNvSpPr/>
            <p:nvPr/>
          </p:nvSpPr>
          <p:spPr>
            <a:xfrm>
              <a:off x="376763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0" name="tx256">
              <a:extLst>
                <a:ext uri="{FF2B5EF4-FFF2-40B4-BE49-F238E27FC236}">
                  <a16:creationId xmlns:a16="http://schemas.microsoft.com/office/drawing/2014/main" id="{D2A3EBD4-18FC-9D42-9EFD-7749C0B8E700}"/>
                </a:ext>
              </a:extLst>
            </p:cNvPr>
            <p:cNvSpPr/>
            <p:nvPr/>
          </p:nvSpPr>
          <p:spPr>
            <a:xfrm>
              <a:off x="490894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1" name="tx257">
              <a:extLst>
                <a:ext uri="{FF2B5EF4-FFF2-40B4-BE49-F238E27FC236}">
                  <a16:creationId xmlns:a16="http://schemas.microsoft.com/office/drawing/2014/main" id="{A84CEF03-56FE-AB44-90EB-D6AAA3B06C68}"/>
                </a:ext>
              </a:extLst>
            </p:cNvPr>
            <p:cNvSpPr/>
            <p:nvPr/>
          </p:nvSpPr>
          <p:spPr>
            <a:xfrm>
              <a:off x="405026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2" name="tx258">
              <a:extLst>
                <a:ext uri="{FF2B5EF4-FFF2-40B4-BE49-F238E27FC236}">
                  <a16:creationId xmlns:a16="http://schemas.microsoft.com/office/drawing/2014/main" id="{71BE0605-D871-D649-A878-6CE1A1F20F07}"/>
                </a:ext>
              </a:extLst>
            </p:cNvPr>
            <p:cNvSpPr/>
            <p:nvPr/>
          </p:nvSpPr>
          <p:spPr>
            <a:xfrm>
              <a:off x="283030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3" name="tx259">
              <a:extLst>
                <a:ext uri="{FF2B5EF4-FFF2-40B4-BE49-F238E27FC236}">
                  <a16:creationId xmlns:a16="http://schemas.microsoft.com/office/drawing/2014/main" id="{5EABB063-7FAD-DA43-903D-14701DBBAF04}"/>
                </a:ext>
              </a:extLst>
            </p:cNvPr>
            <p:cNvSpPr/>
            <p:nvPr/>
          </p:nvSpPr>
          <p:spPr>
            <a:xfrm>
              <a:off x="333772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4" name="tx260">
              <a:extLst>
                <a:ext uri="{FF2B5EF4-FFF2-40B4-BE49-F238E27FC236}">
                  <a16:creationId xmlns:a16="http://schemas.microsoft.com/office/drawing/2014/main" id="{9891BE5F-0384-2D4F-A60D-5114A4C78C50}"/>
                </a:ext>
              </a:extLst>
            </p:cNvPr>
            <p:cNvSpPr/>
            <p:nvPr/>
          </p:nvSpPr>
          <p:spPr>
            <a:xfrm>
              <a:off x="30434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5" name="tx261">
              <a:extLst>
                <a:ext uri="{FF2B5EF4-FFF2-40B4-BE49-F238E27FC236}">
                  <a16:creationId xmlns:a16="http://schemas.microsoft.com/office/drawing/2014/main" id="{2562FF43-A587-7C40-BBA9-6C29EA160D9E}"/>
                </a:ext>
              </a:extLst>
            </p:cNvPr>
            <p:cNvSpPr/>
            <p:nvPr/>
          </p:nvSpPr>
          <p:spPr>
            <a:xfrm>
              <a:off x="33463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6" name="tx262">
              <a:extLst>
                <a:ext uri="{FF2B5EF4-FFF2-40B4-BE49-F238E27FC236}">
                  <a16:creationId xmlns:a16="http://schemas.microsoft.com/office/drawing/2014/main" id="{BCAD7003-9ECB-4A4B-AC3C-B40B2C881F59}"/>
                </a:ext>
              </a:extLst>
            </p:cNvPr>
            <p:cNvSpPr/>
            <p:nvPr/>
          </p:nvSpPr>
          <p:spPr>
            <a:xfrm>
              <a:off x="412121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7" name="tx263">
              <a:extLst>
                <a:ext uri="{FF2B5EF4-FFF2-40B4-BE49-F238E27FC236}">
                  <a16:creationId xmlns:a16="http://schemas.microsoft.com/office/drawing/2014/main" id="{ABDB5CC4-3D9A-5041-9CA1-7E92ED47E571}"/>
                </a:ext>
              </a:extLst>
            </p:cNvPr>
            <p:cNvSpPr/>
            <p:nvPr/>
          </p:nvSpPr>
          <p:spPr>
            <a:xfrm>
              <a:off x="35888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8" name="tx264">
              <a:extLst>
                <a:ext uri="{FF2B5EF4-FFF2-40B4-BE49-F238E27FC236}">
                  <a16:creationId xmlns:a16="http://schemas.microsoft.com/office/drawing/2014/main" id="{1EA14C62-E7B7-5E4C-B2EB-365637F8342A}"/>
                </a:ext>
              </a:extLst>
            </p:cNvPr>
            <p:cNvSpPr/>
            <p:nvPr/>
          </p:nvSpPr>
          <p:spPr>
            <a:xfrm>
              <a:off x="385828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9" name="tx265">
              <a:extLst>
                <a:ext uri="{FF2B5EF4-FFF2-40B4-BE49-F238E27FC236}">
                  <a16:creationId xmlns:a16="http://schemas.microsoft.com/office/drawing/2014/main" id="{8E67F782-6059-7941-94E6-A948FDFFCD73}"/>
                </a:ext>
              </a:extLst>
            </p:cNvPr>
            <p:cNvSpPr/>
            <p:nvPr/>
          </p:nvSpPr>
          <p:spPr>
            <a:xfrm>
              <a:off x="429384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0" name="tx266">
              <a:extLst>
                <a:ext uri="{FF2B5EF4-FFF2-40B4-BE49-F238E27FC236}">
                  <a16:creationId xmlns:a16="http://schemas.microsoft.com/office/drawing/2014/main" id="{4387FC2E-75D1-B848-A2D3-5BEF68EE4FB1}"/>
                </a:ext>
              </a:extLst>
            </p:cNvPr>
            <p:cNvSpPr/>
            <p:nvPr/>
          </p:nvSpPr>
          <p:spPr>
            <a:xfrm>
              <a:off x="35005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1" name="tx267">
              <a:extLst>
                <a:ext uri="{FF2B5EF4-FFF2-40B4-BE49-F238E27FC236}">
                  <a16:creationId xmlns:a16="http://schemas.microsoft.com/office/drawing/2014/main" id="{0286C268-6421-4945-B800-30FFDC992C2B}"/>
                </a:ext>
              </a:extLst>
            </p:cNvPr>
            <p:cNvSpPr/>
            <p:nvPr/>
          </p:nvSpPr>
          <p:spPr>
            <a:xfrm>
              <a:off x="2766588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2" name="tx268">
              <a:extLst>
                <a:ext uri="{FF2B5EF4-FFF2-40B4-BE49-F238E27FC236}">
                  <a16:creationId xmlns:a16="http://schemas.microsoft.com/office/drawing/2014/main" id="{B3CBC77A-D1E3-254D-AA07-81D4D9327242}"/>
                </a:ext>
              </a:extLst>
            </p:cNvPr>
            <p:cNvSpPr/>
            <p:nvPr/>
          </p:nvSpPr>
          <p:spPr>
            <a:xfrm>
              <a:off x="369159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3" name="tx269">
              <a:extLst>
                <a:ext uri="{FF2B5EF4-FFF2-40B4-BE49-F238E27FC236}">
                  <a16:creationId xmlns:a16="http://schemas.microsoft.com/office/drawing/2014/main" id="{ED9E6440-8C3A-6041-AB24-D69592FED92F}"/>
                </a:ext>
              </a:extLst>
            </p:cNvPr>
            <p:cNvSpPr/>
            <p:nvPr/>
          </p:nvSpPr>
          <p:spPr>
            <a:xfrm>
              <a:off x="335012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4" name="tx270">
              <a:extLst>
                <a:ext uri="{FF2B5EF4-FFF2-40B4-BE49-F238E27FC236}">
                  <a16:creationId xmlns:a16="http://schemas.microsoft.com/office/drawing/2014/main" id="{DCD1A625-6B9F-3245-A848-1775AD5AAF61}"/>
                </a:ext>
              </a:extLst>
            </p:cNvPr>
            <p:cNvSpPr/>
            <p:nvPr/>
          </p:nvSpPr>
          <p:spPr>
            <a:xfrm>
              <a:off x="385055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5" name="tx271">
              <a:extLst>
                <a:ext uri="{FF2B5EF4-FFF2-40B4-BE49-F238E27FC236}">
                  <a16:creationId xmlns:a16="http://schemas.microsoft.com/office/drawing/2014/main" id="{6C04AC06-5B18-2543-A593-6F9070B8EA12}"/>
                </a:ext>
              </a:extLst>
            </p:cNvPr>
            <p:cNvSpPr/>
            <p:nvPr/>
          </p:nvSpPr>
          <p:spPr>
            <a:xfrm>
              <a:off x="3847311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6" name="tx272">
              <a:extLst>
                <a:ext uri="{FF2B5EF4-FFF2-40B4-BE49-F238E27FC236}">
                  <a16:creationId xmlns:a16="http://schemas.microsoft.com/office/drawing/2014/main" id="{546FB650-5F06-FD49-AC4D-E9242D23B375}"/>
                </a:ext>
              </a:extLst>
            </p:cNvPr>
            <p:cNvSpPr/>
            <p:nvPr/>
          </p:nvSpPr>
          <p:spPr>
            <a:xfrm>
              <a:off x="359670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7" name="tx273">
              <a:extLst>
                <a:ext uri="{FF2B5EF4-FFF2-40B4-BE49-F238E27FC236}">
                  <a16:creationId xmlns:a16="http://schemas.microsoft.com/office/drawing/2014/main" id="{31428E37-6885-0D42-8940-FECC7EF86CF1}"/>
                </a:ext>
              </a:extLst>
            </p:cNvPr>
            <p:cNvSpPr/>
            <p:nvPr/>
          </p:nvSpPr>
          <p:spPr>
            <a:xfrm>
              <a:off x="279190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8" name="tx274">
              <a:extLst>
                <a:ext uri="{FF2B5EF4-FFF2-40B4-BE49-F238E27FC236}">
                  <a16:creationId xmlns:a16="http://schemas.microsoft.com/office/drawing/2014/main" id="{E18EEADD-F549-5245-A19A-B75584C3779C}"/>
                </a:ext>
              </a:extLst>
            </p:cNvPr>
            <p:cNvSpPr/>
            <p:nvPr/>
          </p:nvSpPr>
          <p:spPr>
            <a:xfrm>
              <a:off x="294834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9" name="tx275">
              <a:extLst>
                <a:ext uri="{FF2B5EF4-FFF2-40B4-BE49-F238E27FC236}">
                  <a16:creationId xmlns:a16="http://schemas.microsoft.com/office/drawing/2014/main" id="{AF0F5522-8E4C-0B4E-AADD-E6B9C6C7EA25}"/>
                </a:ext>
              </a:extLst>
            </p:cNvPr>
            <p:cNvSpPr/>
            <p:nvPr/>
          </p:nvSpPr>
          <p:spPr>
            <a:xfrm>
              <a:off x="459962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0" name="tx276">
              <a:extLst>
                <a:ext uri="{FF2B5EF4-FFF2-40B4-BE49-F238E27FC236}">
                  <a16:creationId xmlns:a16="http://schemas.microsoft.com/office/drawing/2014/main" id="{E3900C83-1CDC-E74E-AD54-F0551D5A3D13}"/>
                </a:ext>
              </a:extLst>
            </p:cNvPr>
            <p:cNvSpPr/>
            <p:nvPr/>
          </p:nvSpPr>
          <p:spPr>
            <a:xfrm>
              <a:off x="348135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1" name="pg277">
              <a:extLst>
                <a:ext uri="{FF2B5EF4-FFF2-40B4-BE49-F238E27FC236}">
                  <a16:creationId xmlns:a16="http://schemas.microsoft.com/office/drawing/2014/main" id="{B4375F5F-27C9-A54F-A54A-81F6E69EE99B}"/>
                </a:ext>
              </a:extLst>
            </p:cNvPr>
            <p:cNvSpPr/>
            <p:nvPr/>
          </p:nvSpPr>
          <p:spPr>
            <a:xfrm>
              <a:off x="1934771" y="5431995"/>
              <a:ext cx="3014955" cy="415446"/>
            </a:xfrm>
            <a:custGeom>
              <a:avLst/>
              <a:gdLst/>
              <a:ahLst/>
              <a:cxnLst/>
              <a:rect l="0" t="0" r="0" b="0"/>
              <a:pathLst>
                <a:path w="3014955" h="415446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  <a:lnTo>
                    <a:pt x="3014955" y="415446"/>
                  </a:lnTo>
                  <a:lnTo>
                    <a:pt x="3004450" y="415446"/>
                  </a:lnTo>
                  <a:lnTo>
                    <a:pt x="2993945" y="415446"/>
                  </a:lnTo>
                  <a:lnTo>
                    <a:pt x="2983440" y="415446"/>
                  </a:lnTo>
                  <a:lnTo>
                    <a:pt x="2972935" y="415446"/>
                  </a:lnTo>
                  <a:lnTo>
                    <a:pt x="2962430" y="415446"/>
                  </a:lnTo>
                  <a:lnTo>
                    <a:pt x="2951925" y="415446"/>
                  </a:lnTo>
                  <a:lnTo>
                    <a:pt x="2941420" y="415446"/>
                  </a:lnTo>
                  <a:lnTo>
                    <a:pt x="2930915" y="415446"/>
                  </a:lnTo>
                  <a:lnTo>
                    <a:pt x="2920410" y="415446"/>
                  </a:lnTo>
                  <a:lnTo>
                    <a:pt x="2909905" y="415446"/>
                  </a:lnTo>
                  <a:lnTo>
                    <a:pt x="2899400" y="415446"/>
                  </a:lnTo>
                  <a:lnTo>
                    <a:pt x="2888895" y="415446"/>
                  </a:lnTo>
                  <a:lnTo>
                    <a:pt x="2878389" y="415446"/>
                  </a:lnTo>
                  <a:lnTo>
                    <a:pt x="2867884" y="415446"/>
                  </a:lnTo>
                  <a:lnTo>
                    <a:pt x="2857379" y="415446"/>
                  </a:lnTo>
                  <a:lnTo>
                    <a:pt x="2846874" y="415446"/>
                  </a:lnTo>
                  <a:lnTo>
                    <a:pt x="2836369" y="415446"/>
                  </a:lnTo>
                  <a:lnTo>
                    <a:pt x="2825864" y="415446"/>
                  </a:lnTo>
                  <a:lnTo>
                    <a:pt x="2815359" y="415446"/>
                  </a:lnTo>
                  <a:lnTo>
                    <a:pt x="2804854" y="415446"/>
                  </a:lnTo>
                  <a:lnTo>
                    <a:pt x="2794349" y="415446"/>
                  </a:lnTo>
                  <a:lnTo>
                    <a:pt x="2783844" y="415446"/>
                  </a:lnTo>
                  <a:lnTo>
                    <a:pt x="2773339" y="415446"/>
                  </a:lnTo>
                  <a:lnTo>
                    <a:pt x="2762834" y="415446"/>
                  </a:lnTo>
                  <a:lnTo>
                    <a:pt x="2752329" y="415446"/>
                  </a:lnTo>
                  <a:lnTo>
                    <a:pt x="2741824" y="415446"/>
                  </a:lnTo>
                  <a:lnTo>
                    <a:pt x="2731318" y="415446"/>
                  </a:lnTo>
                  <a:lnTo>
                    <a:pt x="2720813" y="415446"/>
                  </a:lnTo>
                  <a:lnTo>
                    <a:pt x="2710308" y="415446"/>
                  </a:lnTo>
                  <a:lnTo>
                    <a:pt x="2699803" y="415446"/>
                  </a:lnTo>
                  <a:lnTo>
                    <a:pt x="2689298" y="415446"/>
                  </a:lnTo>
                  <a:lnTo>
                    <a:pt x="2678793" y="415446"/>
                  </a:lnTo>
                  <a:lnTo>
                    <a:pt x="2668288" y="415446"/>
                  </a:lnTo>
                  <a:lnTo>
                    <a:pt x="2657783" y="415446"/>
                  </a:lnTo>
                  <a:lnTo>
                    <a:pt x="2647278" y="415446"/>
                  </a:lnTo>
                  <a:lnTo>
                    <a:pt x="2636773" y="415446"/>
                  </a:lnTo>
                  <a:lnTo>
                    <a:pt x="2626268" y="415446"/>
                  </a:lnTo>
                  <a:lnTo>
                    <a:pt x="2615763" y="415446"/>
                  </a:lnTo>
                  <a:lnTo>
                    <a:pt x="2605258" y="415446"/>
                  </a:lnTo>
                  <a:lnTo>
                    <a:pt x="2594752" y="415446"/>
                  </a:lnTo>
                  <a:lnTo>
                    <a:pt x="2584247" y="415446"/>
                  </a:lnTo>
                  <a:lnTo>
                    <a:pt x="2573742" y="415446"/>
                  </a:lnTo>
                  <a:lnTo>
                    <a:pt x="2563237" y="415446"/>
                  </a:lnTo>
                  <a:lnTo>
                    <a:pt x="2552732" y="415446"/>
                  </a:lnTo>
                  <a:lnTo>
                    <a:pt x="2542227" y="415446"/>
                  </a:lnTo>
                  <a:lnTo>
                    <a:pt x="2531722" y="415446"/>
                  </a:lnTo>
                  <a:lnTo>
                    <a:pt x="2521217" y="415446"/>
                  </a:lnTo>
                  <a:lnTo>
                    <a:pt x="2510712" y="415446"/>
                  </a:lnTo>
                  <a:lnTo>
                    <a:pt x="2500207" y="415446"/>
                  </a:lnTo>
                  <a:lnTo>
                    <a:pt x="2489702" y="415446"/>
                  </a:lnTo>
                  <a:lnTo>
                    <a:pt x="2479197" y="415446"/>
                  </a:lnTo>
                  <a:lnTo>
                    <a:pt x="2468692" y="415446"/>
                  </a:lnTo>
                  <a:lnTo>
                    <a:pt x="2458187" y="415446"/>
                  </a:lnTo>
                  <a:lnTo>
                    <a:pt x="2447681" y="415446"/>
                  </a:lnTo>
                  <a:lnTo>
                    <a:pt x="2437176" y="415446"/>
                  </a:lnTo>
                  <a:lnTo>
                    <a:pt x="2426671" y="415446"/>
                  </a:lnTo>
                  <a:lnTo>
                    <a:pt x="2416166" y="415446"/>
                  </a:lnTo>
                  <a:lnTo>
                    <a:pt x="2405661" y="415446"/>
                  </a:lnTo>
                  <a:lnTo>
                    <a:pt x="2395156" y="415446"/>
                  </a:lnTo>
                  <a:lnTo>
                    <a:pt x="2384651" y="415446"/>
                  </a:lnTo>
                  <a:lnTo>
                    <a:pt x="2374146" y="415446"/>
                  </a:lnTo>
                  <a:lnTo>
                    <a:pt x="2363641" y="415446"/>
                  </a:lnTo>
                  <a:lnTo>
                    <a:pt x="2353136" y="415446"/>
                  </a:lnTo>
                  <a:lnTo>
                    <a:pt x="2342631" y="415446"/>
                  </a:lnTo>
                  <a:lnTo>
                    <a:pt x="2332126" y="415446"/>
                  </a:lnTo>
                  <a:lnTo>
                    <a:pt x="2321621" y="415446"/>
                  </a:lnTo>
                  <a:lnTo>
                    <a:pt x="2311116" y="415446"/>
                  </a:lnTo>
                  <a:lnTo>
                    <a:pt x="2300610" y="415446"/>
                  </a:lnTo>
                  <a:lnTo>
                    <a:pt x="2290105" y="415446"/>
                  </a:lnTo>
                  <a:lnTo>
                    <a:pt x="2279600" y="415446"/>
                  </a:lnTo>
                  <a:lnTo>
                    <a:pt x="2269095" y="415446"/>
                  </a:lnTo>
                  <a:lnTo>
                    <a:pt x="2258590" y="415446"/>
                  </a:lnTo>
                  <a:lnTo>
                    <a:pt x="2248085" y="415446"/>
                  </a:lnTo>
                  <a:lnTo>
                    <a:pt x="2237580" y="415446"/>
                  </a:lnTo>
                  <a:lnTo>
                    <a:pt x="2227075" y="415446"/>
                  </a:lnTo>
                  <a:lnTo>
                    <a:pt x="2216570" y="415446"/>
                  </a:lnTo>
                  <a:lnTo>
                    <a:pt x="2206065" y="415446"/>
                  </a:lnTo>
                  <a:lnTo>
                    <a:pt x="2195560" y="415446"/>
                  </a:lnTo>
                  <a:lnTo>
                    <a:pt x="2185055" y="415446"/>
                  </a:lnTo>
                  <a:lnTo>
                    <a:pt x="2174550" y="415446"/>
                  </a:lnTo>
                  <a:lnTo>
                    <a:pt x="2164045" y="415446"/>
                  </a:lnTo>
                  <a:lnTo>
                    <a:pt x="2153539" y="415446"/>
                  </a:lnTo>
                  <a:lnTo>
                    <a:pt x="2143034" y="415446"/>
                  </a:lnTo>
                  <a:lnTo>
                    <a:pt x="2132529" y="415446"/>
                  </a:lnTo>
                  <a:lnTo>
                    <a:pt x="2122024" y="415446"/>
                  </a:lnTo>
                  <a:lnTo>
                    <a:pt x="2111519" y="415446"/>
                  </a:lnTo>
                  <a:lnTo>
                    <a:pt x="2101014" y="415446"/>
                  </a:lnTo>
                  <a:lnTo>
                    <a:pt x="2090509" y="415446"/>
                  </a:lnTo>
                  <a:lnTo>
                    <a:pt x="2080004" y="415446"/>
                  </a:lnTo>
                  <a:lnTo>
                    <a:pt x="2069499" y="415446"/>
                  </a:lnTo>
                  <a:lnTo>
                    <a:pt x="2058994" y="415446"/>
                  </a:lnTo>
                  <a:lnTo>
                    <a:pt x="2048489" y="415446"/>
                  </a:lnTo>
                  <a:lnTo>
                    <a:pt x="2037984" y="415446"/>
                  </a:lnTo>
                  <a:lnTo>
                    <a:pt x="2027479" y="415446"/>
                  </a:lnTo>
                  <a:lnTo>
                    <a:pt x="2016973" y="415446"/>
                  </a:lnTo>
                  <a:lnTo>
                    <a:pt x="2006468" y="415446"/>
                  </a:lnTo>
                  <a:lnTo>
                    <a:pt x="1995963" y="415446"/>
                  </a:lnTo>
                  <a:lnTo>
                    <a:pt x="1985458" y="415446"/>
                  </a:lnTo>
                  <a:lnTo>
                    <a:pt x="1974953" y="415446"/>
                  </a:lnTo>
                  <a:lnTo>
                    <a:pt x="1964448" y="415446"/>
                  </a:lnTo>
                  <a:lnTo>
                    <a:pt x="1953943" y="415446"/>
                  </a:lnTo>
                  <a:lnTo>
                    <a:pt x="1943438" y="415446"/>
                  </a:lnTo>
                  <a:lnTo>
                    <a:pt x="1932933" y="415446"/>
                  </a:lnTo>
                  <a:lnTo>
                    <a:pt x="1922428" y="415446"/>
                  </a:lnTo>
                  <a:lnTo>
                    <a:pt x="1911923" y="415446"/>
                  </a:lnTo>
                  <a:lnTo>
                    <a:pt x="1901418" y="415446"/>
                  </a:lnTo>
                  <a:lnTo>
                    <a:pt x="1890913" y="415446"/>
                  </a:lnTo>
                  <a:lnTo>
                    <a:pt x="1880408" y="415446"/>
                  </a:lnTo>
                  <a:lnTo>
                    <a:pt x="1869902" y="415446"/>
                  </a:lnTo>
                  <a:lnTo>
                    <a:pt x="1859397" y="415446"/>
                  </a:lnTo>
                  <a:lnTo>
                    <a:pt x="1848892" y="415446"/>
                  </a:lnTo>
                  <a:lnTo>
                    <a:pt x="1838387" y="415446"/>
                  </a:lnTo>
                  <a:lnTo>
                    <a:pt x="1827882" y="415446"/>
                  </a:lnTo>
                  <a:lnTo>
                    <a:pt x="1817377" y="415446"/>
                  </a:lnTo>
                  <a:lnTo>
                    <a:pt x="1806872" y="415446"/>
                  </a:lnTo>
                  <a:lnTo>
                    <a:pt x="1796367" y="415446"/>
                  </a:lnTo>
                  <a:lnTo>
                    <a:pt x="1785862" y="415446"/>
                  </a:lnTo>
                  <a:lnTo>
                    <a:pt x="1775357" y="415446"/>
                  </a:lnTo>
                  <a:lnTo>
                    <a:pt x="1764852" y="415446"/>
                  </a:lnTo>
                  <a:lnTo>
                    <a:pt x="1754347" y="415446"/>
                  </a:lnTo>
                  <a:lnTo>
                    <a:pt x="1743842" y="415446"/>
                  </a:lnTo>
                  <a:lnTo>
                    <a:pt x="1733337" y="415446"/>
                  </a:lnTo>
                  <a:lnTo>
                    <a:pt x="1722831" y="415446"/>
                  </a:lnTo>
                  <a:lnTo>
                    <a:pt x="1712326" y="415446"/>
                  </a:lnTo>
                  <a:lnTo>
                    <a:pt x="1701821" y="415446"/>
                  </a:lnTo>
                  <a:lnTo>
                    <a:pt x="1691316" y="415446"/>
                  </a:lnTo>
                  <a:lnTo>
                    <a:pt x="1680811" y="415446"/>
                  </a:lnTo>
                  <a:lnTo>
                    <a:pt x="1670306" y="415446"/>
                  </a:lnTo>
                  <a:lnTo>
                    <a:pt x="1659801" y="415446"/>
                  </a:lnTo>
                  <a:lnTo>
                    <a:pt x="1649296" y="415446"/>
                  </a:lnTo>
                  <a:lnTo>
                    <a:pt x="1638791" y="415446"/>
                  </a:lnTo>
                  <a:lnTo>
                    <a:pt x="1628286" y="415446"/>
                  </a:lnTo>
                  <a:lnTo>
                    <a:pt x="1617781" y="415446"/>
                  </a:lnTo>
                  <a:lnTo>
                    <a:pt x="1607276" y="415446"/>
                  </a:lnTo>
                  <a:lnTo>
                    <a:pt x="1596771" y="415446"/>
                  </a:lnTo>
                  <a:lnTo>
                    <a:pt x="1586266" y="415446"/>
                  </a:lnTo>
                  <a:lnTo>
                    <a:pt x="1575760" y="415446"/>
                  </a:lnTo>
                  <a:lnTo>
                    <a:pt x="1565255" y="415446"/>
                  </a:lnTo>
                  <a:lnTo>
                    <a:pt x="1554750" y="415446"/>
                  </a:lnTo>
                  <a:lnTo>
                    <a:pt x="1544245" y="415446"/>
                  </a:lnTo>
                  <a:lnTo>
                    <a:pt x="1533740" y="415446"/>
                  </a:lnTo>
                  <a:lnTo>
                    <a:pt x="1523235" y="415446"/>
                  </a:lnTo>
                  <a:lnTo>
                    <a:pt x="1512730" y="415446"/>
                  </a:lnTo>
                  <a:lnTo>
                    <a:pt x="1502225" y="415446"/>
                  </a:lnTo>
                  <a:lnTo>
                    <a:pt x="1491720" y="415446"/>
                  </a:lnTo>
                  <a:lnTo>
                    <a:pt x="1481215" y="415446"/>
                  </a:lnTo>
                  <a:lnTo>
                    <a:pt x="1470710" y="415446"/>
                  </a:lnTo>
                  <a:lnTo>
                    <a:pt x="1460205" y="415446"/>
                  </a:lnTo>
                  <a:lnTo>
                    <a:pt x="1449700" y="415446"/>
                  </a:lnTo>
                  <a:lnTo>
                    <a:pt x="1439194" y="415446"/>
                  </a:lnTo>
                  <a:lnTo>
                    <a:pt x="1428689" y="415446"/>
                  </a:lnTo>
                  <a:lnTo>
                    <a:pt x="1418184" y="415446"/>
                  </a:lnTo>
                  <a:lnTo>
                    <a:pt x="1407679" y="415446"/>
                  </a:lnTo>
                  <a:lnTo>
                    <a:pt x="1397174" y="415446"/>
                  </a:lnTo>
                  <a:lnTo>
                    <a:pt x="1386669" y="415446"/>
                  </a:lnTo>
                  <a:lnTo>
                    <a:pt x="1376164" y="415446"/>
                  </a:lnTo>
                  <a:lnTo>
                    <a:pt x="1365659" y="415446"/>
                  </a:lnTo>
                  <a:lnTo>
                    <a:pt x="1355154" y="415446"/>
                  </a:lnTo>
                  <a:lnTo>
                    <a:pt x="1344649" y="415446"/>
                  </a:lnTo>
                  <a:lnTo>
                    <a:pt x="1334144" y="415446"/>
                  </a:lnTo>
                  <a:lnTo>
                    <a:pt x="1323639" y="415446"/>
                  </a:lnTo>
                  <a:lnTo>
                    <a:pt x="1313134" y="415446"/>
                  </a:lnTo>
                  <a:lnTo>
                    <a:pt x="1302629" y="415446"/>
                  </a:lnTo>
                  <a:lnTo>
                    <a:pt x="1292123" y="415446"/>
                  </a:lnTo>
                  <a:lnTo>
                    <a:pt x="1281618" y="415446"/>
                  </a:lnTo>
                  <a:lnTo>
                    <a:pt x="1271113" y="415446"/>
                  </a:lnTo>
                  <a:lnTo>
                    <a:pt x="1260608" y="415446"/>
                  </a:lnTo>
                  <a:lnTo>
                    <a:pt x="1250103" y="415446"/>
                  </a:lnTo>
                  <a:lnTo>
                    <a:pt x="1239598" y="415446"/>
                  </a:lnTo>
                  <a:lnTo>
                    <a:pt x="1229093" y="415446"/>
                  </a:lnTo>
                  <a:lnTo>
                    <a:pt x="1218588" y="415446"/>
                  </a:lnTo>
                  <a:lnTo>
                    <a:pt x="1208083" y="415446"/>
                  </a:lnTo>
                  <a:lnTo>
                    <a:pt x="1197578" y="415446"/>
                  </a:lnTo>
                  <a:lnTo>
                    <a:pt x="1187073" y="415446"/>
                  </a:lnTo>
                  <a:lnTo>
                    <a:pt x="1176568" y="415446"/>
                  </a:lnTo>
                  <a:lnTo>
                    <a:pt x="1166063" y="415446"/>
                  </a:lnTo>
                  <a:lnTo>
                    <a:pt x="1155558" y="415446"/>
                  </a:lnTo>
                  <a:lnTo>
                    <a:pt x="1145052" y="415446"/>
                  </a:lnTo>
                  <a:lnTo>
                    <a:pt x="1134547" y="415446"/>
                  </a:lnTo>
                  <a:lnTo>
                    <a:pt x="1124042" y="415446"/>
                  </a:lnTo>
                  <a:lnTo>
                    <a:pt x="1113537" y="415446"/>
                  </a:lnTo>
                  <a:lnTo>
                    <a:pt x="1103032" y="415446"/>
                  </a:lnTo>
                  <a:lnTo>
                    <a:pt x="1092527" y="415446"/>
                  </a:lnTo>
                  <a:lnTo>
                    <a:pt x="1082022" y="415446"/>
                  </a:lnTo>
                  <a:lnTo>
                    <a:pt x="1071517" y="415446"/>
                  </a:lnTo>
                  <a:lnTo>
                    <a:pt x="1061012" y="415446"/>
                  </a:lnTo>
                  <a:lnTo>
                    <a:pt x="1050507" y="415446"/>
                  </a:lnTo>
                  <a:lnTo>
                    <a:pt x="1040002" y="415446"/>
                  </a:lnTo>
                  <a:lnTo>
                    <a:pt x="1029497" y="415446"/>
                  </a:lnTo>
                  <a:lnTo>
                    <a:pt x="1018992" y="415446"/>
                  </a:lnTo>
                  <a:lnTo>
                    <a:pt x="1008486" y="415446"/>
                  </a:lnTo>
                  <a:lnTo>
                    <a:pt x="997981" y="415446"/>
                  </a:lnTo>
                  <a:lnTo>
                    <a:pt x="987476" y="415446"/>
                  </a:lnTo>
                  <a:lnTo>
                    <a:pt x="976971" y="415446"/>
                  </a:lnTo>
                  <a:lnTo>
                    <a:pt x="966466" y="415446"/>
                  </a:lnTo>
                  <a:lnTo>
                    <a:pt x="955961" y="415446"/>
                  </a:lnTo>
                  <a:lnTo>
                    <a:pt x="945456" y="415446"/>
                  </a:lnTo>
                  <a:lnTo>
                    <a:pt x="934951" y="415446"/>
                  </a:lnTo>
                  <a:lnTo>
                    <a:pt x="924446" y="415446"/>
                  </a:lnTo>
                  <a:lnTo>
                    <a:pt x="913941" y="415446"/>
                  </a:lnTo>
                  <a:lnTo>
                    <a:pt x="903436" y="415446"/>
                  </a:lnTo>
                  <a:lnTo>
                    <a:pt x="892931" y="415446"/>
                  </a:lnTo>
                  <a:lnTo>
                    <a:pt x="882426" y="415446"/>
                  </a:lnTo>
                  <a:lnTo>
                    <a:pt x="871921" y="415446"/>
                  </a:lnTo>
                  <a:lnTo>
                    <a:pt x="861415" y="415446"/>
                  </a:lnTo>
                  <a:lnTo>
                    <a:pt x="850910" y="415446"/>
                  </a:lnTo>
                  <a:lnTo>
                    <a:pt x="840405" y="415446"/>
                  </a:lnTo>
                  <a:lnTo>
                    <a:pt x="829900" y="415446"/>
                  </a:lnTo>
                  <a:lnTo>
                    <a:pt x="819395" y="415446"/>
                  </a:lnTo>
                  <a:lnTo>
                    <a:pt x="808890" y="415446"/>
                  </a:lnTo>
                  <a:lnTo>
                    <a:pt x="798385" y="415446"/>
                  </a:lnTo>
                  <a:lnTo>
                    <a:pt x="787880" y="415446"/>
                  </a:lnTo>
                  <a:lnTo>
                    <a:pt x="777375" y="415446"/>
                  </a:lnTo>
                  <a:lnTo>
                    <a:pt x="766870" y="415446"/>
                  </a:lnTo>
                  <a:lnTo>
                    <a:pt x="756365" y="415446"/>
                  </a:lnTo>
                  <a:lnTo>
                    <a:pt x="745860" y="415446"/>
                  </a:lnTo>
                  <a:lnTo>
                    <a:pt x="735355" y="415446"/>
                  </a:lnTo>
                  <a:lnTo>
                    <a:pt x="724850" y="415446"/>
                  </a:lnTo>
                  <a:lnTo>
                    <a:pt x="714344" y="415446"/>
                  </a:lnTo>
                  <a:lnTo>
                    <a:pt x="703839" y="415446"/>
                  </a:lnTo>
                  <a:lnTo>
                    <a:pt x="693334" y="415446"/>
                  </a:lnTo>
                  <a:lnTo>
                    <a:pt x="682829" y="415446"/>
                  </a:lnTo>
                  <a:lnTo>
                    <a:pt x="672324" y="415446"/>
                  </a:lnTo>
                  <a:lnTo>
                    <a:pt x="661819" y="415446"/>
                  </a:lnTo>
                  <a:lnTo>
                    <a:pt x="651314" y="415446"/>
                  </a:lnTo>
                  <a:lnTo>
                    <a:pt x="640809" y="415446"/>
                  </a:lnTo>
                  <a:lnTo>
                    <a:pt x="630304" y="415446"/>
                  </a:lnTo>
                  <a:lnTo>
                    <a:pt x="619799" y="415446"/>
                  </a:lnTo>
                  <a:lnTo>
                    <a:pt x="609294" y="415446"/>
                  </a:lnTo>
                  <a:lnTo>
                    <a:pt x="598789" y="415446"/>
                  </a:lnTo>
                  <a:lnTo>
                    <a:pt x="588284" y="415446"/>
                  </a:lnTo>
                  <a:lnTo>
                    <a:pt x="577779" y="415446"/>
                  </a:lnTo>
                  <a:lnTo>
                    <a:pt x="567273" y="415446"/>
                  </a:lnTo>
                  <a:lnTo>
                    <a:pt x="556768" y="415446"/>
                  </a:lnTo>
                  <a:lnTo>
                    <a:pt x="546263" y="415446"/>
                  </a:lnTo>
                  <a:lnTo>
                    <a:pt x="535758" y="415446"/>
                  </a:lnTo>
                  <a:lnTo>
                    <a:pt x="525253" y="415446"/>
                  </a:lnTo>
                  <a:lnTo>
                    <a:pt x="514748" y="415446"/>
                  </a:lnTo>
                  <a:lnTo>
                    <a:pt x="504243" y="415446"/>
                  </a:lnTo>
                  <a:lnTo>
                    <a:pt x="493738" y="415446"/>
                  </a:lnTo>
                  <a:lnTo>
                    <a:pt x="483233" y="415446"/>
                  </a:lnTo>
                  <a:lnTo>
                    <a:pt x="472728" y="415446"/>
                  </a:lnTo>
                  <a:lnTo>
                    <a:pt x="462223" y="415446"/>
                  </a:lnTo>
                  <a:lnTo>
                    <a:pt x="451718" y="415446"/>
                  </a:lnTo>
                  <a:lnTo>
                    <a:pt x="441213" y="415446"/>
                  </a:lnTo>
                  <a:lnTo>
                    <a:pt x="430707" y="415446"/>
                  </a:lnTo>
                  <a:lnTo>
                    <a:pt x="420202" y="415446"/>
                  </a:lnTo>
                  <a:lnTo>
                    <a:pt x="409697" y="415446"/>
                  </a:lnTo>
                  <a:lnTo>
                    <a:pt x="399192" y="415446"/>
                  </a:lnTo>
                  <a:lnTo>
                    <a:pt x="388687" y="415446"/>
                  </a:lnTo>
                  <a:lnTo>
                    <a:pt x="378182" y="415446"/>
                  </a:lnTo>
                  <a:lnTo>
                    <a:pt x="367677" y="415446"/>
                  </a:lnTo>
                  <a:lnTo>
                    <a:pt x="357172" y="415446"/>
                  </a:lnTo>
                  <a:lnTo>
                    <a:pt x="346667" y="415446"/>
                  </a:lnTo>
                  <a:lnTo>
                    <a:pt x="336162" y="415446"/>
                  </a:lnTo>
                  <a:lnTo>
                    <a:pt x="325657" y="415446"/>
                  </a:lnTo>
                  <a:lnTo>
                    <a:pt x="315152" y="415446"/>
                  </a:lnTo>
                  <a:lnTo>
                    <a:pt x="304647" y="415446"/>
                  </a:lnTo>
                  <a:lnTo>
                    <a:pt x="294142" y="415446"/>
                  </a:lnTo>
                  <a:lnTo>
                    <a:pt x="283636" y="415446"/>
                  </a:lnTo>
                  <a:lnTo>
                    <a:pt x="273131" y="415446"/>
                  </a:lnTo>
                  <a:lnTo>
                    <a:pt x="262626" y="415446"/>
                  </a:lnTo>
                  <a:lnTo>
                    <a:pt x="252121" y="415446"/>
                  </a:lnTo>
                  <a:lnTo>
                    <a:pt x="241616" y="415446"/>
                  </a:lnTo>
                  <a:lnTo>
                    <a:pt x="231111" y="415446"/>
                  </a:lnTo>
                  <a:lnTo>
                    <a:pt x="220606" y="415446"/>
                  </a:lnTo>
                  <a:lnTo>
                    <a:pt x="210101" y="415446"/>
                  </a:lnTo>
                  <a:lnTo>
                    <a:pt x="199596" y="415446"/>
                  </a:lnTo>
                  <a:lnTo>
                    <a:pt x="189091" y="415446"/>
                  </a:lnTo>
                  <a:lnTo>
                    <a:pt x="178586" y="415446"/>
                  </a:lnTo>
                  <a:lnTo>
                    <a:pt x="168081" y="415446"/>
                  </a:lnTo>
                  <a:lnTo>
                    <a:pt x="157576" y="415446"/>
                  </a:lnTo>
                  <a:lnTo>
                    <a:pt x="147071" y="415446"/>
                  </a:lnTo>
                  <a:lnTo>
                    <a:pt x="136565" y="415446"/>
                  </a:lnTo>
                  <a:lnTo>
                    <a:pt x="126060" y="415446"/>
                  </a:lnTo>
                  <a:lnTo>
                    <a:pt x="115555" y="415446"/>
                  </a:lnTo>
                  <a:lnTo>
                    <a:pt x="105050" y="415446"/>
                  </a:lnTo>
                  <a:lnTo>
                    <a:pt x="94545" y="415446"/>
                  </a:lnTo>
                  <a:lnTo>
                    <a:pt x="84040" y="415446"/>
                  </a:lnTo>
                  <a:lnTo>
                    <a:pt x="73535" y="415446"/>
                  </a:lnTo>
                  <a:lnTo>
                    <a:pt x="63030" y="415446"/>
                  </a:lnTo>
                  <a:lnTo>
                    <a:pt x="52525" y="415446"/>
                  </a:lnTo>
                  <a:lnTo>
                    <a:pt x="42020" y="415446"/>
                  </a:lnTo>
                  <a:lnTo>
                    <a:pt x="31515" y="415446"/>
                  </a:lnTo>
                  <a:lnTo>
                    <a:pt x="21010" y="415446"/>
                  </a:lnTo>
                  <a:lnTo>
                    <a:pt x="10505" y="415446"/>
                  </a:lnTo>
                  <a:lnTo>
                    <a:pt x="0" y="41544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l278">
              <a:extLst>
                <a:ext uri="{FF2B5EF4-FFF2-40B4-BE49-F238E27FC236}">
                  <a16:creationId xmlns:a16="http://schemas.microsoft.com/office/drawing/2014/main" id="{B3C3EEA3-5244-9D4E-8EB0-F1BA93C9D293}"/>
                </a:ext>
              </a:extLst>
            </p:cNvPr>
            <p:cNvSpPr/>
            <p:nvPr/>
          </p:nvSpPr>
          <p:spPr>
            <a:xfrm>
              <a:off x="1934771" y="5431995"/>
              <a:ext cx="3014955" cy="410228"/>
            </a:xfrm>
            <a:custGeom>
              <a:avLst/>
              <a:gdLst/>
              <a:ahLst/>
              <a:cxnLst/>
              <a:rect l="0" t="0" r="0" b="0"/>
              <a:pathLst>
                <a:path w="3014955" h="410228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279">
              <a:extLst>
                <a:ext uri="{FF2B5EF4-FFF2-40B4-BE49-F238E27FC236}">
                  <a16:creationId xmlns:a16="http://schemas.microsoft.com/office/drawing/2014/main" id="{9AE32804-27E8-1042-A6D8-FE2134026948}"/>
                </a:ext>
              </a:extLst>
            </p:cNvPr>
            <p:cNvSpPr/>
            <p:nvPr/>
          </p:nvSpPr>
          <p:spPr>
            <a:xfrm>
              <a:off x="401205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4" name="tx280">
              <a:extLst>
                <a:ext uri="{FF2B5EF4-FFF2-40B4-BE49-F238E27FC236}">
                  <a16:creationId xmlns:a16="http://schemas.microsoft.com/office/drawing/2014/main" id="{5EDACD0C-0A8C-E740-9D18-B78BFC24A476}"/>
                </a:ext>
              </a:extLst>
            </p:cNvPr>
            <p:cNvSpPr/>
            <p:nvPr/>
          </p:nvSpPr>
          <p:spPr>
            <a:xfrm>
              <a:off x="272018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5" name="tx281">
              <a:extLst>
                <a:ext uri="{FF2B5EF4-FFF2-40B4-BE49-F238E27FC236}">
                  <a16:creationId xmlns:a16="http://schemas.microsoft.com/office/drawing/2014/main" id="{AFCE0189-AB5F-AC4E-9ABA-BE9496B209C0}"/>
                </a:ext>
              </a:extLst>
            </p:cNvPr>
            <p:cNvSpPr/>
            <p:nvPr/>
          </p:nvSpPr>
          <p:spPr>
            <a:xfrm>
              <a:off x="26475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6" name="tx282">
              <a:extLst>
                <a:ext uri="{FF2B5EF4-FFF2-40B4-BE49-F238E27FC236}">
                  <a16:creationId xmlns:a16="http://schemas.microsoft.com/office/drawing/2014/main" id="{28086F92-44D7-2D49-AB6B-3B6D350A5700}"/>
                </a:ext>
              </a:extLst>
            </p:cNvPr>
            <p:cNvSpPr/>
            <p:nvPr/>
          </p:nvSpPr>
          <p:spPr>
            <a:xfrm>
              <a:off x="30933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7" name="tx283">
              <a:extLst>
                <a:ext uri="{FF2B5EF4-FFF2-40B4-BE49-F238E27FC236}">
                  <a16:creationId xmlns:a16="http://schemas.microsoft.com/office/drawing/2014/main" id="{9BA0BF1E-3687-BD45-8B0E-9D7CC406A758}"/>
                </a:ext>
              </a:extLst>
            </p:cNvPr>
            <p:cNvSpPr/>
            <p:nvPr/>
          </p:nvSpPr>
          <p:spPr>
            <a:xfrm>
              <a:off x="422155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8" name="tx284">
              <a:extLst>
                <a:ext uri="{FF2B5EF4-FFF2-40B4-BE49-F238E27FC236}">
                  <a16:creationId xmlns:a16="http://schemas.microsoft.com/office/drawing/2014/main" id="{951EF854-E981-5D47-861E-E5C650C82E56}"/>
                </a:ext>
              </a:extLst>
            </p:cNvPr>
            <p:cNvSpPr/>
            <p:nvPr/>
          </p:nvSpPr>
          <p:spPr>
            <a:xfrm>
              <a:off x="3125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9" name="tx285">
              <a:extLst>
                <a:ext uri="{FF2B5EF4-FFF2-40B4-BE49-F238E27FC236}">
                  <a16:creationId xmlns:a16="http://schemas.microsoft.com/office/drawing/2014/main" id="{1F95CF79-FB6D-104F-8B82-7980EB10858A}"/>
                </a:ext>
              </a:extLst>
            </p:cNvPr>
            <p:cNvSpPr/>
            <p:nvPr/>
          </p:nvSpPr>
          <p:spPr>
            <a:xfrm>
              <a:off x="4121213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0" name="tx286">
              <a:extLst>
                <a:ext uri="{FF2B5EF4-FFF2-40B4-BE49-F238E27FC236}">
                  <a16:creationId xmlns:a16="http://schemas.microsoft.com/office/drawing/2014/main" id="{14EF41C5-3648-4445-A4CB-0B16C14762AD}"/>
                </a:ext>
              </a:extLst>
            </p:cNvPr>
            <p:cNvSpPr/>
            <p:nvPr/>
          </p:nvSpPr>
          <p:spPr>
            <a:xfrm>
              <a:off x="292656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1" name="tx287">
              <a:extLst>
                <a:ext uri="{FF2B5EF4-FFF2-40B4-BE49-F238E27FC236}">
                  <a16:creationId xmlns:a16="http://schemas.microsoft.com/office/drawing/2014/main" id="{03F12B9A-65F1-6542-8B68-70A457399250}"/>
                </a:ext>
              </a:extLst>
            </p:cNvPr>
            <p:cNvSpPr/>
            <p:nvPr/>
          </p:nvSpPr>
          <p:spPr>
            <a:xfrm>
              <a:off x="337878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2" name="tx288">
              <a:extLst>
                <a:ext uri="{FF2B5EF4-FFF2-40B4-BE49-F238E27FC236}">
                  <a16:creationId xmlns:a16="http://schemas.microsoft.com/office/drawing/2014/main" id="{8DF4250D-3BF7-3243-AE89-339F6F314423}"/>
                </a:ext>
              </a:extLst>
            </p:cNvPr>
            <p:cNvSpPr/>
            <p:nvPr/>
          </p:nvSpPr>
          <p:spPr>
            <a:xfrm>
              <a:off x="366259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3" name="tx289">
              <a:extLst>
                <a:ext uri="{FF2B5EF4-FFF2-40B4-BE49-F238E27FC236}">
                  <a16:creationId xmlns:a16="http://schemas.microsoft.com/office/drawing/2014/main" id="{2674B18F-22E6-CD4B-969F-738B2BC7D227}"/>
                </a:ext>
              </a:extLst>
            </p:cNvPr>
            <p:cNvSpPr/>
            <p:nvPr/>
          </p:nvSpPr>
          <p:spPr>
            <a:xfrm>
              <a:off x="300162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4" name="tx290">
              <a:extLst>
                <a:ext uri="{FF2B5EF4-FFF2-40B4-BE49-F238E27FC236}">
                  <a16:creationId xmlns:a16="http://schemas.microsoft.com/office/drawing/2014/main" id="{756D3CF9-02BD-2C47-A2AF-00F6456E2B98}"/>
                </a:ext>
              </a:extLst>
            </p:cNvPr>
            <p:cNvSpPr/>
            <p:nvPr/>
          </p:nvSpPr>
          <p:spPr>
            <a:xfrm>
              <a:off x="307587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5" name="tx291">
              <a:extLst>
                <a:ext uri="{FF2B5EF4-FFF2-40B4-BE49-F238E27FC236}">
                  <a16:creationId xmlns:a16="http://schemas.microsoft.com/office/drawing/2014/main" id="{3C124A18-0689-AD47-8CB4-78B11082AE8A}"/>
                </a:ext>
              </a:extLst>
            </p:cNvPr>
            <p:cNvSpPr/>
            <p:nvPr/>
          </p:nvSpPr>
          <p:spPr>
            <a:xfrm>
              <a:off x="3171504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6" name="tx292">
              <a:extLst>
                <a:ext uri="{FF2B5EF4-FFF2-40B4-BE49-F238E27FC236}">
                  <a16:creationId xmlns:a16="http://schemas.microsoft.com/office/drawing/2014/main" id="{AEA2D850-6948-AF45-8D2D-712AD74B5672}"/>
                </a:ext>
              </a:extLst>
            </p:cNvPr>
            <p:cNvSpPr/>
            <p:nvPr/>
          </p:nvSpPr>
          <p:spPr>
            <a:xfrm>
              <a:off x="37788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7" name="tx293">
              <a:extLst>
                <a:ext uri="{FF2B5EF4-FFF2-40B4-BE49-F238E27FC236}">
                  <a16:creationId xmlns:a16="http://schemas.microsoft.com/office/drawing/2014/main" id="{0DA1AF7F-E2F8-2F4C-8D1A-43018F2FEB51}"/>
                </a:ext>
              </a:extLst>
            </p:cNvPr>
            <p:cNvSpPr/>
            <p:nvPr/>
          </p:nvSpPr>
          <p:spPr>
            <a:xfrm>
              <a:off x="3726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8" name="tx294">
              <a:extLst>
                <a:ext uri="{FF2B5EF4-FFF2-40B4-BE49-F238E27FC236}">
                  <a16:creationId xmlns:a16="http://schemas.microsoft.com/office/drawing/2014/main" id="{38D1933A-A3D8-6A49-83C0-86BC57FD4227}"/>
                </a:ext>
              </a:extLst>
            </p:cNvPr>
            <p:cNvSpPr/>
            <p:nvPr/>
          </p:nvSpPr>
          <p:spPr>
            <a:xfrm>
              <a:off x="302782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9" name="tx295">
              <a:extLst>
                <a:ext uri="{FF2B5EF4-FFF2-40B4-BE49-F238E27FC236}">
                  <a16:creationId xmlns:a16="http://schemas.microsoft.com/office/drawing/2014/main" id="{DDDCFBD0-402C-BC4B-A8EE-0B732F07FB85}"/>
                </a:ext>
              </a:extLst>
            </p:cNvPr>
            <p:cNvSpPr/>
            <p:nvPr/>
          </p:nvSpPr>
          <p:spPr>
            <a:xfrm>
              <a:off x="43569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0" name="tx296">
              <a:extLst>
                <a:ext uri="{FF2B5EF4-FFF2-40B4-BE49-F238E27FC236}">
                  <a16:creationId xmlns:a16="http://schemas.microsoft.com/office/drawing/2014/main" id="{8E9B91D1-3320-7B44-BC88-CC5555ABB75B}"/>
                </a:ext>
              </a:extLst>
            </p:cNvPr>
            <p:cNvSpPr/>
            <p:nvPr/>
          </p:nvSpPr>
          <p:spPr>
            <a:xfrm>
              <a:off x="369612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1" name="tx297">
              <a:extLst>
                <a:ext uri="{FF2B5EF4-FFF2-40B4-BE49-F238E27FC236}">
                  <a16:creationId xmlns:a16="http://schemas.microsoft.com/office/drawing/2014/main" id="{E197E716-2C24-2D49-BDA5-4454B33FC84B}"/>
                </a:ext>
              </a:extLst>
            </p:cNvPr>
            <p:cNvSpPr/>
            <p:nvPr/>
          </p:nvSpPr>
          <p:spPr>
            <a:xfrm>
              <a:off x="372860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2" name="tx298">
              <a:extLst>
                <a:ext uri="{FF2B5EF4-FFF2-40B4-BE49-F238E27FC236}">
                  <a16:creationId xmlns:a16="http://schemas.microsoft.com/office/drawing/2014/main" id="{0B8C9F87-781C-444B-BDA6-72ADA0F21B2D}"/>
                </a:ext>
              </a:extLst>
            </p:cNvPr>
            <p:cNvSpPr/>
            <p:nvPr/>
          </p:nvSpPr>
          <p:spPr>
            <a:xfrm>
              <a:off x="280372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3" name="tx299">
              <a:extLst>
                <a:ext uri="{FF2B5EF4-FFF2-40B4-BE49-F238E27FC236}">
                  <a16:creationId xmlns:a16="http://schemas.microsoft.com/office/drawing/2014/main" id="{AF43B1EA-EB6D-1242-A513-315F4B899EE4}"/>
                </a:ext>
              </a:extLst>
            </p:cNvPr>
            <p:cNvSpPr/>
            <p:nvPr/>
          </p:nvSpPr>
          <p:spPr>
            <a:xfrm>
              <a:off x="39036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4" name="tx300">
              <a:extLst>
                <a:ext uri="{FF2B5EF4-FFF2-40B4-BE49-F238E27FC236}">
                  <a16:creationId xmlns:a16="http://schemas.microsoft.com/office/drawing/2014/main" id="{958C80C4-7FDE-174D-84E3-CC27235CEF74}"/>
                </a:ext>
              </a:extLst>
            </p:cNvPr>
            <p:cNvSpPr/>
            <p:nvPr/>
          </p:nvSpPr>
          <p:spPr>
            <a:xfrm>
              <a:off x="349576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5" name="tx301">
              <a:extLst>
                <a:ext uri="{FF2B5EF4-FFF2-40B4-BE49-F238E27FC236}">
                  <a16:creationId xmlns:a16="http://schemas.microsoft.com/office/drawing/2014/main" id="{547F40C6-2E43-3C4A-B2A7-47409370448F}"/>
                </a:ext>
              </a:extLst>
            </p:cNvPr>
            <p:cNvSpPr/>
            <p:nvPr/>
          </p:nvSpPr>
          <p:spPr>
            <a:xfrm>
              <a:off x="249754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6" name="tx302">
              <a:extLst>
                <a:ext uri="{FF2B5EF4-FFF2-40B4-BE49-F238E27FC236}">
                  <a16:creationId xmlns:a16="http://schemas.microsoft.com/office/drawing/2014/main" id="{DEFFC3C7-2190-C84A-A6DD-8FACAB3D4603}"/>
                </a:ext>
              </a:extLst>
            </p:cNvPr>
            <p:cNvSpPr/>
            <p:nvPr/>
          </p:nvSpPr>
          <p:spPr>
            <a:xfrm>
              <a:off x="317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7" name="tx303">
              <a:extLst>
                <a:ext uri="{FF2B5EF4-FFF2-40B4-BE49-F238E27FC236}">
                  <a16:creationId xmlns:a16="http://schemas.microsoft.com/office/drawing/2014/main" id="{7728D973-5C62-7447-A990-535C74ABC2FB}"/>
                </a:ext>
              </a:extLst>
            </p:cNvPr>
            <p:cNvSpPr/>
            <p:nvPr/>
          </p:nvSpPr>
          <p:spPr>
            <a:xfrm>
              <a:off x="310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8" name="tx304">
              <a:extLst>
                <a:ext uri="{FF2B5EF4-FFF2-40B4-BE49-F238E27FC236}">
                  <a16:creationId xmlns:a16="http://schemas.microsoft.com/office/drawing/2014/main" id="{E4811481-B44D-614E-A104-0916CD36A759}"/>
                </a:ext>
              </a:extLst>
            </p:cNvPr>
            <p:cNvSpPr/>
            <p:nvPr/>
          </p:nvSpPr>
          <p:spPr>
            <a:xfrm>
              <a:off x="31186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9" name="tx305">
              <a:extLst>
                <a:ext uri="{FF2B5EF4-FFF2-40B4-BE49-F238E27FC236}">
                  <a16:creationId xmlns:a16="http://schemas.microsoft.com/office/drawing/2014/main" id="{3E899E12-7538-D94D-BA35-A005DDB993AB}"/>
                </a:ext>
              </a:extLst>
            </p:cNvPr>
            <p:cNvSpPr/>
            <p:nvPr/>
          </p:nvSpPr>
          <p:spPr>
            <a:xfrm>
              <a:off x="280587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0" name="tx306">
              <a:extLst>
                <a:ext uri="{FF2B5EF4-FFF2-40B4-BE49-F238E27FC236}">
                  <a16:creationId xmlns:a16="http://schemas.microsoft.com/office/drawing/2014/main" id="{572DDA11-C783-314A-8D2E-5B7B85EC2E7C}"/>
                </a:ext>
              </a:extLst>
            </p:cNvPr>
            <p:cNvSpPr/>
            <p:nvPr/>
          </p:nvSpPr>
          <p:spPr>
            <a:xfrm>
              <a:off x="269578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1" name="tx307">
              <a:extLst>
                <a:ext uri="{FF2B5EF4-FFF2-40B4-BE49-F238E27FC236}">
                  <a16:creationId xmlns:a16="http://schemas.microsoft.com/office/drawing/2014/main" id="{2D0D6BAF-C5B2-CF40-9BD3-C909B416A594}"/>
                </a:ext>
              </a:extLst>
            </p:cNvPr>
            <p:cNvSpPr/>
            <p:nvPr/>
          </p:nvSpPr>
          <p:spPr>
            <a:xfrm>
              <a:off x="41057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2" name="tx308">
              <a:extLst>
                <a:ext uri="{FF2B5EF4-FFF2-40B4-BE49-F238E27FC236}">
                  <a16:creationId xmlns:a16="http://schemas.microsoft.com/office/drawing/2014/main" id="{E53D7E34-05BF-4D46-B232-7E88B9E7AD7C}"/>
                </a:ext>
              </a:extLst>
            </p:cNvPr>
            <p:cNvSpPr/>
            <p:nvPr/>
          </p:nvSpPr>
          <p:spPr>
            <a:xfrm>
              <a:off x="295423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3" name="pg309">
              <a:extLst>
                <a:ext uri="{FF2B5EF4-FFF2-40B4-BE49-F238E27FC236}">
                  <a16:creationId xmlns:a16="http://schemas.microsoft.com/office/drawing/2014/main" id="{3F11E245-FDC2-C144-A42F-14DC05C1878E}"/>
                </a:ext>
              </a:extLst>
            </p:cNvPr>
            <p:cNvSpPr/>
            <p:nvPr/>
          </p:nvSpPr>
          <p:spPr>
            <a:xfrm>
              <a:off x="2092347" y="5971790"/>
              <a:ext cx="3708290" cy="402992"/>
            </a:xfrm>
            <a:custGeom>
              <a:avLst/>
              <a:gdLst/>
              <a:ahLst/>
              <a:cxnLst/>
              <a:rect l="0" t="0" r="0" b="0"/>
              <a:pathLst>
                <a:path w="3708290" h="402992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  <a:lnTo>
                    <a:pt x="3708290" y="402992"/>
                  </a:lnTo>
                  <a:lnTo>
                    <a:pt x="3697785" y="402992"/>
                  </a:lnTo>
                  <a:lnTo>
                    <a:pt x="3687280" y="402992"/>
                  </a:lnTo>
                  <a:lnTo>
                    <a:pt x="3676775" y="402992"/>
                  </a:lnTo>
                  <a:lnTo>
                    <a:pt x="3666270" y="402992"/>
                  </a:lnTo>
                  <a:lnTo>
                    <a:pt x="3655765" y="402992"/>
                  </a:lnTo>
                  <a:lnTo>
                    <a:pt x="3645260" y="402992"/>
                  </a:lnTo>
                  <a:lnTo>
                    <a:pt x="3634755" y="402992"/>
                  </a:lnTo>
                  <a:lnTo>
                    <a:pt x="3624250" y="402992"/>
                  </a:lnTo>
                  <a:lnTo>
                    <a:pt x="3613745" y="402992"/>
                  </a:lnTo>
                  <a:lnTo>
                    <a:pt x="3603239" y="402992"/>
                  </a:lnTo>
                  <a:lnTo>
                    <a:pt x="3592734" y="402992"/>
                  </a:lnTo>
                  <a:lnTo>
                    <a:pt x="3582229" y="402992"/>
                  </a:lnTo>
                  <a:lnTo>
                    <a:pt x="3571724" y="402992"/>
                  </a:lnTo>
                  <a:lnTo>
                    <a:pt x="3561219" y="402992"/>
                  </a:lnTo>
                  <a:lnTo>
                    <a:pt x="3550714" y="402992"/>
                  </a:lnTo>
                  <a:lnTo>
                    <a:pt x="3540209" y="402992"/>
                  </a:lnTo>
                  <a:lnTo>
                    <a:pt x="3529704" y="402992"/>
                  </a:lnTo>
                  <a:lnTo>
                    <a:pt x="3519199" y="402992"/>
                  </a:lnTo>
                  <a:lnTo>
                    <a:pt x="3508694" y="402992"/>
                  </a:lnTo>
                  <a:lnTo>
                    <a:pt x="3498189" y="402992"/>
                  </a:lnTo>
                  <a:lnTo>
                    <a:pt x="3487684" y="402992"/>
                  </a:lnTo>
                  <a:lnTo>
                    <a:pt x="3477179" y="402992"/>
                  </a:lnTo>
                  <a:lnTo>
                    <a:pt x="3466674" y="402992"/>
                  </a:lnTo>
                  <a:lnTo>
                    <a:pt x="3456168" y="402992"/>
                  </a:lnTo>
                  <a:lnTo>
                    <a:pt x="3445663" y="402992"/>
                  </a:lnTo>
                  <a:lnTo>
                    <a:pt x="3435158" y="402992"/>
                  </a:lnTo>
                  <a:lnTo>
                    <a:pt x="3424653" y="402992"/>
                  </a:lnTo>
                  <a:lnTo>
                    <a:pt x="3414148" y="402992"/>
                  </a:lnTo>
                  <a:lnTo>
                    <a:pt x="3403643" y="402992"/>
                  </a:lnTo>
                  <a:lnTo>
                    <a:pt x="3393138" y="402992"/>
                  </a:lnTo>
                  <a:lnTo>
                    <a:pt x="3382633" y="402992"/>
                  </a:lnTo>
                  <a:lnTo>
                    <a:pt x="3372128" y="402992"/>
                  </a:lnTo>
                  <a:lnTo>
                    <a:pt x="3361623" y="402992"/>
                  </a:lnTo>
                  <a:lnTo>
                    <a:pt x="3351118" y="402992"/>
                  </a:lnTo>
                  <a:lnTo>
                    <a:pt x="3340613" y="402992"/>
                  </a:lnTo>
                  <a:lnTo>
                    <a:pt x="3330108" y="402992"/>
                  </a:lnTo>
                  <a:lnTo>
                    <a:pt x="3319603" y="402992"/>
                  </a:lnTo>
                  <a:lnTo>
                    <a:pt x="3309097" y="402992"/>
                  </a:lnTo>
                  <a:lnTo>
                    <a:pt x="3298592" y="402992"/>
                  </a:lnTo>
                  <a:lnTo>
                    <a:pt x="3288087" y="402992"/>
                  </a:lnTo>
                  <a:lnTo>
                    <a:pt x="3277582" y="402992"/>
                  </a:lnTo>
                  <a:lnTo>
                    <a:pt x="3267077" y="402992"/>
                  </a:lnTo>
                  <a:lnTo>
                    <a:pt x="3256572" y="402992"/>
                  </a:lnTo>
                  <a:lnTo>
                    <a:pt x="3246067" y="402992"/>
                  </a:lnTo>
                  <a:lnTo>
                    <a:pt x="3235562" y="402992"/>
                  </a:lnTo>
                  <a:lnTo>
                    <a:pt x="3225057" y="402992"/>
                  </a:lnTo>
                  <a:lnTo>
                    <a:pt x="3214552" y="402992"/>
                  </a:lnTo>
                  <a:lnTo>
                    <a:pt x="3204047" y="402992"/>
                  </a:lnTo>
                  <a:lnTo>
                    <a:pt x="3193542" y="402992"/>
                  </a:lnTo>
                  <a:lnTo>
                    <a:pt x="3183037" y="402992"/>
                  </a:lnTo>
                  <a:lnTo>
                    <a:pt x="3172532" y="402992"/>
                  </a:lnTo>
                  <a:lnTo>
                    <a:pt x="3162026" y="402992"/>
                  </a:lnTo>
                  <a:lnTo>
                    <a:pt x="3151521" y="402992"/>
                  </a:lnTo>
                  <a:lnTo>
                    <a:pt x="3141016" y="402992"/>
                  </a:lnTo>
                  <a:lnTo>
                    <a:pt x="3130511" y="402992"/>
                  </a:lnTo>
                  <a:lnTo>
                    <a:pt x="3120006" y="402992"/>
                  </a:lnTo>
                  <a:lnTo>
                    <a:pt x="3109501" y="402992"/>
                  </a:lnTo>
                  <a:lnTo>
                    <a:pt x="3098996" y="402992"/>
                  </a:lnTo>
                  <a:lnTo>
                    <a:pt x="3088491" y="402992"/>
                  </a:lnTo>
                  <a:lnTo>
                    <a:pt x="3077986" y="402992"/>
                  </a:lnTo>
                  <a:lnTo>
                    <a:pt x="3067481" y="402992"/>
                  </a:lnTo>
                  <a:lnTo>
                    <a:pt x="3056976" y="402992"/>
                  </a:lnTo>
                  <a:lnTo>
                    <a:pt x="3046471" y="402992"/>
                  </a:lnTo>
                  <a:lnTo>
                    <a:pt x="3035966" y="402992"/>
                  </a:lnTo>
                  <a:lnTo>
                    <a:pt x="3025460" y="402992"/>
                  </a:lnTo>
                  <a:lnTo>
                    <a:pt x="3014955" y="402992"/>
                  </a:lnTo>
                  <a:lnTo>
                    <a:pt x="3004450" y="402992"/>
                  </a:lnTo>
                  <a:lnTo>
                    <a:pt x="2993945" y="402992"/>
                  </a:lnTo>
                  <a:lnTo>
                    <a:pt x="2983440" y="402992"/>
                  </a:lnTo>
                  <a:lnTo>
                    <a:pt x="2972935" y="402992"/>
                  </a:lnTo>
                  <a:lnTo>
                    <a:pt x="2962430" y="402992"/>
                  </a:lnTo>
                  <a:lnTo>
                    <a:pt x="2951925" y="402992"/>
                  </a:lnTo>
                  <a:lnTo>
                    <a:pt x="2941420" y="402992"/>
                  </a:lnTo>
                  <a:lnTo>
                    <a:pt x="2930915" y="402992"/>
                  </a:lnTo>
                  <a:lnTo>
                    <a:pt x="2920410" y="402992"/>
                  </a:lnTo>
                  <a:lnTo>
                    <a:pt x="2909905" y="402992"/>
                  </a:lnTo>
                  <a:lnTo>
                    <a:pt x="2899400" y="402992"/>
                  </a:lnTo>
                  <a:lnTo>
                    <a:pt x="2888895" y="402992"/>
                  </a:lnTo>
                  <a:lnTo>
                    <a:pt x="2878389" y="402992"/>
                  </a:lnTo>
                  <a:lnTo>
                    <a:pt x="2867884" y="402992"/>
                  </a:lnTo>
                  <a:lnTo>
                    <a:pt x="2857379" y="402992"/>
                  </a:lnTo>
                  <a:lnTo>
                    <a:pt x="2846874" y="402992"/>
                  </a:lnTo>
                  <a:lnTo>
                    <a:pt x="2836369" y="402992"/>
                  </a:lnTo>
                  <a:lnTo>
                    <a:pt x="2825864" y="402992"/>
                  </a:lnTo>
                  <a:lnTo>
                    <a:pt x="2815359" y="402992"/>
                  </a:lnTo>
                  <a:lnTo>
                    <a:pt x="2804854" y="402992"/>
                  </a:lnTo>
                  <a:lnTo>
                    <a:pt x="2794349" y="402992"/>
                  </a:lnTo>
                  <a:lnTo>
                    <a:pt x="2783844" y="402992"/>
                  </a:lnTo>
                  <a:lnTo>
                    <a:pt x="2773339" y="402992"/>
                  </a:lnTo>
                  <a:lnTo>
                    <a:pt x="2762834" y="402992"/>
                  </a:lnTo>
                  <a:lnTo>
                    <a:pt x="2752329" y="402992"/>
                  </a:lnTo>
                  <a:lnTo>
                    <a:pt x="2741824" y="402992"/>
                  </a:lnTo>
                  <a:lnTo>
                    <a:pt x="2731318" y="402992"/>
                  </a:lnTo>
                  <a:lnTo>
                    <a:pt x="2720813" y="402992"/>
                  </a:lnTo>
                  <a:lnTo>
                    <a:pt x="2710308" y="402992"/>
                  </a:lnTo>
                  <a:lnTo>
                    <a:pt x="2699803" y="402992"/>
                  </a:lnTo>
                  <a:lnTo>
                    <a:pt x="2689298" y="402992"/>
                  </a:lnTo>
                  <a:lnTo>
                    <a:pt x="2678793" y="402992"/>
                  </a:lnTo>
                  <a:lnTo>
                    <a:pt x="2668288" y="402992"/>
                  </a:lnTo>
                  <a:lnTo>
                    <a:pt x="2657783" y="402992"/>
                  </a:lnTo>
                  <a:lnTo>
                    <a:pt x="2647278" y="402992"/>
                  </a:lnTo>
                  <a:lnTo>
                    <a:pt x="2636773" y="402992"/>
                  </a:lnTo>
                  <a:lnTo>
                    <a:pt x="2626268" y="402992"/>
                  </a:lnTo>
                  <a:lnTo>
                    <a:pt x="2615763" y="402992"/>
                  </a:lnTo>
                  <a:lnTo>
                    <a:pt x="2605258" y="402992"/>
                  </a:lnTo>
                  <a:lnTo>
                    <a:pt x="2594752" y="402992"/>
                  </a:lnTo>
                  <a:lnTo>
                    <a:pt x="2584247" y="402992"/>
                  </a:lnTo>
                  <a:lnTo>
                    <a:pt x="2573742" y="402992"/>
                  </a:lnTo>
                  <a:lnTo>
                    <a:pt x="2563237" y="402992"/>
                  </a:lnTo>
                  <a:lnTo>
                    <a:pt x="2552732" y="402992"/>
                  </a:lnTo>
                  <a:lnTo>
                    <a:pt x="2542227" y="402992"/>
                  </a:lnTo>
                  <a:lnTo>
                    <a:pt x="2531722" y="402992"/>
                  </a:lnTo>
                  <a:lnTo>
                    <a:pt x="2521217" y="402992"/>
                  </a:lnTo>
                  <a:lnTo>
                    <a:pt x="2510712" y="402992"/>
                  </a:lnTo>
                  <a:lnTo>
                    <a:pt x="2500207" y="402992"/>
                  </a:lnTo>
                  <a:lnTo>
                    <a:pt x="2489702" y="402992"/>
                  </a:lnTo>
                  <a:lnTo>
                    <a:pt x="2479197" y="402992"/>
                  </a:lnTo>
                  <a:lnTo>
                    <a:pt x="2468692" y="402992"/>
                  </a:lnTo>
                  <a:lnTo>
                    <a:pt x="2458187" y="402992"/>
                  </a:lnTo>
                  <a:lnTo>
                    <a:pt x="2447681" y="402992"/>
                  </a:lnTo>
                  <a:lnTo>
                    <a:pt x="2437176" y="402992"/>
                  </a:lnTo>
                  <a:lnTo>
                    <a:pt x="2426671" y="402992"/>
                  </a:lnTo>
                  <a:lnTo>
                    <a:pt x="2416166" y="402992"/>
                  </a:lnTo>
                  <a:lnTo>
                    <a:pt x="2405661" y="402992"/>
                  </a:lnTo>
                  <a:lnTo>
                    <a:pt x="2395156" y="402992"/>
                  </a:lnTo>
                  <a:lnTo>
                    <a:pt x="2384651" y="402992"/>
                  </a:lnTo>
                  <a:lnTo>
                    <a:pt x="2374146" y="402992"/>
                  </a:lnTo>
                  <a:lnTo>
                    <a:pt x="2363641" y="402992"/>
                  </a:lnTo>
                  <a:lnTo>
                    <a:pt x="2353136" y="402992"/>
                  </a:lnTo>
                  <a:lnTo>
                    <a:pt x="2342631" y="402992"/>
                  </a:lnTo>
                  <a:lnTo>
                    <a:pt x="2332126" y="402992"/>
                  </a:lnTo>
                  <a:lnTo>
                    <a:pt x="2321621" y="402992"/>
                  </a:lnTo>
                  <a:lnTo>
                    <a:pt x="2311116" y="402992"/>
                  </a:lnTo>
                  <a:lnTo>
                    <a:pt x="2300610" y="402992"/>
                  </a:lnTo>
                  <a:lnTo>
                    <a:pt x="2290105" y="402992"/>
                  </a:lnTo>
                  <a:lnTo>
                    <a:pt x="2279600" y="402992"/>
                  </a:lnTo>
                  <a:lnTo>
                    <a:pt x="2269095" y="402992"/>
                  </a:lnTo>
                  <a:lnTo>
                    <a:pt x="2258590" y="402992"/>
                  </a:lnTo>
                  <a:lnTo>
                    <a:pt x="2248085" y="402992"/>
                  </a:lnTo>
                  <a:lnTo>
                    <a:pt x="2237580" y="402992"/>
                  </a:lnTo>
                  <a:lnTo>
                    <a:pt x="2227075" y="402992"/>
                  </a:lnTo>
                  <a:lnTo>
                    <a:pt x="2216570" y="402992"/>
                  </a:lnTo>
                  <a:lnTo>
                    <a:pt x="2206065" y="402992"/>
                  </a:lnTo>
                  <a:lnTo>
                    <a:pt x="2195560" y="402992"/>
                  </a:lnTo>
                  <a:lnTo>
                    <a:pt x="2185055" y="402992"/>
                  </a:lnTo>
                  <a:lnTo>
                    <a:pt x="2174550" y="402992"/>
                  </a:lnTo>
                  <a:lnTo>
                    <a:pt x="2164045" y="402992"/>
                  </a:lnTo>
                  <a:lnTo>
                    <a:pt x="2153539" y="402992"/>
                  </a:lnTo>
                  <a:lnTo>
                    <a:pt x="2143034" y="402992"/>
                  </a:lnTo>
                  <a:lnTo>
                    <a:pt x="2132529" y="402992"/>
                  </a:lnTo>
                  <a:lnTo>
                    <a:pt x="2122024" y="402992"/>
                  </a:lnTo>
                  <a:lnTo>
                    <a:pt x="2111519" y="402992"/>
                  </a:lnTo>
                  <a:lnTo>
                    <a:pt x="2101014" y="402992"/>
                  </a:lnTo>
                  <a:lnTo>
                    <a:pt x="2090509" y="402992"/>
                  </a:lnTo>
                  <a:lnTo>
                    <a:pt x="2080004" y="402992"/>
                  </a:lnTo>
                  <a:lnTo>
                    <a:pt x="2069499" y="402992"/>
                  </a:lnTo>
                  <a:lnTo>
                    <a:pt x="2058994" y="402992"/>
                  </a:lnTo>
                  <a:lnTo>
                    <a:pt x="2048489" y="402992"/>
                  </a:lnTo>
                  <a:lnTo>
                    <a:pt x="2037984" y="402992"/>
                  </a:lnTo>
                  <a:lnTo>
                    <a:pt x="2027479" y="402992"/>
                  </a:lnTo>
                  <a:lnTo>
                    <a:pt x="2016973" y="402992"/>
                  </a:lnTo>
                  <a:lnTo>
                    <a:pt x="2006468" y="402992"/>
                  </a:lnTo>
                  <a:lnTo>
                    <a:pt x="1995963" y="402992"/>
                  </a:lnTo>
                  <a:lnTo>
                    <a:pt x="1985458" y="402992"/>
                  </a:lnTo>
                  <a:lnTo>
                    <a:pt x="1974953" y="402992"/>
                  </a:lnTo>
                  <a:lnTo>
                    <a:pt x="1964448" y="402992"/>
                  </a:lnTo>
                  <a:lnTo>
                    <a:pt x="1953943" y="402992"/>
                  </a:lnTo>
                  <a:lnTo>
                    <a:pt x="1943438" y="402992"/>
                  </a:lnTo>
                  <a:lnTo>
                    <a:pt x="1932933" y="402992"/>
                  </a:lnTo>
                  <a:lnTo>
                    <a:pt x="1922428" y="402992"/>
                  </a:lnTo>
                  <a:lnTo>
                    <a:pt x="1911923" y="402992"/>
                  </a:lnTo>
                  <a:lnTo>
                    <a:pt x="1901418" y="402992"/>
                  </a:lnTo>
                  <a:lnTo>
                    <a:pt x="1890913" y="402992"/>
                  </a:lnTo>
                  <a:lnTo>
                    <a:pt x="1880408" y="402992"/>
                  </a:lnTo>
                  <a:lnTo>
                    <a:pt x="1869902" y="402992"/>
                  </a:lnTo>
                  <a:lnTo>
                    <a:pt x="1859397" y="402992"/>
                  </a:lnTo>
                  <a:lnTo>
                    <a:pt x="1848892" y="402992"/>
                  </a:lnTo>
                  <a:lnTo>
                    <a:pt x="1838387" y="402992"/>
                  </a:lnTo>
                  <a:lnTo>
                    <a:pt x="1827882" y="402992"/>
                  </a:lnTo>
                  <a:lnTo>
                    <a:pt x="1817377" y="402992"/>
                  </a:lnTo>
                  <a:lnTo>
                    <a:pt x="1806872" y="402992"/>
                  </a:lnTo>
                  <a:lnTo>
                    <a:pt x="1796367" y="402992"/>
                  </a:lnTo>
                  <a:lnTo>
                    <a:pt x="1785862" y="402992"/>
                  </a:lnTo>
                  <a:lnTo>
                    <a:pt x="1775357" y="402992"/>
                  </a:lnTo>
                  <a:lnTo>
                    <a:pt x="1764852" y="402992"/>
                  </a:lnTo>
                  <a:lnTo>
                    <a:pt x="1754347" y="402992"/>
                  </a:lnTo>
                  <a:lnTo>
                    <a:pt x="1743842" y="402992"/>
                  </a:lnTo>
                  <a:lnTo>
                    <a:pt x="1733337" y="402992"/>
                  </a:lnTo>
                  <a:lnTo>
                    <a:pt x="1722831" y="402992"/>
                  </a:lnTo>
                  <a:lnTo>
                    <a:pt x="1712326" y="402992"/>
                  </a:lnTo>
                  <a:lnTo>
                    <a:pt x="1701821" y="402992"/>
                  </a:lnTo>
                  <a:lnTo>
                    <a:pt x="1691316" y="402992"/>
                  </a:lnTo>
                  <a:lnTo>
                    <a:pt x="1680811" y="402992"/>
                  </a:lnTo>
                  <a:lnTo>
                    <a:pt x="1670306" y="402992"/>
                  </a:lnTo>
                  <a:lnTo>
                    <a:pt x="1659801" y="402992"/>
                  </a:lnTo>
                  <a:lnTo>
                    <a:pt x="1649296" y="402992"/>
                  </a:lnTo>
                  <a:lnTo>
                    <a:pt x="1638791" y="402992"/>
                  </a:lnTo>
                  <a:lnTo>
                    <a:pt x="1628286" y="402992"/>
                  </a:lnTo>
                  <a:lnTo>
                    <a:pt x="1617781" y="402992"/>
                  </a:lnTo>
                  <a:lnTo>
                    <a:pt x="1607276" y="402992"/>
                  </a:lnTo>
                  <a:lnTo>
                    <a:pt x="1596771" y="402992"/>
                  </a:lnTo>
                  <a:lnTo>
                    <a:pt x="1586266" y="402992"/>
                  </a:lnTo>
                  <a:lnTo>
                    <a:pt x="1575760" y="402992"/>
                  </a:lnTo>
                  <a:lnTo>
                    <a:pt x="1565255" y="402992"/>
                  </a:lnTo>
                  <a:lnTo>
                    <a:pt x="1554750" y="402992"/>
                  </a:lnTo>
                  <a:lnTo>
                    <a:pt x="1544245" y="402992"/>
                  </a:lnTo>
                  <a:lnTo>
                    <a:pt x="1533740" y="402992"/>
                  </a:lnTo>
                  <a:lnTo>
                    <a:pt x="1523235" y="402992"/>
                  </a:lnTo>
                  <a:lnTo>
                    <a:pt x="1512730" y="402992"/>
                  </a:lnTo>
                  <a:lnTo>
                    <a:pt x="1502225" y="402992"/>
                  </a:lnTo>
                  <a:lnTo>
                    <a:pt x="1491720" y="402992"/>
                  </a:lnTo>
                  <a:lnTo>
                    <a:pt x="1481215" y="402992"/>
                  </a:lnTo>
                  <a:lnTo>
                    <a:pt x="1470710" y="402992"/>
                  </a:lnTo>
                  <a:lnTo>
                    <a:pt x="1460205" y="402992"/>
                  </a:lnTo>
                  <a:lnTo>
                    <a:pt x="1449700" y="402992"/>
                  </a:lnTo>
                  <a:lnTo>
                    <a:pt x="1439194" y="402992"/>
                  </a:lnTo>
                  <a:lnTo>
                    <a:pt x="1428689" y="402992"/>
                  </a:lnTo>
                  <a:lnTo>
                    <a:pt x="1418184" y="402992"/>
                  </a:lnTo>
                  <a:lnTo>
                    <a:pt x="1407679" y="402992"/>
                  </a:lnTo>
                  <a:lnTo>
                    <a:pt x="1397174" y="402992"/>
                  </a:lnTo>
                  <a:lnTo>
                    <a:pt x="1386669" y="402992"/>
                  </a:lnTo>
                  <a:lnTo>
                    <a:pt x="1376164" y="402992"/>
                  </a:lnTo>
                  <a:lnTo>
                    <a:pt x="1365659" y="402992"/>
                  </a:lnTo>
                  <a:lnTo>
                    <a:pt x="1355154" y="402992"/>
                  </a:lnTo>
                  <a:lnTo>
                    <a:pt x="1344649" y="402992"/>
                  </a:lnTo>
                  <a:lnTo>
                    <a:pt x="1334144" y="402992"/>
                  </a:lnTo>
                  <a:lnTo>
                    <a:pt x="1323639" y="402992"/>
                  </a:lnTo>
                  <a:lnTo>
                    <a:pt x="1313134" y="402992"/>
                  </a:lnTo>
                  <a:lnTo>
                    <a:pt x="1302629" y="402992"/>
                  </a:lnTo>
                  <a:lnTo>
                    <a:pt x="1292123" y="402992"/>
                  </a:lnTo>
                  <a:lnTo>
                    <a:pt x="1281618" y="402992"/>
                  </a:lnTo>
                  <a:lnTo>
                    <a:pt x="1271113" y="402992"/>
                  </a:lnTo>
                  <a:lnTo>
                    <a:pt x="1260608" y="402992"/>
                  </a:lnTo>
                  <a:lnTo>
                    <a:pt x="1250103" y="402992"/>
                  </a:lnTo>
                  <a:lnTo>
                    <a:pt x="1239598" y="402992"/>
                  </a:lnTo>
                  <a:lnTo>
                    <a:pt x="1229093" y="402992"/>
                  </a:lnTo>
                  <a:lnTo>
                    <a:pt x="1218588" y="402992"/>
                  </a:lnTo>
                  <a:lnTo>
                    <a:pt x="1208083" y="402992"/>
                  </a:lnTo>
                  <a:lnTo>
                    <a:pt x="1197578" y="402992"/>
                  </a:lnTo>
                  <a:lnTo>
                    <a:pt x="1187073" y="402992"/>
                  </a:lnTo>
                  <a:lnTo>
                    <a:pt x="1176568" y="402992"/>
                  </a:lnTo>
                  <a:lnTo>
                    <a:pt x="1166063" y="402992"/>
                  </a:lnTo>
                  <a:lnTo>
                    <a:pt x="1155558" y="402992"/>
                  </a:lnTo>
                  <a:lnTo>
                    <a:pt x="1145052" y="402992"/>
                  </a:lnTo>
                  <a:lnTo>
                    <a:pt x="1134547" y="402992"/>
                  </a:lnTo>
                  <a:lnTo>
                    <a:pt x="1124042" y="402992"/>
                  </a:lnTo>
                  <a:lnTo>
                    <a:pt x="1113537" y="402992"/>
                  </a:lnTo>
                  <a:lnTo>
                    <a:pt x="1103032" y="402992"/>
                  </a:lnTo>
                  <a:lnTo>
                    <a:pt x="1092527" y="402992"/>
                  </a:lnTo>
                  <a:lnTo>
                    <a:pt x="1082022" y="402992"/>
                  </a:lnTo>
                  <a:lnTo>
                    <a:pt x="1071517" y="402992"/>
                  </a:lnTo>
                  <a:lnTo>
                    <a:pt x="1061012" y="402992"/>
                  </a:lnTo>
                  <a:lnTo>
                    <a:pt x="1050507" y="402992"/>
                  </a:lnTo>
                  <a:lnTo>
                    <a:pt x="1040002" y="402992"/>
                  </a:lnTo>
                  <a:lnTo>
                    <a:pt x="1029497" y="402992"/>
                  </a:lnTo>
                  <a:lnTo>
                    <a:pt x="1018992" y="402992"/>
                  </a:lnTo>
                  <a:lnTo>
                    <a:pt x="1008486" y="402992"/>
                  </a:lnTo>
                  <a:lnTo>
                    <a:pt x="997981" y="402992"/>
                  </a:lnTo>
                  <a:lnTo>
                    <a:pt x="987476" y="402992"/>
                  </a:lnTo>
                  <a:lnTo>
                    <a:pt x="976971" y="402992"/>
                  </a:lnTo>
                  <a:lnTo>
                    <a:pt x="966466" y="402992"/>
                  </a:lnTo>
                  <a:lnTo>
                    <a:pt x="955961" y="402992"/>
                  </a:lnTo>
                  <a:lnTo>
                    <a:pt x="945456" y="402992"/>
                  </a:lnTo>
                  <a:lnTo>
                    <a:pt x="934951" y="402992"/>
                  </a:lnTo>
                  <a:lnTo>
                    <a:pt x="924446" y="402992"/>
                  </a:lnTo>
                  <a:lnTo>
                    <a:pt x="913941" y="402992"/>
                  </a:lnTo>
                  <a:lnTo>
                    <a:pt x="903436" y="402992"/>
                  </a:lnTo>
                  <a:lnTo>
                    <a:pt x="892931" y="402992"/>
                  </a:lnTo>
                  <a:lnTo>
                    <a:pt x="882426" y="402992"/>
                  </a:lnTo>
                  <a:lnTo>
                    <a:pt x="871921" y="402992"/>
                  </a:lnTo>
                  <a:lnTo>
                    <a:pt x="861415" y="402992"/>
                  </a:lnTo>
                  <a:lnTo>
                    <a:pt x="850910" y="402992"/>
                  </a:lnTo>
                  <a:lnTo>
                    <a:pt x="840405" y="402992"/>
                  </a:lnTo>
                  <a:lnTo>
                    <a:pt x="829900" y="402992"/>
                  </a:lnTo>
                  <a:lnTo>
                    <a:pt x="819395" y="402992"/>
                  </a:lnTo>
                  <a:lnTo>
                    <a:pt x="808890" y="402992"/>
                  </a:lnTo>
                  <a:lnTo>
                    <a:pt x="798385" y="402992"/>
                  </a:lnTo>
                  <a:lnTo>
                    <a:pt x="787880" y="402992"/>
                  </a:lnTo>
                  <a:lnTo>
                    <a:pt x="777375" y="402992"/>
                  </a:lnTo>
                  <a:lnTo>
                    <a:pt x="766870" y="402992"/>
                  </a:lnTo>
                  <a:lnTo>
                    <a:pt x="756365" y="402992"/>
                  </a:lnTo>
                  <a:lnTo>
                    <a:pt x="745860" y="402992"/>
                  </a:lnTo>
                  <a:lnTo>
                    <a:pt x="735355" y="402992"/>
                  </a:lnTo>
                  <a:lnTo>
                    <a:pt x="724850" y="402992"/>
                  </a:lnTo>
                  <a:lnTo>
                    <a:pt x="714344" y="402992"/>
                  </a:lnTo>
                  <a:lnTo>
                    <a:pt x="703839" y="402992"/>
                  </a:lnTo>
                  <a:lnTo>
                    <a:pt x="693334" y="402992"/>
                  </a:lnTo>
                  <a:lnTo>
                    <a:pt x="682829" y="402992"/>
                  </a:lnTo>
                  <a:lnTo>
                    <a:pt x="672324" y="402992"/>
                  </a:lnTo>
                  <a:lnTo>
                    <a:pt x="661819" y="402992"/>
                  </a:lnTo>
                  <a:lnTo>
                    <a:pt x="651314" y="402992"/>
                  </a:lnTo>
                  <a:lnTo>
                    <a:pt x="640809" y="402992"/>
                  </a:lnTo>
                  <a:lnTo>
                    <a:pt x="630304" y="402992"/>
                  </a:lnTo>
                  <a:lnTo>
                    <a:pt x="619799" y="402992"/>
                  </a:lnTo>
                  <a:lnTo>
                    <a:pt x="609294" y="402992"/>
                  </a:lnTo>
                  <a:lnTo>
                    <a:pt x="598789" y="402992"/>
                  </a:lnTo>
                  <a:lnTo>
                    <a:pt x="588284" y="402992"/>
                  </a:lnTo>
                  <a:lnTo>
                    <a:pt x="577779" y="402992"/>
                  </a:lnTo>
                  <a:lnTo>
                    <a:pt x="567273" y="402992"/>
                  </a:lnTo>
                  <a:lnTo>
                    <a:pt x="556768" y="402992"/>
                  </a:lnTo>
                  <a:lnTo>
                    <a:pt x="546263" y="402992"/>
                  </a:lnTo>
                  <a:lnTo>
                    <a:pt x="535758" y="402992"/>
                  </a:lnTo>
                  <a:lnTo>
                    <a:pt x="525253" y="402992"/>
                  </a:lnTo>
                  <a:lnTo>
                    <a:pt x="514748" y="402992"/>
                  </a:lnTo>
                  <a:lnTo>
                    <a:pt x="504243" y="402992"/>
                  </a:lnTo>
                  <a:lnTo>
                    <a:pt x="493738" y="402992"/>
                  </a:lnTo>
                  <a:lnTo>
                    <a:pt x="483233" y="402992"/>
                  </a:lnTo>
                  <a:lnTo>
                    <a:pt x="472728" y="402992"/>
                  </a:lnTo>
                  <a:lnTo>
                    <a:pt x="462223" y="402992"/>
                  </a:lnTo>
                  <a:lnTo>
                    <a:pt x="451718" y="402992"/>
                  </a:lnTo>
                  <a:lnTo>
                    <a:pt x="441213" y="402992"/>
                  </a:lnTo>
                  <a:lnTo>
                    <a:pt x="430707" y="402992"/>
                  </a:lnTo>
                  <a:lnTo>
                    <a:pt x="420202" y="402992"/>
                  </a:lnTo>
                  <a:lnTo>
                    <a:pt x="409697" y="402992"/>
                  </a:lnTo>
                  <a:lnTo>
                    <a:pt x="399192" y="402992"/>
                  </a:lnTo>
                  <a:lnTo>
                    <a:pt x="388687" y="402992"/>
                  </a:lnTo>
                  <a:lnTo>
                    <a:pt x="378182" y="402992"/>
                  </a:lnTo>
                  <a:lnTo>
                    <a:pt x="367677" y="402992"/>
                  </a:lnTo>
                  <a:lnTo>
                    <a:pt x="357172" y="402992"/>
                  </a:lnTo>
                  <a:lnTo>
                    <a:pt x="346667" y="402992"/>
                  </a:lnTo>
                  <a:lnTo>
                    <a:pt x="336162" y="402992"/>
                  </a:lnTo>
                  <a:lnTo>
                    <a:pt x="325657" y="402992"/>
                  </a:lnTo>
                  <a:lnTo>
                    <a:pt x="315152" y="402992"/>
                  </a:lnTo>
                  <a:lnTo>
                    <a:pt x="304647" y="402992"/>
                  </a:lnTo>
                  <a:lnTo>
                    <a:pt x="294142" y="402992"/>
                  </a:lnTo>
                  <a:lnTo>
                    <a:pt x="283636" y="402992"/>
                  </a:lnTo>
                  <a:lnTo>
                    <a:pt x="273131" y="402992"/>
                  </a:lnTo>
                  <a:lnTo>
                    <a:pt x="262626" y="402992"/>
                  </a:lnTo>
                  <a:lnTo>
                    <a:pt x="252121" y="402992"/>
                  </a:lnTo>
                  <a:lnTo>
                    <a:pt x="241616" y="402992"/>
                  </a:lnTo>
                  <a:lnTo>
                    <a:pt x="231111" y="402992"/>
                  </a:lnTo>
                  <a:lnTo>
                    <a:pt x="220606" y="402992"/>
                  </a:lnTo>
                  <a:lnTo>
                    <a:pt x="210101" y="402992"/>
                  </a:lnTo>
                  <a:lnTo>
                    <a:pt x="199596" y="402992"/>
                  </a:lnTo>
                  <a:lnTo>
                    <a:pt x="189091" y="402992"/>
                  </a:lnTo>
                  <a:lnTo>
                    <a:pt x="178586" y="402992"/>
                  </a:lnTo>
                  <a:lnTo>
                    <a:pt x="168081" y="402992"/>
                  </a:lnTo>
                  <a:lnTo>
                    <a:pt x="157576" y="402992"/>
                  </a:lnTo>
                  <a:lnTo>
                    <a:pt x="147071" y="402992"/>
                  </a:lnTo>
                  <a:lnTo>
                    <a:pt x="136565" y="402992"/>
                  </a:lnTo>
                  <a:lnTo>
                    <a:pt x="126060" y="402992"/>
                  </a:lnTo>
                  <a:lnTo>
                    <a:pt x="115555" y="402992"/>
                  </a:lnTo>
                  <a:lnTo>
                    <a:pt x="105050" y="402992"/>
                  </a:lnTo>
                  <a:lnTo>
                    <a:pt x="94545" y="402992"/>
                  </a:lnTo>
                  <a:lnTo>
                    <a:pt x="84040" y="402992"/>
                  </a:lnTo>
                  <a:lnTo>
                    <a:pt x="73535" y="402992"/>
                  </a:lnTo>
                  <a:lnTo>
                    <a:pt x="63030" y="402992"/>
                  </a:lnTo>
                  <a:lnTo>
                    <a:pt x="52525" y="402992"/>
                  </a:lnTo>
                  <a:lnTo>
                    <a:pt x="42020" y="402992"/>
                  </a:lnTo>
                  <a:lnTo>
                    <a:pt x="31515" y="402992"/>
                  </a:lnTo>
                  <a:lnTo>
                    <a:pt x="21010" y="402992"/>
                  </a:lnTo>
                  <a:lnTo>
                    <a:pt x="10505" y="402992"/>
                  </a:lnTo>
                  <a:lnTo>
                    <a:pt x="0" y="402992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l310">
              <a:extLst>
                <a:ext uri="{FF2B5EF4-FFF2-40B4-BE49-F238E27FC236}">
                  <a16:creationId xmlns:a16="http://schemas.microsoft.com/office/drawing/2014/main" id="{CCE92D4A-DB60-054A-8806-6979D7E98FDE}"/>
                </a:ext>
              </a:extLst>
            </p:cNvPr>
            <p:cNvSpPr/>
            <p:nvPr/>
          </p:nvSpPr>
          <p:spPr>
            <a:xfrm>
              <a:off x="2092347" y="5971790"/>
              <a:ext cx="3708290" cy="397937"/>
            </a:xfrm>
            <a:custGeom>
              <a:avLst/>
              <a:gdLst/>
              <a:ahLst/>
              <a:cxnLst/>
              <a:rect l="0" t="0" r="0" b="0"/>
              <a:pathLst>
                <a:path w="3708290" h="397937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tx311">
              <a:extLst>
                <a:ext uri="{FF2B5EF4-FFF2-40B4-BE49-F238E27FC236}">
                  <a16:creationId xmlns:a16="http://schemas.microsoft.com/office/drawing/2014/main" id="{714769B4-091E-194B-B690-75283DDAE321}"/>
                </a:ext>
              </a:extLst>
            </p:cNvPr>
            <p:cNvSpPr/>
            <p:nvPr/>
          </p:nvSpPr>
          <p:spPr>
            <a:xfrm>
              <a:off x="384869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6" name="tx312">
              <a:extLst>
                <a:ext uri="{FF2B5EF4-FFF2-40B4-BE49-F238E27FC236}">
                  <a16:creationId xmlns:a16="http://schemas.microsoft.com/office/drawing/2014/main" id="{4B5A4C75-1537-024E-924D-D1867FACC97D}"/>
                </a:ext>
              </a:extLst>
            </p:cNvPr>
            <p:cNvSpPr/>
            <p:nvPr/>
          </p:nvSpPr>
          <p:spPr>
            <a:xfrm>
              <a:off x="344828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7" name="tx313">
              <a:extLst>
                <a:ext uri="{FF2B5EF4-FFF2-40B4-BE49-F238E27FC236}">
                  <a16:creationId xmlns:a16="http://schemas.microsoft.com/office/drawing/2014/main" id="{8BE6D70C-EFEF-C445-A614-68947FCB77DA}"/>
                </a:ext>
              </a:extLst>
            </p:cNvPr>
            <p:cNvSpPr/>
            <p:nvPr/>
          </p:nvSpPr>
          <p:spPr>
            <a:xfrm>
              <a:off x="31209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8" name="tx314">
              <a:extLst>
                <a:ext uri="{FF2B5EF4-FFF2-40B4-BE49-F238E27FC236}">
                  <a16:creationId xmlns:a16="http://schemas.microsoft.com/office/drawing/2014/main" id="{855853E9-48ED-FD43-B8D1-A6E27E267691}"/>
                </a:ext>
              </a:extLst>
            </p:cNvPr>
            <p:cNvSpPr/>
            <p:nvPr/>
          </p:nvSpPr>
          <p:spPr>
            <a:xfrm>
              <a:off x="45379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9" name="tx315">
              <a:extLst>
                <a:ext uri="{FF2B5EF4-FFF2-40B4-BE49-F238E27FC236}">
                  <a16:creationId xmlns:a16="http://schemas.microsoft.com/office/drawing/2014/main" id="{FB6AA32F-64DA-AD48-AFB7-CC8540FF3681}"/>
                </a:ext>
              </a:extLst>
            </p:cNvPr>
            <p:cNvSpPr/>
            <p:nvPr/>
          </p:nvSpPr>
          <p:spPr>
            <a:xfrm>
              <a:off x="526287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0" name="tx316">
              <a:extLst>
                <a:ext uri="{FF2B5EF4-FFF2-40B4-BE49-F238E27FC236}">
                  <a16:creationId xmlns:a16="http://schemas.microsoft.com/office/drawing/2014/main" id="{D8DFB95B-F257-BC49-AB04-56027967ECD6}"/>
                </a:ext>
              </a:extLst>
            </p:cNvPr>
            <p:cNvSpPr/>
            <p:nvPr/>
          </p:nvSpPr>
          <p:spPr>
            <a:xfrm>
              <a:off x="326320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1" name="tx317">
              <a:extLst>
                <a:ext uri="{FF2B5EF4-FFF2-40B4-BE49-F238E27FC236}">
                  <a16:creationId xmlns:a16="http://schemas.microsoft.com/office/drawing/2014/main" id="{8678DDEF-F88B-DF4B-A833-1EB659EB4696}"/>
                </a:ext>
              </a:extLst>
            </p:cNvPr>
            <p:cNvSpPr/>
            <p:nvPr/>
          </p:nvSpPr>
          <p:spPr>
            <a:xfrm>
              <a:off x="303921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2" name="tx318">
              <a:extLst>
                <a:ext uri="{FF2B5EF4-FFF2-40B4-BE49-F238E27FC236}">
                  <a16:creationId xmlns:a16="http://schemas.microsoft.com/office/drawing/2014/main" id="{EA3685D5-C3F7-2A47-8D4D-21321867C6A1}"/>
                </a:ext>
              </a:extLst>
            </p:cNvPr>
            <p:cNvSpPr/>
            <p:nvPr/>
          </p:nvSpPr>
          <p:spPr>
            <a:xfrm>
              <a:off x="348173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3" name="tx319">
              <a:extLst>
                <a:ext uri="{FF2B5EF4-FFF2-40B4-BE49-F238E27FC236}">
                  <a16:creationId xmlns:a16="http://schemas.microsoft.com/office/drawing/2014/main" id="{C992CF74-0E40-1042-A94E-ABE8D4D01616}"/>
                </a:ext>
              </a:extLst>
            </p:cNvPr>
            <p:cNvSpPr/>
            <p:nvPr/>
          </p:nvSpPr>
          <p:spPr>
            <a:xfrm>
              <a:off x="393905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4" name="tx320">
              <a:extLst>
                <a:ext uri="{FF2B5EF4-FFF2-40B4-BE49-F238E27FC236}">
                  <a16:creationId xmlns:a16="http://schemas.microsoft.com/office/drawing/2014/main" id="{4D5ADA94-149F-4240-8BFF-2137351F18EE}"/>
                </a:ext>
              </a:extLst>
            </p:cNvPr>
            <p:cNvSpPr/>
            <p:nvPr/>
          </p:nvSpPr>
          <p:spPr>
            <a:xfrm>
              <a:off x="29418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5" name="tx321">
              <a:extLst>
                <a:ext uri="{FF2B5EF4-FFF2-40B4-BE49-F238E27FC236}">
                  <a16:creationId xmlns:a16="http://schemas.microsoft.com/office/drawing/2014/main" id="{63D4EC39-A045-CE45-8246-009DF1320932}"/>
                </a:ext>
              </a:extLst>
            </p:cNvPr>
            <p:cNvSpPr/>
            <p:nvPr/>
          </p:nvSpPr>
          <p:spPr>
            <a:xfrm>
              <a:off x="339865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6" name="tx322">
              <a:extLst>
                <a:ext uri="{FF2B5EF4-FFF2-40B4-BE49-F238E27FC236}">
                  <a16:creationId xmlns:a16="http://schemas.microsoft.com/office/drawing/2014/main" id="{C401E7BF-80B4-5D4C-AFC3-067E31E8E21A}"/>
                </a:ext>
              </a:extLst>
            </p:cNvPr>
            <p:cNvSpPr/>
            <p:nvPr/>
          </p:nvSpPr>
          <p:spPr>
            <a:xfrm>
              <a:off x="3090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7" name="tx323">
              <a:extLst>
                <a:ext uri="{FF2B5EF4-FFF2-40B4-BE49-F238E27FC236}">
                  <a16:creationId xmlns:a16="http://schemas.microsoft.com/office/drawing/2014/main" id="{DC725800-F063-954A-B007-89898AF1B680}"/>
                </a:ext>
              </a:extLst>
            </p:cNvPr>
            <p:cNvSpPr/>
            <p:nvPr/>
          </p:nvSpPr>
          <p:spPr>
            <a:xfrm>
              <a:off x="33260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8" name="tx324">
              <a:extLst>
                <a:ext uri="{FF2B5EF4-FFF2-40B4-BE49-F238E27FC236}">
                  <a16:creationId xmlns:a16="http://schemas.microsoft.com/office/drawing/2014/main" id="{AD032BA1-345A-3548-8190-85D8AAF90D6A}"/>
                </a:ext>
              </a:extLst>
            </p:cNvPr>
            <p:cNvSpPr/>
            <p:nvPr/>
          </p:nvSpPr>
          <p:spPr>
            <a:xfrm>
              <a:off x="37384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9" name="tx325">
              <a:extLst>
                <a:ext uri="{FF2B5EF4-FFF2-40B4-BE49-F238E27FC236}">
                  <a16:creationId xmlns:a16="http://schemas.microsoft.com/office/drawing/2014/main" id="{95FC0EA3-3DA4-AE40-AF4E-4D5BD6A566AA}"/>
                </a:ext>
              </a:extLst>
            </p:cNvPr>
            <p:cNvSpPr/>
            <p:nvPr/>
          </p:nvSpPr>
          <p:spPr>
            <a:xfrm>
              <a:off x="351032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0" name="tx326">
              <a:extLst>
                <a:ext uri="{FF2B5EF4-FFF2-40B4-BE49-F238E27FC236}">
                  <a16:creationId xmlns:a16="http://schemas.microsoft.com/office/drawing/2014/main" id="{33CFF7A3-3D43-F946-8099-0CC217022C25}"/>
                </a:ext>
              </a:extLst>
            </p:cNvPr>
            <p:cNvSpPr/>
            <p:nvPr/>
          </p:nvSpPr>
          <p:spPr>
            <a:xfrm>
              <a:off x="265996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1" name="tx327">
              <a:extLst>
                <a:ext uri="{FF2B5EF4-FFF2-40B4-BE49-F238E27FC236}">
                  <a16:creationId xmlns:a16="http://schemas.microsoft.com/office/drawing/2014/main" id="{DBCE052B-9F58-1A4A-BCA3-6EC89509C1B8}"/>
                </a:ext>
              </a:extLst>
            </p:cNvPr>
            <p:cNvSpPr/>
            <p:nvPr/>
          </p:nvSpPr>
          <p:spPr>
            <a:xfrm>
              <a:off x="315849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2" name="tx328">
              <a:extLst>
                <a:ext uri="{FF2B5EF4-FFF2-40B4-BE49-F238E27FC236}">
                  <a16:creationId xmlns:a16="http://schemas.microsoft.com/office/drawing/2014/main" id="{405AE222-934B-8F4E-90E8-54DF8E6948EE}"/>
                </a:ext>
              </a:extLst>
            </p:cNvPr>
            <p:cNvSpPr/>
            <p:nvPr/>
          </p:nvSpPr>
          <p:spPr>
            <a:xfrm>
              <a:off x="366282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3" name="tx329">
              <a:extLst>
                <a:ext uri="{FF2B5EF4-FFF2-40B4-BE49-F238E27FC236}">
                  <a16:creationId xmlns:a16="http://schemas.microsoft.com/office/drawing/2014/main" id="{AD43B24B-BF81-AF48-B671-AF5E0DC7393E}"/>
                </a:ext>
              </a:extLst>
            </p:cNvPr>
            <p:cNvSpPr/>
            <p:nvPr/>
          </p:nvSpPr>
          <p:spPr>
            <a:xfrm>
              <a:off x="300469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4" name="tx330">
              <a:extLst>
                <a:ext uri="{FF2B5EF4-FFF2-40B4-BE49-F238E27FC236}">
                  <a16:creationId xmlns:a16="http://schemas.microsoft.com/office/drawing/2014/main" id="{6776D4BA-3792-7B4F-8BE5-6D7234837DF0}"/>
                </a:ext>
              </a:extLst>
            </p:cNvPr>
            <p:cNvSpPr/>
            <p:nvPr/>
          </p:nvSpPr>
          <p:spPr>
            <a:xfrm>
              <a:off x="284567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5" name="tx331">
              <a:extLst>
                <a:ext uri="{FF2B5EF4-FFF2-40B4-BE49-F238E27FC236}">
                  <a16:creationId xmlns:a16="http://schemas.microsoft.com/office/drawing/2014/main" id="{E6177436-500A-334D-B4B0-85DD435EBECC}"/>
                </a:ext>
              </a:extLst>
            </p:cNvPr>
            <p:cNvSpPr/>
            <p:nvPr/>
          </p:nvSpPr>
          <p:spPr>
            <a:xfrm>
              <a:off x="383688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6" name="tx332">
              <a:extLst>
                <a:ext uri="{FF2B5EF4-FFF2-40B4-BE49-F238E27FC236}">
                  <a16:creationId xmlns:a16="http://schemas.microsoft.com/office/drawing/2014/main" id="{F06ECA8C-95AC-B848-9B3B-1F9B61DA01D2}"/>
                </a:ext>
              </a:extLst>
            </p:cNvPr>
            <p:cNvSpPr/>
            <p:nvPr/>
          </p:nvSpPr>
          <p:spPr>
            <a:xfrm>
              <a:off x="3010872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7" name="tx333">
              <a:extLst>
                <a:ext uri="{FF2B5EF4-FFF2-40B4-BE49-F238E27FC236}">
                  <a16:creationId xmlns:a16="http://schemas.microsoft.com/office/drawing/2014/main" id="{9B8DF363-35DA-9343-AA22-2B7921CCD9DD}"/>
                </a:ext>
              </a:extLst>
            </p:cNvPr>
            <p:cNvSpPr/>
            <p:nvPr/>
          </p:nvSpPr>
          <p:spPr>
            <a:xfrm>
              <a:off x="345826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8" name="tx334">
              <a:extLst>
                <a:ext uri="{FF2B5EF4-FFF2-40B4-BE49-F238E27FC236}">
                  <a16:creationId xmlns:a16="http://schemas.microsoft.com/office/drawing/2014/main" id="{E978DD04-A37E-7641-8151-0EE1AF7A7AFC}"/>
                </a:ext>
              </a:extLst>
            </p:cNvPr>
            <p:cNvSpPr/>
            <p:nvPr/>
          </p:nvSpPr>
          <p:spPr>
            <a:xfrm>
              <a:off x="417407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9" name="tx335">
              <a:extLst>
                <a:ext uri="{FF2B5EF4-FFF2-40B4-BE49-F238E27FC236}">
                  <a16:creationId xmlns:a16="http://schemas.microsoft.com/office/drawing/2014/main" id="{F3912F7B-5AF2-4046-BEBE-822DED98E401}"/>
                </a:ext>
              </a:extLst>
            </p:cNvPr>
            <p:cNvSpPr/>
            <p:nvPr/>
          </p:nvSpPr>
          <p:spPr>
            <a:xfrm>
              <a:off x="378878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0" name="tx336">
              <a:extLst>
                <a:ext uri="{FF2B5EF4-FFF2-40B4-BE49-F238E27FC236}">
                  <a16:creationId xmlns:a16="http://schemas.microsoft.com/office/drawing/2014/main" id="{2E0A0DF0-E787-634C-B407-AA46B3EC2FC3}"/>
                </a:ext>
              </a:extLst>
            </p:cNvPr>
            <p:cNvSpPr/>
            <p:nvPr/>
          </p:nvSpPr>
          <p:spPr>
            <a:xfrm>
              <a:off x="436653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1" name="tx337">
              <a:extLst>
                <a:ext uri="{FF2B5EF4-FFF2-40B4-BE49-F238E27FC236}">
                  <a16:creationId xmlns:a16="http://schemas.microsoft.com/office/drawing/2014/main" id="{BA80F25D-D2A7-9040-8856-1900B2EDD654}"/>
                </a:ext>
              </a:extLst>
            </p:cNvPr>
            <p:cNvSpPr/>
            <p:nvPr/>
          </p:nvSpPr>
          <p:spPr>
            <a:xfrm>
              <a:off x="403632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2" name="tx338">
              <a:extLst>
                <a:ext uri="{FF2B5EF4-FFF2-40B4-BE49-F238E27FC236}">
                  <a16:creationId xmlns:a16="http://schemas.microsoft.com/office/drawing/2014/main" id="{10D1DEC8-97E6-0848-9BDB-FE9BE6142082}"/>
                </a:ext>
              </a:extLst>
            </p:cNvPr>
            <p:cNvSpPr/>
            <p:nvPr/>
          </p:nvSpPr>
          <p:spPr>
            <a:xfrm>
              <a:off x="2773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3" name="tx339">
              <a:extLst>
                <a:ext uri="{FF2B5EF4-FFF2-40B4-BE49-F238E27FC236}">
                  <a16:creationId xmlns:a16="http://schemas.microsoft.com/office/drawing/2014/main" id="{C0AEE19F-A6A6-EE40-B0AE-9C4D0641A8CC}"/>
                </a:ext>
              </a:extLst>
            </p:cNvPr>
            <p:cNvSpPr/>
            <p:nvPr/>
          </p:nvSpPr>
          <p:spPr>
            <a:xfrm>
              <a:off x="306938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4" name="tx340">
              <a:extLst>
                <a:ext uri="{FF2B5EF4-FFF2-40B4-BE49-F238E27FC236}">
                  <a16:creationId xmlns:a16="http://schemas.microsoft.com/office/drawing/2014/main" id="{988B82A2-FFF7-7E4E-98D3-BB13428568CF}"/>
                </a:ext>
              </a:extLst>
            </p:cNvPr>
            <p:cNvSpPr/>
            <p:nvPr/>
          </p:nvSpPr>
          <p:spPr>
            <a:xfrm>
              <a:off x="358009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5" name="pt341">
              <a:extLst>
                <a:ext uri="{FF2B5EF4-FFF2-40B4-BE49-F238E27FC236}">
                  <a16:creationId xmlns:a16="http://schemas.microsoft.com/office/drawing/2014/main" id="{2A9F247B-B128-DE4A-B719-325927803563}"/>
                </a:ext>
              </a:extLst>
            </p:cNvPr>
            <p:cNvSpPr/>
            <p:nvPr/>
          </p:nvSpPr>
          <p:spPr>
            <a:xfrm>
              <a:off x="3509856" y="6349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342">
              <a:extLst>
                <a:ext uri="{FF2B5EF4-FFF2-40B4-BE49-F238E27FC236}">
                  <a16:creationId xmlns:a16="http://schemas.microsoft.com/office/drawing/2014/main" id="{E1C2B759-6D7E-EF4C-854A-7601A0E6950F}"/>
                </a:ext>
              </a:extLst>
            </p:cNvPr>
            <p:cNvSpPr/>
            <p:nvPr/>
          </p:nvSpPr>
          <p:spPr>
            <a:xfrm>
              <a:off x="3334965" y="5822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343">
              <a:extLst>
                <a:ext uri="{FF2B5EF4-FFF2-40B4-BE49-F238E27FC236}">
                  <a16:creationId xmlns:a16="http://schemas.microsoft.com/office/drawing/2014/main" id="{70A94651-716F-D940-8EE4-7F2D054270B3}"/>
                </a:ext>
              </a:extLst>
            </p:cNvPr>
            <p:cNvSpPr/>
            <p:nvPr/>
          </p:nvSpPr>
          <p:spPr>
            <a:xfrm>
              <a:off x="3598897" y="52952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344">
              <a:extLst>
                <a:ext uri="{FF2B5EF4-FFF2-40B4-BE49-F238E27FC236}">
                  <a16:creationId xmlns:a16="http://schemas.microsoft.com/office/drawing/2014/main" id="{5F9FACB6-4815-9440-9D47-0F7AA94D9C67}"/>
                </a:ext>
              </a:extLst>
            </p:cNvPr>
            <p:cNvSpPr/>
            <p:nvPr/>
          </p:nvSpPr>
          <p:spPr>
            <a:xfrm>
              <a:off x="3454509" y="4767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345">
              <a:extLst>
                <a:ext uri="{FF2B5EF4-FFF2-40B4-BE49-F238E27FC236}">
                  <a16:creationId xmlns:a16="http://schemas.microsoft.com/office/drawing/2014/main" id="{A70F8F98-A310-FA40-96A0-589B7B6E83B0}"/>
                </a:ext>
              </a:extLst>
            </p:cNvPr>
            <p:cNvSpPr/>
            <p:nvPr/>
          </p:nvSpPr>
          <p:spPr>
            <a:xfrm>
              <a:off x="3517473" y="4240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346">
              <a:extLst>
                <a:ext uri="{FF2B5EF4-FFF2-40B4-BE49-F238E27FC236}">
                  <a16:creationId xmlns:a16="http://schemas.microsoft.com/office/drawing/2014/main" id="{4B582A6A-DA22-5C47-A97A-4221303A449D}"/>
                </a:ext>
              </a:extLst>
            </p:cNvPr>
            <p:cNvSpPr/>
            <p:nvPr/>
          </p:nvSpPr>
          <p:spPr>
            <a:xfrm>
              <a:off x="3561898" y="37132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347">
              <a:extLst>
                <a:ext uri="{FF2B5EF4-FFF2-40B4-BE49-F238E27FC236}">
                  <a16:creationId xmlns:a16="http://schemas.microsoft.com/office/drawing/2014/main" id="{262A4DA7-2508-C544-B8E9-6A45E88B2DD7}"/>
                </a:ext>
              </a:extLst>
            </p:cNvPr>
            <p:cNvSpPr/>
            <p:nvPr/>
          </p:nvSpPr>
          <p:spPr>
            <a:xfrm>
              <a:off x="3662010" y="3185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348">
              <a:extLst>
                <a:ext uri="{FF2B5EF4-FFF2-40B4-BE49-F238E27FC236}">
                  <a16:creationId xmlns:a16="http://schemas.microsoft.com/office/drawing/2014/main" id="{F22E12FE-8107-A14A-85FC-DAF81D17B3EE}"/>
                </a:ext>
              </a:extLst>
            </p:cNvPr>
            <p:cNvSpPr/>
            <p:nvPr/>
          </p:nvSpPr>
          <p:spPr>
            <a:xfrm>
              <a:off x="3675440" y="26585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349">
              <a:extLst>
                <a:ext uri="{FF2B5EF4-FFF2-40B4-BE49-F238E27FC236}">
                  <a16:creationId xmlns:a16="http://schemas.microsoft.com/office/drawing/2014/main" id="{7538626D-5C61-2E4E-994B-352EFFD0D0FD}"/>
                </a:ext>
              </a:extLst>
            </p:cNvPr>
            <p:cNvSpPr/>
            <p:nvPr/>
          </p:nvSpPr>
          <p:spPr>
            <a:xfrm>
              <a:off x="3650392" y="21312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350">
              <a:extLst>
                <a:ext uri="{FF2B5EF4-FFF2-40B4-BE49-F238E27FC236}">
                  <a16:creationId xmlns:a16="http://schemas.microsoft.com/office/drawing/2014/main" id="{80A1CA08-CB9C-6744-966B-60BA6DFAD701}"/>
                </a:ext>
              </a:extLst>
            </p:cNvPr>
            <p:cNvSpPr/>
            <p:nvPr/>
          </p:nvSpPr>
          <p:spPr>
            <a:xfrm>
              <a:off x="3610863" y="16038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g351">
              <a:extLst>
                <a:ext uri="{FF2B5EF4-FFF2-40B4-BE49-F238E27FC236}">
                  <a16:creationId xmlns:a16="http://schemas.microsoft.com/office/drawing/2014/main" id="{4026CF06-B2AD-4542-9D8A-FEBDEC280BE3}"/>
                </a:ext>
              </a:extLst>
            </p:cNvPr>
            <p:cNvSpPr/>
            <p:nvPr/>
          </p:nvSpPr>
          <p:spPr>
            <a:xfrm>
              <a:off x="2436180" y="6177423"/>
              <a:ext cx="3713960" cy="724699"/>
            </a:xfrm>
            <a:custGeom>
              <a:avLst/>
              <a:gdLst/>
              <a:ahLst/>
              <a:cxnLst/>
              <a:rect l="0" t="0" r="0" b="0"/>
              <a:pathLst>
                <a:path w="3713960" h="724699">
                  <a:moveTo>
                    <a:pt x="0" y="724699"/>
                  </a:moveTo>
                  <a:lnTo>
                    <a:pt x="7268" y="724699"/>
                  </a:lnTo>
                  <a:lnTo>
                    <a:pt x="14536" y="724699"/>
                  </a:lnTo>
                  <a:lnTo>
                    <a:pt x="21804" y="724699"/>
                  </a:lnTo>
                  <a:lnTo>
                    <a:pt x="29072" y="724699"/>
                  </a:lnTo>
                  <a:lnTo>
                    <a:pt x="36340" y="724699"/>
                  </a:lnTo>
                  <a:lnTo>
                    <a:pt x="43608" y="724699"/>
                  </a:lnTo>
                  <a:lnTo>
                    <a:pt x="50876" y="724699"/>
                  </a:lnTo>
                  <a:lnTo>
                    <a:pt x="58144" y="724699"/>
                  </a:lnTo>
                  <a:lnTo>
                    <a:pt x="65412" y="724699"/>
                  </a:lnTo>
                  <a:lnTo>
                    <a:pt x="72680" y="724699"/>
                  </a:lnTo>
                  <a:lnTo>
                    <a:pt x="79948" y="724699"/>
                  </a:lnTo>
                  <a:lnTo>
                    <a:pt x="87216" y="724699"/>
                  </a:lnTo>
                  <a:lnTo>
                    <a:pt x="94484" y="724699"/>
                  </a:lnTo>
                  <a:lnTo>
                    <a:pt x="101752" y="724699"/>
                  </a:lnTo>
                  <a:lnTo>
                    <a:pt x="109020" y="724699"/>
                  </a:lnTo>
                  <a:lnTo>
                    <a:pt x="116288" y="724699"/>
                  </a:lnTo>
                  <a:lnTo>
                    <a:pt x="123556" y="724699"/>
                  </a:lnTo>
                  <a:lnTo>
                    <a:pt x="130824" y="724699"/>
                  </a:lnTo>
                  <a:lnTo>
                    <a:pt x="138092" y="724699"/>
                  </a:lnTo>
                  <a:lnTo>
                    <a:pt x="145360" y="724699"/>
                  </a:lnTo>
                  <a:lnTo>
                    <a:pt x="152628" y="724699"/>
                  </a:lnTo>
                  <a:lnTo>
                    <a:pt x="159896" y="724699"/>
                  </a:lnTo>
                  <a:lnTo>
                    <a:pt x="167164" y="724699"/>
                  </a:lnTo>
                  <a:lnTo>
                    <a:pt x="174432" y="724699"/>
                  </a:lnTo>
                  <a:lnTo>
                    <a:pt x="181700" y="724699"/>
                  </a:lnTo>
                  <a:lnTo>
                    <a:pt x="188968" y="724699"/>
                  </a:lnTo>
                  <a:lnTo>
                    <a:pt x="196236" y="724699"/>
                  </a:lnTo>
                  <a:lnTo>
                    <a:pt x="203504" y="724699"/>
                  </a:lnTo>
                  <a:lnTo>
                    <a:pt x="210772" y="724699"/>
                  </a:lnTo>
                  <a:lnTo>
                    <a:pt x="218040" y="724699"/>
                  </a:lnTo>
                  <a:lnTo>
                    <a:pt x="225308" y="724699"/>
                  </a:lnTo>
                  <a:lnTo>
                    <a:pt x="232576" y="724699"/>
                  </a:lnTo>
                  <a:lnTo>
                    <a:pt x="239844" y="724699"/>
                  </a:lnTo>
                  <a:lnTo>
                    <a:pt x="247112" y="724699"/>
                  </a:lnTo>
                  <a:lnTo>
                    <a:pt x="254380" y="724699"/>
                  </a:lnTo>
                  <a:lnTo>
                    <a:pt x="261648" y="724699"/>
                  </a:lnTo>
                  <a:lnTo>
                    <a:pt x="268916" y="724699"/>
                  </a:lnTo>
                  <a:lnTo>
                    <a:pt x="276184" y="724699"/>
                  </a:lnTo>
                  <a:lnTo>
                    <a:pt x="283452" y="724699"/>
                  </a:lnTo>
                  <a:lnTo>
                    <a:pt x="290720" y="724699"/>
                  </a:lnTo>
                  <a:lnTo>
                    <a:pt x="297988" y="724699"/>
                  </a:lnTo>
                  <a:lnTo>
                    <a:pt x="305257" y="724699"/>
                  </a:lnTo>
                  <a:lnTo>
                    <a:pt x="312525" y="724699"/>
                  </a:lnTo>
                  <a:lnTo>
                    <a:pt x="319793" y="724699"/>
                  </a:lnTo>
                  <a:lnTo>
                    <a:pt x="327061" y="724699"/>
                  </a:lnTo>
                  <a:lnTo>
                    <a:pt x="334329" y="724699"/>
                  </a:lnTo>
                  <a:lnTo>
                    <a:pt x="341597" y="724699"/>
                  </a:lnTo>
                  <a:lnTo>
                    <a:pt x="348865" y="724699"/>
                  </a:lnTo>
                  <a:lnTo>
                    <a:pt x="356133" y="724699"/>
                  </a:lnTo>
                  <a:lnTo>
                    <a:pt x="363401" y="724699"/>
                  </a:lnTo>
                  <a:lnTo>
                    <a:pt x="370669" y="724699"/>
                  </a:lnTo>
                  <a:lnTo>
                    <a:pt x="377937" y="724699"/>
                  </a:lnTo>
                  <a:lnTo>
                    <a:pt x="385205" y="724699"/>
                  </a:lnTo>
                  <a:lnTo>
                    <a:pt x="392473" y="724699"/>
                  </a:lnTo>
                  <a:lnTo>
                    <a:pt x="399741" y="724699"/>
                  </a:lnTo>
                  <a:lnTo>
                    <a:pt x="407009" y="724699"/>
                  </a:lnTo>
                  <a:lnTo>
                    <a:pt x="414277" y="724699"/>
                  </a:lnTo>
                  <a:lnTo>
                    <a:pt x="421545" y="724699"/>
                  </a:lnTo>
                  <a:lnTo>
                    <a:pt x="428813" y="724699"/>
                  </a:lnTo>
                  <a:lnTo>
                    <a:pt x="436081" y="724699"/>
                  </a:lnTo>
                  <a:lnTo>
                    <a:pt x="443349" y="724699"/>
                  </a:lnTo>
                  <a:lnTo>
                    <a:pt x="450617" y="724699"/>
                  </a:lnTo>
                  <a:lnTo>
                    <a:pt x="457885" y="724699"/>
                  </a:lnTo>
                  <a:lnTo>
                    <a:pt x="465153" y="724699"/>
                  </a:lnTo>
                  <a:lnTo>
                    <a:pt x="472421" y="724699"/>
                  </a:lnTo>
                  <a:lnTo>
                    <a:pt x="479689" y="724699"/>
                  </a:lnTo>
                  <a:lnTo>
                    <a:pt x="486957" y="724699"/>
                  </a:lnTo>
                  <a:lnTo>
                    <a:pt x="494225" y="724699"/>
                  </a:lnTo>
                  <a:lnTo>
                    <a:pt x="501493" y="724699"/>
                  </a:lnTo>
                  <a:lnTo>
                    <a:pt x="508761" y="724699"/>
                  </a:lnTo>
                  <a:lnTo>
                    <a:pt x="516029" y="724699"/>
                  </a:lnTo>
                  <a:lnTo>
                    <a:pt x="523297" y="724699"/>
                  </a:lnTo>
                  <a:lnTo>
                    <a:pt x="530565" y="724699"/>
                  </a:lnTo>
                  <a:lnTo>
                    <a:pt x="537833" y="724699"/>
                  </a:lnTo>
                  <a:lnTo>
                    <a:pt x="545101" y="724699"/>
                  </a:lnTo>
                  <a:lnTo>
                    <a:pt x="552369" y="724699"/>
                  </a:lnTo>
                  <a:lnTo>
                    <a:pt x="559637" y="724699"/>
                  </a:lnTo>
                  <a:lnTo>
                    <a:pt x="566905" y="724699"/>
                  </a:lnTo>
                  <a:lnTo>
                    <a:pt x="574173" y="724699"/>
                  </a:lnTo>
                  <a:lnTo>
                    <a:pt x="581441" y="724699"/>
                  </a:lnTo>
                  <a:lnTo>
                    <a:pt x="588709" y="724699"/>
                  </a:lnTo>
                  <a:lnTo>
                    <a:pt x="595977" y="724699"/>
                  </a:lnTo>
                  <a:lnTo>
                    <a:pt x="603246" y="724699"/>
                  </a:lnTo>
                  <a:lnTo>
                    <a:pt x="610514" y="724699"/>
                  </a:lnTo>
                  <a:lnTo>
                    <a:pt x="617782" y="724699"/>
                  </a:lnTo>
                  <a:lnTo>
                    <a:pt x="625050" y="724699"/>
                  </a:lnTo>
                  <a:lnTo>
                    <a:pt x="632318" y="724699"/>
                  </a:lnTo>
                  <a:lnTo>
                    <a:pt x="639586" y="724699"/>
                  </a:lnTo>
                  <a:lnTo>
                    <a:pt x="646854" y="724699"/>
                  </a:lnTo>
                  <a:lnTo>
                    <a:pt x="654122" y="724699"/>
                  </a:lnTo>
                  <a:lnTo>
                    <a:pt x="661390" y="724699"/>
                  </a:lnTo>
                  <a:lnTo>
                    <a:pt x="668658" y="724699"/>
                  </a:lnTo>
                  <a:lnTo>
                    <a:pt x="675926" y="724697"/>
                  </a:lnTo>
                  <a:lnTo>
                    <a:pt x="683194" y="724693"/>
                  </a:lnTo>
                  <a:lnTo>
                    <a:pt x="690462" y="724684"/>
                  </a:lnTo>
                  <a:lnTo>
                    <a:pt x="697730" y="724664"/>
                  </a:lnTo>
                  <a:lnTo>
                    <a:pt x="704998" y="724619"/>
                  </a:lnTo>
                  <a:lnTo>
                    <a:pt x="712266" y="724528"/>
                  </a:lnTo>
                  <a:lnTo>
                    <a:pt x="719534" y="724357"/>
                  </a:lnTo>
                  <a:lnTo>
                    <a:pt x="726802" y="724060"/>
                  </a:lnTo>
                  <a:lnTo>
                    <a:pt x="734070" y="723578"/>
                  </a:lnTo>
                  <a:lnTo>
                    <a:pt x="741338" y="722853"/>
                  </a:lnTo>
                  <a:lnTo>
                    <a:pt x="748606" y="721841"/>
                  </a:lnTo>
                  <a:lnTo>
                    <a:pt x="755874" y="720533"/>
                  </a:lnTo>
                  <a:lnTo>
                    <a:pt x="763142" y="718976"/>
                  </a:lnTo>
                  <a:lnTo>
                    <a:pt x="770410" y="717283"/>
                  </a:lnTo>
                  <a:lnTo>
                    <a:pt x="777678" y="715625"/>
                  </a:lnTo>
                  <a:lnTo>
                    <a:pt x="784946" y="714207"/>
                  </a:lnTo>
                  <a:lnTo>
                    <a:pt x="792214" y="713222"/>
                  </a:lnTo>
                  <a:lnTo>
                    <a:pt x="799482" y="712793"/>
                  </a:lnTo>
                  <a:lnTo>
                    <a:pt x="806750" y="712934"/>
                  </a:lnTo>
                  <a:lnTo>
                    <a:pt x="814018" y="713517"/>
                  </a:lnTo>
                  <a:lnTo>
                    <a:pt x="821286" y="714281"/>
                  </a:lnTo>
                  <a:lnTo>
                    <a:pt x="828554" y="714871"/>
                  </a:lnTo>
                  <a:lnTo>
                    <a:pt x="835822" y="714833"/>
                  </a:lnTo>
                  <a:lnTo>
                    <a:pt x="843090" y="713826"/>
                  </a:lnTo>
                  <a:lnTo>
                    <a:pt x="850358" y="711592"/>
                  </a:lnTo>
                  <a:lnTo>
                    <a:pt x="857626" y="707988"/>
                  </a:lnTo>
                  <a:lnTo>
                    <a:pt x="864894" y="702981"/>
                  </a:lnTo>
                  <a:lnTo>
                    <a:pt x="872162" y="696615"/>
                  </a:lnTo>
                  <a:lnTo>
                    <a:pt x="879430" y="688969"/>
                  </a:lnTo>
                  <a:lnTo>
                    <a:pt x="886698" y="680099"/>
                  </a:lnTo>
                  <a:lnTo>
                    <a:pt x="893966" y="670005"/>
                  </a:lnTo>
                  <a:lnTo>
                    <a:pt x="901235" y="658623"/>
                  </a:lnTo>
                  <a:lnTo>
                    <a:pt x="908503" y="645839"/>
                  </a:lnTo>
                  <a:lnTo>
                    <a:pt x="915771" y="631536"/>
                  </a:lnTo>
                  <a:lnTo>
                    <a:pt x="923039" y="615635"/>
                  </a:lnTo>
                  <a:lnTo>
                    <a:pt x="930307" y="598132"/>
                  </a:lnTo>
                  <a:lnTo>
                    <a:pt x="937575" y="579097"/>
                  </a:lnTo>
                  <a:lnTo>
                    <a:pt x="944843" y="558669"/>
                  </a:lnTo>
                  <a:lnTo>
                    <a:pt x="952111" y="537027"/>
                  </a:lnTo>
                  <a:lnTo>
                    <a:pt x="959379" y="514370"/>
                  </a:lnTo>
                  <a:lnTo>
                    <a:pt x="966647" y="490958"/>
                  </a:lnTo>
                  <a:lnTo>
                    <a:pt x="973915" y="467133"/>
                  </a:lnTo>
                  <a:lnTo>
                    <a:pt x="981183" y="443201"/>
                  </a:lnTo>
                  <a:lnTo>
                    <a:pt x="988451" y="419411"/>
                  </a:lnTo>
                  <a:lnTo>
                    <a:pt x="995719" y="395852"/>
                  </a:lnTo>
                  <a:lnTo>
                    <a:pt x="1002987" y="372376"/>
                  </a:lnTo>
                  <a:lnTo>
                    <a:pt x="1010255" y="348602"/>
                  </a:lnTo>
                  <a:lnTo>
                    <a:pt x="1017523" y="324017"/>
                  </a:lnTo>
                  <a:lnTo>
                    <a:pt x="1024791" y="298192"/>
                  </a:lnTo>
                  <a:lnTo>
                    <a:pt x="1032059" y="271018"/>
                  </a:lnTo>
                  <a:lnTo>
                    <a:pt x="1039327" y="242887"/>
                  </a:lnTo>
                  <a:lnTo>
                    <a:pt x="1046595" y="214715"/>
                  </a:lnTo>
                  <a:lnTo>
                    <a:pt x="1053863" y="187785"/>
                  </a:lnTo>
                  <a:lnTo>
                    <a:pt x="1061131" y="163424"/>
                  </a:lnTo>
                  <a:lnTo>
                    <a:pt x="1068399" y="142638"/>
                  </a:lnTo>
                  <a:lnTo>
                    <a:pt x="1075667" y="125809"/>
                  </a:lnTo>
                  <a:lnTo>
                    <a:pt x="1082935" y="112571"/>
                  </a:lnTo>
                  <a:lnTo>
                    <a:pt x="1090203" y="101950"/>
                  </a:lnTo>
                  <a:lnTo>
                    <a:pt x="1097471" y="92392"/>
                  </a:lnTo>
                  <a:lnTo>
                    <a:pt x="1104739" y="82520"/>
                  </a:lnTo>
                  <a:lnTo>
                    <a:pt x="1112007" y="71420"/>
                  </a:lnTo>
                  <a:lnTo>
                    <a:pt x="1119275" y="58770"/>
                  </a:lnTo>
                  <a:lnTo>
                    <a:pt x="1126543" y="44905"/>
                  </a:lnTo>
                  <a:lnTo>
                    <a:pt x="1133811" y="30762"/>
                  </a:lnTo>
                  <a:lnTo>
                    <a:pt x="1141079" y="17715"/>
                  </a:lnTo>
                  <a:lnTo>
                    <a:pt x="1148347" y="7330"/>
                  </a:lnTo>
                  <a:lnTo>
                    <a:pt x="1155615" y="1067"/>
                  </a:lnTo>
                  <a:lnTo>
                    <a:pt x="1162883" y="0"/>
                  </a:lnTo>
                  <a:lnTo>
                    <a:pt x="1170151" y="4616"/>
                  </a:lnTo>
                  <a:lnTo>
                    <a:pt x="1177419" y="14769"/>
                  </a:lnTo>
                  <a:lnTo>
                    <a:pt x="1184687" y="29776"/>
                  </a:lnTo>
                  <a:lnTo>
                    <a:pt x="1191955" y="48619"/>
                  </a:lnTo>
                  <a:lnTo>
                    <a:pt x="1199224" y="70187"/>
                  </a:lnTo>
                  <a:lnTo>
                    <a:pt x="1206492" y="93467"/>
                  </a:lnTo>
                  <a:lnTo>
                    <a:pt x="1213760" y="117677"/>
                  </a:lnTo>
                  <a:lnTo>
                    <a:pt x="1221028" y="142340"/>
                  </a:lnTo>
                  <a:lnTo>
                    <a:pt x="1228296" y="167257"/>
                  </a:lnTo>
                  <a:lnTo>
                    <a:pt x="1235564" y="192494"/>
                  </a:lnTo>
                  <a:lnTo>
                    <a:pt x="1242832" y="218176"/>
                  </a:lnTo>
                  <a:lnTo>
                    <a:pt x="1250100" y="244298"/>
                  </a:lnTo>
                  <a:lnTo>
                    <a:pt x="1257368" y="270573"/>
                  </a:lnTo>
                  <a:lnTo>
                    <a:pt x="1264636" y="296383"/>
                  </a:lnTo>
                  <a:lnTo>
                    <a:pt x="1271904" y="320886"/>
                  </a:lnTo>
                  <a:lnTo>
                    <a:pt x="1279172" y="343259"/>
                  </a:lnTo>
                  <a:lnTo>
                    <a:pt x="1286440" y="362974"/>
                  </a:lnTo>
                  <a:lnTo>
                    <a:pt x="1293708" y="380017"/>
                  </a:lnTo>
                  <a:lnTo>
                    <a:pt x="1300976" y="394948"/>
                  </a:lnTo>
                  <a:lnTo>
                    <a:pt x="1308244" y="408783"/>
                  </a:lnTo>
                  <a:lnTo>
                    <a:pt x="1315512" y="422737"/>
                  </a:lnTo>
                  <a:lnTo>
                    <a:pt x="1322780" y="437916"/>
                  </a:lnTo>
                  <a:lnTo>
                    <a:pt x="1330048" y="455052"/>
                  </a:lnTo>
                  <a:lnTo>
                    <a:pt x="1337316" y="474356"/>
                  </a:lnTo>
                  <a:lnTo>
                    <a:pt x="1344584" y="495511"/>
                  </a:lnTo>
                  <a:lnTo>
                    <a:pt x="1351852" y="517678"/>
                  </a:lnTo>
                  <a:lnTo>
                    <a:pt x="1359120" y="539709"/>
                  </a:lnTo>
                  <a:lnTo>
                    <a:pt x="1366388" y="560545"/>
                  </a:lnTo>
                  <a:lnTo>
                    <a:pt x="1373656" y="579322"/>
                  </a:lnTo>
                  <a:lnTo>
                    <a:pt x="1380924" y="595509"/>
                  </a:lnTo>
                  <a:lnTo>
                    <a:pt x="1388192" y="608958"/>
                  </a:lnTo>
                  <a:lnTo>
                    <a:pt x="1395460" y="619880"/>
                  </a:lnTo>
                  <a:lnTo>
                    <a:pt x="1402728" y="628756"/>
                  </a:lnTo>
                  <a:lnTo>
                    <a:pt x="1409996" y="636201"/>
                  </a:lnTo>
                  <a:lnTo>
                    <a:pt x="1417264" y="642842"/>
                  </a:lnTo>
                  <a:lnTo>
                    <a:pt x="1424532" y="649197"/>
                  </a:lnTo>
                  <a:lnTo>
                    <a:pt x="1431800" y="655598"/>
                  </a:lnTo>
                  <a:lnTo>
                    <a:pt x="1439068" y="662149"/>
                  </a:lnTo>
                  <a:lnTo>
                    <a:pt x="1446336" y="668728"/>
                  </a:lnTo>
                  <a:lnTo>
                    <a:pt x="1453604" y="675039"/>
                  </a:lnTo>
                  <a:lnTo>
                    <a:pt x="1460872" y="680701"/>
                  </a:lnTo>
                  <a:lnTo>
                    <a:pt x="1468140" y="685359"/>
                  </a:lnTo>
                  <a:lnTo>
                    <a:pt x="1475408" y="688748"/>
                  </a:lnTo>
                  <a:lnTo>
                    <a:pt x="1482676" y="690887"/>
                  </a:lnTo>
                  <a:lnTo>
                    <a:pt x="1489944" y="692047"/>
                  </a:lnTo>
                  <a:lnTo>
                    <a:pt x="1497212" y="692615"/>
                  </a:lnTo>
                  <a:lnTo>
                    <a:pt x="1504481" y="693039"/>
                  </a:lnTo>
                  <a:lnTo>
                    <a:pt x="1511749" y="693736"/>
                  </a:lnTo>
                  <a:lnTo>
                    <a:pt x="1519017" y="695019"/>
                  </a:lnTo>
                  <a:lnTo>
                    <a:pt x="1526285" y="697050"/>
                  </a:lnTo>
                  <a:lnTo>
                    <a:pt x="1533553" y="699820"/>
                  </a:lnTo>
                  <a:lnTo>
                    <a:pt x="1540821" y="703170"/>
                  </a:lnTo>
                  <a:lnTo>
                    <a:pt x="1548089" y="706828"/>
                  </a:lnTo>
                  <a:lnTo>
                    <a:pt x="1555357" y="710471"/>
                  </a:lnTo>
                  <a:lnTo>
                    <a:pt x="1562625" y="713793"/>
                  </a:lnTo>
                  <a:lnTo>
                    <a:pt x="1569893" y="716555"/>
                  </a:lnTo>
                  <a:lnTo>
                    <a:pt x="1577161" y="718634"/>
                  </a:lnTo>
                  <a:lnTo>
                    <a:pt x="1584429" y="720020"/>
                  </a:lnTo>
                  <a:lnTo>
                    <a:pt x="1591697" y="720810"/>
                  </a:lnTo>
                  <a:lnTo>
                    <a:pt x="1598965" y="721170"/>
                  </a:lnTo>
                  <a:lnTo>
                    <a:pt x="1606233" y="721287"/>
                  </a:lnTo>
                  <a:lnTo>
                    <a:pt x="1613501" y="721357"/>
                  </a:lnTo>
                  <a:lnTo>
                    <a:pt x="1620769" y="721496"/>
                  </a:lnTo>
                  <a:lnTo>
                    <a:pt x="1628037" y="721758"/>
                  </a:lnTo>
                  <a:lnTo>
                    <a:pt x="1635305" y="722140"/>
                  </a:lnTo>
                  <a:lnTo>
                    <a:pt x="1642573" y="722601"/>
                  </a:lnTo>
                  <a:lnTo>
                    <a:pt x="1649841" y="723083"/>
                  </a:lnTo>
                  <a:lnTo>
                    <a:pt x="1657109" y="723531"/>
                  </a:lnTo>
                  <a:lnTo>
                    <a:pt x="1664377" y="723908"/>
                  </a:lnTo>
                  <a:lnTo>
                    <a:pt x="1671645" y="724198"/>
                  </a:lnTo>
                  <a:lnTo>
                    <a:pt x="1678913" y="724402"/>
                  </a:lnTo>
                  <a:lnTo>
                    <a:pt x="1686181" y="724535"/>
                  </a:lnTo>
                  <a:lnTo>
                    <a:pt x="1693449" y="724614"/>
                  </a:lnTo>
                  <a:lnTo>
                    <a:pt x="1700717" y="724658"/>
                  </a:lnTo>
                  <a:lnTo>
                    <a:pt x="1707985" y="724681"/>
                  </a:lnTo>
                  <a:lnTo>
                    <a:pt x="1715253" y="724692"/>
                  </a:lnTo>
                  <a:lnTo>
                    <a:pt x="1722521" y="724696"/>
                  </a:lnTo>
                  <a:lnTo>
                    <a:pt x="1729789" y="724698"/>
                  </a:lnTo>
                  <a:lnTo>
                    <a:pt x="1737057" y="724699"/>
                  </a:lnTo>
                  <a:lnTo>
                    <a:pt x="1744325" y="724699"/>
                  </a:lnTo>
                  <a:lnTo>
                    <a:pt x="1751593" y="724699"/>
                  </a:lnTo>
                  <a:lnTo>
                    <a:pt x="1758861" y="724699"/>
                  </a:lnTo>
                  <a:lnTo>
                    <a:pt x="1766129" y="724699"/>
                  </a:lnTo>
                  <a:lnTo>
                    <a:pt x="1773397" y="724699"/>
                  </a:lnTo>
                  <a:lnTo>
                    <a:pt x="1780665" y="724699"/>
                  </a:lnTo>
                  <a:lnTo>
                    <a:pt x="1787933" y="724699"/>
                  </a:lnTo>
                  <a:lnTo>
                    <a:pt x="1795201" y="724699"/>
                  </a:lnTo>
                  <a:lnTo>
                    <a:pt x="1802470" y="724699"/>
                  </a:lnTo>
                  <a:lnTo>
                    <a:pt x="1809738" y="724699"/>
                  </a:lnTo>
                  <a:lnTo>
                    <a:pt x="1817006" y="724699"/>
                  </a:lnTo>
                  <a:lnTo>
                    <a:pt x="1824274" y="724699"/>
                  </a:lnTo>
                  <a:lnTo>
                    <a:pt x="1831542" y="724699"/>
                  </a:lnTo>
                  <a:lnTo>
                    <a:pt x="1838810" y="724699"/>
                  </a:lnTo>
                  <a:lnTo>
                    <a:pt x="1846078" y="724699"/>
                  </a:lnTo>
                  <a:lnTo>
                    <a:pt x="1853346" y="724699"/>
                  </a:lnTo>
                  <a:lnTo>
                    <a:pt x="1860614" y="724699"/>
                  </a:lnTo>
                  <a:lnTo>
                    <a:pt x="1867882" y="724699"/>
                  </a:lnTo>
                  <a:lnTo>
                    <a:pt x="1875150" y="724699"/>
                  </a:lnTo>
                  <a:lnTo>
                    <a:pt x="1882418" y="724699"/>
                  </a:lnTo>
                  <a:lnTo>
                    <a:pt x="1889686" y="724699"/>
                  </a:lnTo>
                  <a:lnTo>
                    <a:pt x="1896954" y="724699"/>
                  </a:lnTo>
                  <a:lnTo>
                    <a:pt x="1904222" y="724699"/>
                  </a:lnTo>
                  <a:lnTo>
                    <a:pt x="1911490" y="724699"/>
                  </a:lnTo>
                  <a:lnTo>
                    <a:pt x="1918758" y="724699"/>
                  </a:lnTo>
                  <a:lnTo>
                    <a:pt x="1926026" y="724699"/>
                  </a:lnTo>
                  <a:lnTo>
                    <a:pt x="1933294" y="724699"/>
                  </a:lnTo>
                  <a:lnTo>
                    <a:pt x="1940562" y="724699"/>
                  </a:lnTo>
                  <a:lnTo>
                    <a:pt x="1947830" y="724699"/>
                  </a:lnTo>
                  <a:lnTo>
                    <a:pt x="1955098" y="724699"/>
                  </a:lnTo>
                  <a:lnTo>
                    <a:pt x="1962366" y="724699"/>
                  </a:lnTo>
                  <a:lnTo>
                    <a:pt x="1969634" y="724699"/>
                  </a:lnTo>
                  <a:lnTo>
                    <a:pt x="1976902" y="724699"/>
                  </a:lnTo>
                  <a:lnTo>
                    <a:pt x="1984170" y="724699"/>
                  </a:lnTo>
                  <a:lnTo>
                    <a:pt x="1991438" y="724699"/>
                  </a:lnTo>
                  <a:lnTo>
                    <a:pt x="1998706" y="724699"/>
                  </a:lnTo>
                  <a:lnTo>
                    <a:pt x="2005974" y="724699"/>
                  </a:lnTo>
                  <a:lnTo>
                    <a:pt x="2013242" y="724699"/>
                  </a:lnTo>
                  <a:lnTo>
                    <a:pt x="2020510" y="724699"/>
                  </a:lnTo>
                  <a:lnTo>
                    <a:pt x="2027778" y="724699"/>
                  </a:lnTo>
                  <a:lnTo>
                    <a:pt x="2035046" y="724699"/>
                  </a:lnTo>
                  <a:lnTo>
                    <a:pt x="2042314" y="724699"/>
                  </a:lnTo>
                  <a:lnTo>
                    <a:pt x="2049582" y="724699"/>
                  </a:lnTo>
                  <a:lnTo>
                    <a:pt x="2056850" y="724699"/>
                  </a:lnTo>
                  <a:lnTo>
                    <a:pt x="2064118" y="724699"/>
                  </a:lnTo>
                  <a:lnTo>
                    <a:pt x="2071386" y="724699"/>
                  </a:lnTo>
                  <a:lnTo>
                    <a:pt x="2078654" y="724699"/>
                  </a:lnTo>
                  <a:lnTo>
                    <a:pt x="2085922" y="724699"/>
                  </a:lnTo>
                  <a:lnTo>
                    <a:pt x="2093190" y="724699"/>
                  </a:lnTo>
                  <a:lnTo>
                    <a:pt x="2100459" y="724699"/>
                  </a:lnTo>
                  <a:lnTo>
                    <a:pt x="2107727" y="724699"/>
                  </a:lnTo>
                  <a:lnTo>
                    <a:pt x="2114995" y="724699"/>
                  </a:lnTo>
                  <a:lnTo>
                    <a:pt x="2122263" y="724699"/>
                  </a:lnTo>
                  <a:lnTo>
                    <a:pt x="2129531" y="724699"/>
                  </a:lnTo>
                  <a:lnTo>
                    <a:pt x="2136799" y="724699"/>
                  </a:lnTo>
                  <a:lnTo>
                    <a:pt x="2144067" y="724699"/>
                  </a:lnTo>
                  <a:lnTo>
                    <a:pt x="2151335" y="724699"/>
                  </a:lnTo>
                  <a:lnTo>
                    <a:pt x="2158603" y="724699"/>
                  </a:lnTo>
                  <a:lnTo>
                    <a:pt x="2165871" y="724699"/>
                  </a:lnTo>
                  <a:lnTo>
                    <a:pt x="2173139" y="724699"/>
                  </a:lnTo>
                  <a:lnTo>
                    <a:pt x="2180407" y="724699"/>
                  </a:lnTo>
                  <a:lnTo>
                    <a:pt x="2187675" y="724699"/>
                  </a:lnTo>
                  <a:lnTo>
                    <a:pt x="2194943" y="724699"/>
                  </a:lnTo>
                  <a:lnTo>
                    <a:pt x="2202211" y="724699"/>
                  </a:lnTo>
                  <a:lnTo>
                    <a:pt x="2209479" y="724699"/>
                  </a:lnTo>
                  <a:lnTo>
                    <a:pt x="2216747" y="724699"/>
                  </a:lnTo>
                  <a:lnTo>
                    <a:pt x="2224015" y="724699"/>
                  </a:lnTo>
                  <a:lnTo>
                    <a:pt x="2231283" y="724699"/>
                  </a:lnTo>
                  <a:lnTo>
                    <a:pt x="2238551" y="724699"/>
                  </a:lnTo>
                  <a:lnTo>
                    <a:pt x="2245819" y="724699"/>
                  </a:lnTo>
                  <a:lnTo>
                    <a:pt x="2253087" y="724699"/>
                  </a:lnTo>
                  <a:lnTo>
                    <a:pt x="2260355" y="724699"/>
                  </a:lnTo>
                  <a:lnTo>
                    <a:pt x="2267623" y="724699"/>
                  </a:lnTo>
                  <a:lnTo>
                    <a:pt x="2274891" y="724699"/>
                  </a:lnTo>
                  <a:lnTo>
                    <a:pt x="2282159" y="724699"/>
                  </a:lnTo>
                  <a:lnTo>
                    <a:pt x="2289427" y="724699"/>
                  </a:lnTo>
                  <a:lnTo>
                    <a:pt x="2296695" y="724699"/>
                  </a:lnTo>
                  <a:lnTo>
                    <a:pt x="2303963" y="724699"/>
                  </a:lnTo>
                  <a:lnTo>
                    <a:pt x="2311231" y="724699"/>
                  </a:lnTo>
                  <a:lnTo>
                    <a:pt x="2318499" y="724699"/>
                  </a:lnTo>
                  <a:lnTo>
                    <a:pt x="2325767" y="724699"/>
                  </a:lnTo>
                  <a:lnTo>
                    <a:pt x="2333035" y="724699"/>
                  </a:lnTo>
                  <a:lnTo>
                    <a:pt x="2340303" y="724699"/>
                  </a:lnTo>
                  <a:lnTo>
                    <a:pt x="2347571" y="724699"/>
                  </a:lnTo>
                  <a:lnTo>
                    <a:pt x="2354839" y="724699"/>
                  </a:lnTo>
                  <a:lnTo>
                    <a:pt x="2362107" y="724699"/>
                  </a:lnTo>
                  <a:lnTo>
                    <a:pt x="2369375" y="724699"/>
                  </a:lnTo>
                  <a:lnTo>
                    <a:pt x="2376643" y="724699"/>
                  </a:lnTo>
                  <a:lnTo>
                    <a:pt x="2383911" y="724699"/>
                  </a:lnTo>
                  <a:lnTo>
                    <a:pt x="2391179" y="724699"/>
                  </a:lnTo>
                  <a:lnTo>
                    <a:pt x="2398448" y="724699"/>
                  </a:lnTo>
                  <a:lnTo>
                    <a:pt x="2405716" y="724699"/>
                  </a:lnTo>
                  <a:lnTo>
                    <a:pt x="2412984" y="724699"/>
                  </a:lnTo>
                  <a:lnTo>
                    <a:pt x="2420252" y="724699"/>
                  </a:lnTo>
                  <a:lnTo>
                    <a:pt x="2427520" y="724699"/>
                  </a:lnTo>
                  <a:lnTo>
                    <a:pt x="2434788" y="724699"/>
                  </a:lnTo>
                  <a:lnTo>
                    <a:pt x="2442056" y="724699"/>
                  </a:lnTo>
                  <a:lnTo>
                    <a:pt x="2449324" y="724699"/>
                  </a:lnTo>
                  <a:lnTo>
                    <a:pt x="2456592" y="724699"/>
                  </a:lnTo>
                  <a:lnTo>
                    <a:pt x="2463860" y="724699"/>
                  </a:lnTo>
                  <a:lnTo>
                    <a:pt x="2471128" y="724699"/>
                  </a:lnTo>
                  <a:lnTo>
                    <a:pt x="2478396" y="724699"/>
                  </a:lnTo>
                  <a:lnTo>
                    <a:pt x="2485664" y="724699"/>
                  </a:lnTo>
                  <a:lnTo>
                    <a:pt x="2492932" y="724699"/>
                  </a:lnTo>
                  <a:lnTo>
                    <a:pt x="2500200" y="724699"/>
                  </a:lnTo>
                  <a:lnTo>
                    <a:pt x="2507468" y="724699"/>
                  </a:lnTo>
                  <a:lnTo>
                    <a:pt x="2514736" y="724699"/>
                  </a:lnTo>
                  <a:lnTo>
                    <a:pt x="2522004" y="724699"/>
                  </a:lnTo>
                  <a:lnTo>
                    <a:pt x="2529272" y="724699"/>
                  </a:lnTo>
                  <a:lnTo>
                    <a:pt x="2536540" y="724699"/>
                  </a:lnTo>
                  <a:lnTo>
                    <a:pt x="2543808" y="724699"/>
                  </a:lnTo>
                  <a:lnTo>
                    <a:pt x="2551076" y="724699"/>
                  </a:lnTo>
                  <a:lnTo>
                    <a:pt x="2558344" y="724699"/>
                  </a:lnTo>
                  <a:lnTo>
                    <a:pt x="2565612" y="724699"/>
                  </a:lnTo>
                  <a:lnTo>
                    <a:pt x="2572880" y="724699"/>
                  </a:lnTo>
                  <a:lnTo>
                    <a:pt x="2580148" y="724699"/>
                  </a:lnTo>
                  <a:lnTo>
                    <a:pt x="2587416" y="724699"/>
                  </a:lnTo>
                  <a:lnTo>
                    <a:pt x="2594684" y="724699"/>
                  </a:lnTo>
                  <a:lnTo>
                    <a:pt x="2601952" y="724699"/>
                  </a:lnTo>
                  <a:lnTo>
                    <a:pt x="2609220" y="724699"/>
                  </a:lnTo>
                  <a:lnTo>
                    <a:pt x="2616488" y="724699"/>
                  </a:lnTo>
                  <a:lnTo>
                    <a:pt x="2623756" y="724699"/>
                  </a:lnTo>
                  <a:lnTo>
                    <a:pt x="2631024" y="724699"/>
                  </a:lnTo>
                  <a:lnTo>
                    <a:pt x="2638292" y="724699"/>
                  </a:lnTo>
                  <a:lnTo>
                    <a:pt x="2645560" y="724699"/>
                  </a:lnTo>
                  <a:lnTo>
                    <a:pt x="2652828" y="724699"/>
                  </a:lnTo>
                  <a:lnTo>
                    <a:pt x="2660096" y="724699"/>
                  </a:lnTo>
                  <a:lnTo>
                    <a:pt x="2667364" y="724699"/>
                  </a:lnTo>
                  <a:lnTo>
                    <a:pt x="2674632" y="724699"/>
                  </a:lnTo>
                  <a:lnTo>
                    <a:pt x="2681900" y="724699"/>
                  </a:lnTo>
                  <a:lnTo>
                    <a:pt x="2689168" y="724699"/>
                  </a:lnTo>
                  <a:lnTo>
                    <a:pt x="2696437" y="724699"/>
                  </a:lnTo>
                  <a:lnTo>
                    <a:pt x="2703705" y="724699"/>
                  </a:lnTo>
                  <a:lnTo>
                    <a:pt x="2710973" y="724699"/>
                  </a:lnTo>
                  <a:lnTo>
                    <a:pt x="2718241" y="724699"/>
                  </a:lnTo>
                  <a:lnTo>
                    <a:pt x="2725509" y="724699"/>
                  </a:lnTo>
                  <a:lnTo>
                    <a:pt x="2732777" y="724699"/>
                  </a:lnTo>
                  <a:lnTo>
                    <a:pt x="2740045" y="724699"/>
                  </a:lnTo>
                  <a:lnTo>
                    <a:pt x="2747313" y="724699"/>
                  </a:lnTo>
                  <a:lnTo>
                    <a:pt x="2754581" y="724699"/>
                  </a:lnTo>
                  <a:lnTo>
                    <a:pt x="2761849" y="724699"/>
                  </a:lnTo>
                  <a:lnTo>
                    <a:pt x="2769117" y="724699"/>
                  </a:lnTo>
                  <a:lnTo>
                    <a:pt x="2776385" y="724699"/>
                  </a:lnTo>
                  <a:lnTo>
                    <a:pt x="2783653" y="724699"/>
                  </a:lnTo>
                  <a:lnTo>
                    <a:pt x="2790921" y="724699"/>
                  </a:lnTo>
                  <a:lnTo>
                    <a:pt x="2798189" y="724699"/>
                  </a:lnTo>
                  <a:lnTo>
                    <a:pt x="2805457" y="724699"/>
                  </a:lnTo>
                  <a:lnTo>
                    <a:pt x="2812725" y="724699"/>
                  </a:lnTo>
                  <a:lnTo>
                    <a:pt x="2819993" y="724699"/>
                  </a:lnTo>
                  <a:lnTo>
                    <a:pt x="2827261" y="724699"/>
                  </a:lnTo>
                  <a:lnTo>
                    <a:pt x="2834529" y="724699"/>
                  </a:lnTo>
                  <a:lnTo>
                    <a:pt x="2841797" y="724699"/>
                  </a:lnTo>
                  <a:lnTo>
                    <a:pt x="2849065" y="724699"/>
                  </a:lnTo>
                  <a:lnTo>
                    <a:pt x="2856333" y="724699"/>
                  </a:lnTo>
                  <a:lnTo>
                    <a:pt x="2863601" y="724699"/>
                  </a:lnTo>
                  <a:lnTo>
                    <a:pt x="2870869" y="724699"/>
                  </a:lnTo>
                  <a:lnTo>
                    <a:pt x="2878137" y="724699"/>
                  </a:lnTo>
                  <a:lnTo>
                    <a:pt x="2885405" y="724699"/>
                  </a:lnTo>
                  <a:lnTo>
                    <a:pt x="2892673" y="724699"/>
                  </a:lnTo>
                  <a:lnTo>
                    <a:pt x="2899941" y="724699"/>
                  </a:lnTo>
                  <a:lnTo>
                    <a:pt x="2907209" y="724699"/>
                  </a:lnTo>
                  <a:lnTo>
                    <a:pt x="2914477" y="724699"/>
                  </a:lnTo>
                  <a:lnTo>
                    <a:pt x="2921745" y="724699"/>
                  </a:lnTo>
                  <a:lnTo>
                    <a:pt x="2929013" y="724699"/>
                  </a:lnTo>
                  <a:lnTo>
                    <a:pt x="2936281" y="724699"/>
                  </a:lnTo>
                  <a:lnTo>
                    <a:pt x="2943549" y="724699"/>
                  </a:lnTo>
                  <a:lnTo>
                    <a:pt x="2950817" y="724699"/>
                  </a:lnTo>
                  <a:lnTo>
                    <a:pt x="2958085" y="724699"/>
                  </a:lnTo>
                  <a:lnTo>
                    <a:pt x="2965353" y="724699"/>
                  </a:lnTo>
                  <a:lnTo>
                    <a:pt x="2972621" y="724699"/>
                  </a:lnTo>
                  <a:lnTo>
                    <a:pt x="2979889" y="724699"/>
                  </a:lnTo>
                  <a:lnTo>
                    <a:pt x="2987157" y="724699"/>
                  </a:lnTo>
                  <a:lnTo>
                    <a:pt x="2994425" y="724699"/>
                  </a:lnTo>
                  <a:lnTo>
                    <a:pt x="3001694" y="724699"/>
                  </a:lnTo>
                  <a:lnTo>
                    <a:pt x="3008962" y="724699"/>
                  </a:lnTo>
                  <a:lnTo>
                    <a:pt x="3016230" y="724699"/>
                  </a:lnTo>
                  <a:lnTo>
                    <a:pt x="3023498" y="724699"/>
                  </a:lnTo>
                  <a:lnTo>
                    <a:pt x="3030766" y="724699"/>
                  </a:lnTo>
                  <a:lnTo>
                    <a:pt x="3038034" y="724699"/>
                  </a:lnTo>
                  <a:lnTo>
                    <a:pt x="3045302" y="724699"/>
                  </a:lnTo>
                  <a:lnTo>
                    <a:pt x="3052570" y="724699"/>
                  </a:lnTo>
                  <a:lnTo>
                    <a:pt x="3059838" y="724699"/>
                  </a:lnTo>
                  <a:lnTo>
                    <a:pt x="3067106" y="724699"/>
                  </a:lnTo>
                  <a:lnTo>
                    <a:pt x="3074374" y="724699"/>
                  </a:lnTo>
                  <a:lnTo>
                    <a:pt x="3081642" y="724699"/>
                  </a:lnTo>
                  <a:lnTo>
                    <a:pt x="3088910" y="724699"/>
                  </a:lnTo>
                  <a:lnTo>
                    <a:pt x="3096178" y="724699"/>
                  </a:lnTo>
                  <a:lnTo>
                    <a:pt x="3103446" y="724699"/>
                  </a:lnTo>
                  <a:lnTo>
                    <a:pt x="3110714" y="724699"/>
                  </a:lnTo>
                  <a:lnTo>
                    <a:pt x="3117982" y="724699"/>
                  </a:lnTo>
                  <a:lnTo>
                    <a:pt x="3125250" y="724699"/>
                  </a:lnTo>
                  <a:lnTo>
                    <a:pt x="3132518" y="724699"/>
                  </a:lnTo>
                  <a:lnTo>
                    <a:pt x="3139786" y="724699"/>
                  </a:lnTo>
                  <a:lnTo>
                    <a:pt x="3147054" y="724699"/>
                  </a:lnTo>
                  <a:lnTo>
                    <a:pt x="3154322" y="724699"/>
                  </a:lnTo>
                  <a:lnTo>
                    <a:pt x="3161590" y="724699"/>
                  </a:lnTo>
                  <a:lnTo>
                    <a:pt x="3168858" y="724699"/>
                  </a:lnTo>
                  <a:lnTo>
                    <a:pt x="3176126" y="724699"/>
                  </a:lnTo>
                  <a:lnTo>
                    <a:pt x="3183394" y="724699"/>
                  </a:lnTo>
                  <a:lnTo>
                    <a:pt x="3190662" y="724699"/>
                  </a:lnTo>
                  <a:lnTo>
                    <a:pt x="3197930" y="724699"/>
                  </a:lnTo>
                  <a:lnTo>
                    <a:pt x="3205198" y="724699"/>
                  </a:lnTo>
                  <a:lnTo>
                    <a:pt x="3212466" y="724699"/>
                  </a:lnTo>
                  <a:lnTo>
                    <a:pt x="3219734" y="724699"/>
                  </a:lnTo>
                  <a:lnTo>
                    <a:pt x="3227002" y="724699"/>
                  </a:lnTo>
                  <a:lnTo>
                    <a:pt x="3234270" y="724699"/>
                  </a:lnTo>
                  <a:lnTo>
                    <a:pt x="3241538" y="724699"/>
                  </a:lnTo>
                  <a:lnTo>
                    <a:pt x="3248806" y="724699"/>
                  </a:lnTo>
                  <a:lnTo>
                    <a:pt x="3256074" y="724699"/>
                  </a:lnTo>
                  <a:lnTo>
                    <a:pt x="3263342" y="724699"/>
                  </a:lnTo>
                  <a:lnTo>
                    <a:pt x="3270610" y="724699"/>
                  </a:lnTo>
                  <a:lnTo>
                    <a:pt x="3277878" y="724699"/>
                  </a:lnTo>
                  <a:lnTo>
                    <a:pt x="3285146" y="724699"/>
                  </a:lnTo>
                  <a:lnTo>
                    <a:pt x="3292414" y="724699"/>
                  </a:lnTo>
                  <a:lnTo>
                    <a:pt x="3299683" y="724699"/>
                  </a:lnTo>
                  <a:lnTo>
                    <a:pt x="3306951" y="724699"/>
                  </a:lnTo>
                  <a:lnTo>
                    <a:pt x="3314219" y="724699"/>
                  </a:lnTo>
                  <a:lnTo>
                    <a:pt x="3321487" y="724699"/>
                  </a:lnTo>
                  <a:lnTo>
                    <a:pt x="3328755" y="724699"/>
                  </a:lnTo>
                  <a:lnTo>
                    <a:pt x="3336023" y="724699"/>
                  </a:lnTo>
                  <a:lnTo>
                    <a:pt x="3343291" y="724699"/>
                  </a:lnTo>
                  <a:lnTo>
                    <a:pt x="3350559" y="724699"/>
                  </a:lnTo>
                  <a:lnTo>
                    <a:pt x="3357827" y="724699"/>
                  </a:lnTo>
                  <a:lnTo>
                    <a:pt x="3365095" y="724699"/>
                  </a:lnTo>
                  <a:lnTo>
                    <a:pt x="3372363" y="724699"/>
                  </a:lnTo>
                  <a:lnTo>
                    <a:pt x="3379631" y="724699"/>
                  </a:lnTo>
                  <a:lnTo>
                    <a:pt x="3386899" y="724699"/>
                  </a:lnTo>
                  <a:lnTo>
                    <a:pt x="3394167" y="724699"/>
                  </a:lnTo>
                  <a:lnTo>
                    <a:pt x="3401435" y="724699"/>
                  </a:lnTo>
                  <a:lnTo>
                    <a:pt x="3408703" y="724699"/>
                  </a:lnTo>
                  <a:lnTo>
                    <a:pt x="3415971" y="724699"/>
                  </a:lnTo>
                  <a:lnTo>
                    <a:pt x="3423239" y="724699"/>
                  </a:lnTo>
                  <a:lnTo>
                    <a:pt x="3430507" y="724699"/>
                  </a:lnTo>
                  <a:lnTo>
                    <a:pt x="3437775" y="724699"/>
                  </a:lnTo>
                  <a:lnTo>
                    <a:pt x="3445043" y="724699"/>
                  </a:lnTo>
                  <a:lnTo>
                    <a:pt x="3452311" y="724699"/>
                  </a:lnTo>
                  <a:lnTo>
                    <a:pt x="3459579" y="724699"/>
                  </a:lnTo>
                  <a:lnTo>
                    <a:pt x="3466847" y="724699"/>
                  </a:lnTo>
                  <a:lnTo>
                    <a:pt x="3474115" y="724699"/>
                  </a:lnTo>
                  <a:lnTo>
                    <a:pt x="3481383" y="724699"/>
                  </a:lnTo>
                  <a:lnTo>
                    <a:pt x="3488651" y="724699"/>
                  </a:lnTo>
                  <a:lnTo>
                    <a:pt x="3495919" y="724699"/>
                  </a:lnTo>
                  <a:lnTo>
                    <a:pt x="3503187" y="724699"/>
                  </a:lnTo>
                  <a:lnTo>
                    <a:pt x="3510455" y="724699"/>
                  </a:lnTo>
                  <a:lnTo>
                    <a:pt x="3517723" y="724699"/>
                  </a:lnTo>
                  <a:lnTo>
                    <a:pt x="3524991" y="724699"/>
                  </a:lnTo>
                  <a:lnTo>
                    <a:pt x="3532259" y="724699"/>
                  </a:lnTo>
                  <a:lnTo>
                    <a:pt x="3539527" y="724699"/>
                  </a:lnTo>
                  <a:lnTo>
                    <a:pt x="3546795" y="724699"/>
                  </a:lnTo>
                  <a:lnTo>
                    <a:pt x="3554063" y="724699"/>
                  </a:lnTo>
                  <a:lnTo>
                    <a:pt x="3561331" y="724699"/>
                  </a:lnTo>
                  <a:lnTo>
                    <a:pt x="3568599" y="724699"/>
                  </a:lnTo>
                  <a:lnTo>
                    <a:pt x="3575867" y="724699"/>
                  </a:lnTo>
                  <a:lnTo>
                    <a:pt x="3583135" y="724699"/>
                  </a:lnTo>
                  <a:lnTo>
                    <a:pt x="3590403" y="724699"/>
                  </a:lnTo>
                  <a:lnTo>
                    <a:pt x="3597672" y="724699"/>
                  </a:lnTo>
                  <a:lnTo>
                    <a:pt x="3604940" y="724699"/>
                  </a:lnTo>
                  <a:lnTo>
                    <a:pt x="3612208" y="724699"/>
                  </a:lnTo>
                  <a:lnTo>
                    <a:pt x="3619476" y="724699"/>
                  </a:lnTo>
                  <a:lnTo>
                    <a:pt x="3626744" y="724699"/>
                  </a:lnTo>
                  <a:lnTo>
                    <a:pt x="3634012" y="724699"/>
                  </a:lnTo>
                  <a:lnTo>
                    <a:pt x="3641280" y="724699"/>
                  </a:lnTo>
                  <a:lnTo>
                    <a:pt x="3648548" y="724699"/>
                  </a:lnTo>
                  <a:lnTo>
                    <a:pt x="3655816" y="724699"/>
                  </a:lnTo>
                  <a:lnTo>
                    <a:pt x="3663084" y="724699"/>
                  </a:lnTo>
                  <a:lnTo>
                    <a:pt x="3670352" y="724699"/>
                  </a:lnTo>
                  <a:lnTo>
                    <a:pt x="3677620" y="724699"/>
                  </a:lnTo>
                  <a:lnTo>
                    <a:pt x="3684888" y="724699"/>
                  </a:lnTo>
                  <a:lnTo>
                    <a:pt x="3692156" y="724699"/>
                  </a:lnTo>
                  <a:lnTo>
                    <a:pt x="3699424" y="724699"/>
                  </a:lnTo>
                  <a:lnTo>
                    <a:pt x="3706692" y="724699"/>
                  </a:lnTo>
                  <a:lnTo>
                    <a:pt x="3713960" y="724699"/>
                  </a:lnTo>
                  <a:lnTo>
                    <a:pt x="3706692" y="724699"/>
                  </a:lnTo>
                  <a:lnTo>
                    <a:pt x="3699424" y="724699"/>
                  </a:lnTo>
                  <a:lnTo>
                    <a:pt x="3692156" y="724699"/>
                  </a:lnTo>
                  <a:lnTo>
                    <a:pt x="3684888" y="724699"/>
                  </a:lnTo>
                  <a:lnTo>
                    <a:pt x="3677620" y="724699"/>
                  </a:lnTo>
                  <a:lnTo>
                    <a:pt x="3670352" y="724699"/>
                  </a:lnTo>
                  <a:lnTo>
                    <a:pt x="3663084" y="724699"/>
                  </a:lnTo>
                  <a:lnTo>
                    <a:pt x="3655816" y="724699"/>
                  </a:lnTo>
                  <a:lnTo>
                    <a:pt x="3648548" y="724699"/>
                  </a:lnTo>
                  <a:lnTo>
                    <a:pt x="3641280" y="724699"/>
                  </a:lnTo>
                  <a:lnTo>
                    <a:pt x="3634012" y="724699"/>
                  </a:lnTo>
                  <a:lnTo>
                    <a:pt x="3626744" y="724699"/>
                  </a:lnTo>
                  <a:lnTo>
                    <a:pt x="3619476" y="724699"/>
                  </a:lnTo>
                  <a:lnTo>
                    <a:pt x="3612208" y="724699"/>
                  </a:lnTo>
                  <a:lnTo>
                    <a:pt x="3604940" y="724699"/>
                  </a:lnTo>
                  <a:lnTo>
                    <a:pt x="3597672" y="724699"/>
                  </a:lnTo>
                  <a:lnTo>
                    <a:pt x="3590403" y="724699"/>
                  </a:lnTo>
                  <a:lnTo>
                    <a:pt x="3583135" y="724699"/>
                  </a:lnTo>
                  <a:lnTo>
                    <a:pt x="3575867" y="724699"/>
                  </a:lnTo>
                  <a:lnTo>
                    <a:pt x="3568599" y="724699"/>
                  </a:lnTo>
                  <a:lnTo>
                    <a:pt x="3561331" y="724699"/>
                  </a:lnTo>
                  <a:lnTo>
                    <a:pt x="3554063" y="724699"/>
                  </a:lnTo>
                  <a:lnTo>
                    <a:pt x="3546795" y="724699"/>
                  </a:lnTo>
                  <a:lnTo>
                    <a:pt x="3539527" y="724699"/>
                  </a:lnTo>
                  <a:lnTo>
                    <a:pt x="3532259" y="724699"/>
                  </a:lnTo>
                  <a:lnTo>
                    <a:pt x="3524991" y="724699"/>
                  </a:lnTo>
                  <a:lnTo>
                    <a:pt x="3517723" y="724699"/>
                  </a:lnTo>
                  <a:lnTo>
                    <a:pt x="3510455" y="724699"/>
                  </a:lnTo>
                  <a:lnTo>
                    <a:pt x="3503187" y="724699"/>
                  </a:lnTo>
                  <a:lnTo>
                    <a:pt x="3495919" y="724699"/>
                  </a:lnTo>
                  <a:lnTo>
                    <a:pt x="3488651" y="724699"/>
                  </a:lnTo>
                  <a:lnTo>
                    <a:pt x="3481383" y="724699"/>
                  </a:lnTo>
                  <a:lnTo>
                    <a:pt x="3474115" y="724699"/>
                  </a:lnTo>
                  <a:lnTo>
                    <a:pt x="3466847" y="724699"/>
                  </a:lnTo>
                  <a:lnTo>
                    <a:pt x="3459579" y="724699"/>
                  </a:lnTo>
                  <a:lnTo>
                    <a:pt x="3452311" y="724699"/>
                  </a:lnTo>
                  <a:lnTo>
                    <a:pt x="3445043" y="724699"/>
                  </a:lnTo>
                  <a:lnTo>
                    <a:pt x="3437775" y="724699"/>
                  </a:lnTo>
                  <a:lnTo>
                    <a:pt x="3430507" y="724699"/>
                  </a:lnTo>
                  <a:lnTo>
                    <a:pt x="3423239" y="724699"/>
                  </a:lnTo>
                  <a:lnTo>
                    <a:pt x="3415971" y="724699"/>
                  </a:lnTo>
                  <a:lnTo>
                    <a:pt x="3408703" y="724699"/>
                  </a:lnTo>
                  <a:lnTo>
                    <a:pt x="3401435" y="724699"/>
                  </a:lnTo>
                  <a:lnTo>
                    <a:pt x="3394167" y="724699"/>
                  </a:lnTo>
                  <a:lnTo>
                    <a:pt x="3386899" y="724699"/>
                  </a:lnTo>
                  <a:lnTo>
                    <a:pt x="3379631" y="724699"/>
                  </a:lnTo>
                  <a:lnTo>
                    <a:pt x="3372363" y="724699"/>
                  </a:lnTo>
                  <a:lnTo>
                    <a:pt x="3365095" y="724699"/>
                  </a:lnTo>
                  <a:lnTo>
                    <a:pt x="3357827" y="724699"/>
                  </a:lnTo>
                  <a:lnTo>
                    <a:pt x="3350559" y="724699"/>
                  </a:lnTo>
                  <a:lnTo>
                    <a:pt x="3343291" y="724699"/>
                  </a:lnTo>
                  <a:lnTo>
                    <a:pt x="3336023" y="724699"/>
                  </a:lnTo>
                  <a:lnTo>
                    <a:pt x="3328755" y="724699"/>
                  </a:lnTo>
                  <a:lnTo>
                    <a:pt x="3321487" y="724699"/>
                  </a:lnTo>
                  <a:lnTo>
                    <a:pt x="3314219" y="724699"/>
                  </a:lnTo>
                  <a:lnTo>
                    <a:pt x="3306951" y="724699"/>
                  </a:lnTo>
                  <a:lnTo>
                    <a:pt x="3299683" y="724699"/>
                  </a:lnTo>
                  <a:lnTo>
                    <a:pt x="3292414" y="724699"/>
                  </a:lnTo>
                  <a:lnTo>
                    <a:pt x="3285146" y="724699"/>
                  </a:lnTo>
                  <a:lnTo>
                    <a:pt x="3277878" y="724699"/>
                  </a:lnTo>
                  <a:lnTo>
                    <a:pt x="3270610" y="724699"/>
                  </a:lnTo>
                  <a:lnTo>
                    <a:pt x="3263342" y="724699"/>
                  </a:lnTo>
                  <a:lnTo>
                    <a:pt x="3256074" y="724699"/>
                  </a:lnTo>
                  <a:lnTo>
                    <a:pt x="3248806" y="724699"/>
                  </a:lnTo>
                  <a:lnTo>
                    <a:pt x="3241538" y="724699"/>
                  </a:lnTo>
                  <a:lnTo>
                    <a:pt x="3234270" y="724699"/>
                  </a:lnTo>
                  <a:lnTo>
                    <a:pt x="3227002" y="724699"/>
                  </a:lnTo>
                  <a:lnTo>
                    <a:pt x="3219734" y="724699"/>
                  </a:lnTo>
                  <a:lnTo>
                    <a:pt x="3212466" y="724699"/>
                  </a:lnTo>
                  <a:lnTo>
                    <a:pt x="3205198" y="724699"/>
                  </a:lnTo>
                  <a:lnTo>
                    <a:pt x="3197930" y="724699"/>
                  </a:lnTo>
                  <a:lnTo>
                    <a:pt x="3190662" y="724699"/>
                  </a:lnTo>
                  <a:lnTo>
                    <a:pt x="3183394" y="724699"/>
                  </a:lnTo>
                  <a:lnTo>
                    <a:pt x="3176126" y="724699"/>
                  </a:lnTo>
                  <a:lnTo>
                    <a:pt x="3168858" y="724699"/>
                  </a:lnTo>
                  <a:lnTo>
                    <a:pt x="3161590" y="724699"/>
                  </a:lnTo>
                  <a:lnTo>
                    <a:pt x="3154322" y="724699"/>
                  </a:lnTo>
                  <a:lnTo>
                    <a:pt x="3147054" y="724699"/>
                  </a:lnTo>
                  <a:lnTo>
                    <a:pt x="3139786" y="724699"/>
                  </a:lnTo>
                  <a:lnTo>
                    <a:pt x="3132518" y="724699"/>
                  </a:lnTo>
                  <a:lnTo>
                    <a:pt x="3125250" y="724699"/>
                  </a:lnTo>
                  <a:lnTo>
                    <a:pt x="3117982" y="724699"/>
                  </a:lnTo>
                  <a:lnTo>
                    <a:pt x="3110714" y="724699"/>
                  </a:lnTo>
                  <a:lnTo>
                    <a:pt x="3103446" y="724699"/>
                  </a:lnTo>
                  <a:lnTo>
                    <a:pt x="3096178" y="724699"/>
                  </a:lnTo>
                  <a:lnTo>
                    <a:pt x="3088910" y="724699"/>
                  </a:lnTo>
                  <a:lnTo>
                    <a:pt x="3081642" y="724699"/>
                  </a:lnTo>
                  <a:lnTo>
                    <a:pt x="3074374" y="724699"/>
                  </a:lnTo>
                  <a:lnTo>
                    <a:pt x="3067106" y="724699"/>
                  </a:lnTo>
                  <a:lnTo>
                    <a:pt x="3059838" y="724699"/>
                  </a:lnTo>
                  <a:lnTo>
                    <a:pt x="3052570" y="724699"/>
                  </a:lnTo>
                  <a:lnTo>
                    <a:pt x="3045302" y="724699"/>
                  </a:lnTo>
                  <a:lnTo>
                    <a:pt x="3038034" y="724699"/>
                  </a:lnTo>
                  <a:lnTo>
                    <a:pt x="3030766" y="724699"/>
                  </a:lnTo>
                  <a:lnTo>
                    <a:pt x="3023498" y="724699"/>
                  </a:lnTo>
                  <a:lnTo>
                    <a:pt x="3016230" y="724699"/>
                  </a:lnTo>
                  <a:lnTo>
                    <a:pt x="3008962" y="724699"/>
                  </a:lnTo>
                  <a:lnTo>
                    <a:pt x="3001694" y="724699"/>
                  </a:lnTo>
                  <a:lnTo>
                    <a:pt x="2994425" y="724699"/>
                  </a:lnTo>
                  <a:lnTo>
                    <a:pt x="2987157" y="724699"/>
                  </a:lnTo>
                  <a:lnTo>
                    <a:pt x="2979889" y="724699"/>
                  </a:lnTo>
                  <a:lnTo>
                    <a:pt x="2972621" y="724699"/>
                  </a:lnTo>
                  <a:lnTo>
                    <a:pt x="2965353" y="724699"/>
                  </a:lnTo>
                  <a:lnTo>
                    <a:pt x="2958085" y="724699"/>
                  </a:lnTo>
                  <a:lnTo>
                    <a:pt x="2950817" y="724699"/>
                  </a:lnTo>
                  <a:lnTo>
                    <a:pt x="2943549" y="724699"/>
                  </a:lnTo>
                  <a:lnTo>
                    <a:pt x="2936281" y="724699"/>
                  </a:lnTo>
                  <a:lnTo>
                    <a:pt x="2929013" y="724699"/>
                  </a:lnTo>
                  <a:lnTo>
                    <a:pt x="2921745" y="724699"/>
                  </a:lnTo>
                  <a:lnTo>
                    <a:pt x="2914477" y="724699"/>
                  </a:lnTo>
                  <a:lnTo>
                    <a:pt x="2907209" y="724699"/>
                  </a:lnTo>
                  <a:lnTo>
                    <a:pt x="2899941" y="724699"/>
                  </a:lnTo>
                  <a:lnTo>
                    <a:pt x="2892673" y="724699"/>
                  </a:lnTo>
                  <a:lnTo>
                    <a:pt x="2885405" y="724699"/>
                  </a:lnTo>
                  <a:lnTo>
                    <a:pt x="2878137" y="724699"/>
                  </a:lnTo>
                  <a:lnTo>
                    <a:pt x="2870869" y="724699"/>
                  </a:lnTo>
                  <a:lnTo>
                    <a:pt x="2863601" y="724699"/>
                  </a:lnTo>
                  <a:lnTo>
                    <a:pt x="2856333" y="724699"/>
                  </a:lnTo>
                  <a:lnTo>
                    <a:pt x="2849065" y="724699"/>
                  </a:lnTo>
                  <a:lnTo>
                    <a:pt x="2841797" y="724699"/>
                  </a:lnTo>
                  <a:lnTo>
                    <a:pt x="2834529" y="724699"/>
                  </a:lnTo>
                  <a:lnTo>
                    <a:pt x="2827261" y="724699"/>
                  </a:lnTo>
                  <a:lnTo>
                    <a:pt x="2819993" y="724699"/>
                  </a:lnTo>
                  <a:lnTo>
                    <a:pt x="2812725" y="724699"/>
                  </a:lnTo>
                  <a:lnTo>
                    <a:pt x="2805457" y="724699"/>
                  </a:lnTo>
                  <a:lnTo>
                    <a:pt x="2798189" y="724699"/>
                  </a:lnTo>
                  <a:lnTo>
                    <a:pt x="2790921" y="724699"/>
                  </a:lnTo>
                  <a:lnTo>
                    <a:pt x="2783653" y="724699"/>
                  </a:lnTo>
                  <a:lnTo>
                    <a:pt x="2776385" y="724699"/>
                  </a:lnTo>
                  <a:lnTo>
                    <a:pt x="2769117" y="724699"/>
                  </a:lnTo>
                  <a:lnTo>
                    <a:pt x="2761849" y="724699"/>
                  </a:lnTo>
                  <a:lnTo>
                    <a:pt x="2754581" y="724699"/>
                  </a:lnTo>
                  <a:lnTo>
                    <a:pt x="2747313" y="724699"/>
                  </a:lnTo>
                  <a:lnTo>
                    <a:pt x="2740045" y="724699"/>
                  </a:lnTo>
                  <a:lnTo>
                    <a:pt x="2732777" y="724699"/>
                  </a:lnTo>
                  <a:lnTo>
                    <a:pt x="2725509" y="724699"/>
                  </a:lnTo>
                  <a:lnTo>
                    <a:pt x="2718241" y="724699"/>
                  </a:lnTo>
                  <a:lnTo>
                    <a:pt x="2710973" y="724699"/>
                  </a:lnTo>
                  <a:lnTo>
                    <a:pt x="2703705" y="724699"/>
                  </a:lnTo>
                  <a:lnTo>
                    <a:pt x="2696437" y="724699"/>
                  </a:lnTo>
                  <a:lnTo>
                    <a:pt x="2689168" y="724699"/>
                  </a:lnTo>
                  <a:lnTo>
                    <a:pt x="2681900" y="724699"/>
                  </a:lnTo>
                  <a:lnTo>
                    <a:pt x="2674632" y="724699"/>
                  </a:lnTo>
                  <a:lnTo>
                    <a:pt x="2667364" y="724699"/>
                  </a:lnTo>
                  <a:lnTo>
                    <a:pt x="2660096" y="724699"/>
                  </a:lnTo>
                  <a:lnTo>
                    <a:pt x="2652828" y="724699"/>
                  </a:lnTo>
                  <a:lnTo>
                    <a:pt x="2645560" y="724699"/>
                  </a:lnTo>
                  <a:lnTo>
                    <a:pt x="2638292" y="724699"/>
                  </a:lnTo>
                  <a:lnTo>
                    <a:pt x="2631024" y="724699"/>
                  </a:lnTo>
                  <a:lnTo>
                    <a:pt x="2623756" y="724699"/>
                  </a:lnTo>
                  <a:lnTo>
                    <a:pt x="2616488" y="724699"/>
                  </a:lnTo>
                  <a:lnTo>
                    <a:pt x="2609220" y="724699"/>
                  </a:lnTo>
                  <a:lnTo>
                    <a:pt x="2601952" y="724699"/>
                  </a:lnTo>
                  <a:lnTo>
                    <a:pt x="2594684" y="724699"/>
                  </a:lnTo>
                  <a:lnTo>
                    <a:pt x="2587416" y="724699"/>
                  </a:lnTo>
                  <a:lnTo>
                    <a:pt x="2580148" y="724699"/>
                  </a:lnTo>
                  <a:lnTo>
                    <a:pt x="2572880" y="724699"/>
                  </a:lnTo>
                  <a:lnTo>
                    <a:pt x="2565612" y="724699"/>
                  </a:lnTo>
                  <a:lnTo>
                    <a:pt x="2558344" y="724699"/>
                  </a:lnTo>
                  <a:lnTo>
                    <a:pt x="2551076" y="724699"/>
                  </a:lnTo>
                  <a:lnTo>
                    <a:pt x="2543808" y="724699"/>
                  </a:lnTo>
                  <a:lnTo>
                    <a:pt x="2536540" y="724699"/>
                  </a:lnTo>
                  <a:lnTo>
                    <a:pt x="2529272" y="724699"/>
                  </a:lnTo>
                  <a:lnTo>
                    <a:pt x="2522004" y="724699"/>
                  </a:lnTo>
                  <a:lnTo>
                    <a:pt x="2514736" y="724699"/>
                  </a:lnTo>
                  <a:lnTo>
                    <a:pt x="2507468" y="724699"/>
                  </a:lnTo>
                  <a:lnTo>
                    <a:pt x="2500200" y="724699"/>
                  </a:lnTo>
                  <a:lnTo>
                    <a:pt x="2492932" y="724699"/>
                  </a:lnTo>
                  <a:lnTo>
                    <a:pt x="2485664" y="724699"/>
                  </a:lnTo>
                  <a:lnTo>
                    <a:pt x="2478396" y="724699"/>
                  </a:lnTo>
                  <a:lnTo>
                    <a:pt x="2471128" y="724699"/>
                  </a:lnTo>
                  <a:lnTo>
                    <a:pt x="2463860" y="724699"/>
                  </a:lnTo>
                  <a:lnTo>
                    <a:pt x="2456592" y="724699"/>
                  </a:lnTo>
                  <a:lnTo>
                    <a:pt x="2449324" y="724699"/>
                  </a:lnTo>
                  <a:lnTo>
                    <a:pt x="2442056" y="724699"/>
                  </a:lnTo>
                  <a:lnTo>
                    <a:pt x="2434788" y="724699"/>
                  </a:lnTo>
                  <a:lnTo>
                    <a:pt x="2427520" y="724699"/>
                  </a:lnTo>
                  <a:lnTo>
                    <a:pt x="2420252" y="724699"/>
                  </a:lnTo>
                  <a:lnTo>
                    <a:pt x="2412984" y="724699"/>
                  </a:lnTo>
                  <a:lnTo>
                    <a:pt x="2405716" y="724699"/>
                  </a:lnTo>
                  <a:lnTo>
                    <a:pt x="2398448" y="724699"/>
                  </a:lnTo>
                  <a:lnTo>
                    <a:pt x="2391179" y="724699"/>
                  </a:lnTo>
                  <a:lnTo>
                    <a:pt x="2383911" y="724699"/>
                  </a:lnTo>
                  <a:lnTo>
                    <a:pt x="2376643" y="724699"/>
                  </a:lnTo>
                  <a:lnTo>
                    <a:pt x="2369375" y="724699"/>
                  </a:lnTo>
                  <a:lnTo>
                    <a:pt x="2362107" y="724699"/>
                  </a:lnTo>
                  <a:lnTo>
                    <a:pt x="2354839" y="724699"/>
                  </a:lnTo>
                  <a:lnTo>
                    <a:pt x="2347571" y="724699"/>
                  </a:lnTo>
                  <a:lnTo>
                    <a:pt x="2340303" y="724699"/>
                  </a:lnTo>
                  <a:lnTo>
                    <a:pt x="2333035" y="724699"/>
                  </a:lnTo>
                  <a:lnTo>
                    <a:pt x="2325767" y="724699"/>
                  </a:lnTo>
                  <a:lnTo>
                    <a:pt x="2318499" y="724699"/>
                  </a:lnTo>
                  <a:lnTo>
                    <a:pt x="2311231" y="724699"/>
                  </a:lnTo>
                  <a:lnTo>
                    <a:pt x="2303963" y="724699"/>
                  </a:lnTo>
                  <a:lnTo>
                    <a:pt x="2296695" y="724699"/>
                  </a:lnTo>
                  <a:lnTo>
                    <a:pt x="2289427" y="724699"/>
                  </a:lnTo>
                  <a:lnTo>
                    <a:pt x="2282159" y="724699"/>
                  </a:lnTo>
                  <a:lnTo>
                    <a:pt x="2274891" y="724699"/>
                  </a:lnTo>
                  <a:lnTo>
                    <a:pt x="2267623" y="724699"/>
                  </a:lnTo>
                  <a:lnTo>
                    <a:pt x="2260355" y="724699"/>
                  </a:lnTo>
                  <a:lnTo>
                    <a:pt x="2253087" y="724699"/>
                  </a:lnTo>
                  <a:lnTo>
                    <a:pt x="2245819" y="724699"/>
                  </a:lnTo>
                  <a:lnTo>
                    <a:pt x="2238551" y="724699"/>
                  </a:lnTo>
                  <a:lnTo>
                    <a:pt x="2231283" y="724699"/>
                  </a:lnTo>
                  <a:lnTo>
                    <a:pt x="2224015" y="724699"/>
                  </a:lnTo>
                  <a:lnTo>
                    <a:pt x="2216747" y="724699"/>
                  </a:lnTo>
                  <a:lnTo>
                    <a:pt x="2209479" y="724699"/>
                  </a:lnTo>
                  <a:lnTo>
                    <a:pt x="2202211" y="724699"/>
                  </a:lnTo>
                  <a:lnTo>
                    <a:pt x="2194943" y="724699"/>
                  </a:lnTo>
                  <a:lnTo>
                    <a:pt x="2187675" y="724699"/>
                  </a:lnTo>
                  <a:lnTo>
                    <a:pt x="2180407" y="724699"/>
                  </a:lnTo>
                  <a:lnTo>
                    <a:pt x="2173139" y="724699"/>
                  </a:lnTo>
                  <a:lnTo>
                    <a:pt x="2165871" y="724699"/>
                  </a:lnTo>
                  <a:lnTo>
                    <a:pt x="2158603" y="724699"/>
                  </a:lnTo>
                  <a:lnTo>
                    <a:pt x="2151335" y="724699"/>
                  </a:lnTo>
                  <a:lnTo>
                    <a:pt x="2144067" y="724699"/>
                  </a:lnTo>
                  <a:lnTo>
                    <a:pt x="2136799" y="724699"/>
                  </a:lnTo>
                  <a:lnTo>
                    <a:pt x="2129531" y="724699"/>
                  </a:lnTo>
                  <a:lnTo>
                    <a:pt x="2122263" y="724699"/>
                  </a:lnTo>
                  <a:lnTo>
                    <a:pt x="2114995" y="724699"/>
                  </a:lnTo>
                  <a:lnTo>
                    <a:pt x="2107727" y="724699"/>
                  </a:lnTo>
                  <a:lnTo>
                    <a:pt x="2100459" y="724699"/>
                  </a:lnTo>
                  <a:lnTo>
                    <a:pt x="2093190" y="724699"/>
                  </a:lnTo>
                  <a:lnTo>
                    <a:pt x="2085922" y="724699"/>
                  </a:lnTo>
                  <a:lnTo>
                    <a:pt x="2078654" y="724699"/>
                  </a:lnTo>
                  <a:lnTo>
                    <a:pt x="2071386" y="724699"/>
                  </a:lnTo>
                  <a:lnTo>
                    <a:pt x="2064118" y="724699"/>
                  </a:lnTo>
                  <a:lnTo>
                    <a:pt x="2056850" y="724699"/>
                  </a:lnTo>
                  <a:lnTo>
                    <a:pt x="2049582" y="724699"/>
                  </a:lnTo>
                  <a:lnTo>
                    <a:pt x="2042314" y="724699"/>
                  </a:lnTo>
                  <a:lnTo>
                    <a:pt x="2035046" y="724699"/>
                  </a:lnTo>
                  <a:lnTo>
                    <a:pt x="2027778" y="724699"/>
                  </a:lnTo>
                  <a:lnTo>
                    <a:pt x="2020510" y="724699"/>
                  </a:lnTo>
                  <a:lnTo>
                    <a:pt x="2013242" y="724699"/>
                  </a:lnTo>
                  <a:lnTo>
                    <a:pt x="2005974" y="724699"/>
                  </a:lnTo>
                  <a:lnTo>
                    <a:pt x="1998706" y="724699"/>
                  </a:lnTo>
                  <a:lnTo>
                    <a:pt x="1991438" y="724699"/>
                  </a:lnTo>
                  <a:lnTo>
                    <a:pt x="1984170" y="724699"/>
                  </a:lnTo>
                  <a:lnTo>
                    <a:pt x="1976902" y="724699"/>
                  </a:lnTo>
                  <a:lnTo>
                    <a:pt x="1969634" y="724699"/>
                  </a:lnTo>
                  <a:lnTo>
                    <a:pt x="1962366" y="724699"/>
                  </a:lnTo>
                  <a:lnTo>
                    <a:pt x="1955098" y="724699"/>
                  </a:lnTo>
                  <a:lnTo>
                    <a:pt x="1947830" y="724699"/>
                  </a:lnTo>
                  <a:lnTo>
                    <a:pt x="1940562" y="724699"/>
                  </a:lnTo>
                  <a:lnTo>
                    <a:pt x="1933294" y="724699"/>
                  </a:lnTo>
                  <a:lnTo>
                    <a:pt x="1926026" y="724699"/>
                  </a:lnTo>
                  <a:lnTo>
                    <a:pt x="1918758" y="724699"/>
                  </a:lnTo>
                  <a:lnTo>
                    <a:pt x="1911490" y="724699"/>
                  </a:lnTo>
                  <a:lnTo>
                    <a:pt x="1904222" y="724699"/>
                  </a:lnTo>
                  <a:lnTo>
                    <a:pt x="1896954" y="724699"/>
                  </a:lnTo>
                  <a:lnTo>
                    <a:pt x="1889686" y="724699"/>
                  </a:lnTo>
                  <a:lnTo>
                    <a:pt x="1882418" y="724699"/>
                  </a:lnTo>
                  <a:lnTo>
                    <a:pt x="1875150" y="724699"/>
                  </a:lnTo>
                  <a:lnTo>
                    <a:pt x="1867882" y="724699"/>
                  </a:lnTo>
                  <a:lnTo>
                    <a:pt x="1860614" y="724699"/>
                  </a:lnTo>
                  <a:lnTo>
                    <a:pt x="1853346" y="724699"/>
                  </a:lnTo>
                  <a:lnTo>
                    <a:pt x="1846078" y="724699"/>
                  </a:lnTo>
                  <a:lnTo>
                    <a:pt x="1838810" y="724699"/>
                  </a:lnTo>
                  <a:lnTo>
                    <a:pt x="1831542" y="724699"/>
                  </a:lnTo>
                  <a:lnTo>
                    <a:pt x="1824274" y="724699"/>
                  </a:lnTo>
                  <a:lnTo>
                    <a:pt x="1817006" y="724699"/>
                  </a:lnTo>
                  <a:lnTo>
                    <a:pt x="1809738" y="724699"/>
                  </a:lnTo>
                  <a:lnTo>
                    <a:pt x="1802470" y="724699"/>
                  </a:lnTo>
                  <a:lnTo>
                    <a:pt x="1795201" y="724699"/>
                  </a:lnTo>
                  <a:lnTo>
                    <a:pt x="1787933" y="724699"/>
                  </a:lnTo>
                  <a:lnTo>
                    <a:pt x="1780665" y="724699"/>
                  </a:lnTo>
                  <a:lnTo>
                    <a:pt x="1773397" y="724699"/>
                  </a:lnTo>
                  <a:lnTo>
                    <a:pt x="1766129" y="724699"/>
                  </a:lnTo>
                  <a:lnTo>
                    <a:pt x="1758861" y="724699"/>
                  </a:lnTo>
                  <a:lnTo>
                    <a:pt x="1751593" y="724699"/>
                  </a:lnTo>
                  <a:lnTo>
                    <a:pt x="1744325" y="724699"/>
                  </a:lnTo>
                  <a:lnTo>
                    <a:pt x="1737057" y="724699"/>
                  </a:lnTo>
                  <a:lnTo>
                    <a:pt x="1729789" y="724699"/>
                  </a:lnTo>
                  <a:lnTo>
                    <a:pt x="1722521" y="724699"/>
                  </a:lnTo>
                  <a:lnTo>
                    <a:pt x="1715253" y="724699"/>
                  </a:lnTo>
                  <a:lnTo>
                    <a:pt x="1707985" y="724699"/>
                  </a:lnTo>
                  <a:lnTo>
                    <a:pt x="1700717" y="724699"/>
                  </a:lnTo>
                  <a:lnTo>
                    <a:pt x="1693449" y="724699"/>
                  </a:lnTo>
                  <a:lnTo>
                    <a:pt x="1686181" y="724699"/>
                  </a:lnTo>
                  <a:lnTo>
                    <a:pt x="1678913" y="724699"/>
                  </a:lnTo>
                  <a:lnTo>
                    <a:pt x="1671645" y="724699"/>
                  </a:lnTo>
                  <a:lnTo>
                    <a:pt x="1664377" y="724699"/>
                  </a:lnTo>
                  <a:lnTo>
                    <a:pt x="1657109" y="724699"/>
                  </a:lnTo>
                  <a:lnTo>
                    <a:pt x="1649841" y="724699"/>
                  </a:lnTo>
                  <a:lnTo>
                    <a:pt x="1642573" y="724699"/>
                  </a:lnTo>
                  <a:lnTo>
                    <a:pt x="1635305" y="724699"/>
                  </a:lnTo>
                  <a:lnTo>
                    <a:pt x="1628037" y="724699"/>
                  </a:lnTo>
                  <a:lnTo>
                    <a:pt x="1620769" y="724699"/>
                  </a:lnTo>
                  <a:lnTo>
                    <a:pt x="1613501" y="724699"/>
                  </a:lnTo>
                  <a:lnTo>
                    <a:pt x="1606233" y="724699"/>
                  </a:lnTo>
                  <a:lnTo>
                    <a:pt x="1598965" y="724699"/>
                  </a:lnTo>
                  <a:lnTo>
                    <a:pt x="1591697" y="724699"/>
                  </a:lnTo>
                  <a:lnTo>
                    <a:pt x="1584429" y="724699"/>
                  </a:lnTo>
                  <a:lnTo>
                    <a:pt x="1577161" y="724699"/>
                  </a:lnTo>
                  <a:lnTo>
                    <a:pt x="1569893" y="724699"/>
                  </a:lnTo>
                  <a:lnTo>
                    <a:pt x="1562625" y="724699"/>
                  </a:lnTo>
                  <a:lnTo>
                    <a:pt x="1555357" y="724699"/>
                  </a:lnTo>
                  <a:lnTo>
                    <a:pt x="1548089" y="724699"/>
                  </a:lnTo>
                  <a:lnTo>
                    <a:pt x="1540821" y="724699"/>
                  </a:lnTo>
                  <a:lnTo>
                    <a:pt x="1533553" y="724699"/>
                  </a:lnTo>
                  <a:lnTo>
                    <a:pt x="1526285" y="724699"/>
                  </a:lnTo>
                  <a:lnTo>
                    <a:pt x="1519017" y="724699"/>
                  </a:lnTo>
                  <a:lnTo>
                    <a:pt x="1511749" y="724699"/>
                  </a:lnTo>
                  <a:lnTo>
                    <a:pt x="1504481" y="724699"/>
                  </a:lnTo>
                  <a:lnTo>
                    <a:pt x="1497212" y="724699"/>
                  </a:lnTo>
                  <a:lnTo>
                    <a:pt x="1489944" y="724699"/>
                  </a:lnTo>
                  <a:lnTo>
                    <a:pt x="1482676" y="724699"/>
                  </a:lnTo>
                  <a:lnTo>
                    <a:pt x="1475408" y="724699"/>
                  </a:lnTo>
                  <a:lnTo>
                    <a:pt x="1468140" y="724699"/>
                  </a:lnTo>
                  <a:lnTo>
                    <a:pt x="1460872" y="724699"/>
                  </a:lnTo>
                  <a:lnTo>
                    <a:pt x="1453604" y="724699"/>
                  </a:lnTo>
                  <a:lnTo>
                    <a:pt x="1446336" y="724699"/>
                  </a:lnTo>
                  <a:lnTo>
                    <a:pt x="1439068" y="724699"/>
                  </a:lnTo>
                  <a:lnTo>
                    <a:pt x="1431800" y="724699"/>
                  </a:lnTo>
                  <a:lnTo>
                    <a:pt x="1424532" y="724699"/>
                  </a:lnTo>
                  <a:lnTo>
                    <a:pt x="1417264" y="724699"/>
                  </a:lnTo>
                  <a:lnTo>
                    <a:pt x="1409996" y="724699"/>
                  </a:lnTo>
                  <a:lnTo>
                    <a:pt x="1402728" y="724699"/>
                  </a:lnTo>
                  <a:lnTo>
                    <a:pt x="1395460" y="724699"/>
                  </a:lnTo>
                  <a:lnTo>
                    <a:pt x="1388192" y="724699"/>
                  </a:lnTo>
                  <a:lnTo>
                    <a:pt x="1380924" y="724699"/>
                  </a:lnTo>
                  <a:lnTo>
                    <a:pt x="1373656" y="724699"/>
                  </a:lnTo>
                  <a:lnTo>
                    <a:pt x="1366388" y="724699"/>
                  </a:lnTo>
                  <a:lnTo>
                    <a:pt x="1359120" y="724699"/>
                  </a:lnTo>
                  <a:lnTo>
                    <a:pt x="1351852" y="724699"/>
                  </a:lnTo>
                  <a:lnTo>
                    <a:pt x="1344584" y="724699"/>
                  </a:lnTo>
                  <a:lnTo>
                    <a:pt x="1337316" y="724699"/>
                  </a:lnTo>
                  <a:lnTo>
                    <a:pt x="1330048" y="724699"/>
                  </a:lnTo>
                  <a:lnTo>
                    <a:pt x="1322780" y="724699"/>
                  </a:lnTo>
                  <a:lnTo>
                    <a:pt x="1315512" y="724699"/>
                  </a:lnTo>
                  <a:lnTo>
                    <a:pt x="1308244" y="724699"/>
                  </a:lnTo>
                  <a:lnTo>
                    <a:pt x="1300976" y="724699"/>
                  </a:lnTo>
                  <a:lnTo>
                    <a:pt x="1293708" y="724699"/>
                  </a:lnTo>
                  <a:lnTo>
                    <a:pt x="1286440" y="724699"/>
                  </a:lnTo>
                  <a:lnTo>
                    <a:pt x="1279172" y="724699"/>
                  </a:lnTo>
                  <a:lnTo>
                    <a:pt x="1271904" y="724699"/>
                  </a:lnTo>
                  <a:lnTo>
                    <a:pt x="1264636" y="724699"/>
                  </a:lnTo>
                  <a:lnTo>
                    <a:pt x="1257368" y="724699"/>
                  </a:lnTo>
                  <a:lnTo>
                    <a:pt x="1250100" y="724699"/>
                  </a:lnTo>
                  <a:lnTo>
                    <a:pt x="1242832" y="724699"/>
                  </a:lnTo>
                  <a:lnTo>
                    <a:pt x="1235564" y="724699"/>
                  </a:lnTo>
                  <a:lnTo>
                    <a:pt x="1228296" y="724699"/>
                  </a:lnTo>
                  <a:lnTo>
                    <a:pt x="1221028" y="724699"/>
                  </a:lnTo>
                  <a:lnTo>
                    <a:pt x="1213760" y="724699"/>
                  </a:lnTo>
                  <a:lnTo>
                    <a:pt x="1206492" y="724699"/>
                  </a:lnTo>
                  <a:lnTo>
                    <a:pt x="1199224" y="724699"/>
                  </a:lnTo>
                  <a:lnTo>
                    <a:pt x="1191955" y="724699"/>
                  </a:lnTo>
                  <a:lnTo>
                    <a:pt x="1184687" y="724699"/>
                  </a:lnTo>
                  <a:lnTo>
                    <a:pt x="1177419" y="724699"/>
                  </a:lnTo>
                  <a:lnTo>
                    <a:pt x="1170151" y="724699"/>
                  </a:lnTo>
                  <a:lnTo>
                    <a:pt x="1162883" y="724699"/>
                  </a:lnTo>
                  <a:lnTo>
                    <a:pt x="1155615" y="724699"/>
                  </a:lnTo>
                  <a:lnTo>
                    <a:pt x="1148347" y="724699"/>
                  </a:lnTo>
                  <a:lnTo>
                    <a:pt x="1141079" y="724699"/>
                  </a:lnTo>
                  <a:lnTo>
                    <a:pt x="1133811" y="724699"/>
                  </a:lnTo>
                  <a:lnTo>
                    <a:pt x="1126543" y="724699"/>
                  </a:lnTo>
                  <a:lnTo>
                    <a:pt x="1119275" y="724699"/>
                  </a:lnTo>
                  <a:lnTo>
                    <a:pt x="1112007" y="724699"/>
                  </a:lnTo>
                  <a:lnTo>
                    <a:pt x="1104739" y="724699"/>
                  </a:lnTo>
                  <a:lnTo>
                    <a:pt x="1097471" y="724699"/>
                  </a:lnTo>
                  <a:lnTo>
                    <a:pt x="1090203" y="724699"/>
                  </a:lnTo>
                  <a:lnTo>
                    <a:pt x="1082935" y="724699"/>
                  </a:lnTo>
                  <a:lnTo>
                    <a:pt x="1075667" y="724699"/>
                  </a:lnTo>
                  <a:lnTo>
                    <a:pt x="1068399" y="724699"/>
                  </a:lnTo>
                  <a:lnTo>
                    <a:pt x="1061131" y="724699"/>
                  </a:lnTo>
                  <a:lnTo>
                    <a:pt x="1053863" y="724699"/>
                  </a:lnTo>
                  <a:lnTo>
                    <a:pt x="1046595" y="724699"/>
                  </a:lnTo>
                  <a:lnTo>
                    <a:pt x="1039327" y="724699"/>
                  </a:lnTo>
                  <a:lnTo>
                    <a:pt x="1032059" y="724699"/>
                  </a:lnTo>
                  <a:lnTo>
                    <a:pt x="1024791" y="724699"/>
                  </a:lnTo>
                  <a:lnTo>
                    <a:pt x="1017523" y="724699"/>
                  </a:lnTo>
                  <a:lnTo>
                    <a:pt x="1010255" y="724699"/>
                  </a:lnTo>
                  <a:lnTo>
                    <a:pt x="1002987" y="724699"/>
                  </a:lnTo>
                  <a:lnTo>
                    <a:pt x="995719" y="724699"/>
                  </a:lnTo>
                  <a:lnTo>
                    <a:pt x="988451" y="724699"/>
                  </a:lnTo>
                  <a:lnTo>
                    <a:pt x="981183" y="724699"/>
                  </a:lnTo>
                  <a:lnTo>
                    <a:pt x="973915" y="724699"/>
                  </a:lnTo>
                  <a:lnTo>
                    <a:pt x="966647" y="724699"/>
                  </a:lnTo>
                  <a:lnTo>
                    <a:pt x="959379" y="724699"/>
                  </a:lnTo>
                  <a:lnTo>
                    <a:pt x="952111" y="724699"/>
                  </a:lnTo>
                  <a:lnTo>
                    <a:pt x="944843" y="724699"/>
                  </a:lnTo>
                  <a:lnTo>
                    <a:pt x="937575" y="724699"/>
                  </a:lnTo>
                  <a:lnTo>
                    <a:pt x="930307" y="724699"/>
                  </a:lnTo>
                  <a:lnTo>
                    <a:pt x="923039" y="724699"/>
                  </a:lnTo>
                  <a:lnTo>
                    <a:pt x="915771" y="724699"/>
                  </a:lnTo>
                  <a:lnTo>
                    <a:pt x="908503" y="724699"/>
                  </a:lnTo>
                  <a:lnTo>
                    <a:pt x="901235" y="724699"/>
                  </a:lnTo>
                  <a:lnTo>
                    <a:pt x="893966" y="724699"/>
                  </a:lnTo>
                  <a:lnTo>
                    <a:pt x="886698" y="724699"/>
                  </a:lnTo>
                  <a:lnTo>
                    <a:pt x="879430" y="724699"/>
                  </a:lnTo>
                  <a:lnTo>
                    <a:pt x="872162" y="724699"/>
                  </a:lnTo>
                  <a:lnTo>
                    <a:pt x="864894" y="724699"/>
                  </a:lnTo>
                  <a:lnTo>
                    <a:pt x="857626" y="724699"/>
                  </a:lnTo>
                  <a:lnTo>
                    <a:pt x="850358" y="724699"/>
                  </a:lnTo>
                  <a:lnTo>
                    <a:pt x="843090" y="724699"/>
                  </a:lnTo>
                  <a:lnTo>
                    <a:pt x="835822" y="724699"/>
                  </a:lnTo>
                  <a:lnTo>
                    <a:pt x="828554" y="724699"/>
                  </a:lnTo>
                  <a:lnTo>
                    <a:pt x="821286" y="724699"/>
                  </a:lnTo>
                  <a:lnTo>
                    <a:pt x="814018" y="724699"/>
                  </a:lnTo>
                  <a:lnTo>
                    <a:pt x="806750" y="724699"/>
                  </a:lnTo>
                  <a:lnTo>
                    <a:pt x="799482" y="724699"/>
                  </a:lnTo>
                  <a:lnTo>
                    <a:pt x="792214" y="724699"/>
                  </a:lnTo>
                  <a:lnTo>
                    <a:pt x="784946" y="724699"/>
                  </a:lnTo>
                  <a:lnTo>
                    <a:pt x="777678" y="724699"/>
                  </a:lnTo>
                  <a:lnTo>
                    <a:pt x="770410" y="724699"/>
                  </a:lnTo>
                  <a:lnTo>
                    <a:pt x="763142" y="724699"/>
                  </a:lnTo>
                  <a:lnTo>
                    <a:pt x="755874" y="724699"/>
                  </a:lnTo>
                  <a:lnTo>
                    <a:pt x="748606" y="724699"/>
                  </a:lnTo>
                  <a:lnTo>
                    <a:pt x="741338" y="724699"/>
                  </a:lnTo>
                  <a:lnTo>
                    <a:pt x="734070" y="724699"/>
                  </a:lnTo>
                  <a:lnTo>
                    <a:pt x="726802" y="724699"/>
                  </a:lnTo>
                  <a:lnTo>
                    <a:pt x="719534" y="724699"/>
                  </a:lnTo>
                  <a:lnTo>
                    <a:pt x="712266" y="724699"/>
                  </a:lnTo>
                  <a:lnTo>
                    <a:pt x="704998" y="724699"/>
                  </a:lnTo>
                  <a:lnTo>
                    <a:pt x="697730" y="724699"/>
                  </a:lnTo>
                  <a:lnTo>
                    <a:pt x="690462" y="724699"/>
                  </a:lnTo>
                  <a:lnTo>
                    <a:pt x="683194" y="724699"/>
                  </a:lnTo>
                  <a:lnTo>
                    <a:pt x="675926" y="724699"/>
                  </a:lnTo>
                  <a:lnTo>
                    <a:pt x="668658" y="724699"/>
                  </a:lnTo>
                  <a:lnTo>
                    <a:pt x="661390" y="724699"/>
                  </a:lnTo>
                  <a:lnTo>
                    <a:pt x="654122" y="724699"/>
                  </a:lnTo>
                  <a:lnTo>
                    <a:pt x="646854" y="724699"/>
                  </a:lnTo>
                  <a:lnTo>
                    <a:pt x="639586" y="724699"/>
                  </a:lnTo>
                  <a:lnTo>
                    <a:pt x="632318" y="724699"/>
                  </a:lnTo>
                  <a:lnTo>
                    <a:pt x="625050" y="724699"/>
                  </a:lnTo>
                  <a:lnTo>
                    <a:pt x="617782" y="724699"/>
                  </a:lnTo>
                  <a:lnTo>
                    <a:pt x="610514" y="724699"/>
                  </a:lnTo>
                  <a:lnTo>
                    <a:pt x="603246" y="724699"/>
                  </a:lnTo>
                  <a:lnTo>
                    <a:pt x="595977" y="724699"/>
                  </a:lnTo>
                  <a:lnTo>
                    <a:pt x="588709" y="724699"/>
                  </a:lnTo>
                  <a:lnTo>
                    <a:pt x="581441" y="724699"/>
                  </a:lnTo>
                  <a:lnTo>
                    <a:pt x="574173" y="724699"/>
                  </a:lnTo>
                  <a:lnTo>
                    <a:pt x="566905" y="724699"/>
                  </a:lnTo>
                  <a:lnTo>
                    <a:pt x="559637" y="724699"/>
                  </a:lnTo>
                  <a:lnTo>
                    <a:pt x="552369" y="724699"/>
                  </a:lnTo>
                  <a:lnTo>
                    <a:pt x="545101" y="724699"/>
                  </a:lnTo>
                  <a:lnTo>
                    <a:pt x="537833" y="724699"/>
                  </a:lnTo>
                  <a:lnTo>
                    <a:pt x="530565" y="724699"/>
                  </a:lnTo>
                  <a:lnTo>
                    <a:pt x="523297" y="724699"/>
                  </a:lnTo>
                  <a:lnTo>
                    <a:pt x="516029" y="724699"/>
                  </a:lnTo>
                  <a:lnTo>
                    <a:pt x="508761" y="724699"/>
                  </a:lnTo>
                  <a:lnTo>
                    <a:pt x="501493" y="724699"/>
                  </a:lnTo>
                  <a:lnTo>
                    <a:pt x="494225" y="724699"/>
                  </a:lnTo>
                  <a:lnTo>
                    <a:pt x="486957" y="724699"/>
                  </a:lnTo>
                  <a:lnTo>
                    <a:pt x="479689" y="724699"/>
                  </a:lnTo>
                  <a:lnTo>
                    <a:pt x="472421" y="724699"/>
                  </a:lnTo>
                  <a:lnTo>
                    <a:pt x="465153" y="724699"/>
                  </a:lnTo>
                  <a:lnTo>
                    <a:pt x="457885" y="724699"/>
                  </a:lnTo>
                  <a:lnTo>
                    <a:pt x="450617" y="724699"/>
                  </a:lnTo>
                  <a:lnTo>
                    <a:pt x="443349" y="724699"/>
                  </a:lnTo>
                  <a:lnTo>
                    <a:pt x="436081" y="724699"/>
                  </a:lnTo>
                  <a:lnTo>
                    <a:pt x="428813" y="724699"/>
                  </a:lnTo>
                  <a:lnTo>
                    <a:pt x="421545" y="724699"/>
                  </a:lnTo>
                  <a:lnTo>
                    <a:pt x="414277" y="724699"/>
                  </a:lnTo>
                  <a:lnTo>
                    <a:pt x="407009" y="724699"/>
                  </a:lnTo>
                  <a:lnTo>
                    <a:pt x="399741" y="724699"/>
                  </a:lnTo>
                  <a:lnTo>
                    <a:pt x="392473" y="724699"/>
                  </a:lnTo>
                  <a:lnTo>
                    <a:pt x="385205" y="724699"/>
                  </a:lnTo>
                  <a:lnTo>
                    <a:pt x="377937" y="724699"/>
                  </a:lnTo>
                  <a:lnTo>
                    <a:pt x="370669" y="724699"/>
                  </a:lnTo>
                  <a:lnTo>
                    <a:pt x="363401" y="724699"/>
                  </a:lnTo>
                  <a:lnTo>
                    <a:pt x="356133" y="724699"/>
                  </a:lnTo>
                  <a:lnTo>
                    <a:pt x="348865" y="724699"/>
                  </a:lnTo>
                  <a:lnTo>
                    <a:pt x="341597" y="724699"/>
                  </a:lnTo>
                  <a:lnTo>
                    <a:pt x="334329" y="724699"/>
                  </a:lnTo>
                  <a:lnTo>
                    <a:pt x="327061" y="724699"/>
                  </a:lnTo>
                  <a:lnTo>
                    <a:pt x="319793" y="724699"/>
                  </a:lnTo>
                  <a:lnTo>
                    <a:pt x="312525" y="724699"/>
                  </a:lnTo>
                  <a:lnTo>
                    <a:pt x="305257" y="724699"/>
                  </a:lnTo>
                  <a:lnTo>
                    <a:pt x="297988" y="724699"/>
                  </a:lnTo>
                  <a:lnTo>
                    <a:pt x="290720" y="724699"/>
                  </a:lnTo>
                  <a:lnTo>
                    <a:pt x="283452" y="724699"/>
                  </a:lnTo>
                  <a:lnTo>
                    <a:pt x="276184" y="724699"/>
                  </a:lnTo>
                  <a:lnTo>
                    <a:pt x="268916" y="724699"/>
                  </a:lnTo>
                  <a:lnTo>
                    <a:pt x="261648" y="724699"/>
                  </a:lnTo>
                  <a:lnTo>
                    <a:pt x="254380" y="724699"/>
                  </a:lnTo>
                  <a:lnTo>
                    <a:pt x="247112" y="724699"/>
                  </a:lnTo>
                  <a:lnTo>
                    <a:pt x="239844" y="724699"/>
                  </a:lnTo>
                  <a:lnTo>
                    <a:pt x="232576" y="724699"/>
                  </a:lnTo>
                  <a:lnTo>
                    <a:pt x="225308" y="724699"/>
                  </a:lnTo>
                  <a:lnTo>
                    <a:pt x="218040" y="724699"/>
                  </a:lnTo>
                  <a:lnTo>
                    <a:pt x="210772" y="724699"/>
                  </a:lnTo>
                  <a:lnTo>
                    <a:pt x="203504" y="724699"/>
                  </a:lnTo>
                  <a:lnTo>
                    <a:pt x="196236" y="724699"/>
                  </a:lnTo>
                  <a:lnTo>
                    <a:pt x="188968" y="724699"/>
                  </a:lnTo>
                  <a:lnTo>
                    <a:pt x="181700" y="724699"/>
                  </a:lnTo>
                  <a:lnTo>
                    <a:pt x="174432" y="724699"/>
                  </a:lnTo>
                  <a:lnTo>
                    <a:pt x="167164" y="724699"/>
                  </a:lnTo>
                  <a:lnTo>
                    <a:pt x="159896" y="724699"/>
                  </a:lnTo>
                  <a:lnTo>
                    <a:pt x="152628" y="724699"/>
                  </a:lnTo>
                  <a:lnTo>
                    <a:pt x="145360" y="724699"/>
                  </a:lnTo>
                  <a:lnTo>
                    <a:pt x="138092" y="724699"/>
                  </a:lnTo>
                  <a:lnTo>
                    <a:pt x="130824" y="724699"/>
                  </a:lnTo>
                  <a:lnTo>
                    <a:pt x="123556" y="724699"/>
                  </a:lnTo>
                  <a:lnTo>
                    <a:pt x="116288" y="724699"/>
                  </a:lnTo>
                  <a:lnTo>
                    <a:pt x="109020" y="724699"/>
                  </a:lnTo>
                  <a:lnTo>
                    <a:pt x="101752" y="724699"/>
                  </a:lnTo>
                  <a:lnTo>
                    <a:pt x="94484" y="724699"/>
                  </a:lnTo>
                  <a:lnTo>
                    <a:pt x="87216" y="724699"/>
                  </a:lnTo>
                  <a:lnTo>
                    <a:pt x="79948" y="724699"/>
                  </a:lnTo>
                  <a:lnTo>
                    <a:pt x="72680" y="724699"/>
                  </a:lnTo>
                  <a:lnTo>
                    <a:pt x="65412" y="724699"/>
                  </a:lnTo>
                  <a:lnTo>
                    <a:pt x="58144" y="724699"/>
                  </a:lnTo>
                  <a:lnTo>
                    <a:pt x="50876" y="724699"/>
                  </a:lnTo>
                  <a:lnTo>
                    <a:pt x="43608" y="724699"/>
                  </a:lnTo>
                  <a:lnTo>
                    <a:pt x="36340" y="724699"/>
                  </a:lnTo>
                  <a:lnTo>
                    <a:pt x="29072" y="724699"/>
                  </a:lnTo>
                  <a:lnTo>
                    <a:pt x="21804" y="724699"/>
                  </a:lnTo>
                  <a:lnTo>
                    <a:pt x="14536" y="724699"/>
                  </a:lnTo>
                  <a:lnTo>
                    <a:pt x="7268" y="724699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355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tx354">
              <a:extLst>
                <a:ext uri="{FF2B5EF4-FFF2-40B4-BE49-F238E27FC236}">
                  <a16:creationId xmlns:a16="http://schemas.microsoft.com/office/drawing/2014/main" id="{A7255F57-7016-A247-AD5A-27EFF7CC06A3}"/>
                </a:ext>
              </a:extLst>
            </p:cNvPr>
            <p:cNvSpPr/>
            <p:nvPr/>
          </p:nvSpPr>
          <p:spPr>
            <a:xfrm>
              <a:off x="1214511" y="633350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9" name="tx355">
              <a:extLst>
                <a:ext uri="{FF2B5EF4-FFF2-40B4-BE49-F238E27FC236}">
                  <a16:creationId xmlns:a16="http://schemas.microsoft.com/office/drawing/2014/main" id="{CCAA9C6D-E286-604B-A38F-94216CABFD3F}"/>
                </a:ext>
              </a:extLst>
            </p:cNvPr>
            <p:cNvSpPr/>
            <p:nvPr/>
          </p:nvSpPr>
          <p:spPr>
            <a:xfrm>
              <a:off x="1214511" y="580616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0" name="tx356">
              <a:extLst>
                <a:ext uri="{FF2B5EF4-FFF2-40B4-BE49-F238E27FC236}">
                  <a16:creationId xmlns:a16="http://schemas.microsoft.com/office/drawing/2014/main" id="{F460BDB0-E418-494F-A358-A01E6C27CF3B}"/>
                </a:ext>
              </a:extLst>
            </p:cNvPr>
            <p:cNvSpPr/>
            <p:nvPr/>
          </p:nvSpPr>
          <p:spPr>
            <a:xfrm>
              <a:off x="1214511" y="527743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1" name="tx357">
              <a:extLst>
                <a:ext uri="{FF2B5EF4-FFF2-40B4-BE49-F238E27FC236}">
                  <a16:creationId xmlns:a16="http://schemas.microsoft.com/office/drawing/2014/main" id="{2FFB2DBE-28D9-D647-B54B-FC9097E6254E}"/>
                </a:ext>
              </a:extLst>
            </p:cNvPr>
            <p:cNvSpPr/>
            <p:nvPr/>
          </p:nvSpPr>
          <p:spPr>
            <a:xfrm>
              <a:off x="1214511" y="4751881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2" name="tx358">
              <a:extLst>
                <a:ext uri="{FF2B5EF4-FFF2-40B4-BE49-F238E27FC236}">
                  <a16:creationId xmlns:a16="http://schemas.microsoft.com/office/drawing/2014/main" id="{02173D31-32AB-7B48-878B-989C616CB143}"/>
                </a:ext>
              </a:extLst>
            </p:cNvPr>
            <p:cNvSpPr/>
            <p:nvPr/>
          </p:nvSpPr>
          <p:spPr>
            <a:xfrm>
              <a:off x="1214511" y="4224143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3" name="tx359">
              <a:extLst>
                <a:ext uri="{FF2B5EF4-FFF2-40B4-BE49-F238E27FC236}">
                  <a16:creationId xmlns:a16="http://schemas.microsoft.com/office/drawing/2014/main" id="{4C5F737E-6541-9246-A1C0-BBCC3A06427F}"/>
                </a:ext>
              </a:extLst>
            </p:cNvPr>
            <p:cNvSpPr/>
            <p:nvPr/>
          </p:nvSpPr>
          <p:spPr>
            <a:xfrm>
              <a:off x="1214511" y="36954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4" name="tx360">
              <a:extLst>
                <a:ext uri="{FF2B5EF4-FFF2-40B4-BE49-F238E27FC236}">
                  <a16:creationId xmlns:a16="http://schemas.microsoft.com/office/drawing/2014/main" id="{654661FC-5EBC-8347-97D6-5C1DC15BC500}"/>
                </a:ext>
              </a:extLst>
            </p:cNvPr>
            <p:cNvSpPr/>
            <p:nvPr/>
          </p:nvSpPr>
          <p:spPr>
            <a:xfrm>
              <a:off x="1214511" y="3170851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5" name="tx361">
              <a:extLst>
                <a:ext uri="{FF2B5EF4-FFF2-40B4-BE49-F238E27FC236}">
                  <a16:creationId xmlns:a16="http://schemas.microsoft.com/office/drawing/2014/main" id="{18F8101B-EE1A-4647-BD31-0B46033D5CEC}"/>
                </a:ext>
              </a:extLst>
            </p:cNvPr>
            <p:cNvSpPr/>
            <p:nvPr/>
          </p:nvSpPr>
          <p:spPr>
            <a:xfrm>
              <a:off x="1214511" y="26407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6" name="tx362">
              <a:extLst>
                <a:ext uri="{FF2B5EF4-FFF2-40B4-BE49-F238E27FC236}">
                  <a16:creationId xmlns:a16="http://schemas.microsoft.com/office/drawing/2014/main" id="{632AD450-596E-974A-8150-E5D2A1D0B6B0}"/>
                </a:ext>
              </a:extLst>
            </p:cNvPr>
            <p:cNvSpPr/>
            <p:nvPr/>
          </p:nvSpPr>
          <p:spPr>
            <a:xfrm>
              <a:off x="1214511" y="211339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7" name="tx363">
              <a:extLst>
                <a:ext uri="{FF2B5EF4-FFF2-40B4-BE49-F238E27FC236}">
                  <a16:creationId xmlns:a16="http://schemas.microsoft.com/office/drawing/2014/main" id="{BB70BF15-FA4E-EE4F-8401-EBB78F60A407}"/>
                </a:ext>
              </a:extLst>
            </p:cNvPr>
            <p:cNvSpPr/>
            <p:nvPr/>
          </p:nvSpPr>
          <p:spPr>
            <a:xfrm>
              <a:off x="1150942" y="158604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8" name="tx364">
              <a:extLst>
                <a:ext uri="{FF2B5EF4-FFF2-40B4-BE49-F238E27FC236}">
                  <a16:creationId xmlns:a16="http://schemas.microsoft.com/office/drawing/2014/main" id="{21AA3246-21FA-684A-97F9-99EA367C4D71}"/>
                </a:ext>
              </a:extLst>
            </p:cNvPr>
            <p:cNvSpPr/>
            <p:nvPr/>
          </p:nvSpPr>
          <p:spPr>
            <a:xfrm>
              <a:off x="2339943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9" name="tx365">
              <a:extLst>
                <a:ext uri="{FF2B5EF4-FFF2-40B4-BE49-F238E27FC236}">
                  <a16:creationId xmlns:a16="http://schemas.microsoft.com/office/drawing/2014/main" id="{36A666FC-CAEC-DB46-8E8E-2364BFDEEF14}"/>
                </a:ext>
              </a:extLst>
            </p:cNvPr>
            <p:cNvSpPr/>
            <p:nvPr/>
          </p:nvSpPr>
          <p:spPr>
            <a:xfrm>
              <a:off x="3998139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0" name="tx366">
              <a:extLst>
                <a:ext uri="{FF2B5EF4-FFF2-40B4-BE49-F238E27FC236}">
                  <a16:creationId xmlns:a16="http://schemas.microsoft.com/office/drawing/2014/main" id="{4DF09AE8-AA2D-594F-924E-D2A4EB2A8FD5}"/>
                </a:ext>
              </a:extLst>
            </p:cNvPr>
            <p:cNvSpPr/>
            <p:nvPr/>
          </p:nvSpPr>
          <p:spPr>
            <a:xfrm>
              <a:off x="56563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1" name="tx367">
              <a:extLst>
                <a:ext uri="{FF2B5EF4-FFF2-40B4-BE49-F238E27FC236}">
                  <a16:creationId xmlns:a16="http://schemas.microsoft.com/office/drawing/2014/main" id="{2FDF114F-8BF9-B943-8C7C-97553233CC08}"/>
                </a:ext>
              </a:extLst>
            </p:cNvPr>
            <p:cNvSpPr/>
            <p:nvPr/>
          </p:nvSpPr>
          <p:spPr>
            <a:xfrm>
              <a:off x="3566215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12" name="tx368">
              <a:extLst>
                <a:ext uri="{FF2B5EF4-FFF2-40B4-BE49-F238E27FC236}">
                  <a16:creationId xmlns:a16="http://schemas.microsoft.com/office/drawing/2014/main" id="{472E565D-87E9-0244-A11B-F0EBD91DE021}"/>
                </a:ext>
              </a:extLst>
            </p:cNvPr>
            <p:cNvSpPr/>
            <p:nvPr/>
          </p:nvSpPr>
          <p:spPr>
            <a:xfrm rot="-5400000">
              <a:off x="509909" y="3987971"/>
              <a:ext cx="1018009" cy="1301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Номер выборки</a:t>
              </a:r>
            </a:p>
          </p:txBody>
        </p:sp>
        <p:sp>
          <p:nvSpPr>
            <p:cNvPr id="813" name="tx369">
              <a:extLst>
                <a:ext uri="{FF2B5EF4-FFF2-40B4-BE49-F238E27FC236}">
                  <a16:creationId xmlns:a16="http://schemas.microsoft.com/office/drawing/2014/main" id="{652FA8A1-801A-FF43-98F4-FDCA87DFFC99}"/>
                </a:ext>
              </a:extLst>
            </p:cNvPr>
            <p:cNvSpPr/>
            <p:nvPr/>
          </p:nvSpPr>
          <p:spPr>
            <a:xfrm>
              <a:off x="1340709" y="951246"/>
              <a:ext cx="3779000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Иллюстрация центральной предельной теоремы</a:t>
              </a:r>
            </a:p>
          </p:txBody>
        </p:sp>
      </p:grpSp>
      <p:grpSp>
        <p:nvGrpSpPr>
          <p:cNvPr id="814" name="grp2">
            <a:extLst>
              <a:ext uri="{FF2B5EF4-FFF2-40B4-BE49-F238E27FC236}">
                <a16:creationId xmlns:a16="http://schemas.microsoft.com/office/drawing/2014/main" id="{626DFE23-DDD4-2242-84D1-17E23280546E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815" name="rc3">
              <a:extLst>
                <a:ext uri="{FF2B5EF4-FFF2-40B4-BE49-F238E27FC236}">
                  <a16:creationId xmlns:a16="http://schemas.microsoft.com/office/drawing/2014/main" id="{3D240D7F-E6DA-5F4F-8883-9F268CA0BEFA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6" name="rc4">
              <a:extLst>
                <a:ext uri="{FF2B5EF4-FFF2-40B4-BE49-F238E27FC236}">
                  <a16:creationId xmlns:a16="http://schemas.microsoft.com/office/drawing/2014/main" id="{93116314-039A-9C47-A5A8-6CC0896AB888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7" name="rc5">
              <a:extLst>
                <a:ext uri="{FF2B5EF4-FFF2-40B4-BE49-F238E27FC236}">
                  <a16:creationId xmlns:a16="http://schemas.microsoft.com/office/drawing/2014/main" id="{F34B8135-65AD-7B4B-AE26-34CCBDB5CC93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8" name="rc6">
              <a:extLst>
                <a:ext uri="{FF2B5EF4-FFF2-40B4-BE49-F238E27FC236}">
                  <a16:creationId xmlns:a16="http://schemas.microsoft.com/office/drawing/2014/main" id="{08B90940-4E34-D04A-9B4B-91454CB66C8E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9" name="rc7">
              <a:extLst>
                <a:ext uri="{FF2B5EF4-FFF2-40B4-BE49-F238E27FC236}">
                  <a16:creationId xmlns:a16="http://schemas.microsoft.com/office/drawing/2014/main" id="{A3238433-F80C-154A-8D74-EDC5B26E3E0C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0" name="rc8">
              <a:extLst>
                <a:ext uri="{FF2B5EF4-FFF2-40B4-BE49-F238E27FC236}">
                  <a16:creationId xmlns:a16="http://schemas.microsoft.com/office/drawing/2014/main" id="{C8FC4F9A-0BC4-B04C-85C1-B34C5F8640EE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1" name="rc9">
              <a:extLst>
                <a:ext uri="{FF2B5EF4-FFF2-40B4-BE49-F238E27FC236}">
                  <a16:creationId xmlns:a16="http://schemas.microsoft.com/office/drawing/2014/main" id="{549DEA9D-5522-114D-9221-E34CDDDB1DC1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2" name="rc10">
              <a:extLst>
                <a:ext uri="{FF2B5EF4-FFF2-40B4-BE49-F238E27FC236}">
                  <a16:creationId xmlns:a16="http://schemas.microsoft.com/office/drawing/2014/main" id="{90BB829E-A769-624D-8E96-C8091615EE9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3" name="rc11">
              <a:extLst>
                <a:ext uri="{FF2B5EF4-FFF2-40B4-BE49-F238E27FC236}">
                  <a16:creationId xmlns:a16="http://schemas.microsoft.com/office/drawing/2014/main" id="{42B1BF17-432C-A64A-9F64-339C67A2156C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4" name="rc12">
              <a:extLst>
                <a:ext uri="{FF2B5EF4-FFF2-40B4-BE49-F238E27FC236}">
                  <a16:creationId xmlns:a16="http://schemas.microsoft.com/office/drawing/2014/main" id="{0E09D443-312A-334A-920A-B031780436A9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5" name="rc13">
              <a:extLst>
                <a:ext uri="{FF2B5EF4-FFF2-40B4-BE49-F238E27FC236}">
                  <a16:creationId xmlns:a16="http://schemas.microsoft.com/office/drawing/2014/main" id="{916C19F8-8668-5A4E-9779-61BC58C21614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6" name="rc14">
              <a:extLst>
                <a:ext uri="{FF2B5EF4-FFF2-40B4-BE49-F238E27FC236}">
                  <a16:creationId xmlns:a16="http://schemas.microsoft.com/office/drawing/2014/main" id="{2F893C52-07E7-2643-96B3-8292BCA804FA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7" name="rc15">
              <a:extLst>
                <a:ext uri="{FF2B5EF4-FFF2-40B4-BE49-F238E27FC236}">
                  <a16:creationId xmlns:a16="http://schemas.microsoft.com/office/drawing/2014/main" id="{326CA3BD-13D5-0C43-AC86-AF14D91CF8A8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8" name="rc16">
              <a:extLst>
                <a:ext uri="{FF2B5EF4-FFF2-40B4-BE49-F238E27FC236}">
                  <a16:creationId xmlns:a16="http://schemas.microsoft.com/office/drawing/2014/main" id="{7FF72C36-ED52-2A4D-925F-36908000A47B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9" name="rc17">
              <a:extLst>
                <a:ext uri="{FF2B5EF4-FFF2-40B4-BE49-F238E27FC236}">
                  <a16:creationId xmlns:a16="http://schemas.microsoft.com/office/drawing/2014/main" id="{2045DE70-9CDB-DE4F-A206-F67FE333108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0" name="rc18">
              <a:extLst>
                <a:ext uri="{FF2B5EF4-FFF2-40B4-BE49-F238E27FC236}">
                  <a16:creationId xmlns:a16="http://schemas.microsoft.com/office/drawing/2014/main" id="{4BD7A49E-8720-5746-A07B-38FD187706EA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1" name="rc19">
              <a:extLst>
                <a:ext uri="{FF2B5EF4-FFF2-40B4-BE49-F238E27FC236}">
                  <a16:creationId xmlns:a16="http://schemas.microsoft.com/office/drawing/2014/main" id="{7AFFA3F4-44C8-9D40-BBCB-FBC8A7540CAD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2" name="rc20">
              <a:extLst>
                <a:ext uri="{FF2B5EF4-FFF2-40B4-BE49-F238E27FC236}">
                  <a16:creationId xmlns:a16="http://schemas.microsoft.com/office/drawing/2014/main" id="{512D65C8-7713-4644-A020-41F6AA3678C9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3" name="rc21">
              <a:extLst>
                <a:ext uri="{FF2B5EF4-FFF2-40B4-BE49-F238E27FC236}">
                  <a16:creationId xmlns:a16="http://schemas.microsoft.com/office/drawing/2014/main" id="{CDFA43ED-1CAD-EF40-A049-3E85262B72A2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4" name="rc22">
              <a:extLst>
                <a:ext uri="{FF2B5EF4-FFF2-40B4-BE49-F238E27FC236}">
                  <a16:creationId xmlns:a16="http://schemas.microsoft.com/office/drawing/2014/main" id="{45FFCA6F-77D1-AB43-99F7-BA59E89DE227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5" name="rc23">
              <a:extLst>
                <a:ext uri="{FF2B5EF4-FFF2-40B4-BE49-F238E27FC236}">
                  <a16:creationId xmlns:a16="http://schemas.microsoft.com/office/drawing/2014/main" id="{868EE9F3-3826-2F49-A296-70C4AB83429E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6" name="rc24">
              <a:extLst>
                <a:ext uri="{FF2B5EF4-FFF2-40B4-BE49-F238E27FC236}">
                  <a16:creationId xmlns:a16="http://schemas.microsoft.com/office/drawing/2014/main" id="{A8C8356F-62C6-7E40-AE65-71D08713507B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7" name="rc25">
              <a:extLst>
                <a:ext uri="{FF2B5EF4-FFF2-40B4-BE49-F238E27FC236}">
                  <a16:creationId xmlns:a16="http://schemas.microsoft.com/office/drawing/2014/main" id="{2AB6E474-24A5-D749-8609-C566584BDFA9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8" name="rc26">
              <a:extLst>
                <a:ext uri="{FF2B5EF4-FFF2-40B4-BE49-F238E27FC236}">
                  <a16:creationId xmlns:a16="http://schemas.microsoft.com/office/drawing/2014/main" id="{87C4DF35-8DAD-1B4B-B25D-518918AD4B7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9" name="rc27">
              <a:extLst>
                <a:ext uri="{FF2B5EF4-FFF2-40B4-BE49-F238E27FC236}">
                  <a16:creationId xmlns:a16="http://schemas.microsoft.com/office/drawing/2014/main" id="{371538AC-FA7C-F84C-9846-21F86C845E74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0" name="rc28">
              <a:extLst>
                <a:ext uri="{FF2B5EF4-FFF2-40B4-BE49-F238E27FC236}">
                  <a16:creationId xmlns:a16="http://schemas.microsoft.com/office/drawing/2014/main" id="{13D3C541-2600-764F-B298-969F04720A8B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1" name="rc29">
              <a:extLst>
                <a:ext uri="{FF2B5EF4-FFF2-40B4-BE49-F238E27FC236}">
                  <a16:creationId xmlns:a16="http://schemas.microsoft.com/office/drawing/2014/main" id="{27A21E48-20A3-9645-9C22-1746957F1DCD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2" name="rc30">
              <a:extLst>
                <a:ext uri="{FF2B5EF4-FFF2-40B4-BE49-F238E27FC236}">
                  <a16:creationId xmlns:a16="http://schemas.microsoft.com/office/drawing/2014/main" id="{F682CAED-7BE9-4542-9BB7-4C2F8837A028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3" name="rc31">
              <a:extLst>
                <a:ext uri="{FF2B5EF4-FFF2-40B4-BE49-F238E27FC236}">
                  <a16:creationId xmlns:a16="http://schemas.microsoft.com/office/drawing/2014/main" id="{88E5DD97-363A-364F-9987-F5B941F2078F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4" name="rc32">
              <a:extLst>
                <a:ext uri="{FF2B5EF4-FFF2-40B4-BE49-F238E27FC236}">
                  <a16:creationId xmlns:a16="http://schemas.microsoft.com/office/drawing/2014/main" id="{DFE45567-8645-1646-95C5-82460EBEF780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5" name="rc33">
              <a:extLst>
                <a:ext uri="{FF2B5EF4-FFF2-40B4-BE49-F238E27FC236}">
                  <a16:creationId xmlns:a16="http://schemas.microsoft.com/office/drawing/2014/main" id="{ADB6123A-3F16-6C46-A352-11022963D216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6" name="rc34">
              <a:extLst>
                <a:ext uri="{FF2B5EF4-FFF2-40B4-BE49-F238E27FC236}">
                  <a16:creationId xmlns:a16="http://schemas.microsoft.com/office/drawing/2014/main" id="{71D41283-3594-244E-A3F3-596C450E3FCB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7" name="rc35">
              <a:extLst>
                <a:ext uri="{FF2B5EF4-FFF2-40B4-BE49-F238E27FC236}">
                  <a16:creationId xmlns:a16="http://schemas.microsoft.com/office/drawing/2014/main" id="{89A53D77-C196-CC47-B048-F0B5E3D50FE5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8" name="rc36">
              <a:extLst>
                <a:ext uri="{FF2B5EF4-FFF2-40B4-BE49-F238E27FC236}">
                  <a16:creationId xmlns:a16="http://schemas.microsoft.com/office/drawing/2014/main" id="{FA1FE7EE-7035-BB4E-B3FB-9BD7F110746E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9" name="rc37">
              <a:extLst>
                <a:ext uri="{FF2B5EF4-FFF2-40B4-BE49-F238E27FC236}">
                  <a16:creationId xmlns:a16="http://schemas.microsoft.com/office/drawing/2014/main" id="{ADEAEDAB-D77A-3D4A-B9B6-C97E21804EC3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0" name="rc38">
              <a:extLst>
                <a:ext uri="{FF2B5EF4-FFF2-40B4-BE49-F238E27FC236}">
                  <a16:creationId xmlns:a16="http://schemas.microsoft.com/office/drawing/2014/main" id="{F5A04B6B-7D97-5045-9464-BF7D93D156BC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1" name="rc39">
              <a:extLst>
                <a:ext uri="{FF2B5EF4-FFF2-40B4-BE49-F238E27FC236}">
                  <a16:creationId xmlns:a16="http://schemas.microsoft.com/office/drawing/2014/main" id="{B5F461E1-27E5-D641-929C-4BA725DE913B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2" name="rc40">
              <a:extLst>
                <a:ext uri="{FF2B5EF4-FFF2-40B4-BE49-F238E27FC236}">
                  <a16:creationId xmlns:a16="http://schemas.microsoft.com/office/drawing/2014/main" id="{1C94D0A5-5B6B-494E-A4B2-83EDE8546FA4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3" name="rc41">
              <a:extLst>
                <a:ext uri="{FF2B5EF4-FFF2-40B4-BE49-F238E27FC236}">
                  <a16:creationId xmlns:a16="http://schemas.microsoft.com/office/drawing/2014/main" id="{0F3F69B7-CA81-414D-8BE7-FF16067EC29B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4" name="rc42">
              <a:extLst>
                <a:ext uri="{FF2B5EF4-FFF2-40B4-BE49-F238E27FC236}">
                  <a16:creationId xmlns:a16="http://schemas.microsoft.com/office/drawing/2014/main" id="{9BF2F692-1F02-FF46-9D1C-EB21A58840FA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5" name="rc43">
              <a:extLst>
                <a:ext uri="{FF2B5EF4-FFF2-40B4-BE49-F238E27FC236}">
                  <a16:creationId xmlns:a16="http://schemas.microsoft.com/office/drawing/2014/main" id="{67D76FEF-9C1A-1A44-B87D-AE2319F890AB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6" name="rc44">
              <a:extLst>
                <a:ext uri="{FF2B5EF4-FFF2-40B4-BE49-F238E27FC236}">
                  <a16:creationId xmlns:a16="http://schemas.microsoft.com/office/drawing/2014/main" id="{B3FF7754-267B-FF44-8FAD-7C185A8052E0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7" name="rc45">
              <a:extLst>
                <a:ext uri="{FF2B5EF4-FFF2-40B4-BE49-F238E27FC236}">
                  <a16:creationId xmlns:a16="http://schemas.microsoft.com/office/drawing/2014/main" id="{B6DE4C0B-6094-F944-9499-A19EFE49840D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8" name="rc46">
              <a:extLst>
                <a:ext uri="{FF2B5EF4-FFF2-40B4-BE49-F238E27FC236}">
                  <a16:creationId xmlns:a16="http://schemas.microsoft.com/office/drawing/2014/main" id="{8569D9D4-D25F-9B4D-963B-6263E6EC30C6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9" name="rc47">
              <a:extLst>
                <a:ext uri="{FF2B5EF4-FFF2-40B4-BE49-F238E27FC236}">
                  <a16:creationId xmlns:a16="http://schemas.microsoft.com/office/drawing/2014/main" id="{76471847-4ACE-D941-8C18-1D83134E1817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0" name="rc48">
              <a:extLst>
                <a:ext uri="{FF2B5EF4-FFF2-40B4-BE49-F238E27FC236}">
                  <a16:creationId xmlns:a16="http://schemas.microsoft.com/office/drawing/2014/main" id="{0AC4E54D-31CC-A847-B875-68D4F795FE57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1" name="rc49">
              <a:extLst>
                <a:ext uri="{FF2B5EF4-FFF2-40B4-BE49-F238E27FC236}">
                  <a16:creationId xmlns:a16="http://schemas.microsoft.com/office/drawing/2014/main" id="{778AE8D8-5AF1-8F4F-BE4C-58D52C3115FE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2" name="rc50">
              <a:extLst>
                <a:ext uri="{FF2B5EF4-FFF2-40B4-BE49-F238E27FC236}">
                  <a16:creationId xmlns:a16="http://schemas.microsoft.com/office/drawing/2014/main" id="{A840657E-E5D5-B54A-9D27-128A3FF3C4CF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3" name="rc51">
              <a:extLst>
                <a:ext uri="{FF2B5EF4-FFF2-40B4-BE49-F238E27FC236}">
                  <a16:creationId xmlns:a16="http://schemas.microsoft.com/office/drawing/2014/main" id="{4658AB4E-9232-DE49-A7AB-0F57C49046CC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4" name="rc52">
              <a:extLst>
                <a:ext uri="{FF2B5EF4-FFF2-40B4-BE49-F238E27FC236}">
                  <a16:creationId xmlns:a16="http://schemas.microsoft.com/office/drawing/2014/main" id="{4732B74C-AA6F-8E46-8E8D-CA7ED42CAAF0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5" name="rc53">
              <a:extLst>
                <a:ext uri="{FF2B5EF4-FFF2-40B4-BE49-F238E27FC236}">
                  <a16:creationId xmlns:a16="http://schemas.microsoft.com/office/drawing/2014/main" id="{F0E9F173-353B-064C-B798-78564F2AB3A6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6" name="rc54">
              <a:extLst>
                <a:ext uri="{FF2B5EF4-FFF2-40B4-BE49-F238E27FC236}">
                  <a16:creationId xmlns:a16="http://schemas.microsoft.com/office/drawing/2014/main" id="{53B2E4A9-B4DD-9F4C-850A-11573024242C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7" name="rc55">
              <a:extLst>
                <a:ext uri="{FF2B5EF4-FFF2-40B4-BE49-F238E27FC236}">
                  <a16:creationId xmlns:a16="http://schemas.microsoft.com/office/drawing/2014/main" id="{33730509-D582-9942-B620-02913B2BFCF4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8" name="pl56">
              <a:extLst>
                <a:ext uri="{FF2B5EF4-FFF2-40B4-BE49-F238E27FC236}">
                  <a16:creationId xmlns:a16="http://schemas.microsoft.com/office/drawing/2014/main" id="{C5948401-B7B3-D943-B58C-F350572B69CA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9" name="pl57">
              <a:extLst>
                <a:ext uri="{FF2B5EF4-FFF2-40B4-BE49-F238E27FC236}">
                  <a16:creationId xmlns:a16="http://schemas.microsoft.com/office/drawing/2014/main" id="{9F7C068D-604C-CD48-9C35-49DB4181A259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0" name="tx58">
              <a:extLst>
                <a:ext uri="{FF2B5EF4-FFF2-40B4-BE49-F238E27FC236}">
                  <a16:creationId xmlns:a16="http://schemas.microsoft.com/office/drawing/2014/main" id="{253BA16C-91C8-9442-9A81-5D621A3128AC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71" name="tx59">
              <a:extLst>
                <a:ext uri="{FF2B5EF4-FFF2-40B4-BE49-F238E27FC236}">
                  <a16:creationId xmlns:a16="http://schemas.microsoft.com/office/drawing/2014/main" id="{405DC9DD-404B-F74B-9A48-E0A2B271AC97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72" name="tx60">
              <a:extLst>
                <a:ext uri="{FF2B5EF4-FFF2-40B4-BE49-F238E27FC236}">
                  <a16:creationId xmlns:a16="http://schemas.microsoft.com/office/drawing/2014/main" id="{82049799-8ED2-0545-AC2A-9FEB9508E0FC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73" name="tx61">
              <a:extLst>
                <a:ext uri="{FF2B5EF4-FFF2-40B4-BE49-F238E27FC236}">
                  <a16:creationId xmlns:a16="http://schemas.microsoft.com/office/drawing/2014/main" id="{0D707385-D5B5-584A-BC54-0BAF811A7DC3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74" name="pl62">
              <a:extLst>
                <a:ext uri="{FF2B5EF4-FFF2-40B4-BE49-F238E27FC236}">
                  <a16:creationId xmlns:a16="http://schemas.microsoft.com/office/drawing/2014/main" id="{FE21F080-08D9-2E42-9B2C-846D33E0428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5" name="pl63">
              <a:extLst>
                <a:ext uri="{FF2B5EF4-FFF2-40B4-BE49-F238E27FC236}">
                  <a16:creationId xmlns:a16="http://schemas.microsoft.com/office/drawing/2014/main" id="{A48A2850-1ABF-C042-9E48-49462C6A3CD2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6" name="pl64">
              <a:extLst>
                <a:ext uri="{FF2B5EF4-FFF2-40B4-BE49-F238E27FC236}">
                  <a16:creationId xmlns:a16="http://schemas.microsoft.com/office/drawing/2014/main" id="{B75E0D5E-4D2F-BA4C-961C-8381441B4A17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7" name="pl65">
              <a:extLst>
                <a:ext uri="{FF2B5EF4-FFF2-40B4-BE49-F238E27FC236}">
                  <a16:creationId xmlns:a16="http://schemas.microsoft.com/office/drawing/2014/main" id="{D0DD25B5-2ABA-4A47-B627-39605ADFCB1B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8" name="pl66">
              <a:extLst>
                <a:ext uri="{FF2B5EF4-FFF2-40B4-BE49-F238E27FC236}">
                  <a16:creationId xmlns:a16="http://schemas.microsoft.com/office/drawing/2014/main" id="{D42FE21B-2132-BD44-8435-777CA788D8E0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9" name="pl67">
              <a:extLst>
                <a:ext uri="{FF2B5EF4-FFF2-40B4-BE49-F238E27FC236}">
                  <a16:creationId xmlns:a16="http://schemas.microsoft.com/office/drawing/2014/main" id="{B03A6E95-91A9-C345-A996-C55013D84E9C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0" name="pl68">
              <a:extLst>
                <a:ext uri="{FF2B5EF4-FFF2-40B4-BE49-F238E27FC236}">
                  <a16:creationId xmlns:a16="http://schemas.microsoft.com/office/drawing/2014/main" id="{7B993C7E-C7FE-B04D-A9EC-2F7B703B4833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1" name="pl69">
              <a:extLst>
                <a:ext uri="{FF2B5EF4-FFF2-40B4-BE49-F238E27FC236}">
                  <a16:creationId xmlns:a16="http://schemas.microsoft.com/office/drawing/2014/main" id="{172415A9-9C92-3E45-BAB8-6CE9127ADE92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2" name="pl70">
              <a:extLst>
                <a:ext uri="{FF2B5EF4-FFF2-40B4-BE49-F238E27FC236}">
                  <a16:creationId xmlns:a16="http://schemas.microsoft.com/office/drawing/2014/main" id="{0A8A3D8B-F57A-EE4B-8FBB-7D355B05FE6E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3" name="tx71">
              <a:extLst>
                <a:ext uri="{FF2B5EF4-FFF2-40B4-BE49-F238E27FC236}">
                  <a16:creationId xmlns:a16="http://schemas.microsoft.com/office/drawing/2014/main" id="{754FAFC3-12A5-E141-9254-7239F59D36D7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4" name="tx72">
              <a:extLst>
                <a:ext uri="{FF2B5EF4-FFF2-40B4-BE49-F238E27FC236}">
                  <a16:creationId xmlns:a16="http://schemas.microsoft.com/office/drawing/2014/main" id="{5C298BB3-38DE-8245-A24A-1E1E74EAEDF9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5" name="tx73">
              <a:extLst>
                <a:ext uri="{FF2B5EF4-FFF2-40B4-BE49-F238E27FC236}">
                  <a16:creationId xmlns:a16="http://schemas.microsoft.com/office/drawing/2014/main" id="{57E3B44B-8D27-B24A-96B5-DCE8451A5D64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6" name="tx74">
              <a:extLst>
                <a:ext uri="{FF2B5EF4-FFF2-40B4-BE49-F238E27FC236}">
                  <a16:creationId xmlns:a16="http://schemas.microsoft.com/office/drawing/2014/main" id="{F17F878B-652D-2C42-910C-D4D36B2D31A0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87" name="tx75">
              <a:extLst>
                <a:ext uri="{FF2B5EF4-FFF2-40B4-BE49-F238E27FC236}">
                  <a16:creationId xmlns:a16="http://schemas.microsoft.com/office/drawing/2014/main" id="{A0428438-AEC1-DA41-A18B-40565A23204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88" name="tx76">
              <a:extLst>
                <a:ext uri="{FF2B5EF4-FFF2-40B4-BE49-F238E27FC236}">
                  <a16:creationId xmlns:a16="http://schemas.microsoft.com/office/drawing/2014/main" id="{4F02DB18-16E6-9946-B1DF-0156CC0FE827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889" name="TextBox 888">
            <a:extLst>
              <a:ext uri="{FF2B5EF4-FFF2-40B4-BE49-F238E27FC236}">
                <a16:creationId xmlns:a16="http://schemas.microsoft.com/office/drawing/2014/main" id="{785AA5B3-2065-484A-B94B-CF449EF51A98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1E4E7CC7-FADC-7744-A6AA-9E222149D8F5}"/>
              </a:ext>
            </a:extLst>
          </p:cNvPr>
          <p:cNvSpPr txBox="1"/>
          <p:nvPr/>
        </p:nvSpPr>
        <p:spPr>
          <a:xfrm>
            <a:off x="5220072" y="5877272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858B"/>
                </a:solidFill>
              </a:rPr>
              <a:t>Выборочные средние ( </a:t>
            </a:r>
            <a:r>
              <a:rPr lang="en-US" sz="1000" dirty="0">
                <a:solidFill>
                  <a:srgbClr val="FF858B"/>
                </a:solidFill>
              </a:rPr>
              <a:t>n</a:t>
            </a:r>
            <a:r>
              <a:rPr lang="ru-RU" sz="1000" baseline="-25000" dirty="0">
                <a:solidFill>
                  <a:srgbClr val="FF858B"/>
                </a:solidFill>
              </a:rPr>
              <a:t> каждой выборки 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=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30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)</a:t>
            </a:r>
            <a:endParaRPr lang="ru-RU" sz="1000" dirty="0">
              <a:solidFill>
                <a:srgbClr val="FF858B"/>
              </a:solidFill>
            </a:endParaRPr>
          </a:p>
        </p:txBody>
      </p:sp>
      <p:grpSp>
        <p:nvGrpSpPr>
          <p:cNvPr id="895" name="grp2">
            <a:extLst>
              <a:ext uri="{FF2B5EF4-FFF2-40B4-BE49-F238E27FC236}">
                <a16:creationId xmlns:a16="http://schemas.microsoft.com/office/drawing/2014/main" id="{9ADAB4C2-FAF7-C940-BED2-2CA8B81F4464}"/>
              </a:ext>
            </a:extLst>
          </p:cNvPr>
          <p:cNvGrpSpPr/>
          <p:nvPr/>
        </p:nvGrpSpPr>
        <p:grpSpPr>
          <a:xfrm>
            <a:off x="7380312" y="4365104"/>
            <a:ext cx="1440160" cy="1440160"/>
            <a:chOff x="914400" y="914400"/>
            <a:chExt cx="2743200" cy="2743200"/>
          </a:xfrm>
        </p:grpSpPr>
        <p:sp>
          <p:nvSpPr>
            <p:cNvPr id="896" name="rc3">
              <a:extLst>
                <a:ext uri="{FF2B5EF4-FFF2-40B4-BE49-F238E27FC236}">
                  <a16:creationId xmlns:a16="http://schemas.microsoft.com/office/drawing/2014/main" id="{3A39E98B-8C10-F744-9416-EB22D9920CBF}"/>
                </a:ext>
              </a:extLst>
            </p:cNvPr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97" name="rc4">
              <a:extLst>
                <a:ext uri="{FF2B5EF4-FFF2-40B4-BE49-F238E27FC236}">
                  <a16:creationId xmlns:a16="http://schemas.microsoft.com/office/drawing/2014/main" id="{1DD72D76-B3DF-C749-B452-C683E9D7DA4E}"/>
                </a:ext>
              </a:extLst>
            </p:cNvPr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2D35"/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98" name="pt6">
              <a:extLst>
                <a:ext uri="{FF2B5EF4-FFF2-40B4-BE49-F238E27FC236}">
                  <a16:creationId xmlns:a16="http://schemas.microsoft.com/office/drawing/2014/main" id="{351CC342-4DF5-E446-BC15-3E3D613E6FEC}"/>
                </a:ext>
              </a:extLst>
            </p:cNvPr>
            <p:cNvSpPr/>
            <p:nvPr/>
          </p:nvSpPr>
          <p:spPr>
            <a:xfrm>
              <a:off x="1448346" y="28492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99" name="pt7">
              <a:extLst>
                <a:ext uri="{FF2B5EF4-FFF2-40B4-BE49-F238E27FC236}">
                  <a16:creationId xmlns:a16="http://schemas.microsoft.com/office/drawing/2014/main" id="{86650C5A-0FBB-9740-8592-0059C03EBE9C}"/>
                </a:ext>
              </a:extLst>
            </p:cNvPr>
            <p:cNvSpPr/>
            <p:nvPr/>
          </p:nvSpPr>
          <p:spPr>
            <a:xfrm>
              <a:off x="1547135" y="28285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0" name="pt8">
              <a:extLst>
                <a:ext uri="{FF2B5EF4-FFF2-40B4-BE49-F238E27FC236}">
                  <a16:creationId xmlns:a16="http://schemas.microsoft.com/office/drawing/2014/main" id="{D5C3118E-DE6B-0C40-BC45-03EBF712B836}"/>
                </a:ext>
              </a:extLst>
            </p:cNvPr>
            <p:cNvSpPr/>
            <p:nvPr/>
          </p:nvSpPr>
          <p:spPr>
            <a:xfrm>
              <a:off x="1596319" y="28036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1" name="pt9">
              <a:extLst>
                <a:ext uri="{FF2B5EF4-FFF2-40B4-BE49-F238E27FC236}">
                  <a16:creationId xmlns:a16="http://schemas.microsoft.com/office/drawing/2014/main" id="{BAB238D5-5C4D-9649-88A7-CA3A46F9BC34}"/>
                </a:ext>
              </a:extLst>
            </p:cNvPr>
            <p:cNvSpPr/>
            <p:nvPr/>
          </p:nvSpPr>
          <p:spPr>
            <a:xfrm>
              <a:off x="1630042" y="28016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2" name="pt10">
              <a:extLst>
                <a:ext uri="{FF2B5EF4-FFF2-40B4-BE49-F238E27FC236}">
                  <a16:creationId xmlns:a16="http://schemas.microsoft.com/office/drawing/2014/main" id="{2529F417-FE46-FC4E-8162-9098CF9251F5}"/>
                </a:ext>
              </a:extLst>
            </p:cNvPr>
            <p:cNvSpPr/>
            <p:nvPr/>
          </p:nvSpPr>
          <p:spPr>
            <a:xfrm>
              <a:off x="1655992" y="26709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3" name="pt11">
              <a:extLst>
                <a:ext uri="{FF2B5EF4-FFF2-40B4-BE49-F238E27FC236}">
                  <a16:creationId xmlns:a16="http://schemas.microsoft.com/office/drawing/2014/main" id="{64B1FE9D-AA52-EA4B-963C-313B9E43ABF2}"/>
                </a:ext>
              </a:extLst>
            </p:cNvPr>
            <p:cNvSpPr/>
            <p:nvPr/>
          </p:nvSpPr>
          <p:spPr>
            <a:xfrm>
              <a:off x="1677219" y="26450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4" name="pt12">
              <a:extLst>
                <a:ext uri="{FF2B5EF4-FFF2-40B4-BE49-F238E27FC236}">
                  <a16:creationId xmlns:a16="http://schemas.microsoft.com/office/drawing/2014/main" id="{C71B3668-D3DD-E94D-9B6F-77FBE8F649AF}"/>
                </a:ext>
              </a:extLst>
            </p:cNvPr>
            <p:cNvSpPr/>
            <p:nvPr/>
          </p:nvSpPr>
          <p:spPr>
            <a:xfrm>
              <a:off x="1695254" y="26395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5" name="pt13">
              <a:extLst>
                <a:ext uri="{FF2B5EF4-FFF2-40B4-BE49-F238E27FC236}">
                  <a16:creationId xmlns:a16="http://schemas.microsoft.com/office/drawing/2014/main" id="{8B242925-5229-C247-95F6-2D52C4140119}"/>
                </a:ext>
              </a:extLst>
            </p:cNvPr>
            <p:cNvSpPr/>
            <p:nvPr/>
          </p:nvSpPr>
          <p:spPr>
            <a:xfrm>
              <a:off x="1710982" y="26281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6" name="pt14">
              <a:extLst>
                <a:ext uri="{FF2B5EF4-FFF2-40B4-BE49-F238E27FC236}">
                  <a16:creationId xmlns:a16="http://schemas.microsoft.com/office/drawing/2014/main" id="{1D1328A7-D4B5-B347-BCEB-63861299D386}"/>
                </a:ext>
              </a:extLst>
            </p:cNvPr>
            <p:cNvSpPr/>
            <p:nvPr/>
          </p:nvSpPr>
          <p:spPr>
            <a:xfrm>
              <a:off x="1724960" y="26274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7" name="pt15">
              <a:extLst>
                <a:ext uri="{FF2B5EF4-FFF2-40B4-BE49-F238E27FC236}">
                  <a16:creationId xmlns:a16="http://schemas.microsoft.com/office/drawing/2014/main" id="{FC81AA46-B07C-6946-A58C-B08389E381F1}"/>
                </a:ext>
              </a:extLst>
            </p:cNvPr>
            <p:cNvSpPr/>
            <p:nvPr/>
          </p:nvSpPr>
          <p:spPr>
            <a:xfrm>
              <a:off x="1737562" y="26144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8" name="pt16">
              <a:extLst>
                <a:ext uri="{FF2B5EF4-FFF2-40B4-BE49-F238E27FC236}">
                  <a16:creationId xmlns:a16="http://schemas.microsoft.com/office/drawing/2014/main" id="{29503629-B618-BC40-B470-8C65C4116E9B}"/>
                </a:ext>
              </a:extLst>
            </p:cNvPr>
            <p:cNvSpPr/>
            <p:nvPr/>
          </p:nvSpPr>
          <p:spPr>
            <a:xfrm>
              <a:off x="1749053" y="26089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09" name="pt17">
              <a:extLst>
                <a:ext uri="{FF2B5EF4-FFF2-40B4-BE49-F238E27FC236}">
                  <a16:creationId xmlns:a16="http://schemas.microsoft.com/office/drawing/2014/main" id="{8562A66F-03DD-6643-87A2-01AEA0908F75}"/>
                </a:ext>
              </a:extLst>
            </p:cNvPr>
            <p:cNvSpPr/>
            <p:nvPr/>
          </p:nvSpPr>
          <p:spPr>
            <a:xfrm>
              <a:off x="1759627" y="26008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0" name="pt18">
              <a:extLst>
                <a:ext uri="{FF2B5EF4-FFF2-40B4-BE49-F238E27FC236}">
                  <a16:creationId xmlns:a16="http://schemas.microsoft.com/office/drawing/2014/main" id="{6793F22A-715D-FD4F-A2EF-DFF925B2F43F}"/>
                </a:ext>
              </a:extLst>
            </p:cNvPr>
            <p:cNvSpPr/>
            <p:nvPr/>
          </p:nvSpPr>
          <p:spPr>
            <a:xfrm>
              <a:off x="1769430" y="26007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1" name="pt19">
              <a:extLst>
                <a:ext uri="{FF2B5EF4-FFF2-40B4-BE49-F238E27FC236}">
                  <a16:creationId xmlns:a16="http://schemas.microsoft.com/office/drawing/2014/main" id="{C9AA43D1-5110-BF47-9336-AD94FB0AC7EE}"/>
                </a:ext>
              </a:extLst>
            </p:cNvPr>
            <p:cNvSpPr/>
            <p:nvPr/>
          </p:nvSpPr>
          <p:spPr>
            <a:xfrm>
              <a:off x="1778577" y="25928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2" name="pt20">
              <a:extLst>
                <a:ext uri="{FF2B5EF4-FFF2-40B4-BE49-F238E27FC236}">
                  <a16:creationId xmlns:a16="http://schemas.microsoft.com/office/drawing/2014/main" id="{FFBA11C4-5A9E-8347-A2BF-C936DF635142}"/>
                </a:ext>
              </a:extLst>
            </p:cNvPr>
            <p:cNvSpPr/>
            <p:nvPr/>
          </p:nvSpPr>
          <p:spPr>
            <a:xfrm>
              <a:off x="1787156" y="25682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3" name="pt21">
              <a:extLst>
                <a:ext uri="{FF2B5EF4-FFF2-40B4-BE49-F238E27FC236}">
                  <a16:creationId xmlns:a16="http://schemas.microsoft.com/office/drawing/2014/main" id="{382297C0-88A0-6340-88B2-3887A8382EF8}"/>
                </a:ext>
              </a:extLst>
            </p:cNvPr>
            <p:cNvSpPr/>
            <p:nvPr/>
          </p:nvSpPr>
          <p:spPr>
            <a:xfrm>
              <a:off x="1795240" y="25672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4" name="pt22">
              <a:extLst>
                <a:ext uri="{FF2B5EF4-FFF2-40B4-BE49-F238E27FC236}">
                  <a16:creationId xmlns:a16="http://schemas.microsoft.com/office/drawing/2014/main" id="{10129007-CA01-5144-8819-6E48595479B9}"/>
                </a:ext>
              </a:extLst>
            </p:cNvPr>
            <p:cNvSpPr/>
            <p:nvPr/>
          </p:nvSpPr>
          <p:spPr>
            <a:xfrm>
              <a:off x="1802888" y="25661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5" name="pt23">
              <a:extLst>
                <a:ext uri="{FF2B5EF4-FFF2-40B4-BE49-F238E27FC236}">
                  <a16:creationId xmlns:a16="http://schemas.microsoft.com/office/drawing/2014/main" id="{769AAF29-D434-1F44-A535-CFA90D0CF310}"/>
                </a:ext>
              </a:extLst>
            </p:cNvPr>
            <p:cNvSpPr/>
            <p:nvPr/>
          </p:nvSpPr>
          <p:spPr>
            <a:xfrm>
              <a:off x="1810149" y="25604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6" name="pt24">
              <a:extLst>
                <a:ext uri="{FF2B5EF4-FFF2-40B4-BE49-F238E27FC236}">
                  <a16:creationId xmlns:a16="http://schemas.microsoft.com/office/drawing/2014/main" id="{F10DD1E4-B416-494D-A6B5-44AD93C0E689}"/>
                </a:ext>
              </a:extLst>
            </p:cNvPr>
            <p:cNvSpPr/>
            <p:nvPr/>
          </p:nvSpPr>
          <p:spPr>
            <a:xfrm>
              <a:off x="1817064" y="25550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7" name="pt25">
              <a:extLst>
                <a:ext uri="{FF2B5EF4-FFF2-40B4-BE49-F238E27FC236}">
                  <a16:creationId xmlns:a16="http://schemas.microsoft.com/office/drawing/2014/main" id="{58092759-E43C-8E4B-B2A5-6E59266227B5}"/>
                </a:ext>
              </a:extLst>
            </p:cNvPr>
            <p:cNvSpPr/>
            <p:nvPr/>
          </p:nvSpPr>
          <p:spPr>
            <a:xfrm>
              <a:off x="1823667" y="25529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8" name="pt26">
              <a:extLst>
                <a:ext uri="{FF2B5EF4-FFF2-40B4-BE49-F238E27FC236}">
                  <a16:creationId xmlns:a16="http://schemas.microsoft.com/office/drawing/2014/main" id="{EA50D534-F0AF-7C45-873A-34B0E2BED303}"/>
                </a:ext>
              </a:extLst>
            </p:cNvPr>
            <p:cNvSpPr/>
            <p:nvPr/>
          </p:nvSpPr>
          <p:spPr>
            <a:xfrm>
              <a:off x="1829989" y="25450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19" name="pt27">
              <a:extLst>
                <a:ext uri="{FF2B5EF4-FFF2-40B4-BE49-F238E27FC236}">
                  <a16:creationId xmlns:a16="http://schemas.microsoft.com/office/drawing/2014/main" id="{E4970120-174B-6F44-BA08-B53098C89863}"/>
                </a:ext>
              </a:extLst>
            </p:cNvPr>
            <p:cNvSpPr/>
            <p:nvPr/>
          </p:nvSpPr>
          <p:spPr>
            <a:xfrm>
              <a:off x="1836055" y="25443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0" name="pt28">
              <a:extLst>
                <a:ext uri="{FF2B5EF4-FFF2-40B4-BE49-F238E27FC236}">
                  <a16:creationId xmlns:a16="http://schemas.microsoft.com/office/drawing/2014/main" id="{1E5EDB53-FF5E-EA48-A659-F9DCB1EA224F}"/>
                </a:ext>
              </a:extLst>
            </p:cNvPr>
            <p:cNvSpPr/>
            <p:nvPr/>
          </p:nvSpPr>
          <p:spPr>
            <a:xfrm>
              <a:off x="1841887" y="25412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1" name="pt29">
              <a:extLst>
                <a:ext uri="{FF2B5EF4-FFF2-40B4-BE49-F238E27FC236}">
                  <a16:creationId xmlns:a16="http://schemas.microsoft.com/office/drawing/2014/main" id="{4DA4711D-B1D0-7F48-82D4-72F012A7C018}"/>
                </a:ext>
              </a:extLst>
            </p:cNvPr>
            <p:cNvSpPr/>
            <p:nvPr/>
          </p:nvSpPr>
          <p:spPr>
            <a:xfrm>
              <a:off x="1847505" y="25405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2" name="pt30">
              <a:extLst>
                <a:ext uri="{FF2B5EF4-FFF2-40B4-BE49-F238E27FC236}">
                  <a16:creationId xmlns:a16="http://schemas.microsoft.com/office/drawing/2014/main" id="{73E0CD46-7DD6-9F49-9F8B-F88FE696BACB}"/>
                </a:ext>
              </a:extLst>
            </p:cNvPr>
            <p:cNvSpPr/>
            <p:nvPr/>
          </p:nvSpPr>
          <p:spPr>
            <a:xfrm>
              <a:off x="1852924" y="25367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3" name="pt31">
              <a:extLst>
                <a:ext uri="{FF2B5EF4-FFF2-40B4-BE49-F238E27FC236}">
                  <a16:creationId xmlns:a16="http://schemas.microsoft.com/office/drawing/2014/main" id="{06DE8CB3-39D5-BF4D-B2A9-9F30E831F60C}"/>
                </a:ext>
              </a:extLst>
            </p:cNvPr>
            <p:cNvSpPr/>
            <p:nvPr/>
          </p:nvSpPr>
          <p:spPr>
            <a:xfrm>
              <a:off x="1858161" y="25362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4" name="pt32">
              <a:extLst>
                <a:ext uri="{FF2B5EF4-FFF2-40B4-BE49-F238E27FC236}">
                  <a16:creationId xmlns:a16="http://schemas.microsoft.com/office/drawing/2014/main" id="{E866369E-5CEA-BB47-BB40-75C97DED00EB}"/>
                </a:ext>
              </a:extLst>
            </p:cNvPr>
            <p:cNvSpPr/>
            <p:nvPr/>
          </p:nvSpPr>
          <p:spPr>
            <a:xfrm>
              <a:off x="1863229" y="25316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5" name="pt33">
              <a:extLst>
                <a:ext uri="{FF2B5EF4-FFF2-40B4-BE49-F238E27FC236}">
                  <a16:creationId xmlns:a16="http://schemas.microsoft.com/office/drawing/2014/main" id="{56F17CD3-E582-7240-9D5F-BD1E5DBEAA0D}"/>
                </a:ext>
              </a:extLst>
            </p:cNvPr>
            <p:cNvSpPr/>
            <p:nvPr/>
          </p:nvSpPr>
          <p:spPr>
            <a:xfrm>
              <a:off x="1868140" y="25294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6" name="pt34">
              <a:extLst>
                <a:ext uri="{FF2B5EF4-FFF2-40B4-BE49-F238E27FC236}">
                  <a16:creationId xmlns:a16="http://schemas.microsoft.com/office/drawing/2014/main" id="{5FBAB8CD-8FF1-EE42-B785-AA58288A87C5}"/>
                </a:ext>
              </a:extLst>
            </p:cNvPr>
            <p:cNvSpPr/>
            <p:nvPr/>
          </p:nvSpPr>
          <p:spPr>
            <a:xfrm>
              <a:off x="1872903" y="25278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7" name="pt35">
              <a:extLst>
                <a:ext uri="{FF2B5EF4-FFF2-40B4-BE49-F238E27FC236}">
                  <a16:creationId xmlns:a16="http://schemas.microsoft.com/office/drawing/2014/main" id="{E28D250D-051A-F443-A3D8-D8C7AFA2BBC4}"/>
                </a:ext>
              </a:extLst>
            </p:cNvPr>
            <p:cNvSpPr/>
            <p:nvPr/>
          </p:nvSpPr>
          <p:spPr>
            <a:xfrm>
              <a:off x="1877530" y="25177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8" name="pt36">
              <a:extLst>
                <a:ext uri="{FF2B5EF4-FFF2-40B4-BE49-F238E27FC236}">
                  <a16:creationId xmlns:a16="http://schemas.microsoft.com/office/drawing/2014/main" id="{24F507F9-7A3F-CF40-8940-6F7E7078F993}"/>
                </a:ext>
              </a:extLst>
            </p:cNvPr>
            <p:cNvSpPr/>
            <p:nvPr/>
          </p:nvSpPr>
          <p:spPr>
            <a:xfrm>
              <a:off x="1882028" y="25155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29" name="pt37">
              <a:extLst>
                <a:ext uri="{FF2B5EF4-FFF2-40B4-BE49-F238E27FC236}">
                  <a16:creationId xmlns:a16="http://schemas.microsoft.com/office/drawing/2014/main" id="{5EE9A20A-864C-DD4C-BDD5-264BB6EE9FA9}"/>
                </a:ext>
              </a:extLst>
            </p:cNvPr>
            <p:cNvSpPr/>
            <p:nvPr/>
          </p:nvSpPr>
          <p:spPr>
            <a:xfrm>
              <a:off x="1886406" y="25151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0" name="pt38">
              <a:extLst>
                <a:ext uri="{FF2B5EF4-FFF2-40B4-BE49-F238E27FC236}">
                  <a16:creationId xmlns:a16="http://schemas.microsoft.com/office/drawing/2014/main" id="{244875B9-D546-F747-BB8B-131284090D87}"/>
                </a:ext>
              </a:extLst>
            </p:cNvPr>
            <p:cNvSpPr/>
            <p:nvPr/>
          </p:nvSpPr>
          <p:spPr>
            <a:xfrm>
              <a:off x="1890670" y="25145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1" name="pt39">
              <a:extLst>
                <a:ext uri="{FF2B5EF4-FFF2-40B4-BE49-F238E27FC236}">
                  <a16:creationId xmlns:a16="http://schemas.microsoft.com/office/drawing/2014/main" id="{33761B3F-9DD9-5E49-9D94-5AE141195849}"/>
                </a:ext>
              </a:extLst>
            </p:cNvPr>
            <p:cNvSpPr/>
            <p:nvPr/>
          </p:nvSpPr>
          <p:spPr>
            <a:xfrm>
              <a:off x="1894828" y="25124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2" name="pt40">
              <a:extLst>
                <a:ext uri="{FF2B5EF4-FFF2-40B4-BE49-F238E27FC236}">
                  <a16:creationId xmlns:a16="http://schemas.microsoft.com/office/drawing/2014/main" id="{77A7164F-0D46-7F42-9EDC-ADF8C8FBBA06}"/>
                </a:ext>
              </a:extLst>
            </p:cNvPr>
            <p:cNvSpPr/>
            <p:nvPr/>
          </p:nvSpPr>
          <p:spPr>
            <a:xfrm>
              <a:off x="1898884" y="25087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3" name="pt41">
              <a:extLst>
                <a:ext uri="{FF2B5EF4-FFF2-40B4-BE49-F238E27FC236}">
                  <a16:creationId xmlns:a16="http://schemas.microsoft.com/office/drawing/2014/main" id="{1E3C24F2-46BC-8E4F-8F10-7AEF6B1CA158}"/>
                </a:ext>
              </a:extLst>
            </p:cNvPr>
            <p:cNvSpPr/>
            <p:nvPr/>
          </p:nvSpPr>
          <p:spPr>
            <a:xfrm>
              <a:off x="1902845" y="25056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4" name="pt42">
              <a:extLst>
                <a:ext uri="{FF2B5EF4-FFF2-40B4-BE49-F238E27FC236}">
                  <a16:creationId xmlns:a16="http://schemas.microsoft.com/office/drawing/2014/main" id="{489802E0-2EFF-2746-A8DC-A489EE2BF11F}"/>
                </a:ext>
              </a:extLst>
            </p:cNvPr>
            <p:cNvSpPr/>
            <p:nvPr/>
          </p:nvSpPr>
          <p:spPr>
            <a:xfrm>
              <a:off x="1906716" y="25053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5" name="pt43">
              <a:extLst>
                <a:ext uri="{FF2B5EF4-FFF2-40B4-BE49-F238E27FC236}">
                  <a16:creationId xmlns:a16="http://schemas.microsoft.com/office/drawing/2014/main" id="{0EB636B1-3CB9-3847-A052-3DC50D29215B}"/>
                </a:ext>
              </a:extLst>
            </p:cNvPr>
            <p:cNvSpPr/>
            <p:nvPr/>
          </p:nvSpPr>
          <p:spPr>
            <a:xfrm>
              <a:off x="1910501" y="25022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6" name="pt44">
              <a:extLst>
                <a:ext uri="{FF2B5EF4-FFF2-40B4-BE49-F238E27FC236}">
                  <a16:creationId xmlns:a16="http://schemas.microsoft.com/office/drawing/2014/main" id="{439908C8-C1C7-BE44-9934-E32BCE385D6B}"/>
                </a:ext>
              </a:extLst>
            </p:cNvPr>
            <p:cNvSpPr/>
            <p:nvPr/>
          </p:nvSpPr>
          <p:spPr>
            <a:xfrm>
              <a:off x="1914204" y="25003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7" name="pt45">
              <a:extLst>
                <a:ext uri="{FF2B5EF4-FFF2-40B4-BE49-F238E27FC236}">
                  <a16:creationId xmlns:a16="http://schemas.microsoft.com/office/drawing/2014/main" id="{19DC854E-7D7A-8247-B7A6-D7FE8DC453C3}"/>
                </a:ext>
              </a:extLst>
            </p:cNvPr>
            <p:cNvSpPr/>
            <p:nvPr/>
          </p:nvSpPr>
          <p:spPr>
            <a:xfrm>
              <a:off x="1917829" y="24910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8" name="pt46">
              <a:extLst>
                <a:ext uri="{FF2B5EF4-FFF2-40B4-BE49-F238E27FC236}">
                  <a16:creationId xmlns:a16="http://schemas.microsoft.com/office/drawing/2014/main" id="{F5F63D8C-854E-234E-8BAF-EA63199CDB0D}"/>
                </a:ext>
              </a:extLst>
            </p:cNvPr>
            <p:cNvSpPr/>
            <p:nvPr/>
          </p:nvSpPr>
          <p:spPr>
            <a:xfrm>
              <a:off x="1921381" y="24865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39" name="pt47">
              <a:extLst>
                <a:ext uri="{FF2B5EF4-FFF2-40B4-BE49-F238E27FC236}">
                  <a16:creationId xmlns:a16="http://schemas.microsoft.com/office/drawing/2014/main" id="{7688790E-2E54-A347-A592-D9B819281355}"/>
                </a:ext>
              </a:extLst>
            </p:cNvPr>
            <p:cNvSpPr/>
            <p:nvPr/>
          </p:nvSpPr>
          <p:spPr>
            <a:xfrm>
              <a:off x="1924862" y="24859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0" name="pt48">
              <a:extLst>
                <a:ext uri="{FF2B5EF4-FFF2-40B4-BE49-F238E27FC236}">
                  <a16:creationId xmlns:a16="http://schemas.microsoft.com/office/drawing/2014/main" id="{F12AC776-856A-F04D-BA40-AE28691E3907}"/>
                </a:ext>
              </a:extLst>
            </p:cNvPr>
            <p:cNvSpPr/>
            <p:nvPr/>
          </p:nvSpPr>
          <p:spPr>
            <a:xfrm>
              <a:off x="1928276" y="24851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1" name="pt49">
              <a:extLst>
                <a:ext uri="{FF2B5EF4-FFF2-40B4-BE49-F238E27FC236}">
                  <a16:creationId xmlns:a16="http://schemas.microsoft.com/office/drawing/2014/main" id="{B25528AD-7024-E14B-8D18-7015647B4DD7}"/>
                </a:ext>
              </a:extLst>
            </p:cNvPr>
            <p:cNvSpPr/>
            <p:nvPr/>
          </p:nvSpPr>
          <p:spPr>
            <a:xfrm>
              <a:off x="1931626" y="24824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2" name="pt50">
              <a:extLst>
                <a:ext uri="{FF2B5EF4-FFF2-40B4-BE49-F238E27FC236}">
                  <a16:creationId xmlns:a16="http://schemas.microsoft.com/office/drawing/2014/main" id="{94B6DC03-EE7A-B846-8626-A3D273CA27AA}"/>
                </a:ext>
              </a:extLst>
            </p:cNvPr>
            <p:cNvSpPr/>
            <p:nvPr/>
          </p:nvSpPr>
          <p:spPr>
            <a:xfrm>
              <a:off x="1934914" y="24822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3" name="pt51">
              <a:extLst>
                <a:ext uri="{FF2B5EF4-FFF2-40B4-BE49-F238E27FC236}">
                  <a16:creationId xmlns:a16="http://schemas.microsoft.com/office/drawing/2014/main" id="{98A80477-0442-0847-8B04-DE36B40E42F7}"/>
                </a:ext>
              </a:extLst>
            </p:cNvPr>
            <p:cNvSpPr/>
            <p:nvPr/>
          </p:nvSpPr>
          <p:spPr>
            <a:xfrm>
              <a:off x="1938143" y="24820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4" name="pt52">
              <a:extLst>
                <a:ext uri="{FF2B5EF4-FFF2-40B4-BE49-F238E27FC236}">
                  <a16:creationId xmlns:a16="http://schemas.microsoft.com/office/drawing/2014/main" id="{D9B41DD7-0039-E14C-9C4F-92220E91C563}"/>
                </a:ext>
              </a:extLst>
            </p:cNvPr>
            <p:cNvSpPr/>
            <p:nvPr/>
          </p:nvSpPr>
          <p:spPr>
            <a:xfrm>
              <a:off x="1941315" y="24814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5" name="pt53">
              <a:extLst>
                <a:ext uri="{FF2B5EF4-FFF2-40B4-BE49-F238E27FC236}">
                  <a16:creationId xmlns:a16="http://schemas.microsoft.com/office/drawing/2014/main" id="{1930E90A-38E7-D04B-801A-DC3AC76B359F}"/>
                </a:ext>
              </a:extLst>
            </p:cNvPr>
            <p:cNvSpPr/>
            <p:nvPr/>
          </p:nvSpPr>
          <p:spPr>
            <a:xfrm>
              <a:off x="1944433" y="24788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6" name="pt54">
              <a:extLst>
                <a:ext uri="{FF2B5EF4-FFF2-40B4-BE49-F238E27FC236}">
                  <a16:creationId xmlns:a16="http://schemas.microsoft.com/office/drawing/2014/main" id="{13F58AE9-32DD-8040-91AA-F74E9F2F6216}"/>
                </a:ext>
              </a:extLst>
            </p:cNvPr>
            <p:cNvSpPr/>
            <p:nvPr/>
          </p:nvSpPr>
          <p:spPr>
            <a:xfrm>
              <a:off x="1947499" y="24753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7" name="pt55">
              <a:extLst>
                <a:ext uri="{FF2B5EF4-FFF2-40B4-BE49-F238E27FC236}">
                  <a16:creationId xmlns:a16="http://schemas.microsoft.com/office/drawing/2014/main" id="{022049B2-DE6C-6446-973B-7751592DC77F}"/>
                </a:ext>
              </a:extLst>
            </p:cNvPr>
            <p:cNvSpPr/>
            <p:nvPr/>
          </p:nvSpPr>
          <p:spPr>
            <a:xfrm>
              <a:off x="1950515" y="24729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8" name="pt56">
              <a:extLst>
                <a:ext uri="{FF2B5EF4-FFF2-40B4-BE49-F238E27FC236}">
                  <a16:creationId xmlns:a16="http://schemas.microsoft.com/office/drawing/2014/main" id="{171CFFA3-E994-D245-BB0F-B9A9A573DC84}"/>
                </a:ext>
              </a:extLst>
            </p:cNvPr>
            <p:cNvSpPr/>
            <p:nvPr/>
          </p:nvSpPr>
          <p:spPr>
            <a:xfrm>
              <a:off x="1953482" y="24725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49" name="pt57">
              <a:extLst>
                <a:ext uri="{FF2B5EF4-FFF2-40B4-BE49-F238E27FC236}">
                  <a16:creationId xmlns:a16="http://schemas.microsoft.com/office/drawing/2014/main" id="{63266CCC-2972-084E-AAC8-5D74C7C3D95D}"/>
                </a:ext>
              </a:extLst>
            </p:cNvPr>
            <p:cNvSpPr/>
            <p:nvPr/>
          </p:nvSpPr>
          <p:spPr>
            <a:xfrm>
              <a:off x="1956403" y="247181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0" name="pt58">
              <a:extLst>
                <a:ext uri="{FF2B5EF4-FFF2-40B4-BE49-F238E27FC236}">
                  <a16:creationId xmlns:a16="http://schemas.microsoft.com/office/drawing/2014/main" id="{E9E233EB-BDB1-4440-AA2E-090B35645574}"/>
                </a:ext>
              </a:extLst>
            </p:cNvPr>
            <p:cNvSpPr/>
            <p:nvPr/>
          </p:nvSpPr>
          <p:spPr>
            <a:xfrm>
              <a:off x="1959280" y="24707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1" name="pt59">
              <a:extLst>
                <a:ext uri="{FF2B5EF4-FFF2-40B4-BE49-F238E27FC236}">
                  <a16:creationId xmlns:a16="http://schemas.microsoft.com/office/drawing/2014/main" id="{4AC73934-8082-D04F-ABA6-388B34061043}"/>
                </a:ext>
              </a:extLst>
            </p:cNvPr>
            <p:cNvSpPr/>
            <p:nvPr/>
          </p:nvSpPr>
          <p:spPr>
            <a:xfrm>
              <a:off x="1962113" y="24698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2" name="pt60">
              <a:extLst>
                <a:ext uri="{FF2B5EF4-FFF2-40B4-BE49-F238E27FC236}">
                  <a16:creationId xmlns:a16="http://schemas.microsoft.com/office/drawing/2014/main" id="{89A34740-FE1F-A04F-B86B-5EE2D5F7EE59}"/>
                </a:ext>
              </a:extLst>
            </p:cNvPr>
            <p:cNvSpPr/>
            <p:nvPr/>
          </p:nvSpPr>
          <p:spPr>
            <a:xfrm>
              <a:off x="1964904" y="24685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3" name="pt61">
              <a:extLst>
                <a:ext uri="{FF2B5EF4-FFF2-40B4-BE49-F238E27FC236}">
                  <a16:creationId xmlns:a16="http://schemas.microsoft.com/office/drawing/2014/main" id="{D8CF2180-02A2-B54F-B95D-43A31290674F}"/>
                </a:ext>
              </a:extLst>
            </p:cNvPr>
            <p:cNvSpPr/>
            <p:nvPr/>
          </p:nvSpPr>
          <p:spPr>
            <a:xfrm>
              <a:off x="1967655" y="24648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4" name="pt62">
              <a:extLst>
                <a:ext uri="{FF2B5EF4-FFF2-40B4-BE49-F238E27FC236}">
                  <a16:creationId xmlns:a16="http://schemas.microsoft.com/office/drawing/2014/main" id="{4C4B6081-4788-3A49-88EA-B6467E633AEB}"/>
                </a:ext>
              </a:extLst>
            </p:cNvPr>
            <p:cNvSpPr/>
            <p:nvPr/>
          </p:nvSpPr>
          <p:spPr>
            <a:xfrm>
              <a:off x="1970368" y="24642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5" name="pt63">
              <a:extLst>
                <a:ext uri="{FF2B5EF4-FFF2-40B4-BE49-F238E27FC236}">
                  <a16:creationId xmlns:a16="http://schemas.microsoft.com/office/drawing/2014/main" id="{F5024CDB-B123-6243-B62E-4CA00C406B63}"/>
                </a:ext>
              </a:extLst>
            </p:cNvPr>
            <p:cNvSpPr/>
            <p:nvPr/>
          </p:nvSpPr>
          <p:spPr>
            <a:xfrm>
              <a:off x="1973043" y="24613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6" name="pt64">
              <a:extLst>
                <a:ext uri="{FF2B5EF4-FFF2-40B4-BE49-F238E27FC236}">
                  <a16:creationId xmlns:a16="http://schemas.microsoft.com/office/drawing/2014/main" id="{F4E36A0E-D2EB-714B-AB25-FBD043F19F67}"/>
                </a:ext>
              </a:extLst>
            </p:cNvPr>
            <p:cNvSpPr/>
            <p:nvPr/>
          </p:nvSpPr>
          <p:spPr>
            <a:xfrm>
              <a:off x="1975681" y="24606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7" name="pt65">
              <a:extLst>
                <a:ext uri="{FF2B5EF4-FFF2-40B4-BE49-F238E27FC236}">
                  <a16:creationId xmlns:a16="http://schemas.microsoft.com/office/drawing/2014/main" id="{09C68BB2-A87C-0741-BA9D-611FF701D7EE}"/>
                </a:ext>
              </a:extLst>
            </p:cNvPr>
            <p:cNvSpPr/>
            <p:nvPr/>
          </p:nvSpPr>
          <p:spPr>
            <a:xfrm>
              <a:off x="1978284" y="24605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8" name="pt66">
              <a:extLst>
                <a:ext uri="{FF2B5EF4-FFF2-40B4-BE49-F238E27FC236}">
                  <a16:creationId xmlns:a16="http://schemas.microsoft.com/office/drawing/2014/main" id="{C5226066-E580-8147-A59D-7D8B4F9B102A}"/>
                </a:ext>
              </a:extLst>
            </p:cNvPr>
            <p:cNvSpPr/>
            <p:nvPr/>
          </p:nvSpPr>
          <p:spPr>
            <a:xfrm>
              <a:off x="1980854" y="24575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59" name="pt67">
              <a:extLst>
                <a:ext uri="{FF2B5EF4-FFF2-40B4-BE49-F238E27FC236}">
                  <a16:creationId xmlns:a16="http://schemas.microsoft.com/office/drawing/2014/main" id="{BB88F895-81D4-3947-8DF8-CC68C31E7876}"/>
                </a:ext>
              </a:extLst>
            </p:cNvPr>
            <p:cNvSpPr/>
            <p:nvPr/>
          </p:nvSpPr>
          <p:spPr>
            <a:xfrm>
              <a:off x="1983390" y="245716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0" name="pt68">
              <a:extLst>
                <a:ext uri="{FF2B5EF4-FFF2-40B4-BE49-F238E27FC236}">
                  <a16:creationId xmlns:a16="http://schemas.microsoft.com/office/drawing/2014/main" id="{CC144244-E45D-5B4C-9A5C-29F3E097CFC4}"/>
                </a:ext>
              </a:extLst>
            </p:cNvPr>
            <p:cNvSpPr/>
            <p:nvPr/>
          </p:nvSpPr>
          <p:spPr>
            <a:xfrm>
              <a:off x="1985894" y="24555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1" name="pt69">
              <a:extLst>
                <a:ext uri="{FF2B5EF4-FFF2-40B4-BE49-F238E27FC236}">
                  <a16:creationId xmlns:a16="http://schemas.microsoft.com/office/drawing/2014/main" id="{584260E4-16BB-8E4A-BB31-2D5F547D3705}"/>
                </a:ext>
              </a:extLst>
            </p:cNvPr>
            <p:cNvSpPr/>
            <p:nvPr/>
          </p:nvSpPr>
          <p:spPr>
            <a:xfrm>
              <a:off x="1988367" y="24513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2" name="pt70">
              <a:extLst>
                <a:ext uri="{FF2B5EF4-FFF2-40B4-BE49-F238E27FC236}">
                  <a16:creationId xmlns:a16="http://schemas.microsoft.com/office/drawing/2014/main" id="{4F8DA16F-0EA9-C24C-97E3-7536AF467702}"/>
                </a:ext>
              </a:extLst>
            </p:cNvPr>
            <p:cNvSpPr/>
            <p:nvPr/>
          </p:nvSpPr>
          <p:spPr>
            <a:xfrm>
              <a:off x="1990810" y="24493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3" name="pt71">
              <a:extLst>
                <a:ext uri="{FF2B5EF4-FFF2-40B4-BE49-F238E27FC236}">
                  <a16:creationId xmlns:a16="http://schemas.microsoft.com/office/drawing/2014/main" id="{000A2848-C1CF-0F45-9661-D1F63581F9E7}"/>
                </a:ext>
              </a:extLst>
            </p:cNvPr>
            <p:cNvSpPr/>
            <p:nvPr/>
          </p:nvSpPr>
          <p:spPr>
            <a:xfrm>
              <a:off x="1993224" y="24472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4" name="pt72">
              <a:extLst>
                <a:ext uri="{FF2B5EF4-FFF2-40B4-BE49-F238E27FC236}">
                  <a16:creationId xmlns:a16="http://schemas.microsoft.com/office/drawing/2014/main" id="{09897042-708C-2E4A-B784-F376F3A91F2A}"/>
                </a:ext>
              </a:extLst>
            </p:cNvPr>
            <p:cNvSpPr/>
            <p:nvPr/>
          </p:nvSpPr>
          <p:spPr>
            <a:xfrm>
              <a:off x="1995610" y="24446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5" name="pt73">
              <a:extLst>
                <a:ext uri="{FF2B5EF4-FFF2-40B4-BE49-F238E27FC236}">
                  <a16:creationId xmlns:a16="http://schemas.microsoft.com/office/drawing/2014/main" id="{D468DBCB-F5EF-AD43-93FB-49F48DB8D610}"/>
                </a:ext>
              </a:extLst>
            </p:cNvPr>
            <p:cNvSpPr/>
            <p:nvPr/>
          </p:nvSpPr>
          <p:spPr>
            <a:xfrm>
              <a:off x="1997967" y="24423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6" name="pt74">
              <a:extLst>
                <a:ext uri="{FF2B5EF4-FFF2-40B4-BE49-F238E27FC236}">
                  <a16:creationId xmlns:a16="http://schemas.microsoft.com/office/drawing/2014/main" id="{49E62353-2FC5-1249-BBE4-B134A1E695E2}"/>
                </a:ext>
              </a:extLst>
            </p:cNvPr>
            <p:cNvSpPr/>
            <p:nvPr/>
          </p:nvSpPr>
          <p:spPr>
            <a:xfrm>
              <a:off x="2000298" y="24419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7" name="pt75">
              <a:extLst>
                <a:ext uri="{FF2B5EF4-FFF2-40B4-BE49-F238E27FC236}">
                  <a16:creationId xmlns:a16="http://schemas.microsoft.com/office/drawing/2014/main" id="{217B9BA2-A1E8-AC4C-9766-E1BBF47426D8}"/>
                </a:ext>
              </a:extLst>
            </p:cNvPr>
            <p:cNvSpPr/>
            <p:nvPr/>
          </p:nvSpPr>
          <p:spPr>
            <a:xfrm>
              <a:off x="2002603" y="24416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8" name="pt76">
              <a:extLst>
                <a:ext uri="{FF2B5EF4-FFF2-40B4-BE49-F238E27FC236}">
                  <a16:creationId xmlns:a16="http://schemas.microsoft.com/office/drawing/2014/main" id="{3784DED2-B802-8F46-9CBF-FBBDD5EBA265}"/>
                </a:ext>
              </a:extLst>
            </p:cNvPr>
            <p:cNvSpPr/>
            <p:nvPr/>
          </p:nvSpPr>
          <p:spPr>
            <a:xfrm>
              <a:off x="2004882" y="24358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69" name="pt77">
              <a:extLst>
                <a:ext uri="{FF2B5EF4-FFF2-40B4-BE49-F238E27FC236}">
                  <a16:creationId xmlns:a16="http://schemas.microsoft.com/office/drawing/2014/main" id="{6A5BFE2A-DE15-594B-B7C6-FB676229F43A}"/>
                </a:ext>
              </a:extLst>
            </p:cNvPr>
            <p:cNvSpPr/>
            <p:nvPr/>
          </p:nvSpPr>
          <p:spPr>
            <a:xfrm>
              <a:off x="2007137" y="24323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0" name="pt78">
              <a:extLst>
                <a:ext uri="{FF2B5EF4-FFF2-40B4-BE49-F238E27FC236}">
                  <a16:creationId xmlns:a16="http://schemas.microsoft.com/office/drawing/2014/main" id="{0D0672A6-9A67-814E-8BD5-8D9BC548AC07}"/>
                </a:ext>
              </a:extLst>
            </p:cNvPr>
            <p:cNvSpPr/>
            <p:nvPr/>
          </p:nvSpPr>
          <p:spPr>
            <a:xfrm>
              <a:off x="2009368" y="24297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1" name="pt79">
              <a:extLst>
                <a:ext uri="{FF2B5EF4-FFF2-40B4-BE49-F238E27FC236}">
                  <a16:creationId xmlns:a16="http://schemas.microsoft.com/office/drawing/2014/main" id="{65EEF5AC-E3DB-8945-9C42-00DCEF3ED723}"/>
                </a:ext>
              </a:extLst>
            </p:cNvPr>
            <p:cNvSpPr/>
            <p:nvPr/>
          </p:nvSpPr>
          <p:spPr>
            <a:xfrm>
              <a:off x="2011575" y="24280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2" name="pt80">
              <a:extLst>
                <a:ext uri="{FF2B5EF4-FFF2-40B4-BE49-F238E27FC236}">
                  <a16:creationId xmlns:a16="http://schemas.microsoft.com/office/drawing/2014/main" id="{055313AF-4E0F-0D46-9B12-025E612B59CD}"/>
                </a:ext>
              </a:extLst>
            </p:cNvPr>
            <p:cNvSpPr/>
            <p:nvPr/>
          </p:nvSpPr>
          <p:spPr>
            <a:xfrm>
              <a:off x="2013759" y="24274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3" name="pt81">
              <a:extLst>
                <a:ext uri="{FF2B5EF4-FFF2-40B4-BE49-F238E27FC236}">
                  <a16:creationId xmlns:a16="http://schemas.microsoft.com/office/drawing/2014/main" id="{803F6C21-D9F9-2741-90A5-4895B52B4E97}"/>
                </a:ext>
              </a:extLst>
            </p:cNvPr>
            <p:cNvSpPr/>
            <p:nvPr/>
          </p:nvSpPr>
          <p:spPr>
            <a:xfrm>
              <a:off x="2015921" y="24256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4" name="pt82">
              <a:extLst>
                <a:ext uri="{FF2B5EF4-FFF2-40B4-BE49-F238E27FC236}">
                  <a16:creationId xmlns:a16="http://schemas.microsoft.com/office/drawing/2014/main" id="{1B790167-026E-CE48-A7E5-8461EDA86D47}"/>
                </a:ext>
              </a:extLst>
            </p:cNvPr>
            <p:cNvSpPr/>
            <p:nvPr/>
          </p:nvSpPr>
          <p:spPr>
            <a:xfrm>
              <a:off x="2018062" y="24251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5" name="pt83">
              <a:extLst>
                <a:ext uri="{FF2B5EF4-FFF2-40B4-BE49-F238E27FC236}">
                  <a16:creationId xmlns:a16="http://schemas.microsoft.com/office/drawing/2014/main" id="{3394DD4C-E32E-DB40-AC6B-79303A264706}"/>
                </a:ext>
              </a:extLst>
            </p:cNvPr>
            <p:cNvSpPr/>
            <p:nvPr/>
          </p:nvSpPr>
          <p:spPr>
            <a:xfrm>
              <a:off x="2020181" y="24251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6" name="pt84">
              <a:extLst>
                <a:ext uri="{FF2B5EF4-FFF2-40B4-BE49-F238E27FC236}">
                  <a16:creationId xmlns:a16="http://schemas.microsoft.com/office/drawing/2014/main" id="{4AE2ADA9-DCD7-9A4C-8EE1-1D327DE50C0A}"/>
                </a:ext>
              </a:extLst>
            </p:cNvPr>
            <p:cNvSpPr/>
            <p:nvPr/>
          </p:nvSpPr>
          <p:spPr>
            <a:xfrm>
              <a:off x="2022279" y="24250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7" name="pt85">
              <a:extLst>
                <a:ext uri="{FF2B5EF4-FFF2-40B4-BE49-F238E27FC236}">
                  <a16:creationId xmlns:a16="http://schemas.microsoft.com/office/drawing/2014/main" id="{869EAC08-F203-6F48-891D-EA42BD8782A3}"/>
                </a:ext>
              </a:extLst>
            </p:cNvPr>
            <p:cNvSpPr/>
            <p:nvPr/>
          </p:nvSpPr>
          <p:spPr>
            <a:xfrm>
              <a:off x="2024358" y="24225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8" name="pt86">
              <a:extLst>
                <a:ext uri="{FF2B5EF4-FFF2-40B4-BE49-F238E27FC236}">
                  <a16:creationId xmlns:a16="http://schemas.microsoft.com/office/drawing/2014/main" id="{DA363B8D-908F-C84A-B063-42DE92CF4081}"/>
                </a:ext>
              </a:extLst>
            </p:cNvPr>
            <p:cNvSpPr/>
            <p:nvPr/>
          </p:nvSpPr>
          <p:spPr>
            <a:xfrm>
              <a:off x="2026417" y="24225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79" name="pt87">
              <a:extLst>
                <a:ext uri="{FF2B5EF4-FFF2-40B4-BE49-F238E27FC236}">
                  <a16:creationId xmlns:a16="http://schemas.microsoft.com/office/drawing/2014/main" id="{9CAEAB34-235F-9646-8E4E-821351F6C601}"/>
                </a:ext>
              </a:extLst>
            </p:cNvPr>
            <p:cNvSpPr/>
            <p:nvPr/>
          </p:nvSpPr>
          <p:spPr>
            <a:xfrm>
              <a:off x="2028456" y="24224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0" name="pt88">
              <a:extLst>
                <a:ext uri="{FF2B5EF4-FFF2-40B4-BE49-F238E27FC236}">
                  <a16:creationId xmlns:a16="http://schemas.microsoft.com/office/drawing/2014/main" id="{AF07C050-5B96-9F4B-A615-B72F74C96870}"/>
                </a:ext>
              </a:extLst>
            </p:cNvPr>
            <p:cNvSpPr/>
            <p:nvPr/>
          </p:nvSpPr>
          <p:spPr>
            <a:xfrm>
              <a:off x="2030477" y="24181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1" name="pt89">
              <a:extLst>
                <a:ext uri="{FF2B5EF4-FFF2-40B4-BE49-F238E27FC236}">
                  <a16:creationId xmlns:a16="http://schemas.microsoft.com/office/drawing/2014/main" id="{9A00F60D-85E4-DA47-A33C-E0CA8B4EFE07}"/>
                </a:ext>
              </a:extLst>
            </p:cNvPr>
            <p:cNvSpPr/>
            <p:nvPr/>
          </p:nvSpPr>
          <p:spPr>
            <a:xfrm>
              <a:off x="2032479" y="24173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2" name="pt90">
              <a:extLst>
                <a:ext uri="{FF2B5EF4-FFF2-40B4-BE49-F238E27FC236}">
                  <a16:creationId xmlns:a16="http://schemas.microsoft.com/office/drawing/2014/main" id="{B997769C-2BBF-CF41-9882-DD0AAF41734B}"/>
                </a:ext>
              </a:extLst>
            </p:cNvPr>
            <p:cNvSpPr/>
            <p:nvPr/>
          </p:nvSpPr>
          <p:spPr>
            <a:xfrm>
              <a:off x="2034463" y="24169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3" name="pt91">
              <a:extLst>
                <a:ext uri="{FF2B5EF4-FFF2-40B4-BE49-F238E27FC236}">
                  <a16:creationId xmlns:a16="http://schemas.microsoft.com/office/drawing/2014/main" id="{F2BA26F8-D1DE-2143-8477-530E45AEFE0A}"/>
                </a:ext>
              </a:extLst>
            </p:cNvPr>
            <p:cNvSpPr/>
            <p:nvPr/>
          </p:nvSpPr>
          <p:spPr>
            <a:xfrm>
              <a:off x="2036430" y="24150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4" name="pt92">
              <a:extLst>
                <a:ext uri="{FF2B5EF4-FFF2-40B4-BE49-F238E27FC236}">
                  <a16:creationId xmlns:a16="http://schemas.microsoft.com/office/drawing/2014/main" id="{EEE2505F-DEF0-BE45-A37B-C50A25283CC1}"/>
                </a:ext>
              </a:extLst>
            </p:cNvPr>
            <p:cNvSpPr/>
            <p:nvPr/>
          </p:nvSpPr>
          <p:spPr>
            <a:xfrm>
              <a:off x="2038380" y="24142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5" name="pt93">
              <a:extLst>
                <a:ext uri="{FF2B5EF4-FFF2-40B4-BE49-F238E27FC236}">
                  <a16:creationId xmlns:a16="http://schemas.microsoft.com/office/drawing/2014/main" id="{E0DE62F4-40A1-EC4A-B9B2-8C86E9A3BF90}"/>
                </a:ext>
              </a:extLst>
            </p:cNvPr>
            <p:cNvSpPr/>
            <p:nvPr/>
          </p:nvSpPr>
          <p:spPr>
            <a:xfrm>
              <a:off x="2040313" y="24121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6" name="pt94">
              <a:extLst>
                <a:ext uri="{FF2B5EF4-FFF2-40B4-BE49-F238E27FC236}">
                  <a16:creationId xmlns:a16="http://schemas.microsoft.com/office/drawing/2014/main" id="{9AC04C1F-017B-B841-83BC-C4D200C6FD68}"/>
                </a:ext>
              </a:extLst>
            </p:cNvPr>
            <p:cNvSpPr/>
            <p:nvPr/>
          </p:nvSpPr>
          <p:spPr>
            <a:xfrm>
              <a:off x="2042229" y="24116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7" name="pt95">
              <a:extLst>
                <a:ext uri="{FF2B5EF4-FFF2-40B4-BE49-F238E27FC236}">
                  <a16:creationId xmlns:a16="http://schemas.microsoft.com/office/drawing/2014/main" id="{902AA571-6ECB-ED48-A2EF-C95926E4B56D}"/>
                </a:ext>
              </a:extLst>
            </p:cNvPr>
            <p:cNvSpPr/>
            <p:nvPr/>
          </p:nvSpPr>
          <p:spPr>
            <a:xfrm>
              <a:off x="2044129" y="24107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8" name="pt96">
              <a:extLst>
                <a:ext uri="{FF2B5EF4-FFF2-40B4-BE49-F238E27FC236}">
                  <a16:creationId xmlns:a16="http://schemas.microsoft.com/office/drawing/2014/main" id="{8E71E1DB-C4E1-BE45-9347-1E5AD912248F}"/>
                </a:ext>
              </a:extLst>
            </p:cNvPr>
            <p:cNvSpPr/>
            <p:nvPr/>
          </p:nvSpPr>
          <p:spPr>
            <a:xfrm>
              <a:off x="2046014" y="24088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89" name="pt97">
              <a:extLst>
                <a:ext uri="{FF2B5EF4-FFF2-40B4-BE49-F238E27FC236}">
                  <a16:creationId xmlns:a16="http://schemas.microsoft.com/office/drawing/2014/main" id="{8C03A245-69AB-6747-AEC1-22DF8C63FC79}"/>
                </a:ext>
              </a:extLst>
            </p:cNvPr>
            <p:cNvSpPr/>
            <p:nvPr/>
          </p:nvSpPr>
          <p:spPr>
            <a:xfrm>
              <a:off x="2047883" y="24083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0" name="pt98">
              <a:extLst>
                <a:ext uri="{FF2B5EF4-FFF2-40B4-BE49-F238E27FC236}">
                  <a16:creationId xmlns:a16="http://schemas.microsoft.com/office/drawing/2014/main" id="{D4886067-2679-4240-8195-2050DE7D1B29}"/>
                </a:ext>
              </a:extLst>
            </p:cNvPr>
            <p:cNvSpPr/>
            <p:nvPr/>
          </p:nvSpPr>
          <p:spPr>
            <a:xfrm>
              <a:off x="2049738" y="24076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1" name="pt99">
              <a:extLst>
                <a:ext uri="{FF2B5EF4-FFF2-40B4-BE49-F238E27FC236}">
                  <a16:creationId xmlns:a16="http://schemas.microsoft.com/office/drawing/2014/main" id="{CC5389C5-427C-CE4C-BD54-19D3C450BB01}"/>
                </a:ext>
              </a:extLst>
            </p:cNvPr>
            <p:cNvSpPr/>
            <p:nvPr/>
          </p:nvSpPr>
          <p:spPr>
            <a:xfrm>
              <a:off x="2051577" y="24071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2" name="pt100">
              <a:extLst>
                <a:ext uri="{FF2B5EF4-FFF2-40B4-BE49-F238E27FC236}">
                  <a16:creationId xmlns:a16="http://schemas.microsoft.com/office/drawing/2014/main" id="{3CAAD32E-62EC-8E4F-9CFD-EED3F8E540F1}"/>
                </a:ext>
              </a:extLst>
            </p:cNvPr>
            <p:cNvSpPr/>
            <p:nvPr/>
          </p:nvSpPr>
          <p:spPr>
            <a:xfrm>
              <a:off x="2053402" y="24061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3" name="pt101">
              <a:extLst>
                <a:ext uri="{FF2B5EF4-FFF2-40B4-BE49-F238E27FC236}">
                  <a16:creationId xmlns:a16="http://schemas.microsoft.com/office/drawing/2014/main" id="{72CF4E72-AE68-C14C-A4FF-927128E4B91E}"/>
                </a:ext>
              </a:extLst>
            </p:cNvPr>
            <p:cNvSpPr/>
            <p:nvPr/>
          </p:nvSpPr>
          <p:spPr>
            <a:xfrm>
              <a:off x="2055213" y="24056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4" name="pt102">
              <a:extLst>
                <a:ext uri="{FF2B5EF4-FFF2-40B4-BE49-F238E27FC236}">
                  <a16:creationId xmlns:a16="http://schemas.microsoft.com/office/drawing/2014/main" id="{8899271E-813B-F046-B97B-26BB792251F3}"/>
                </a:ext>
              </a:extLst>
            </p:cNvPr>
            <p:cNvSpPr/>
            <p:nvPr/>
          </p:nvSpPr>
          <p:spPr>
            <a:xfrm>
              <a:off x="2057010" y="24051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5" name="pt103">
              <a:extLst>
                <a:ext uri="{FF2B5EF4-FFF2-40B4-BE49-F238E27FC236}">
                  <a16:creationId xmlns:a16="http://schemas.microsoft.com/office/drawing/2014/main" id="{6F9CA2AC-89D4-BA44-A617-6FB47861DF71}"/>
                </a:ext>
              </a:extLst>
            </p:cNvPr>
            <p:cNvSpPr/>
            <p:nvPr/>
          </p:nvSpPr>
          <p:spPr>
            <a:xfrm>
              <a:off x="2058793" y="24049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6" name="pt104">
              <a:extLst>
                <a:ext uri="{FF2B5EF4-FFF2-40B4-BE49-F238E27FC236}">
                  <a16:creationId xmlns:a16="http://schemas.microsoft.com/office/drawing/2014/main" id="{CED3B32D-F4A0-C549-BD61-89FE782F41FC}"/>
                </a:ext>
              </a:extLst>
            </p:cNvPr>
            <p:cNvSpPr/>
            <p:nvPr/>
          </p:nvSpPr>
          <p:spPr>
            <a:xfrm>
              <a:off x="2060563" y="24036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7" name="pt105">
              <a:extLst>
                <a:ext uri="{FF2B5EF4-FFF2-40B4-BE49-F238E27FC236}">
                  <a16:creationId xmlns:a16="http://schemas.microsoft.com/office/drawing/2014/main" id="{25CEBD7F-E132-5547-9E34-2632512675D1}"/>
                </a:ext>
              </a:extLst>
            </p:cNvPr>
            <p:cNvSpPr/>
            <p:nvPr/>
          </p:nvSpPr>
          <p:spPr>
            <a:xfrm>
              <a:off x="2062319" y="24010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8" name="pt106">
              <a:extLst>
                <a:ext uri="{FF2B5EF4-FFF2-40B4-BE49-F238E27FC236}">
                  <a16:creationId xmlns:a16="http://schemas.microsoft.com/office/drawing/2014/main" id="{FF45A53E-9D2E-EF4D-BD5B-45D1014AA485}"/>
                </a:ext>
              </a:extLst>
            </p:cNvPr>
            <p:cNvSpPr/>
            <p:nvPr/>
          </p:nvSpPr>
          <p:spPr>
            <a:xfrm>
              <a:off x="2064063" y="24007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999" name="pt107">
              <a:extLst>
                <a:ext uri="{FF2B5EF4-FFF2-40B4-BE49-F238E27FC236}">
                  <a16:creationId xmlns:a16="http://schemas.microsoft.com/office/drawing/2014/main" id="{5875F580-D898-0E40-BD9A-B7F1952BD474}"/>
                </a:ext>
              </a:extLst>
            </p:cNvPr>
            <p:cNvSpPr/>
            <p:nvPr/>
          </p:nvSpPr>
          <p:spPr>
            <a:xfrm>
              <a:off x="2065795" y="24000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0" name="pt108">
              <a:extLst>
                <a:ext uri="{FF2B5EF4-FFF2-40B4-BE49-F238E27FC236}">
                  <a16:creationId xmlns:a16="http://schemas.microsoft.com/office/drawing/2014/main" id="{7B677990-EFDC-FD43-98B0-4BEC894CA12A}"/>
                </a:ext>
              </a:extLst>
            </p:cNvPr>
            <p:cNvSpPr/>
            <p:nvPr/>
          </p:nvSpPr>
          <p:spPr>
            <a:xfrm>
              <a:off x="2067513" y="23997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1" name="pt109">
              <a:extLst>
                <a:ext uri="{FF2B5EF4-FFF2-40B4-BE49-F238E27FC236}">
                  <a16:creationId xmlns:a16="http://schemas.microsoft.com/office/drawing/2014/main" id="{B447FDE3-6565-D445-809C-505338069586}"/>
                </a:ext>
              </a:extLst>
            </p:cNvPr>
            <p:cNvSpPr/>
            <p:nvPr/>
          </p:nvSpPr>
          <p:spPr>
            <a:xfrm>
              <a:off x="2069220" y="23997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2" name="pt110">
              <a:extLst>
                <a:ext uri="{FF2B5EF4-FFF2-40B4-BE49-F238E27FC236}">
                  <a16:creationId xmlns:a16="http://schemas.microsoft.com/office/drawing/2014/main" id="{5668ECD4-49FC-5546-9B40-3A1BBACB3FB9}"/>
                </a:ext>
              </a:extLst>
            </p:cNvPr>
            <p:cNvSpPr/>
            <p:nvPr/>
          </p:nvSpPr>
          <p:spPr>
            <a:xfrm>
              <a:off x="2070915" y="23968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3" name="pt111">
              <a:extLst>
                <a:ext uri="{FF2B5EF4-FFF2-40B4-BE49-F238E27FC236}">
                  <a16:creationId xmlns:a16="http://schemas.microsoft.com/office/drawing/2014/main" id="{024187BC-EE53-BB4F-8B25-CD9A71833D9D}"/>
                </a:ext>
              </a:extLst>
            </p:cNvPr>
            <p:cNvSpPr/>
            <p:nvPr/>
          </p:nvSpPr>
          <p:spPr>
            <a:xfrm>
              <a:off x="2072598" y="23942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4" name="pt112">
              <a:extLst>
                <a:ext uri="{FF2B5EF4-FFF2-40B4-BE49-F238E27FC236}">
                  <a16:creationId xmlns:a16="http://schemas.microsoft.com/office/drawing/2014/main" id="{53B8D841-3AD8-B046-954A-569D09B28F9F}"/>
                </a:ext>
              </a:extLst>
            </p:cNvPr>
            <p:cNvSpPr/>
            <p:nvPr/>
          </p:nvSpPr>
          <p:spPr>
            <a:xfrm>
              <a:off x="2074270" y="23938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5" name="pt113">
              <a:extLst>
                <a:ext uri="{FF2B5EF4-FFF2-40B4-BE49-F238E27FC236}">
                  <a16:creationId xmlns:a16="http://schemas.microsoft.com/office/drawing/2014/main" id="{C63B2104-0B58-5F42-A589-36565BB804C1}"/>
                </a:ext>
              </a:extLst>
            </p:cNvPr>
            <p:cNvSpPr/>
            <p:nvPr/>
          </p:nvSpPr>
          <p:spPr>
            <a:xfrm>
              <a:off x="2075930" y="23929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6" name="pt114">
              <a:extLst>
                <a:ext uri="{FF2B5EF4-FFF2-40B4-BE49-F238E27FC236}">
                  <a16:creationId xmlns:a16="http://schemas.microsoft.com/office/drawing/2014/main" id="{BADE8E96-03A4-7745-9A14-42DBCF239070}"/>
                </a:ext>
              </a:extLst>
            </p:cNvPr>
            <p:cNvSpPr/>
            <p:nvPr/>
          </p:nvSpPr>
          <p:spPr>
            <a:xfrm>
              <a:off x="2077579" y="23910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7" name="pt115">
              <a:extLst>
                <a:ext uri="{FF2B5EF4-FFF2-40B4-BE49-F238E27FC236}">
                  <a16:creationId xmlns:a16="http://schemas.microsoft.com/office/drawing/2014/main" id="{A8CB62AC-1F33-9A45-9C1F-C6570C070F0F}"/>
                </a:ext>
              </a:extLst>
            </p:cNvPr>
            <p:cNvSpPr/>
            <p:nvPr/>
          </p:nvSpPr>
          <p:spPr>
            <a:xfrm>
              <a:off x="2079218" y="23905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8" name="pt116">
              <a:extLst>
                <a:ext uri="{FF2B5EF4-FFF2-40B4-BE49-F238E27FC236}">
                  <a16:creationId xmlns:a16="http://schemas.microsoft.com/office/drawing/2014/main" id="{593CADBE-21DE-2347-93C6-658CD4FD5651}"/>
                </a:ext>
              </a:extLst>
            </p:cNvPr>
            <p:cNvSpPr/>
            <p:nvPr/>
          </p:nvSpPr>
          <p:spPr>
            <a:xfrm>
              <a:off x="2080845" y="23902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09" name="pt117">
              <a:extLst>
                <a:ext uri="{FF2B5EF4-FFF2-40B4-BE49-F238E27FC236}">
                  <a16:creationId xmlns:a16="http://schemas.microsoft.com/office/drawing/2014/main" id="{6ECAC3B7-CF28-1544-AF20-2078D36D6977}"/>
                </a:ext>
              </a:extLst>
            </p:cNvPr>
            <p:cNvSpPr/>
            <p:nvPr/>
          </p:nvSpPr>
          <p:spPr>
            <a:xfrm>
              <a:off x="2082462" y="23874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0" name="pt118">
              <a:extLst>
                <a:ext uri="{FF2B5EF4-FFF2-40B4-BE49-F238E27FC236}">
                  <a16:creationId xmlns:a16="http://schemas.microsoft.com/office/drawing/2014/main" id="{3707F09C-7C17-F642-B530-6BDD97A8EC5A}"/>
                </a:ext>
              </a:extLst>
            </p:cNvPr>
            <p:cNvSpPr/>
            <p:nvPr/>
          </p:nvSpPr>
          <p:spPr>
            <a:xfrm>
              <a:off x="2084069" y="23852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1" name="pt119">
              <a:extLst>
                <a:ext uri="{FF2B5EF4-FFF2-40B4-BE49-F238E27FC236}">
                  <a16:creationId xmlns:a16="http://schemas.microsoft.com/office/drawing/2014/main" id="{27DBAD21-0C70-674C-9672-92FA38254854}"/>
                </a:ext>
              </a:extLst>
            </p:cNvPr>
            <p:cNvSpPr/>
            <p:nvPr/>
          </p:nvSpPr>
          <p:spPr>
            <a:xfrm>
              <a:off x="2085666" y="23844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2" name="pt120">
              <a:extLst>
                <a:ext uri="{FF2B5EF4-FFF2-40B4-BE49-F238E27FC236}">
                  <a16:creationId xmlns:a16="http://schemas.microsoft.com/office/drawing/2014/main" id="{D0CE6C28-78B2-914F-9F30-D59D2969BF5B}"/>
                </a:ext>
              </a:extLst>
            </p:cNvPr>
            <p:cNvSpPr/>
            <p:nvPr/>
          </p:nvSpPr>
          <p:spPr>
            <a:xfrm>
              <a:off x="2087252" y="2383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3" name="pt121">
              <a:extLst>
                <a:ext uri="{FF2B5EF4-FFF2-40B4-BE49-F238E27FC236}">
                  <a16:creationId xmlns:a16="http://schemas.microsoft.com/office/drawing/2014/main" id="{EB06DF62-7A83-D84F-AF2C-1208E07542B9}"/>
                </a:ext>
              </a:extLst>
            </p:cNvPr>
            <p:cNvSpPr/>
            <p:nvPr/>
          </p:nvSpPr>
          <p:spPr>
            <a:xfrm>
              <a:off x="2088829" y="23835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4" name="pt122">
              <a:extLst>
                <a:ext uri="{FF2B5EF4-FFF2-40B4-BE49-F238E27FC236}">
                  <a16:creationId xmlns:a16="http://schemas.microsoft.com/office/drawing/2014/main" id="{CDBAB1DC-BC1C-0F4B-B6AB-4191395F705D}"/>
                </a:ext>
              </a:extLst>
            </p:cNvPr>
            <p:cNvSpPr/>
            <p:nvPr/>
          </p:nvSpPr>
          <p:spPr>
            <a:xfrm>
              <a:off x="2090396" y="23823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5" name="pt123">
              <a:extLst>
                <a:ext uri="{FF2B5EF4-FFF2-40B4-BE49-F238E27FC236}">
                  <a16:creationId xmlns:a16="http://schemas.microsoft.com/office/drawing/2014/main" id="{9D56CDA6-658C-CB47-BF99-590DCC124D17}"/>
                </a:ext>
              </a:extLst>
            </p:cNvPr>
            <p:cNvSpPr/>
            <p:nvPr/>
          </p:nvSpPr>
          <p:spPr>
            <a:xfrm>
              <a:off x="2091954" y="23810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6" name="pt124">
              <a:extLst>
                <a:ext uri="{FF2B5EF4-FFF2-40B4-BE49-F238E27FC236}">
                  <a16:creationId xmlns:a16="http://schemas.microsoft.com/office/drawing/2014/main" id="{F41E37A4-A441-B248-99C2-2ADEABAA86A0}"/>
                </a:ext>
              </a:extLst>
            </p:cNvPr>
            <p:cNvSpPr/>
            <p:nvPr/>
          </p:nvSpPr>
          <p:spPr>
            <a:xfrm>
              <a:off x="2093502" y="23808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7" name="pt125">
              <a:extLst>
                <a:ext uri="{FF2B5EF4-FFF2-40B4-BE49-F238E27FC236}">
                  <a16:creationId xmlns:a16="http://schemas.microsoft.com/office/drawing/2014/main" id="{F4D0E2F4-12A4-8245-9154-466F97945C61}"/>
                </a:ext>
              </a:extLst>
            </p:cNvPr>
            <p:cNvSpPr/>
            <p:nvPr/>
          </p:nvSpPr>
          <p:spPr>
            <a:xfrm>
              <a:off x="2095041" y="23782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8" name="pt126">
              <a:extLst>
                <a:ext uri="{FF2B5EF4-FFF2-40B4-BE49-F238E27FC236}">
                  <a16:creationId xmlns:a16="http://schemas.microsoft.com/office/drawing/2014/main" id="{86034749-0781-0A4B-B2E9-7B110D1C809B}"/>
                </a:ext>
              </a:extLst>
            </p:cNvPr>
            <p:cNvSpPr/>
            <p:nvPr/>
          </p:nvSpPr>
          <p:spPr>
            <a:xfrm>
              <a:off x="2096571" y="23747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19" name="pt127">
              <a:extLst>
                <a:ext uri="{FF2B5EF4-FFF2-40B4-BE49-F238E27FC236}">
                  <a16:creationId xmlns:a16="http://schemas.microsoft.com/office/drawing/2014/main" id="{EB9A9382-DD19-8E4B-9111-86FE8157F5CE}"/>
                </a:ext>
              </a:extLst>
            </p:cNvPr>
            <p:cNvSpPr/>
            <p:nvPr/>
          </p:nvSpPr>
          <p:spPr>
            <a:xfrm>
              <a:off x="2098092" y="23736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0" name="pt128">
              <a:extLst>
                <a:ext uri="{FF2B5EF4-FFF2-40B4-BE49-F238E27FC236}">
                  <a16:creationId xmlns:a16="http://schemas.microsoft.com/office/drawing/2014/main" id="{BDFA6618-17C1-BA44-801C-B3DCD157F69D}"/>
                </a:ext>
              </a:extLst>
            </p:cNvPr>
            <p:cNvSpPr/>
            <p:nvPr/>
          </p:nvSpPr>
          <p:spPr>
            <a:xfrm>
              <a:off x="2099604" y="23724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1" name="pt129">
              <a:extLst>
                <a:ext uri="{FF2B5EF4-FFF2-40B4-BE49-F238E27FC236}">
                  <a16:creationId xmlns:a16="http://schemas.microsoft.com/office/drawing/2014/main" id="{981921E8-A7D0-1B44-B00C-A6A4EF4EDBC5}"/>
                </a:ext>
              </a:extLst>
            </p:cNvPr>
            <p:cNvSpPr/>
            <p:nvPr/>
          </p:nvSpPr>
          <p:spPr>
            <a:xfrm>
              <a:off x="2101108" y="23712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2" name="pt130">
              <a:extLst>
                <a:ext uri="{FF2B5EF4-FFF2-40B4-BE49-F238E27FC236}">
                  <a16:creationId xmlns:a16="http://schemas.microsoft.com/office/drawing/2014/main" id="{08DA94CD-067A-7B48-98C2-CDB5CCD024BB}"/>
                </a:ext>
              </a:extLst>
            </p:cNvPr>
            <p:cNvSpPr/>
            <p:nvPr/>
          </p:nvSpPr>
          <p:spPr>
            <a:xfrm>
              <a:off x="2102603" y="23704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3" name="pt131">
              <a:extLst>
                <a:ext uri="{FF2B5EF4-FFF2-40B4-BE49-F238E27FC236}">
                  <a16:creationId xmlns:a16="http://schemas.microsoft.com/office/drawing/2014/main" id="{47CA0A5C-B4CB-4842-AE48-9FB6E89E0198}"/>
                </a:ext>
              </a:extLst>
            </p:cNvPr>
            <p:cNvSpPr/>
            <p:nvPr/>
          </p:nvSpPr>
          <p:spPr>
            <a:xfrm>
              <a:off x="2104090" y="23685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4" name="pt132">
              <a:extLst>
                <a:ext uri="{FF2B5EF4-FFF2-40B4-BE49-F238E27FC236}">
                  <a16:creationId xmlns:a16="http://schemas.microsoft.com/office/drawing/2014/main" id="{C7DBA7C5-F61E-4A45-B848-39ACB598260B}"/>
                </a:ext>
              </a:extLst>
            </p:cNvPr>
            <p:cNvSpPr/>
            <p:nvPr/>
          </p:nvSpPr>
          <p:spPr>
            <a:xfrm>
              <a:off x="2105568" y="23678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5" name="pt133">
              <a:extLst>
                <a:ext uri="{FF2B5EF4-FFF2-40B4-BE49-F238E27FC236}">
                  <a16:creationId xmlns:a16="http://schemas.microsoft.com/office/drawing/2014/main" id="{19968D38-9ABA-714A-94B2-EF377F8D72A0}"/>
                </a:ext>
              </a:extLst>
            </p:cNvPr>
            <p:cNvSpPr/>
            <p:nvPr/>
          </p:nvSpPr>
          <p:spPr>
            <a:xfrm>
              <a:off x="2107039" y="23672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6" name="pt134">
              <a:extLst>
                <a:ext uri="{FF2B5EF4-FFF2-40B4-BE49-F238E27FC236}">
                  <a16:creationId xmlns:a16="http://schemas.microsoft.com/office/drawing/2014/main" id="{CD6DFDB7-3140-7043-85A1-638243B60989}"/>
                </a:ext>
              </a:extLst>
            </p:cNvPr>
            <p:cNvSpPr/>
            <p:nvPr/>
          </p:nvSpPr>
          <p:spPr>
            <a:xfrm>
              <a:off x="2108501" y="23667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7" name="pt135">
              <a:extLst>
                <a:ext uri="{FF2B5EF4-FFF2-40B4-BE49-F238E27FC236}">
                  <a16:creationId xmlns:a16="http://schemas.microsoft.com/office/drawing/2014/main" id="{92C64029-FCFC-CA4E-8610-042755BA9904}"/>
                </a:ext>
              </a:extLst>
            </p:cNvPr>
            <p:cNvSpPr/>
            <p:nvPr/>
          </p:nvSpPr>
          <p:spPr>
            <a:xfrm>
              <a:off x="2109955" y="23661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8" name="pt136">
              <a:extLst>
                <a:ext uri="{FF2B5EF4-FFF2-40B4-BE49-F238E27FC236}">
                  <a16:creationId xmlns:a16="http://schemas.microsoft.com/office/drawing/2014/main" id="{D31FF9F2-4346-DB4F-B944-11578A4405DA}"/>
                </a:ext>
              </a:extLst>
            </p:cNvPr>
            <p:cNvSpPr/>
            <p:nvPr/>
          </p:nvSpPr>
          <p:spPr>
            <a:xfrm>
              <a:off x="2111402" y="23643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29" name="pt137">
              <a:extLst>
                <a:ext uri="{FF2B5EF4-FFF2-40B4-BE49-F238E27FC236}">
                  <a16:creationId xmlns:a16="http://schemas.microsoft.com/office/drawing/2014/main" id="{10A5327B-6E2C-2E44-B4DE-0C18142EFE45}"/>
                </a:ext>
              </a:extLst>
            </p:cNvPr>
            <p:cNvSpPr/>
            <p:nvPr/>
          </p:nvSpPr>
          <p:spPr>
            <a:xfrm>
              <a:off x="2112841" y="23620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0" name="pt138">
              <a:extLst>
                <a:ext uri="{FF2B5EF4-FFF2-40B4-BE49-F238E27FC236}">
                  <a16:creationId xmlns:a16="http://schemas.microsoft.com/office/drawing/2014/main" id="{054852E5-17D2-0840-B2D1-3D95F25B2FD5}"/>
                </a:ext>
              </a:extLst>
            </p:cNvPr>
            <p:cNvSpPr/>
            <p:nvPr/>
          </p:nvSpPr>
          <p:spPr>
            <a:xfrm>
              <a:off x="2114273" y="23613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1" name="pt139">
              <a:extLst>
                <a:ext uri="{FF2B5EF4-FFF2-40B4-BE49-F238E27FC236}">
                  <a16:creationId xmlns:a16="http://schemas.microsoft.com/office/drawing/2014/main" id="{D710F800-8E66-EB4F-9C77-73BF25F0FD7B}"/>
                </a:ext>
              </a:extLst>
            </p:cNvPr>
            <p:cNvSpPr/>
            <p:nvPr/>
          </p:nvSpPr>
          <p:spPr>
            <a:xfrm>
              <a:off x="2115697" y="23610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2" name="pt140">
              <a:extLst>
                <a:ext uri="{FF2B5EF4-FFF2-40B4-BE49-F238E27FC236}">
                  <a16:creationId xmlns:a16="http://schemas.microsoft.com/office/drawing/2014/main" id="{367EC3E3-CE83-1142-A26F-728C9948E3FE}"/>
                </a:ext>
              </a:extLst>
            </p:cNvPr>
            <p:cNvSpPr/>
            <p:nvPr/>
          </p:nvSpPr>
          <p:spPr>
            <a:xfrm>
              <a:off x="2117114" y="2360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3" name="pt141">
              <a:extLst>
                <a:ext uri="{FF2B5EF4-FFF2-40B4-BE49-F238E27FC236}">
                  <a16:creationId xmlns:a16="http://schemas.microsoft.com/office/drawing/2014/main" id="{FE267F5B-8DEC-B041-85CD-804262AC49C7}"/>
                </a:ext>
              </a:extLst>
            </p:cNvPr>
            <p:cNvSpPr/>
            <p:nvPr/>
          </p:nvSpPr>
          <p:spPr>
            <a:xfrm>
              <a:off x="2118523" y="23605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4" name="pt142">
              <a:extLst>
                <a:ext uri="{FF2B5EF4-FFF2-40B4-BE49-F238E27FC236}">
                  <a16:creationId xmlns:a16="http://schemas.microsoft.com/office/drawing/2014/main" id="{AECF8BCB-9D28-864D-A13F-E5C7854B2278}"/>
                </a:ext>
              </a:extLst>
            </p:cNvPr>
            <p:cNvSpPr/>
            <p:nvPr/>
          </p:nvSpPr>
          <p:spPr>
            <a:xfrm>
              <a:off x="2119926" y="23573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5" name="pt143">
              <a:extLst>
                <a:ext uri="{FF2B5EF4-FFF2-40B4-BE49-F238E27FC236}">
                  <a16:creationId xmlns:a16="http://schemas.microsoft.com/office/drawing/2014/main" id="{41DE39E6-26D4-824B-8D8A-B0883C3714B8}"/>
                </a:ext>
              </a:extLst>
            </p:cNvPr>
            <p:cNvSpPr/>
            <p:nvPr/>
          </p:nvSpPr>
          <p:spPr>
            <a:xfrm>
              <a:off x="2121321" y="23568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6" name="pt144">
              <a:extLst>
                <a:ext uri="{FF2B5EF4-FFF2-40B4-BE49-F238E27FC236}">
                  <a16:creationId xmlns:a16="http://schemas.microsoft.com/office/drawing/2014/main" id="{A6817BE2-1191-6848-AB71-E02995612DBF}"/>
                </a:ext>
              </a:extLst>
            </p:cNvPr>
            <p:cNvSpPr/>
            <p:nvPr/>
          </p:nvSpPr>
          <p:spPr>
            <a:xfrm>
              <a:off x="2122710" y="23559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7" name="pt145">
              <a:extLst>
                <a:ext uri="{FF2B5EF4-FFF2-40B4-BE49-F238E27FC236}">
                  <a16:creationId xmlns:a16="http://schemas.microsoft.com/office/drawing/2014/main" id="{2B7C54D3-72E2-594A-AE43-3BF7E2198681}"/>
                </a:ext>
              </a:extLst>
            </p:cNvPr>
            <p:cNvSpPr/>
            <p:nvPr/>
          </p:nvSpPr>
          <p:spPr>
            <a:xfrm>
              <a:off x="2124092" y="23559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8" name="pt146">
              <a:extLst>
                <a:ext uri="{FF2B5EF4-FFF2-40B4-BE49-F238E27FC236}">
                  <a16:creationId xmlns:a16="http://schemas.microsoft.com/office/drawing/2014/main" id="{FF247250-4854-3E48-B806-9301EC8A166B}"/>
                </a:ext>
              </a:extLst>
            </p:cNvPr>
            <p:cNvSpPr/>
            <p:nvPr/>
          </p:nvSpPr>
          <p:spPr>
            <a:xfrm>
              <a:off x="2125467" y="23556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39" name="pt147">
              <a:extLst>
                <a:ext uri="{FF2B5EF4-FFF2-40B4-BE49-F238E27FC236}">
                  <a16:creationId xmlns:a16="http://schemas.microsoft.com/office/drawing/2014/main" id="{8B4CFE95-FB96-084C-80DE-5CC0B8492A12}"/>
                </a:ext>
              </a:extLst>
            </p:cNvPr>
            <p:cNvSpPr/>
            <p:nvPr/>
          </p:nvSpPr>
          <p:spPr>
            <a:xfrm>
              <a:off x="2126835" y="23553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0" name="pt148">
              <a:extLst>
                <a:ext uri="{FF2B5EF4-FFF2-40B4-BE49-F238E27FC236}">
                  <a16:creationId xmlns:a16="http://schemas.microsoft.com/office/drawing/2014/main" id="{CC8F01F3-8CBC-604F-8B9D-C0EB7358DC93}"/>
                </a:ext>
              </a:extLst>
            </p:cNvPr>
            <p:cNvSpPr/>
            <p:nvPr/>
          </p:nvSpPr>
          <p:spPr>
            <a:xfrm>
              <a:off x="2128197" y="23541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1" name="pt149">
              <a:extLst>
                <a:ext uri="{FF2B5EF4-FFF2-40B4-BE49-F238E27FC236}">
                  <a16:creationId xmlns:a16="http://schemas.microsoft.com/office/drawing/2014/main" id="{ABAD75A2-631E-B246-8709-88D6F103A659}"/>
                </a:ext>
              </a:extLst>
            </p:cNvPr>
            <p:cNvSpPr/>
            <p:nvPr/>
          </p:nvSpPr>
          <p:spPr>
            <a:xfrm>
              <a:off x="2129552" y="23530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2" name="pt150">
              <a:extLst>
                <a:ext uri="{FF2B5EF4-FFF2-40B4-BE49-F238E27FC236}">
                  <a16:creationId xmlns:a16="http://schemas.microsoft.com/office/drawing/2014/main" id="{2E91F799-E19C-1F4E-8A5A-A8666D285A35}"/>
                </a:ext>
              </a:extLst>
            </p:cNvPr>
            <p:cNvSpPr/>
            <p:nvPr/>
          </p:nvSpPr>
          <p:spPr>
            <a:xfrm>
              <a:off x="2130901" y="23520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3" name="pt151">
              <a:extLst>
                <a:ext uri="{FF2B5EF4-FFF2-40B4-BE49-F238E27FC236}">
                  <a16:creationId xmlns:a16="http://schemas.microsoft.com/office/drawing/2014/main" id="{BEDEDD89-714A-764D-BD65-7D3D769197EB}"/>
                </a:ext>
              </a:extLst>
            </p:cNvPr>
            <p:cNvSpPr/>
            <p:nvPr/>
          </p:nvSpPr>
          <p:spPr>
            <a:xfrm>
              <a:off x="2132244" y="23497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4" name="pt152">
              <a:extLst>
                <a:ext uri="{FF2B5EF4-FFF2-40B4-BE49-F238E27FC236}">
                  <a16:creationId xmlns:a16="http://schemas.microsoft.com/office/drawing/2014/main" id="{387CAF8A-CA5A-6947-936E-31595A55D759}"/>
                </a:ext>
              </a:extLst>
            </p:cNvPr>
            <p:cNvSpPr/>
            <p:nvPr/>
          </p:nvSpPr>
          <p:spPr>
            <a:xfrm>
              <a:off x="2133581" y="23496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5" name="pt153">
              <a:extLst>
                <a:ext uri="{FF2B5EF4-FFF2-40B4-BE49-F238E27FC236}">
                  <a16:creationId xmlns:a16="http://schemas.microsoft.com/office/drawing/2014/main" id="{828EFDE2-CE56-8340-876F-21CEBADF5551}"/>
                </a:ext>
              </a:extLst>
            </p:cNvPr>
            <p:cNvSpPr/>
            <p:nvPr/>
          </p:nvSpPr>
          <p:spPr>
            <a:xfrm>
              <a:off x="2134911" y="23446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6" name="pt154">
              <a:extLst>
                <a:ext uri="{FF2B5EF4-FFF2-40B4-BE49-F238E27FC236}">
                  <a16:creationId xmlns:a16="http://schemas.microsoft.com/office/drawing/2014/main" id="{0F017C12-F827-DF4E-ADEA-564C8064ECC2}"/>
                </a:ext>
              </a:extLst>
            </p:cNvPr>
            <p:cNvSpPr/>
            <p:nvPr/>
          </p:nvSpPr>
          <p:spPr>
            <a:xfrm>
              <a:off x="2136236" y="23431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7" name="pt155">
              <a:extLst>
                <a:ext uri="{FF2B5EF4-FFF2-40B4-BE49-F238E27FC236}">
                  <a16:creationId xmlns:a16="http://schemas.microsoft.com/office/drawing/2014/main" id="{B160848E-F332-FD4C-A7B6-4BB01BA897EF}"/>
                </a:ext>
              </a:extLst>
            </p:cNvPr>
            <p:cNvSpPr/>
            <p:nvPr/>
          </p:nvSpPr>
          <p:spPr>
            <a:xfrm>
              <a:off x="2137554" y="23400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8" name="pt156">
              <a:extLst>
                <a:ext uri="{FF2B5EF4-FFF2-40B4-BE49-F238E27FC236}">
                  <a16:creationId xmlns:a16="http://schemas.microsoft.com/office/drawing/2014/main" id="{B95A74B2-EA35-084A-B0F7-E0E930AA1594}"/>
                </a:ext>
              </a:extLst>
            </p:cNvPr>
            <p:cNvSpPr/>
            <p:nvPr/>
          </p:nvSpPr>
          <p:spPr>
            <a:xfrm>
              <a:off x="2138867" y="23391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49" name="pt157">
              <a:extLst>
                <a:ext uri="{FF2B5EF4-FFF2-40B4-BE49-F238E27FC236}">
                  <a16:creationId xmlns:a16="http://schemas.microsoft.com/office/drawing/2014/main" id="{D9D25901-9BE7-FA46-8988-6BCB2CF8E6FE}"/>
                </a:ext>
              </a:extLst>
            </p:cNvPr>
            <p:cNvSpPr/>
            <p:nvPr/>
          </p:nvSpPr>
          <p:spPr>
            <a:xfrm>
              <a:off x="2140174" y="23375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0" name="pt158">
              <a:extLst>
                <a:ext uri="{FF2B5EF4-FFF2-40B4-BE49-F238E27FC236}">
                  <a16:creationId xmlns:a16="http://schemas.microsoft.com/office/drawing/2014/main" id="{A7A2219F-8EAE-6F40-8682-ED44C8AA5206}"/>
                </a:ext>
              </a:extLst>
            </p:cNvPr>
            <p:cNvSpPr/>
            <p:nvPr/>
          </p:nvSpPr>
          <p:spPr>
            <a:xfrm>
              <a:off x="2141475" y="233736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1" name="pt159">
              <a:extLst>
                <a:ext uri="{FF2B5EF4-FFF2-40B4-BE49-F238E27FC236}">
                  <a16:creationId xmlns:a16="http://schemas.microsoft.com/office/drawing/2014/main" id="{87629FBA-3FCB-6741-9A9E-34C776D99874}"/>
                </a:ext>
              </a:extLst>
            </p:cNvPr>
            <p:cNvSpPr/>
            <p:nvPr/>
          </p:nvSpPr>
          <p:spPr>
            <a:xfrm>
              <a:off x="2142770" y="23372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2" name="pt160">
              <a:extLst>
                <a:ext uri="{FF2B5EF4-FFF2-40B4-BE49-F238E27FC236}">
                  <a16:creationId xmlns:a16="http://schemas.microsoft.com/office/drawing/2014/main" id="{4D12E117-49E0-A64C-8664-EF6B2CAC32F8}"/>
                </a:ext>
              </a:extLst>
            </p:cNvPr>
            <p:cNvSpPr/>
            <p:nvPr/>
          </p:nvSpPr>
          <p:spPr>
            <a:xfrm>
              <a:off x="2144060" y="23372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3" name="pt161">
              <a:extLst>
                <a:ext uri="{FF2B5EF4-FFF2-40B4-BE49-F238E27FC236}">
                  <a16:creationId xmlns:a16="http://schemas.microsoft.com/office/drawing/2014/main" id="{317A2363-C126-C647-8C4A-F3F7080EAA19}"/>
                </a:ext>
              </a:extLst>
            </p:cNvPr>
            <p:cNvSpPr/>
            <p:nvPr/>
          </p:nvSpPr>
          <p:spPr>
            <a:xfrm>
              <a:off x="2145345" y="23354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4" name="pt162">
              <a:extLst>
                <a:ext uri="{FF2B5EF4-FFF2-40B4-BE49-F238E27FC236}">
                  <a16:creationId xmlns:a16="http://schemas.microsoft.com/office/drawing/2014/main" id="{D996170D-F4B2-7D4A-AD33-D697589C7334}"/>
                </a:ext>
              </a:extLst>
            </p:cNvPr>
            <p:cNvSpPr/>
            <p:nvPr/>
          </p:nvSpPr>
          <p:spPr>
            <a:xfrm>
              <a:off x="2146624" y="23323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5" name="pt163">
              <a:extLst>
                <a:ext uri="{FF2B5EF4-FFF2-40B4-BE49-F238E27FC236}">
                  <a16:creationId xmlns:a16="http://schemas.microsoft.com/office/drawing/2014/main" id="{89163E54-3DFE-5E4B-ADBD-32C6C7D2442A}"/>
                </a:ext>
              </a:extLst>
            </p:cNvPr>
            <p:cNvSpPr/>
            <p:nvPr/>
          </p:nvSpPr>
          <p:spPr>
            <a:xfrm>
              <a:off x="2147897" y="23318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6" name="pt164">
              <a:extLst>
                <a:ext uri="{FF2B5EF4-FFF2-40B4-BE49-F238E27FC236}">
                  <a16:creationId xmlns:a16="http://schemas.microsoft.com/office/drawing/2014/main" id="{DC80F2C9-8704-7A44-BC94-34784C5FAA89}"/>
                </a:ext>
              </a:extLst>
            </p:cNvPr>
            <p:cNvSpPr/>
            <p:nvPr/>
          </p:nvSpPr>
          <p:spPr>
            <a:xfrm>
              <a:off x="2149165" y="23311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7" name="pt165">
              <a:extLst>
                <a:ext uri="{FF2B5EF4-FFF2-40B4-BE49-F238E27FC236}">
                  <a16:creationId xmlns:a16="http://schemas.microsoft.com/office/drawing/2014/main" id="{F60B6325-87E2-434A-BCDE-96628471A491}"/>
                </a:ext>
              </a:extLst>
            </p:cNvPr>
            <p:cNvSpPr/>
            <p:nvPr/>
          </p:nvSpPr>
          <p:spPr>
            <a:xfrm>
              <a:off x="2150428" y="23273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8" name="pt166">
              <a:extLst>
                <a:ext uri="{FF2B5EF4-FFF2-40B4-BE49-F238E27FC236}">
                  <a16:creationId xmlns:a16="http://schemas.microsoft.com/office/drawing/2014/main" id="{3A68C421-599B-B24E-B8EB-22C82BE9C309}"/>
                </a:ext>
              </a:extLst>
            </p:cNvPr>
            <p:cNvSpPr/>
            <p:nvPr/>
          </p:nvSpPr>
          <p:spPr>
            <a:xfrm>
              <a:off x="2151686" y="23269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59" name="pt167">
              <a:extLst>
                <a:ext uri="{FF2B5EF4-FFF2-40B4-BE49-F238E27FC236}">
                  <a16:creationId xmlns:a16="http://schemas.microsoft.com/office/drawing/2014/main" id="{EDCA6C4E-6031-EA44-8209-823C7F80AA98}"/>
                </a:ext>
              </a:extLst>
            </p:cNvPr>
            <p:cNvSpPr/>
            <p:nvPr/>
          </p:nvSpPr>
          <p:spPr>
            <a:xfrm>
              <a:off x="2152939" y="2326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0" name="pt168">
              <a:extLst>
                <a:ext uri="{FF2B5EF4-FFF2-40B4-BE49-F238E27FC236}">
                  <a16:creationId xmlns:a16="http://schemas.microsoft.com/office/drawing/2014/main" id="{EC5F0B37-F1F2-7949-A54A-8B6875AEFC5D}"/>
                </a:ext>
              </a:extLst>
            </p:cNvPr>
            <p:cNvSpPr/>
            <p:nvPr/>
          </p:nvSpPr>
          <p:spPr>
            <a:xfrm>
              <a:off x="2154187" y="23241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1" name="pt169">
              <a:extLst>
                <a:ext uri="{FF2B5EF4-FFF2-40B4-BE49-F238E27FC236}">
                  <a16:creationId xmlns:a16="http://schemas.microsoft.com/office/drawing/2014/main" id="{BFC05EE5-9091-E446-83D8-BD55EBC13897}"/>
                </a:ext>
              </a:extLst>
            </p:cNvPr>
            <p:cNvSpPr/>
            <p:nvPr/>
          </p:nvSpPr>
          <p:spPr>
            <a:xfrm>
              <a:off x="2155429" y="23239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2" name="pt170">
              <a:extLst>
                <a:ext uri="{FF2B5EF4-FFF2-40B4-BE49-F238E27FC236}">
                  <a16:creationId xmlns:a16="http://schemas.microsoft.com/office/drawing/2014/main" id="{ABC06C1E-8953-F94F-B99B-484FA002A547}"/>
                </a:ext>
              </a:extLst>
            </p:cNvPr>
            <p:cNvSpPr/>
            <p:nvPr/>
          </p:nvSpPr>
          <p:spPr>
            <a:xfrm>
              <a:off x="2156667" y="23216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3" name="pt171">
              <a:extLst>
                <a:ext uri="{FF2B5EF4-FFF2-40B4-BE49-F238E27FC236}">
                  <a16:creationId xmlns:a16="http://schemas.microsoft.com/office/drawing/2014/main" id="{3C2F0D43-767F-B34F-86D6-D18FD401C8B6}"/>
                </a:ext>
              </a:extLst>
            </p:cNvPr>
            <p:cNvSpPr/>
            <p:nvPr/>
          </p:nvSpPr>
          <p:spPr>
            <a:xfrm>
              <a:off x="2157900" y="23215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4" name="pt172">
              <a:extLst>
                <a:ext uri="{FF2B5EF4-FFF2-40B4-BE49-F238E27FC236}">
                  <a16:creationId xmlns:a16="http://schemas.microsoft.com/office/drawing/2014/main" id="{131E3A9D-B345-0C49-9BB0-D2AC62882A8C}"/>
                </a:ext>
              </a:extLst>
            </p:cNvPr>
            <p:cNvSpPr/>
            <p:nvPr/>
          </p:nvSpPr>
          <p:spPr>
            <a:xfrm>
              <a:off x="2159128" y="23204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5" name="pt173">
              <a:extLst>
                <a:ext uri="{FF2B5EF4-FFF2-40B4-BE49-F238E27FC236}">
                  <a16:creationId xmlns:a16="http://schemas.microsoft.com/office/drawing/2014/main" id="{A34202E5-1043-254C-B43C-A47E080813C5}"/>
                </a:ext>
              </a:extLst>
            </p:cNvPr>
            <p:cNvSpPr/>
            <p:nvPr/>
          </p:nvSpPr>
          <p:spPr>
            <a:xfrm>
              <a:off x="2160352" y="23201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6" name="pt174">
              <a:extLst>
                <a:ext uri="{FF2B5EF4-FFF2-40B4-BE49-F238E27FC236}">
                  <a16:creationId xmlns:a16="http://schemas.microsoft.com/office/drawing/2014/main" id="{8720B4FD-EBA9-B248-A94F-AC70C2C4517E}"/>
                </a:ext>
              </a:extLst>
            </p:cNvPr>
            <p:cNvSpPr/>
            <p:nvPr/>
          </p:nvSpPr>
          <p:spPr>
            <a:xfrm>
              <a:off x="2161570" y="23199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7" name="pt175">
              <a:extLst>
                <a:ext uri="{FF2B5EF4-FFF2-40B4-BE49-F238E27FC236}">
                  <a16:creationId xmlns:a16="http://schemas.microsoft.com/office/drawing/2014/main" id="{5CBC435E-6E92-5F4F-8505-ED0713BCE320}"/>
                </a:ext>
              </a:extLst>
            </p:cNvPr>
            <p:cNvSpPr/>
            <p:nvPr/>
          </p:nvSpPr>
          <p:spPr>
            <a:xfrm>
              <a:off x="2162784" y="23166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8" name="pt176">
              <a:extLst>
                <a:ext uri="{FF2B5EF4-FFF2-40B4-BE49-F238E27FC236}">
                  <a16:creationId xmlns:a16="http://schemas.microsoft.com/office/drawing/2014/main" id="{8718DBF0-0334-884B-AD57-1DCE3DBE1C68}"/>
                </a:ext>
              </a:extLst>
            </p:cNvPr>
            <p:cNvSpPr/>
            <p:nvPr/>
          </p:nvSpPr>
          <p:spPr>
            <a:xfrm>
              <a:off x="2163994" y="23158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69" name="pt177">
              <a:extLst>
                <a:ext uri="{FF2B5EF4-FFF2-40B4-BE49-F238E27FC236}">
                  <a16:creationId xmlns:a16="http://schemas.microsoft.com/office/drawing/2014/main" id="{1F40B093-8C98-2B49-9C12-E24C489494DA}"/>
                </a:ext>
              </a:extLst>
            </p:cNvPr>
            <p:cNvSpPr/>
            <p:nvPr/>
          </p:nvSpPr>
          <p:spPr>
            <a:xfrm>
              <a:off x="2165199" y="23154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0" name="pt178">
              <a:extLst>
                <a:ext uri="{FF2B5EF4-FFF2-40B4-BE49-F238E27FC236}">
                  <a16:creationId xmlns:a16="http://schemas.microsoft.com/office/drawing/2014/main" id="{C28D368B-EA7C-7F48-9A58-0150D6A6054E}"/>
                </a:ext>
              </a:extLst>
            </p:cNvPr>
            <p:cNvSpPr/>
            <p:nvPr/>
          </p:nvSpPr>
          <p:spPr>
            <a:xfrm>
              <a:off x="2166399" y="23143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1" name="pt179">
              <a:extLst>
                <a:ext uri="{FF2B5EF4-FFF2-40B4-BE49-F238E27FC236}">
                  <a16:creationId xmlns:a16="http://schemas.microsoft.com/office/drawing/2014/main" id="{BA52C09E-0BD1-AE46-816D-874346C6B240}"/>
                </a:ext>
              </a:extLst>
            </p:cNvPr>
            <p:cNvSpPr/>
            <p:nvPr/>
          </p:nvSpPr>
          <p:spPr>
            <a:xfrm>
              <a:off x="2167595" y="23138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2" name="pt180">
              <a:extLst>
                <a:ext uri="{FF2B5EF4-FFF2-40B4-BE49-F238E27FC236}">
                  <a16:creationId xmlns:a16="http://schemas.microsoft.com/office/drawing/2014/main" id="{6ABFA148-874D-AD41-96F8-32ED67BEDB6C}"/>
                </a:ext>
              </a:extLst>
            </p:cNvPr>
            <p:cNvSpPr/>
            <p:nvPr/>
          </p:nvSpPr>
          <p:spPr>
            <a:xfrm>
              <a:off x="2168787" y="23137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3" name="pt181">
              <a:extLst>
                <a:ext uri="{FF2B5EF4-FFF2-40B4-BE49-F238E27FC236}">
                  <a16:creationId xmlns:a16="http://schemas.microsoft.com/office/drawing/2014/main" id="{E762CD76-D316-724B-91BD-4C4A4E2EE3A6}"/>
                </a:ext>
              </a:extLst>
            </p:cNvPr>
            <p:cNvSpPr/>
            <p:nvPr/>
          </p:nvSpPr>
          <p:spPr>
            <a:xfrm>
              <a:off x="2169974" y="23133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4" name="pt182">
              <a:extLst>
                <a:ext uri="{FF2B5EF4-FFF2-40B4-BE49-F238E27FC236}">
                  <a16:creationId xmlns:a16="http://schemas.microsoft.com/office/drawing/2014/main" id="{71CAAF73-6653-8B49-9901-B0C9DEE7F4B0}"/>
                </a:ext>
              </a:extLst>
            </p:cNvPr>
            <p:cNvSpPr/>
            <p:nvPr/>
          </p:nvSpPr>
          <p:spPr>
            <a:xfrm>
              <a:off x="2171157" y="23127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5" name="pt183">
              <a:extLst>
                <a:ext uri="{FF2B5EF4-FFF2-40B4-BE49-F238E27FC236}">
                  <a16:creationId xmlns:a16="http://schemas.microsoft.com/office/drawing/2014/main" id="{4CE50D26-4C73-1248-8DD4-EDA22F385874}"/>
                </a:ext>
              </a:extLst>
            </p:cNvPr>
            <p:cNvSpPr/>
            <p:nvPr/>
          </p:nvSpPr>
          <p:spPr>
            <a:xfrm>
              <a:off x="2172336" y="23123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6" name="pt184">
              <a:extLst>
                <a:ext uri="{FF2B5EF4-FFF2-40B4-BE49-F238E27FC236}">
                  <a16:creationId xmlns:a16="http://schemas.microsoft.com/office/drawing/2014/main" id="{989D9D6F-B0B6-D04F-BA95-836BEFA5284D}"/>
                </a:ext>
              </a:extLst>
            </p:cNvPr>
            <p:cNvSpPr/>
            <p:nvPr/>
          </p:nvSpPr>
          <p:spPr>
            <a:xfrm>
              <a:off x="2173510" y="23121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7" name="pt185">
              <a:extLst>
                <a:ext uri="{FF2B5EF4-FFF2-40B4-BE49-F238E27FC236}">
                  <a16:creationId xmlns:a16="http://schemas.microsoft.com/office/drawing/2014/main" id="{31056F5E-F497-0D43-A22F-90A071068168}"/>
                </a:ext>
              </a:extLst>
            </p:cNvPr>
            <p:cNvSpPr/>
            <p:nvPr/>
          </p:nvSpPr>
          <p:spPr>
            <a:xfrm>
              <a:off x="2174681" y="23108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8" name="pt186">
              <a:extLst>
                <a:ext uri="{FF2B5EF4-FFF2-40B4-BE49-F238E27FC236}">
                  <a16:creationId xmlns:a16="http://schemas.microsoft.com/office/drawing/2014/main" id="{637098FE-E131-8D44-993F-B61752D54F48}"/>
                </a:ext>
              </a:extLst>
            </p:cNvPr>
            <p:cNvSpPr/>
            <p:nvPr/>
          </p:nvSpPr>
          <p:spPr>
            <a:xfrm>
              <a:off x="2175847" y="23096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79" name="pt187">
              <a:extLst>
                <a:ext uri="{FF2B5EF4-FFF2-40B4-BE49-F238E27FC236}">
                  <a16:creationId xmlns:a16="http://schemas.microsoft.com/office/drawing/2014/main" id="{AEDBC56B-D2AE-AE4E-B616-E43D81D00B5F}"/>
                </a:ext>
              </a:extLst>
            </p:cNvPr>
            <p:cNvSpPr/>
            <p:nvPr/>
          </p:nvSpPr>
          <p:spPr>
            <a:xfrm>
              <a:off x="2177009" y="23093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0" name="pt188">
              <a:extLst>
                <a:ext uri="{FF2B5EF4-FFF2-40B4-BE49-F238E27FC236}">
                  <a16:creationId xmlns:a16="http://schemas.microsoft.com/office/drawing/2014/main" id="{4D9A6D46-8A76-7449-8038-5A320924E6D7}"/>
                </a:ext>
              </a:extLst>
            </p:cNvPr>
            <p:cNvSpPr/>
            <p:nvPr/>
          </p:nvSpPr>
          <p:spPr>
            <a:xfrm>
              <a:off x="2178168" y="23078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1" name="pt189">
              <a:extLst>
                <a:ext uri="{FF2B5EF4-FFF2-40B4-BE49-F238E27FC236}">
                  <a16:creationId xmlns:a16="http://schemas.microsoft.com/office/drawing/2014/main" id="{8A8091AE-1A4B-B142-9865-521E69191A80}"/>
                </a:ext>
              </a:extLst>
            </p:cNvPr>
            <p:cNvSpPr/>
            <p:nvPr/>
          </p:nvSpPr>
          <p:spPr>
            <a:xfrm>
              <a:off x="2179322" y="23060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2" name="pt190">
              <a:extLst>
                <a:ext uri="{FF2B5EF4-FFF2-40B4-BE49-F238E27FC236}">
                  <a16:creationId xmlns:a16="http://schemas.microsoft.com/office/drawing/2014/main" id="{D4FE2742-F9E5-474D-BAE0-454D03A36BFB}"/>
                </a:ext>
              </a:extLst>
            </p:cNvPr>
            <p:cNvSpPr/>
            <p:nvPr/>
          </p:nvSpPr>
          <p:spPr>
            <a:xfrm>
              <a:off x="2180472" y="23049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3" name="pt191">
              <a:extLst>
                <a:ext uri="{FF2B5EF4-FFF2-40B4-BE49-F238E27FC236}">
                  <a16:creationId xmlns:a16="http://schemas.microsoft.com/office/drawing/2014/main" id="{2B4EFC8B-CE19-A241-B9ED-E5DFD80752D2}"/>
                </a:ext>
              </a:extLst>
            </p:cNvPr>
            <p:cNvSpPr/>
            <p:nvPr/>
          </p:nvSpPr>
          <p:spPr>
            <a:xfrm>
              <a:off x="2181619" y="23040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4" name="pt192">
              <a:extLst>
                <a:ext uri="{FF2B5EF4-FFF2-40B4-BE49-F238E27FC236}">
                  <a16:creationId xmlns:a16="http://schemas.microsoft.com/office/drawing/2014/main" id="{EF1BA30D-0190-3F42-9171-D1FDDD883745}"/>
                </a:ext>
              </a:extLst>
            </p:cNvPr>
            <p:cNvSpPr/>
            <p:nvPr/>
          </p:nvSpPr>
          <p:spPr>
            <a:xfrm>
              <a:off x="2182762" y="23036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5" name="pt193">
              <a:extLst>
                <a:ext uri="{FF2B5EF4-FFF2-40B4-BE49-F238E27FC236}">
                  <a16:creationId xmlns:a16="http://schemas.microsoft.com/office/drawing/2014/main" id="{A9C677A6-A83A-6548-A014-F11CADEE2ED0}"/>
                </a:ext>
              </a:extLst>
            </p:cNvPr>
            <p:cNvSpPr/>
            <p:nvPr/>
          </p:nvSpPr>
          <p:spPr>
            <a:xfrm>
              <a:off x="2183901" y="23032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6" name="pt194">
              <a:extLst>
                <a:ext uri="{FF2B5EF4-FFF2-40B4-BE49-F238E27FC236}">
                  <a16:creationId xmlns:a16="http://schemas.microsoft.com/office/drawing/2014/main" id="{078E31E5-F4BF-D248-B97C-61FC258DF375}"/>
                </a:ext>
              </a:extLst>
            </p:cNvPr>
            <p:cNvSpPr/>
            <p:nvPr/>
          </p:nvSpPr>
          <p:spPr>
            <a:xfrm>
              <a:off x="2185036" y="23028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7" name="pt195">
              <a:extLst>
                <a:ext uri="{FF2B5EF4-FFF2-40B4-BE49-F238E27FC236}">
                  <a16:creationId xmlns:a16="http://schemas.microsoft.com/office/drawing/2014/main" id="{6A79D09B-1685-254A-BBB6-3EA5B45AEF80}"/>
                </a:ext>
              </a:extLst>
            </p:cNvPr>
            <p:cNvSpPr/>
            <p:nvPr/>
          </p:nvSpPr>
          <p:spPr>
            <a:xfrm>
              <a:off x="2186167" y="23026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8" name="pt196">
              <a:extLst>
                <a:ext uri="{FF2B5EF4-FFF2-40B4-BE49-F238E27FC236}">
                  <a16:creationId xmlns:a16="http://schemas.microsoft.com/office/drawing/2014/main" id="{B368C903-ED78-C34F-8B31-A5EB4BD20582}"/>
                </a:ext>
              </a:extLst>
            </p:cNvPr>
            <p:cNvSpPr/>
            <p:nvPr/>
          </p:nvSpPr>
          <p:spPr>
            <a:xfrm>
              <a:off x="2187295" y="23020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89" name="pt197">
              <a:extLst>
                <a:ext uri="{FF2B5EF4-FFF2-40B4-BE49-F238E27FC236}">
                  <a16:creationId xmlns:a16="http://schemas.microsoft.com/office/drawing/2014/main" id="{47B91D6A-593C-A948-91AB-489573C1C5EB}"/>
                </a:ext>
              </a:extLst>
            </p:cNvPr>
            <p:cNvSpPr/>
            <p:nvPr/>
          </p:nvSpPr>
          <p:spPr>
            <a:xfrm>
              <a:off x="2188419" y="23013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0" name="pt198">
              <a:extLst>
                <a:ext uri="{FF2B5EF4-FFF2-40B4-BE49-F238E27FC236}">
                  <a16:creationId xmlns:a16="http://schemas.microsoft.com/office/drawing/2014/main" id="{4C2A309D-DB0F-AB4E-B366-E2E25E5703D8}"/>
                </a:ext>
              </a:extLst>
            </p:cNvPr>
            <p:cNvSpPr/>
            <p:nvPr/>
          </p:nvSpPr>
          <p:spPr>
            <a:xfrm>
              <a:off x="2189540" y="23012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1" name="pt199">
              <a:extLst>
                <a:ext uri="{FF2B5EF4-FFF2-40B4-BE49-F238E27FC236}">
                  <a16:creationId xmlns:a16="http://schemas.microsoft.com/office/drawing/2014/main" id="{99088B32-FB63-3446-914E-622CBAF60DD0}"/>
                </a:ext>
              </a:extLst>
            </p:cNvPr>
            <p:cNvSpPr/>
            <p:nvPr/>
          </p:nvSpPr>
          <p:spPr>
            <a:xfrm>
              <a:off x="2190657" y="23008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2" name="pt200">
              <a:extLst>
                <a:ext uri="{FF2B5EF4-FFF2-40B4-BE49-F238E27FC236}">
                  <a16:creationId xmlns:a16="http://schemas.microsoft.com/office/drawing/2014/main" id="{C791507E-0299-DA45-88A9-3B0988CFA131}"/>
                </a:ext>
              </a:extLst>
            </p:cNvPr>
            <p:cNvSpPr/>
            <p:nvPr/>
          </p:nvSpPr>
          <p:spPr>
            <a:xfrm>
              <a:off x="2191770" y="23006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3" name="pt201">
              <a:extLst>
                <a:ext uri="{FF2B5EF4-FFF2-40B4-BE49-F238E27FC236}">
                  <a16:creationId xmlns:a16="http://schemas.microsoft.com/office/drawing/2014/main" id="{01AA4283-3097-704D-AE12-CAB4531F2371}"/>
                </a:ext>
              </a:extLst>
            </p:cNvPr>
            <p:cNvSpPr/>
            <p:nvPr/>
          </p:nvSpPr>
          <p:spPr>
            <a:xfrm>
              <a:off x="2192881" y="22985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4" name="pt202">
              <a:extLst>
                <a:ext uri="{FF2B5EF4-FFF2-40B4-BE49-F238E27FC236}">
                  <a16:creationId xmlns:a16="http://schemas.microsoft.com/office/drawing/2014/main" id="{168602A8-EE2A-0240-B292-A91170148B01}"/>
                </a:ext>
              </a:extLst>
            </p:cNvPr>
            <p:cNvSpPr/>
            <p:nvPr/>
          </p:nvSpPr>
          <p:spPr>
            <a:xfrm>
              <a:off x="2193987" y="22972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5" name="pt203">
              <a:extLst>
                <a:ext uri="{FF2B5EF4-FFF2-40B4-BE49-F238E27FC236}">
                  <a16:creationId xmlns:a16="http://schemas.microsoft.com/office/drawing/2014/main" id="{F1C332E5-6409-F341-A750-54AB4C656B8B}"/>
                </a:ext>
              </a:extLst>
            </p:cNvPr>
            <p:cNvSpPr/>
            <p:nvPr/>
          </p:nvSpPr>
          <p:spPr>
            <a:xfrm>
              <a:off x="2195090" y="22968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6" name="pt204">
              <a:extLst>
                <a:ext uri="{FF2B5EF4-FFF2-40B4-BE49-F238E27FC236}">
                  <a16:creationId xmlns:a16="http://schemas.microsoft.com/office/drawing/2014/main" id="{FC87EDF0-241D-894C-BB19-DDA66465ABB7}"/>
                </a:ext>
              </a:extLst>
            </p:cNvPr>
            <p:cNvSpPr/>
            <p:nvPr/>
          </p:nvSpPr>
          <p:spPr>
            <a:xfrm>
              <a:off x="2196190" y="22958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7" name="pt205">
              <a:extLst>
                <a:ext uri="{FF2B5EF4-FFF2-40B4-BE49-F238E27FC236}">
                  <a16:creationId xmlns:a16="http://schemas.microsoft.com/office/drawing/2014/main" id="{B86E4F4B-2054-6D49-8CE4-DCBE16F72A05}"/>
                </a:ext>
              </a:extLst>
            </p:cNvPr>
            <p:cNvSpPr/>
            <p:nvPr/>
          </p:nvSpPr>
          <p:spPr>
            <a:xfrm>
              <a:off x="2197287" y="22956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8" name="pt206">
              <a:extLst>
                <a:ext uri="{FF2B5EF4-FFF2-40B4-BE49-F238E27FC236}">
                  <a16:creationId xmlns:a16="http://schemas.microsoft.com/office/drawing/2014/main" id="{382F6F2B-DF1C-4E45-9835-BA7B8072B923}"/>
                </a:ext>
              </a:extLst>
            </p:cNvPr>
            <p:cNvSpPr/>
            <p:nvPr/>
          </p:nvSpPr>
          <p:spPr>
            <a:xfrm>
              <a:off x="2198380" y="22954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099" name="pt207">
              <a:extLst>
                <a:ext uri="{FF2B5EF4-FFF2-40B4-BE49-F238E27FC236}">
                  <a16:creationId xmlns:a16="http://schemas.microsoft.com/office/drawing/2014/main" id="{5708869E-9EDC-0A4F-9520-BA64C2DCC6CF}"/>
                </a:ext>
              </a:extLst>
            </p:cNvPr>
            <p:cNvSpPr/>
            <p:nvPr/>
          </p:nvSpPr>
          <p:spPr>
            <a:xfrm>
              <a:off x="2199470" y="22953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0" name="pt208">
              <a:extLst>
                <a:ext uri="{FF2B5EF4-FFF2-40B4-BE49-F238E27FC236}">
                  <a16:creationId xmlns:a16="http://schemas.microsoft.com/office/drawing/2014/main" id="{E4ED6986-4C78-2D4B-A6F3-CEBB8C89C9A3}"/>
                </a:ext>
              </a:extLst>
            </p:cNvPr>
            <p:cNvSpPr/>
            <p:nvPr/>
          </p:nvSpPr>
          <p:spPr>
            <a:xfrm>
              <a:off x="2200556" y="22946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1" name="pt209">
              <a:extLst>
                <a:ext uri="{FF2B5EF4-FFF2-40B4-BE49-F238E27FC236}">
                  <a16:creationId xmlns:a16="http://schemas.microsoft.com/office/drawing/2014/main" id="{FD6787D0-383F-454D-BEB3-F272C5D48282}"/>
                </a:ext>
              </a:extLst>
            </p:cNvPr>
            <p:cNvSpPr/>
            <p:nvPr/>
          </p:nvSpPr>
          <p:spPr>
            <a:xfrm>
              <a:off x="2201640" y="22946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2" name="pt210">
              <a:extLst>
                <a:ext uri="{FF2B5EF4-FFF2-40B4-BE49-F238E27FC236}">
                  <a16:creationId xmlns:a16="http://schemas.microsoft.com/office/drawing/2014/main" id="{FFA497B2-D5BE-3247-95CC-BA48907F8252}"/>
                </a:ext>
              </a:extLst>
            </p:cNvPr>
            <p:cNvSpPr/>
            <p:nvPr/>
          </p:nvSpPr>
          <p:spPr>
            <a:xfrm>
              <a:off x="2202720" y="22942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3" name="pt211">
              <a:extLst>
                <a:ext uri="{FF2B5EF4-FFF2-40B4-BE49-F238E27FC236}">
                  <a16:creationId xmlns:a16="http://schemas.microsoft.com/office/drawing/2014/main" id="{3D872A23-7DCD-C74D-8D50-6FC210FA63DD}"/>
                </a:ext>
              </a:extLst>
            </p:cNvPr>
            <p:cNvSpPr/>
            <p:nvPr/>
          </p:nvSpPr>
          <p:spPr>
            <a:xfrm>
              <a:off x="2203797" y="22940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4" name="pt212">
              <a:extLst>
                <a:ext uri="{FF2B5EF4-FFF2-40B4-BE49-F238E27FC236}">
                  <a16:creationId xmlns:a16="http://schemas.microsoft.com/office/drawing/2014/main" id="{AB44E570-FA52-8C41-B538-03E5B425D47B}"/>
                </a:ext>
              </a:extLst>
            </p:cNvPr>
            <p:cNvSpPr/>
            <p:nvPr/>
          </p:nvSpPr>
          <p:spPr>
            <a:xfrm>
              <a:off x="2204871" y="22938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5" name="pt213">
              <a:extLst>
                <a:ext uri="{FF2B5EF4-FFF2-40B4-BE49-F238E27FC236}">
                  <a16:creationId xmlns:a16="http://schemas.microsoft.com/office/drawing/2014/main" id="{377DE744-3ACD-404B-A9C2-63B3E588812A}"/>
                </a:ext>
              </a:extLst>
            </p:cNvPr>
            <p:cNvSpPr/>
            <p:nvPr/>
          </p:nvSpPr>
          <p:spPr>
            <a:xfrm>
              <a:off x="2205942" y="22928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6" name="pt214">
              <a:extLst>
                <a:ext uri="{FF2B5EF4-FFF2-40B4-BE49-F238E27FC236}">
                  <a16:creationId xmlns:a16="http://schemas.microsoft.com/office/drawing/2014/main" id="{BAF3E0E4-913C-3C46-A9E1-5DF5590D7265}"/>
                </a:ext>
              </a:extLst>
            </p:cNvPr>
            <p:cNvSpPr/>
            <p:nvPr/>
          </p:nvSpPr>
          <p:spPr>
            <a:xfrm>
              <a:off x="2207010" y="22925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7" name="pt215">
              <a:extLst>
                <a:ext uri="{FF2B5EF4-FFF2-40B4-BE49-F238E27FC236}">
                  <a16:creationId xmlns:a16="http://schemas.microsoft.com/office/drawing/2014/main" id="{62D10D38-4AAB-3342-91AB-3C0EFD8DCA25}"/>
                </a:ext>
              </a:extLst>
            </p:cNvPr>
            <p:cNvSpPr/>
            <p:nvPr/>
          </p:nvSpPr>
          <p:spPr>
            <a:xfrm>
              <a:off x="2208075" y="22909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8" name="pt216">
              <a:extLst>
                <a:ext uri="{FF2B5EF4-FFF2-40B4-BE49-F238E27FC236}">
                  <a16:creationId xmlns:a16="http://schemas.microsoft.com/office/drawing/2014/main" id="{54966D18-99CC-BE4E-BA95-CF6BE7C507A6}"/>
                </a:ext>
              </a:extLst>
            </p:cNvPr>
            <p:cNvSpPr/>
            <p:nvPr/>
          </p:nvSpPr>
          <p:spPr>
            <a:xfrm>
              <a:off x="2209137" y="22906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09" name="pt217">
              <a:extLst>
                <a:ext uri="{FF2B5EF4-FFF2-40B4-BE49-F238E27FC236}">
                  <a16:creationId xmlns:a16="http://schemas.microsoft.com/office/drawing/2014/main" id="{14E125A0-CDD2-5A46-8F2E-737B08C1181F}"/>
                </a:ext>
              </a:extLst>
            </p:cNvPr>
            <p:cNvSpPr/>
            <p:nvPr/>
          </p:nvSpPr>
          <p:spPr>
            <a:xfrm>
              <a:off x="2210196" y="22904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0" name="pt218">
              <a:extLst>
                <a:ext uri="{FF2B5EF4-FFF2-40B4-BE49-F238E27FC236}">
                  <a16:creationId xmlns:a16="http://schemas.microsoft.com/office/drawing/2014/main" id="{777D96F8-DED3-3C47-B2F5-A5A90F1D2DEF}"/>
                </a:ext>
              </a:extLst>
            </p:cNvPr>
            <p:cNvSpPr/>
            <p:nvPr/>
          </p:nvSpPr>
          <p:spPr>
            <a:xfrm>
              <a:off x="2211252" y="22897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1" name="pt219">
              <a:extLst>
                <a:ext uri="{FF2B5EF4-FFF2-40B4-BE49-F238E27FC236}">
                  <a16:creationId xmlns:a16="http://schemas.microsoft.com/office/drawing/2014/main" id="{59E3D7BF-E299-7D46-AB16-541731C7268D}"/>
                </a:ext>
              </a:extLst>
            </p:cNvPr>
            <p:cNvSpPr/>
            <p:nvPr/>
          </p:nvSpPr>
          <p:spPr>
            <a:xfrm>
              <a:off x="2212305" y="22870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2" name="pt220">
              <a:extLst>
                <a:ext uri="{FF2B5EF4-FFF2-40B4-BE49-F238E27FC236}">
                  <a16:creationId xmlns:a16="http://schemas.microsoft.com/office/drawing/2014/main" id="{499C0FFD-551D-2740-8FFA-C5A788753E60}"/>
                </a:ext>
              </a:extLst>
            </p:cNvPr>
            <p:cNvSpPr/>
            <p:nvPr/>
          </p:nvSpPr>
          <p:spPr>
            <a:xfrm>
              <a:off x="2213356" y="22850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3" name="pt221">
              <a:extLst>
                <a:ext uri="{FF2B5EF4-FFF2-40B4-BE49-F238E27FC236}">
                  <a16:creationId xmlns:a16="http://schemas.microsoft.com/office/drawing/2014/main" id="{DD08210E-91AC-C24C-A2FA-73059DA6B4C8}"/>
                </a:ext>
              </a:extLst>
            </p:cNvPr>
            <p:cNvSpPr/>
            <p:nvPr/>
          </p:nvSpPr>
          <p:spPr>
            <a:xfrm>
              <a:off x="2214403" y="22831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4" name="pt222">
              <a:extLst>
                <a:ext uri="{FF2B5EF4-FFF2-40B4-BE49-F238E27FC236}">
                  <a16:creationId xmlns:a16="http://schemas.microsoft.com/office/drawing/2014/main" id="{DB3A5487-7B44-9746-B72B-36EAF092E5EE}"/>
                </a:ext>
              </a:extLst>
            </p:cNvPr>
            <p:cNvSpPr/>
            <p:nvPr/>
          </p:nvSpPr>
          <p:spPr>
            <a:xfrm>
              <a:off x="2215448" y="22826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5" name="pt223">
              <a:extLst>
                <a:ext uri="{FF2B5EF4-FFF2-40B4-BE49-F238E27FC236}">
                  <a16:creationId xmlns:a16="http://schemas.microsoft.com/office/drawing/2014/main" id="{6F7F7E34-6733-2042-B741-B34814D7D044}"/>
                </a:ext>
              </a:extLst>
            </p:cNvPr>
            <p:cNvSpPr/>
            <p:nvPr/>
          </p:nvSpPr>
          <p:spPr>
            <a:xfrm>
              <a:off x="2216490" y="22806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6" name="pt224">
              <a:extLst>
                <a:ext uri="{FF2B5EF4-FFF2-40B4-BE49-F238E27FC236}">
                  <a16:creationId xmlns:a16="http://schemas.microsoft.com/office/drawing/2014/main" id="{8B91CF5E-6F26-AD48-8D87-7E82E5F4A4A1}"/>
                </a:ext>
              </a:extLst>
            </p:cNvPr>
            <p:cNvSpPr/>
            <p:nvPr/>
          </p:nvSpPr>
          <p:spPr>
            <a:xfrm>
              <a:off x="2217529" y="2280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7" name="pt225">
              <a:extLst>
                <a:ext uri="{FF2B5EF4-FFF2-40B4-BE49-F238E27FC236}">
                  <a16:creationId xmlns:a16="http://schemas.microsoft.com/office/drawing/2014/main" id="{0067A57E-25A9-8043-853E-6BE41C293D81}"/>
                </a:ext>
              </a:extLst>
            </p:cNvPr>
            <p:cNvSpPr/>
            <p:nvPr/>
          </p:nvSpPr>
          <p:spPr>
            <a:xfrm>
              <a:off x="2218565" y="22803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8" name="pt226">
              <a:extLst>
                <a:ext uri="{FF2B5EF4-FFF2-40B4-BE49-F238E27FC236}">
                  <a16:creationId xmlns:a16="http://schemas.microsoft.com/office/drawing/2014/main" id="{B0852B21-73F7-4A46-AAA5-A190514F964B}"/>
                </a:ext>
              </a:extLst>
            </p:cNvPr>
            <p:cNvSpPr/>
            <p:nvPr/>
          </p:nvSpPr>
          <p:spPr>
            <a:xfrm>
              <a:off x="2219599" y="22797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19" name="pt227">
              <a:extLst>
                <a:ext uri="{FF2B5EF4-FFF2-40B4-BE49-F238E27FC236}">
                  <a16:creationId xmlns:a16="http://schemas.microsoft.com/office/drawing/2014/main" id="{DF924B0F-68D3-C342-AFB0-762304797391}"/>
                </a:ext>
              </a:extLst>
            </p:cNvPr>
            <p:cNvSpPr/>
            <p:nvPr/>
          </p:nvSpPr>
          <p:spPr>
            <a:xfrm>
              <a:off x="2220630" y="22796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0" name="pt228">
              <a:extLst>
                <a:ext uri="{FF2B5EF4-FFF2-40B4-BE49-F238E27FC236}">
                  <a16:creationId xmlns:a16="http://schemas.microsoft.com/office/drawing/2014/main" id="{89848339-7071-404C-9450-9F522D767FA9}"/>
                </a:ext>
              </a:extLst>
            </p:cNvPr>
            <p:cNvSpPr/>
            <p:nvPr/>
          </p:nvSpPr>
          <p:spPr>
            <a:xfrm>
              <a:off x="2221658" y="22785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1" name="pt229">
              <a:extLst>
                <a:ext uri="{FF2B5EF4-FFF2-40B4-BE49-F238E27FC236}">
                  <a16:creationId xmlns:a16="http://schemas.microsoft.com/office/drawing/2014/main" id="{B175DBE1-6738-564A-8D13-230D596FAF3E}"/>
                </a:ext>
              </a:extLst>
            </p:cNvPr>
            <p:cNvSpPr/>
            <p:nvPr/>
          </p:nvSpPr>
          <p:spPr>
            <a:xfrm>
              <a:off x="2222683" y="22784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2" name="pt230">
              <a:extLst>
                <a:ext uri="{FF2B5EF4-FFF2-40B4-BE49-F238E27FC236}">
                  <a16:creationId xmlns:a16="http://schemas.microsoft.com/office/drawing/2014/main" id="{30F9431C-95B6-E84F-B373-26E2404099F2}"/>
                </a:ext>
              </a:extLst>
            </p:cNvPr>
            <p:cNvSpPr/>
            <p:nvPr/>
          </p:nvSpPr>
          <p:spPr>
            <a:xfrm>
              <a:off x="2223706" y="22774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3" name="pt231">
              <a:extLst>
                <a:ext uri="{FF2B5EF4-FFF2-40B4-BE49-F238E27FC236}">
                  <a16:creationId xmlns:a16="http://schemas.microsoft.com/office/drawing/2014/main" id="{2E887549-6A4D-0C44-BA01-7B3457FA7485}"/>
                </a:ext>
              </a:extLst>
            </p:cNvPr>
            <p:cNvSpPr/>
            <p:nvPr/>
          </p:nvSpPr>
          <p:spPr>
            <a:xfrm>
              <a:off x="2224727" y="22769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4" name="pt232">
              <a:extLst>
                <a:ext uri="{FF2B5EF4-FFF2-40B4-BE49-F238E27FC236}">
                  <a16:creationId xmlns:a16="http://schemas.microsoft.com/office/drawing/2014/main" id="{609B0585-A07D-1B4A-BCEB-E8DA7E0C8559}"/>
                </a:ext>
              </a:extLst>
            </p:cNvPr>
            <p:cNvSpPr/>
            <p:nvPr/>
          </p:nvSpPr>
          <p:spPr>
            <a:xfrm>
              <a:off x="2225745" y="22756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5" name="pt233">
              <a:extLst>
                <a:ext uri="{FF2B5EF4-FFF2-40B4-BE49-F238E27FC236}">
                  <a16:creationId xmlns:a16="http://schemas.microsoft.com/office/drawing/2014/main" id="{0C2F45E9-7E0B-6449-AA8F-427778DC7A01}"/>
                </a:ext>
              </a:extLst>
            </p:cNvPr>
            <p:cNvSpPr/>
            <p:nvPr/>
          </p:nvSpPr>
          <p:spPr>
            <a:xfrm>
              <a:off x="2226760" y="22740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6" name="pt234">
              <a:extLst>
                <a:ext uri="{FF2B5EF4-FFF2-40B4-BE49-F238E27FC236}">
                  <a16:creationId xmlns:a16="http://schemas.microsoft.com/office/drawing/2014/main" id="{16B60C8C-B86A-0B41-BE79-8A34CF299ECF}"/>
                </a:ext>
              </a:extLst>
            </p:cNvPr>
            <p:cNvSpPr/>
            <p:nvPr/>
          </p:nvSpPr>
          <p:spPr>
            <a:xfrm>
              <a:off x="2227773" y="22740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7" name="pt235">
              <a:extLst>
                <a:ext uri="{FF2B5EF4-FFF2-40B4-BE49-F238E27FC236}">
                  <a16:creationId xmlns:a16="http://schemas.microsoft.com/office/drawing/2014/main" id="{59E3C6D6-65BA-D84A-AEB5-C469B93C204C}"/>
                </a:ext>
              </a:extLst>
            </p:cNvPr>
            <p:cNvSpPr/>
            <p:nvPr/>
          </p:nvSpPr>
          <p:spPr>
            <a:xfrm>
              <a:off x="2228783" y="22732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8" name="pt236">
              <a:extLst>
                <a:ext uri="{FF2B5EF4-FFF2-40B4-BE49-F238E27FC236}">
                  <a16:creationId xmlns:a16="http://schemas.microsoft.com/office/drawing/2014/main" id="{C43BDC14-35FB-3640-A556-0DF66E5C9DE7}"/>
                </a:ext>
              </a:extLst>
            </p:cNvPr>
            <p:cNvSpPr/>
            <p:nvPr/>
          </p:nvSpPr>
          <p:spPr>
            <a:xfrm>
              <a:off x="2229791" y="22727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29" name="pt237">
              <a:extLst>
                <a:ext uri="{FF2B5EF4-FFF2-40B4-BE49-F238E27FC236}">
                  <a16:creationId xmlns:a16="http://schemas.microsoft.com/office/drawing/2014/main" id="{7C5CC467-29DC-D741-BFE1-02D7E5DC6F62}"/>
                </a:ext>
              </a:extLst>
            </p:cNvPr>
            <p:cNvSpPr/>
            <p:nvPr/>
          </p:nvSpPr>
          <p:spPr>
            <a:xfrm>
              <a:off x="2230797" y="22724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0" name="pt238">
              <a:extLst>
                <a:ext uri="{FF2B5EF4-FFF2-40B4-BE49-F238E27FC236}">
                  <a16:creationId xmlns:a16="http://schemas.microsoft.com/office/drawing/2014/main" id="{04BE1075-2AB7-5248-8F6F-C90E10E34C73}"/>
                </a:ext>
              </a:extLst>
            </p:cNvPr>
            <p:cNvSpPr/>
            <p:nvPr/>
          </p:nvSpPr>
          <p:spPr>
            <a:xfrm>
              <a:off x="2231800" y="22720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1" name="pt239">
              <a:extLst>
                <a:ext uri="{FF2B5EF4-FFF2-40B4-BE49-F238E27FC236}">
                  <a16:creationId xmlns:a16="http://schemas.microsoft.com/office/drawing/2014/main" id="{587769DB-CAFD-184F-B88A-EC7114CC349A}"/>
                </a:ext>
              </a:extLst>
            </p:cNvPr>
            <p:cNvSpPr/>
            <p:nvPr/>
          </p:nvSpPr>
          <p:spPr>
            <a:xfrm>
              <a:off x="2232801" y="22708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2" name="pt240">
              <a:extLst>
                <a:ext uri="{FF2B5EF4-FFF2-40B4-BE49-F238E27FC236}">
                  <a16:creationId xmlns:a16="http://schemas.microsoft.com/office/drawing/2014/main" id="{8E26E3EF-A78A-BB4B-9A7B-9BED6AC5E40F}"/>
                </a:ext>
              </a:extLst>
            </p:cNvPr>
            <p:cNvSpPr/>
            <p:nvPr/>
          </p:nvSpPr>
          <p:spPr>
            <a:xfrm>
              <a:off x="2233799" y="22699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3" name="pt241">
              <a:extLst>
                <a:ext uri="{FF2B5EF4-FFF2-40B4-BE49-F238E27FC236}">
                  <a16:creationId xmlns:a16="http://schemas.microsoft.com/office/drawing/2014/main" id="{78EDBA43-0970-FE49-9C80-4566CEBAA102}"/>
                </a:ext>
              </a:extLst>
            </p:cNvPr>
            <p:cNvSpPr/>
            <p:nvPr/>
          </p:nvSpPr>
          <p:spPr>
            <a:xfrm>
              <a:off x="2234795" y="22681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4" name="pt242">
              <a:extLst>
                <a:ext uri="{FF2B5EF4-FFF2-40B4-BE49-F238E27FC236}">
                  <a16:creationId xmlns:a16="http://schemas.microsoft.com/office/drawing/2014/main" id="{899DFC9B-65C2-C54B-99C2-0B6AA6D3CE40}"/>
                </a:ext>
              </a:extLst>
            </p:cNvPr>
            <p:cNvSpPr/>
            <p:nvPr/>
          </p:nvSpPr>
          <p:spPr>
            <a:xfrm>
              <a:off x="2235788" y="22676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5" name="pt243">
              <a:extLst>
                <a:ext uri="{FF2B5EF4-FFF2-40B4-BE49-F238E27FC236}">
                  <a16:creationId xmlns:a16="http://schemas.microsoft.com/office/drawing/2014/main" id="{436CB6BA-6D3A-FC4E-A8E1-1C9466A44E6E}"/>
                </a:ext>
              </a:extLst>
            </p:cNvPr>
            <p:cNvSpPr/>
            <p:nvPr/>
          </p:nvSpPr>
          <p:spPr>
            <a:xfrm>
              <a:off x="2236780" y="22666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6" name="pt244">
              <a:extLst>
                <a:ext uri="{FF2B5EF4-FFF2-40B4-BE49-F238E27FC236}">
                  <a16:creationId xmlns:a16="http://schemas.microsoft.com/office/drawing/2014/main" id="{9EA00DFC-12E2-314B-B567-F652F5FE116F}"/>
                </a:ext>
              </a:extLst>
            </p:cNvPr>
            <p:cNvSpPr/>
            <p:nvPr/>
          </p:nvSpPr>
          <p:spPr>
            <a:xfrm>
              <a:off x="2237769" y="22637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7" name="pt245">
              <a:extLst>
                <a:ext uri="{FF2B5EF4-FFF2-40B4-BE49-F238E27FC236}">
                  <a16:creationId xmlns:a16="http://schemas.microsoft.com/office/drawing/2014/main" id="{8D6FC043-24AA-C940-9684-1E750553081C}"/>
                </a:ext>
              </a:extLst>
            </p:cNvPr>
            <p:cNvSpPr/>
            <p:nvPr/>
          </p:nvSpPr>
          <p:spPr>
            <a:xfrm>
              <a:off x="2238755" y="22631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8" name="pt246">
              <a:extLst>
                <a:ext uri="{FF2B5EF4-FFF2-40B4-BE49-F238E27FC236}">
                  <a16:creationId xmlns:a16="http://schemas.microsoft.com/office/drawing/2014/main" id="{AFBC4523-5F20-DA47-891B-74DDBF8C7579}"/>
                </a:ext>
              </a:extLst>
            </p:cNvPr>
            <p:cNvSpPr/>
            <p:nvPr/>
          </p:nvSpPr>
          <p:spPr>
            <a:xfrm>
              <a:off x="2239740" y="22629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39" name="pt247">
              <a:extLst>
                <a:ext uri="{FF2B5EF4-FFF2-40B4-BE49-F238E27FC236}">
                  <a16:creationId xmlns:a16="http://schemas.microsoft.com/office/drawing/2014/main" id="{E1812F2D-1D92-204B-9E65-A1B69A3D1CC8}"/>
                </a:ext>
              </a:extLst>
            </p:cNvPr>
            <p:cNvSpPr/>
            <p:nvPr/>
          </p:nvSpPr>
          <p:spPr>
            <a:xfrm>
              <a:off x="2240722" y="22628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0" name="pt248">
              <a:extLst>
                <a:ext uri="{FF2B5EF4-FFF2-40B4-BE49-F238E27FC236}">
                  <a16:creationId xmlns:a16="http://schemas.microsoft.com/office/drawing/2014/main" id="{CCE1C941-5AFB-B44B-93ED-27A1F6D4C3D2}"/>
                </a:ext>
              </a:extLst>
            </p:cNvPr>
            <p:cNvSpPr/>
            <p:nvPr/>
          </p:nvSpPr>
          <p:spPr>
            <a:xfrm>
              <a:off x="2241702" y="22621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1" name="pt249">
              <a:extLst>
                <a:ext uri="{FF2B5EF4-FFF2-40B4-BE49-F238E27FC236}">
                  <a16:creationId xmlns:a16="http://schemas.microsoft.com/office/drawing/2014/main" id="{37F298A6-E311-034F-82F8-5EB2A6B7FEEE}"/>
                </a:ext>
              </a:extLst>
            </p:cNvPr>
            <p:cNvSpPr/>
            <p:nvPr/>
          </p:nvSpPr>
          <p:spPr>
            <a:xfrm>
              <a:off x="2242680" y="22621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2" name="pt250">
              <a:extLst>
                <a:ext uri="{FF2B5EF4-FFF2-40B4-BE49-F238E27FC236}">
                  <a16:creationId xmlns:a16="http://schemas.microsoft.com/office/drawing/2014/main" id="{565748DD-A07C-1841-9D14-76405735B39F}"/>
                </a:ext>
              </a:extLst>
            </p:cNvPr>
            <p:cNvSpPr/>
            <p:nvPr/>
          </p:nvSpPr>
          <p:spPr>
            <a:xfrm>
              <a:off x="2243656" y="22618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3" name="pt251">
              <a:extLst>
                <a:ext uri="{FF2B5EF4-FFF2-40B4-BE49-F238E27FC236}">
                  <a16:creationId xmlns:a16="http://schemas.microsoft.com/office/drawing/2014/main" id="{2F7F0C1D-2C6D-D14F-AABA-536F467AD411}"/>
                </a:ext>
              </a:extLst>
            </p:cNvPr>
            <p:cNvSpPr/>
            <p:nvPr/>
          </p:nvSpPr>
          <p:spPr>
            <a:xfrm>
              <a:off x="2244629" y="22614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4" name="pt252">
              <a:extLst>
                <a:ext uri="{FF2B5EF4-FFF2-40B4-BE49-F238E27FC236}">
                  <a16:creationId xmlns:a16="http://schemas.microsoft.com/office/drawing/2014/main" id="{18071443-3904-794E-A35F-90881FA0B55B}"/>
                </a:ext>
              </a:extLst>
            </p:cNvPr>
            <p:cNvSpPr/>
            <p:nvPr/>
          </p:nvSpPr>
          <p:spPr>
            <a:xfrm>
              <a:off x="2245601" y="22614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5" name="pt253">
              <a:extLst>
                <a:ext uri="{FF2B5EF4-FFF2-40B4-BE49-F238E27FC236}">
                  <a16:creationId xmlns:a16="http://schemas.microsoft.com/office/drawing/2014/main" id="{98A5FA1D-DC1F-6F45-B22F-832B9858A6B0}"/>
                </a:ext>
              </a:extLst>
            </p:cNvPr>
            <p:cNvSpPr/>
            <p:nvPr/>
          </p:nvSpPr>
          <p:spPr>
            <a:xfrm>
              <a:off x="2246570" y="22610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6" name="pt254">
              <a:extLst>
                <a:ext uri="{FF2B5EF4-FFF2-40B4-BE49-F238E27FC236}">
                  <a16:creationId xmlns:a16="http://schemas.microsoft.com/office/drawing/2014/main" id="{8C31DC3D-39A0-164C-9E47-191216DF6562}"/>
                </a:ext>
              </a:extLst>
            </p:cNvPr>
            <p:cNvSpPr/>
            <p:nvPr/>
          </p:nvSpPr>
          <p:spPr>
            <a:xfrm>
              <a:off x="2247537" y="22607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7" name="pt255">
              <a:extLst>
                <a:ext uri="{FF2B5EF4-FFF2-40B4-BE49-F238E27FC236}">
                  <a16:creationId xmlns:a16="http://schemas.microsoft.com/office/drawing/2014/main" id="{F2E3A13A-C63B-2D44-BC78-532D39EC01C9}"/>
                </a:ext>
              </a:extLst>
            </p:cNvPr>
            <p:cNvSpPr/>
            <p:nvPr/>
          </p:nvSpPr>
          <p:spPr>
            <a:xfrm>
              <a:off x="2248502" y="22603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8" name="pt256">
              <a:extLst>
                <a:ext uri="{FF2B5EF4-FFF2-40B4-BE49-F238E27FC236}">
                  <a16:creationId xmlns:a16="http://schemas.microsoft.com/office/drawing/2014/main" id="{5E68DF55-74FD-6548-BD0E-776D29FFF1C2}"/>
                </a:ext>
              </a:extLst>
            </p:cNvPr>
            <p:cNvSpPr/>
            <p:nvPr/>
          </p:nvSpPr>
          <p:spPr>
            <a:xfrm>
              <a:off x="2249466" y="22594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49" name="pt257">
              <a:extLst>
                <a:ext uri="{FF2B5EF4-FFF2-40B4-BE49-F238E27FC236}">
                  <a16:creationId xmlns:a16="http://schemas.microsoft.com/office/drawing/2014/main" id="{A3C2996B-D9E7-6B46-8E61-03A20369FF68}"/>
                </a:ext>
              </a:extLst>
            </p:cNvPr>
            <p:cNvSpPr/>
            <p:nvPr/>
          </p:nvSpPr>
          <p:spPr>
            <a:xfrm>
              <a:off x="2250427" y="22594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0" name="pt258">
              <a:extLst>
                <a:ext uri="{FF2B5EF4-FFF2-40B4-BE49-F238E27FC236}">
                  <a16:creationId xmlns:a16="http://schemas.microsoft.com/office/drawing/2014/main" id="{31AF5409-F3D2-D94D-BB87-2D4C909BEFBB}"/>
                </a:ext>
              </a:extLst>
            </p:cNvPr>
            <p:cNvSpPr/>
            <p:nvPr/>
          </p:nvSpPr>
          <p:spPr>
            <a:xfrm>
              <a:off x="2251386" y="22586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1" name="pt259">
              <a:extLst>
                <a:ext uri="{FF2B5EF4-FFF2-40B4-BE49-F238E27FC236}">
                  <a16:creationId xmlns:a16="http://schemas.microsoft.com/office/drawing/2014/main" id="{F926E965-83AC-9C4D-BFAE-58818C281884}"/>
                </a:ext>
              </a:extLst>
            </p:cNvPr>
            <p:cNvSpPr/>
            <p:nvPr/>
          </p:nvSpPr>
          <p:spPr>
            <a:xfrm>
              <a:off x="2252343" y="22584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2" name="pt260">
              <a:extLst>
                <a:ext uri="{FF2B5EF4-FFF2-40B4-BE49-F238E27FC236}">
                  <a16:creationId xmlns:a16="http://schemas.microsoft.com/office/drawing/2014/main" id="{2D2252D3-7D9C-F149-9608-50521A84369F}"/>
                </a:ext>
              </a:extLst>
            </p:cNvPr>
            <p:cNvSpPr/>
            <p:nvPr/>
          </p:nvSpPr>
          <p:spPr>
            <a:xfrm>
              <a:off x="2253298" y="22575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3" name="pt261">
              <a:extLst>
                <a:ext uri="{FF2B5EF4-FFF2-40B4-BE49-F238E27FC236}">
                  <a16:creationId xmlns:a16="http://schemas.microsoft.com/office/drawing/2014/main" id="{E4DC6213-B214-D94D-B7F8-460B1D460F4D}"/>
                </a:ext>
              </a:extLst>
            </p:cNvPr>
            <p:cNvSpPr/>
            <p:nvPr/>
          </p:nvSpPr>
          <p:spPr>
            <a:xfrm>
              <a:off x="2254251" y="22569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4" name="pt262">
              <a:extLst>
                <a:ext uri="{FF2B5EF4-FFF2-40B4-BE49-F238E27FC236}">
                  <a16:creationId xmlns:a16="http://schemas.microsoft.com/office/drawing/2014/main" id="{7C853121-AADB-FA4F-81C6-FA9CB48B390F}"/>
                </a:ext>
              </a:extLst>
            </p:cNvPr>
            <p:cNvSpPr/>
            <p:nvPr/>
          </p:nvSpPr>
          <p:spPr>
            <a:xfrm>
              <a:off x="2255202" y="22564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5" name="pt263">
              <a:extLst>
                <a:ext uri="{FF2B5EF4-FFF2-40B4-BE49-F238E27FC236}">
                  <a16:creationId xmlns:a16="http://schemas.microsoft.com/office/drawing/2014/main" id="{BC68001E-F330-1B4D-A810-6970496EDDAF}"/>
                </a:ext>
              </a:extLst>
            </p:cNvPr>
            <p:cNvSpPr/>
            <p:nvPr/>
          </p:nvSpPr>
          <p:spPr>
            <a:xfrm>
              <a:off x="2256151" y="2255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6" name="pt264">
              <a:extLst>
                <a:ext uri="{FF2B5EF4-FFF2-40B4-BE49-F238E27FC236}">
                  <a16:creationId xmlns:a16="http://schemas.microsoft.com/office/drawing/2014/main" id="{70F9051F-C3DF-0441-8A9A-8CA042D9F2CF}"/>
                </a:ext>
              </a:extLst>
            </p:cNvPr>
            <p:cNvSpPr/>
            <p:nvPr/>
          </p:nvSpPr>
          <p:spPr>
            <a:xfrm>
              <a:off x="2257099" y="22552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7" name="pt265">
              <a:extLst>
                <a:ext uri="{FF2B5EF4-FFF2-40B4-BE49-F238E27FC236}">
                  <a16:creationId xmlns:a16="http://schemas.microsoft.com/office/drawing/2014/main" id="{0EF41F41-7E17-3841-9248-856CD696EA54}"/>
                </a:ext>
              </a:extLst>
            </p:cNvPr>
            <p:cNvSpPr/>
            <p:nvPr/>
          </p:nvSpPr>
          <p:spPr>
            <a:xfrm>
              <a:off x="2258044" y="22546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8" name="pt266">
              <a:extLst>
                <a:ext uri="{FF2B5EF4-FFF2-40B4-BE49-F238E27FC236}">
                  <a16:creationId xmlns:a16="http://schemas.microsoft.com/office/drawing/2014/main" id="{B9C6FA53-ECF6-AB4B-B531-25B5F9F35E15}"/>
                </a:ext>
              </a:extLst>
            </p:cNvPr>
            <p:cNvSpPr/>
            <p:nvPr/>
          </p:nvSpPr>
          <p:spPr>
            <a:xfrm>
              <a:off x="2258988" y="22527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59" name="pt267">
              <a:extLst>
                <a:ext uri="{FF2B5EF4-FFF2-40B4-BE49-F238E27FC236}">
                  <a16:creationId xmlns:a16="http://schemas.microsoft.com/office/drawing/2014/main" id="{F2B9A916-AC96-8148-9B3D-2DDAAB0EEC22}"/>
                </a:ext>
              </a:extLst>
            </p:cNvPr>
            <p:cNvSpPr/>
            <p:nvPr/>
          </p:nvSpPr>
          <p:spPr>
            <a:xfrm>
              <a:off x="2259929" y="22526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0" name="pt268">
              <a:extLst>
                <a:ext uri="{FF2B5EF4-FFF2-40B4-BE49-F238E27FC236}">
                  <a16:creationId xmlns:a16="http://schemas.microsoft.com/office/drawing/2014/main" id="{D8C8F2B6-7532-A54B-B848-4AB74845FC63}"/>
                </a:ext>
              </a:extLst>
            </p:cNvPr>
            <p:cNvSpPr/>
            <p:nvPr/>
          </p:nvSpPr>
          <p:spPr>
            <a:xfrm>
              <a:off x="2260869" y="22522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1" name="pt269">
              <a:extLst>
                <a:ext uri="{FF2B5EF4-FFF2-40B4-BE49-F238E27FC236}">
                  <a16:creationId xmlns:a16="http://schemas.microsoft.com/office/drawing/2014/main" id="{EFD69ED9-54CC-204C-9426-DD0E2EDF18B1}"/>
                </a:ext>
              </a:extLst>
            </p:cNvPr>
            <p:cNvSpPr/>
            <p:nvPr/>
          </p:nvSpPr>
          <p:spPr>
            <a:xfrm>
              <a:off x="2261807" y="22511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2" name="pt270">
              <a:extLst>
                <a:ext uri="{FF2B5EF4-FFF2-40B4-BE49-F238E27FC236}">
                  <a16:creationId xmlns:a16="http://schemas.microsoft.com/office/drawing/2014/main" id="{D9E96B56-655F-2B4E-A241-347C79232446}"/>
                </a:ext>
              </a:extLst>
            </p:cNvPr>
            <p:cNvSpPr/>
            <p:nvPr/>
          </p:nvSpPr>
          <p:spPr>
            <a:xfrm>
              <a:off x="2262743" y="22493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3" name="pt271">
              <a:extLst>
                <a:ext uri="{FF2B5EF4-FFF2-40B4-BE49-F238E27FC236}">
                  <a16:creationId xmlns:a16="http://schemas.microsoft.com/office/drawing/2014/main" id="{36090726-4B72-E544-872F-022A8AD8409E}"/>
                </a:ext>
              </a:extLst>
            </p:cNvPr>
            <p:cNvSpPr/>
            <p:nvPr/>
          </p:nvSpPr>
          <p:spPr>
            <a:xfrm>
              <a:off x="2263678" y="22488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4" name="pt272">
              <a:extLst>
                <a:ext uri="{FF2B5EF4-FFF2-40B4-BE49-F238E27FC236}">
                  <a16:creationId xmlns:a16="http://schemas.microsoft.com/office/drawing/2014/main" id="{BA4F2555-715B-1145-93CF-D39ADBB3E6DD}"/>
                </a:ext>
              </a:extLst>
            </p:cNvPr>
            <p:cNvSpPr/>
            <p:nvPr/>
          </p:nvSpPr>
          <p:spPr>
            <a:xfrm>
              <a:off x="2264610" y="22488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5" name="pt273">
              <a:extLst>
                <a:ext uri="{FF2B5EF4-FFF2-40B4-BE49-F238E27FC236}">
                  <a16:creationId xmlns:a16="http://schemas.microsoft.com/office/drawing/2014/main" id="{01F88F10-062F-8744-A02C-BA577108C77B}"/>
                </a:ext>
              </a:extLst>
            </p:cNvPr>
            <p:cNvSpPr/>
            <p:nvPr/>
          </p:nvSpPr>
          <p:spPr>
            <a:xfrm>
              <a:off x="2265541" y="22487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6" name="pt274">
              <a:extLst>
                <a:ext uri="{FF2B5EF4-FFF2-40B4-BE49-F238E27FC236}">
                  <a16:creationId xmlns:a16="http://schemas.microsoft.com/office/drawing/2014/main" id="{B75AE731-F859-7446-8855-9ADDDA055B08}"/>
                </a:ext>
              </a:extLst>
            </p:cNvPr>
            <p:cNvSpPr/>
            <p:nvPr/>
          </p:nvSpPr>
          <p:spPr>
            <a:xfrm>
              <a:off x="2266470" y="22483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7" name="pt275">
              <a:extLst>
                <a:ext uri="{FF2B5EF4-FFF2-40B4-BE49-F238E27FC236}">
                  <a16:creationId xmlns:a16="http://schemas.microsoft.com/office/drawing/2014/main" id="{3A53C056-C628-0044-8A7F-4241A12FB45E}"/>
                </a:ext>
              </a:extLst>
            </p:cNvPr>
            <p:cNvSpPr/>
            <p:nvPr/>
          </p:nvSpPr>
          <p:spPr>
            <a:xfrm>
              <a:off x="2267397" y="22453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8" name="pt276">
              <a:extLst>
                <a:ext uri="{FF2B5EF4-FFF2-40B4-BE49-F238E27FC236}">
                  <a16:creationId xmlns:a16="http://schemas.microsoft.com/office/drawing/2014/main" id="{E48F9CE1-ED08-3441-B452-93DFB7BC9B7B}"/>
                </a:ext>
              </a:extLst>
            </p:cNvPr>
            <p:cNvSpPr/>
            <p:nvPr/>
          </p:nvSpPr>
          <p:spPr>
            <a:xfrm>
              <a:off x="2268323" y="22450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69" name="pt277">
              <a:extLst>
                <a:ext uri="{FF2B5EF4-FFF2-40B4-BE49-F238E27FC236}">
                  <a16:creationId xmlns:a16="http://schemas.microsoft.com/office/drawing/2014/main" id="{BF2F97F5-06A2-BE4A-9626-817BE5BB36EA}"/>
                </a:ext>
              </a:extLst>
            </p:cNvPr>
            <p:cNvSpPr/>
            <p:nvPr/>
          </p:nvSpPr>
          <p:spPr>
            <a:xfrm>
              <a:off x="2269247" y="22444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0" name="pt278">
              <a:extLst>
                <a:ext uri="{FF2B5EF4-FFF2-40B4-BE49-F238E27FC236}">
                  <a16:creationId xmlns:a16="http://schemas.microsoft.com/office/drawing/2014/main" id="{012C9EF0-CC12-9B4C-8375-2AFCD80E5AD7}"/>
                </a:ext>
              </a:extLst>
            </p:cNvPr>
            <p:cNvSpPr/>
            <p:nvPr/>
          </p:nvSpPr>
          <p:spPr>
            <a:xfrm>
              <a:off x="2270169" y="22441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1" name="pt279">
              <a:extLst>
                <a:ext uri="{FF2B5EF4-FFF2-40B4-BE49-F238E27FC236}">
                  <a16:creationId xmlns:a16="http://schemas.microsoft.com/office/drawing/2014/main" id="{C9D7B8EE-E45D-FF4B-9B59-F118CF00F63B}"/>
                </a:ext>
              </a:extLst>
            </p:cNvPr>
            <p:cNvSpPr/>
            <p:nvPr/>
          </p:nvSpPr>
          <p:spPr>
            <a:xfrm>
              <a:off x="2271090" y="22440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2" name="pt280">
              <a:extLst>
                <a:ext uri="{FF2B5EF4-FFF2-40B4-BE49-F238E27FC236}">
                  <a16:creationId xmlns:a16="http://schemas.microsoft.com/office/drawing/2014/main" id="{25E8F808-83D6-1B41-A161-1F06AABA83F3}"/>
                </a:ext>
              </a:extLst>
            </p:cNvPr>
            <p:cNvSpPr/>
            <p:nvPr/>
          </p:nvSpPr>
          <p:spPr>
            <a:xfrm>
              <a:off x="2272009" y="22439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3" name="pt281">
              <a:extLst>
                <a:ext uri="{FF2B5EF4-FFF2-40B4-BE49-F238E27FC236}">
                  <a16:creationId xmlns:a16="http://schemas.microsoft.com/office/drawing/2014/main" id="{28757B28-5059-214B-927C-8A9437B022F0}"/>
                </a:ext>
              </a:extLst>
            </p:cNvPr>
            <p:cNvSpPr/>
            <p:nvPr/>
          </p:nvSpPr>
          <p:spPr>
            <a:xfrm>
              <a:off x="2272926" y="22436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4" name="pt282">
              <a:extLst>
                <a:ext uri="{FF2B5EF4-FFF2-40B4-BE49-F238E27FC236}">
                  <a16:creationId xmlns:a16="http://schemas.microsoft.com/office/drawing/2014/main" id="{AF9D7F43-2D53-134A-9292-8C5F76927678}"/>
                </a:ext>
              </a:extLst>
            </p:cNvPr>
            <p:cNvSpPr/>
            <p:nvPr/>
          </p:nvSpPr>
          <p:spPr>
            <a:xfrm>
              <a:off x="2273841" y="22434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5" name="pt283">
              <a:extLst>
                <a:ext uri="{FF2B5EF4-FFF2-40B4-BE49-F238E27FC236}">
                  <a16:creationId xmlns:a16="http://schemas.microsoft.com/office/drawing/2014/main" id="{A1F1F19E-2DA8-CF4C-93B9-D28000441626}"/>
                </a:ext>
              </a:extLst>
            </p:cNvPr>
            <p:cNvSpPr/>
            <p:nvPr/>
          </p:nvSpPr>
          <p:spPr>
            <a:xfrm>
              <a:off x="2274755" y="22431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6" name="pt284">
              <a:extLst>
                <a:ext uri="{FF2B5EF4-FFF2-40B4-BE49-F238E27FC236}">
                  <a16:creationId xmlns:a16="http://schemas.microsoft.com/office/drawing/2014/main" id="{D409FE8C-4BB5-1E48-8F76-94C7E15757A6}"/>
                </a:ext>
              </a:extLst>
            </p:cNvPr>
            <p:cNvSpPr/>
            <p:nvPr/>
          </p:nvSpPr>
          <p:spPr>
            <a:xfrm>
              <a:off x="2275668" y="22417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7" name="pt285">
              <a:extLst>
                <a:ext uri="{FF2B5EF4-FFF2-40B4-BE49-F238E27FC236}">
                  <a16:creationId xmlns:a16="http://schemas.microsoft.com/office/drawing/2014/main" id="{4BB93E06-4A33-284C-BB8D-9C2AEC1D4BB5}"/>
                </a:ext>
              </a:extLst>
            </p:cNvPr>
            <p:cNvSpPr/>
            <p:nvPr/>
          </p:nvSpPr>
          <p:spPr>
            <a:xfrm>
              <a:off x="2276578" y="22416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8" name="pt286">
              <a:extLst>
                <a:ext uri="{FF2B5EF4-FFF2-40B4-BE49-F238E27FC236}">
                  <a16:creationId xmlns:a16="http://schemas.microsoft.com/office/drawing/2014/main" id="{3021F798-D11C-B442-96F6-85D0592EAD80}"/>
                </a:ext>
              </a:extLst>
            </p:cNvPr>
            <p:cNvSpPr/>
            <p:nvPr/>
          </p:nvSpPr>
          <p:spPr>
            <a:xfrm>
              <a:off x="2277488" y="22403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79" name="pt287">
              <a:extLst>
                <a:ext uri="{FF2B5EF4-FFF2-40B4-BE49-F238E27FC236}">
                  <a16:creationId xmlns:a16="http://schemas.microsoft.com/office/drawing/2014/main" id="{0E69C426-B7F5-144F-843E-0B0792487066}"/>
                </a:ext>
              </a:extLst>
            </p:cNvPr>
            <p:cNvSpPr/>
            <p:nvPr/>
          </p:nvSpPr>
          <p:spPr>
            <a:xfrm>
              <a:off x="2278395" y="22403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0" name="pt288">
              <a:extLst>
                <a:ext uri="{FF2B5EF4-FFF2-40B4-BE49-F238E27FC236}">
                  <a16:creationId xmlns:a16="http://schemas.microsoft.com/office/drawing/2014/main" id="{485F9632-7CD3-E94D-ADD3-63C715E4B2E2}"/>
                </a:ext>
              </a:extLst>
            </p:cNvPr>
            <p:cNvSpPr/>
            <p:nvPr/>
          </p:nvSpPr>
          <p:spPr>
            <a:xfrm>
              <a:off x="2279301" y="22398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1" name="pt289">
              <a:extLst>
                <a:ext uri="{FF2B5EF4-FFF2-40B4-BE49-F238E27FC236}">
                  <a16:creationId xmlns:a16="http://schemas.microsoft.com/office/drawing/2014/main" id="{8CE90D75-0290-7E40-85DD-63111ACF9F4A}"/>
                </a:ext>
              </a:extLst>
            </p:cNvPr>
            <p:cNvSpPr/>
            <p:nvPr/>
          </p:nvSpPr>
          <p:spPr>
            <a:xfrm>
              <a:off x="2280206" y="22396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2" name="pt290">
              <a:extLst>
                <a:ext uri="{FF2B5EF4-FFF2-40B4-BE49-F238E27FC236}">
                  <a16:creationId xmlns:a16="http://schemas.microsoft.com/office/drawing/2014/main" id="{8B0677CE-4BE9-9049-839B-B7C8A223779F}"/>
                </a:ext>
              </a:extLst>
            </p:cNvPr>
            <p:cNvSpPr/>
            <p:nvPr/>
          </p:nvSpPr>
          <p:spPr>
            <a:xfrm>
              <a:off x="2281109" y="22389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3" name="pt291">
              <a:extLst>
                <a:ext uri="{FF2B5EF4-FFF2-40B4-BE49-F238E27FC236}">
                  <a16:creationId xmlns:a16="http://schemas.microsoft.com/office/drawing/2014/main" id="{8FCACB21-04D0-B047-8584-56F577120FBD}"/>
                </a:ext>
              </a:extLst>
            </p:cNvPr>
            <p:cNvSpPr/>
            <p:nvPr/>
          </p:nvSpPr>
          <p:spPr>
            <a:xfrm>
              <a:off x="2282010" y="22387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4" name="pt292">
              <a:extLst>
                <a:ext uri="{FF2B5EF4-FFF2-40B4-BE49-F238E27FC236}">
                  <a16:creationId xmlns:a16="http://schemas.microsoft.com/office/drawing/2014/main" id="{16CC0AE3-51D3-8240-B396-79D11F1352AC}"/>
                </a:ext>
              </a:extLst>
            </p:cNvPr>
            <p:cNvSpPr/>
            <p:nvPr/>
          </p:nvSpPr>
          <p:spPr>
            <a:xfrm>
              <a:off x="2282910" y="22366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5" name="pt293">
              <a:extLst>
                <a:ext uri="{FF2B5EF4-FFF2-40B4-BE49-F238E27FC236}">
                  <a16:creationId xmlns:a16="http://schemas.microsoft.com/office/drawing/2014/main" id="{1D6E812F-B4F9-F345-BDAD-F4ABE0A110E3}"/>
                </a:ext>
              </a:extLst>
            </p:cNvPr>
            <p:cNvSpPr/>
            <p:nvPr/>
          </p:nvSpPr>
          <p:spPr>
            <a:xfrm>
              <a:off x="2283809" y="22360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6" name="pt294">
              <a:extLst>
                <a:ext uri="{FF2B5EF4-FFF2-40B4-BE49-F238E27FC236}">
                  <a16:creationId xmlns:a16="http://schemas.microsoft.com/office/drawing/2014/main" id="{C7E65CD1-85AC-2643-8477-17F75BFA3910}"/>
                </a:ext>
              </a:extLst>
            </p:cNvPr>
            <p:cNvSpPr/>
            <p:nvPr/>
          </p:nvSpPr>
          <p:spPr>
            <a:xfrm>
              <a:off x="2284706" y="22358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7" name="pt295">
              <a:extLst>
                <a:ext uri="{FF2B5EF4-FFF2-40B4-BE49-F238E27FC236}">
                  <a16:creationId xmlns:a16="http://schemas.microsoft.com/office/drawing/2014/main" id="{F2826C17-AEA6-1E4C-9A88-B6665B3CB13E}"/>
                </a:ext>
              </a:extLst>
            </p:cNvPr>
            <p:cNvSpPr/>
            <p:nvPr/>
          </p:nvSpPr>
          <p:spPr>
            <a:xfrm>
              <a:off x="2285601" y="22355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8" name="pt296">
              <a:extLst>
                <a:ext uri="{FF2B5EF4-FFF2-40B4-BE49-F238E27FC236}">
                  <a16:creationId xmlns:a16="http://schemas.microsoft.com/office/drawing/2014/main" id="{BF4280E7-2CB7-CD4F-94AD-1E1BE5C594AA}"/>
                </a:ext>
              </a:extLst>
            </p:cNvPr>
            <p:cNvSpPr/>
            <p:nvPr/>
          </p:nvSpPr>
          <p:spPr>
            <a:xfrm>
              <a:off x="2286495" y="22353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89" name="pt297">
              <a:extLst>
                <a:ext uri="{FF2B5EF4-FFF2-40B4-BE49-F238E27FC236}">
                  <a16:creationId xmlns:a16="http://schemas.microsoft.com/office/drawing/2014/main" id="{0AEFC52C-97C5-F543-8962-40C2070FDFB2}"/>
                </a:ext>
              </a:extLst>
            </p:cNvPr>
            <p:cNvSpPr/>
            <p:nvPr/>
          </p:nvSpPr>
          <p:spPr>
            <a:xfrm>
              <a:off x="2287388" y="22352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0" name="pt298">
              <a:extLst>
                <a:ext uri="{FF2B5EF4-FFF2-40B4-BE49-F238E27FC236}">
                  <a16:creationId xmlns:a16="http://schemas.microsoft.com/office/drawing/2014/main" id="{6C2C0314-CDE2-5E48-BBF8-F74B4A1A3B20}"/>
                </a:ext>
              </a:extLst>
            </p:cNvPr>
            <p:cNvSpPr/>
            <p:nvPr/>
          </p:nvSpPr>
          <p:spPr>
            <a:xfrm>
              <a:off x="2288279" y="22334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1" name="pt299">
              <a:extLst>
                <a:ext uri="{FF2B5EF4-FFF2-40B4-BE49-F238E27FC236}">
                  <a16:creationId xmlns:a16="http://schemas.microsoft.com/office/drawing/2014/main" id="{8383348E-C5B7-A847-BD4B-7C973AB2B332}"/>
                </a:ext>
              </a:extLst>
            </p:cNvPr>
            <p:cNvSpPr/>
            <p:nvPr/>
          </p:nvSpPr>
          <p:spPr>
            <a:xfrm>
              <a:off x="2289169" y="22330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2" name="pt300">
              <a:extLst>
                <a:ext uri="{FF2B5EF4-FFF2-40B4-BE49-F238E27FC236}">
                  <a16:creationId xmlns:a16="http://schemas.microsoft.com/office/drawing/2014/main" id="{D8160940-1CBA-2C4D-88B6-AC6FDFA05D8C}"/>
                </a:ext>
              </a:extLst>
            </p:cNvPr>
            <p:cNvSpPr/>
            <p:nvPr/>
          </p:nvSpPr>
          <p:spPr>
            <a:xfrm>
              <a:off x="2290057" y="22322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3" name="pt301">
              <a:extLst>
                <a:ext uri="{FF2B5EF4-FFF2-40B4-BE49-F238E27FC236}">
                  <a16:creationId xmlns:a16="http://schemas.microsoft.com/office/drawing/2014/main" id="{D7D56B4F-B2BC-9C42-ACE2-9FBF6B44460C}"/>
                </a:ext>
              </a:extLst>
            </p:cNvPr>
            <p:cNvSpPr/>
            <p:nvPr/>
          </p:nvSpPr>
          <p:spPr>
            <a:xfrm>
              <a:off x="2290944" y="22309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4" name="pt302">
              <a:extLst>
                <a:ext uri="{FF2B5EF4-FFF2-40B4-BE49-F238E27FC236}">
                  <a16:creationId xmlns:a16="http://schemas.microsoft.com/office/drawing/2014/main" id="{0EB9CFFA-C8DC-4F4E-B501-3E255E58ED8B}"/>
                </a:ext>
              </a:extLst>
            </p:cNvPr>
            <p:cNvSpPr/>
            <p:nvPr/>
          </p:nvSpPr>
          <p:spPr>
            <a:xfrm>
              <a:off x="2291830" y="22305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5" name="pt303">
              <a:extLst>
                <a:ext uri="{FF2B5EF4-FFF2-40B4-BE49-F238E27FC236}">
                  <a16:creationId xmlns:a16="http://schemas.microsoft.com/office/drawing/2014/main" id="{E025985D-F62B-D64B-80C4-88B94AA7A99C}"/>
                </a:ext>
              </a:extLst>
            </p:cNvPr>
            <p:cNvSpPr/>
            <p:nvPr/>
          </p:nvSpPr>
          <p:spPr>
            <a:xfrm>
              <a:off x="2292714" y="22296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6" name="pt304">
              <a:extLst>
                <a:ext uri="{FF2B5EF4-FFF2-40B4-BE49-F238E27FC236}">
                  <a16:creationId xmlns:a16="http://schemas.microsoft.com/office/drawing/2014/main" id="{DCC6E86F-C73C-1343-B1E7-258491D50A24}"/>
                </a:ext>
              </a:extLst>
            </p:cNvPr>
            <p:cNvSpPr/>
            <p:nvPr/>
          </p:nvSpPr>
          <p:spPr>
            <a:xfrm>
              <a:off x="2293597" y="22295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7" name="pt305">
              <a:extLst>
                <a:ext uri="{FF2B5EF4-FFF2-40B4-BE49-F238E27FC236}">
                  <a16:creationId xmlns:a16="http://schemas.microsoft.com/office/drawing/2014/main" id="{C4EAA052-A1F0-EE40-8A99-EB69F51C6331}"/>
                </a:ext>
              </a:extLst>
            </p:cNvPr>
            <p:cNvSpPr/>
            <p:nvPr/>
          </p:nvSpPr>
          <p:spPr>
            <a:xfrm>
              <a:off x="2294479" y="22293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8" name="pt306">
              <a:extLst>
                <a:ext uri="{FF2B5EF4-FFF2-40B4-BE49-F238E27FC236}">
                  <a16:creationId xmlns:a16="http://schemas.microsoft.com/office/drawing/2014/main" id="{62AF8792-91B2-4948-A529-7031433E100B}"/>
                </a:ext>
              </a:extLst>
            </p:cNvPr>
            <p:cNvSpPr/>
            <p:nvPr/>
          </p:nvSpPr>
          <p:spPr>
            <a:xfrm>
              <a:off x="2295359" y="22278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199" name="pt307">
              <a:extLst>
                <a:ext uri="{FF2B5EF4-FFF2-40B4-BE49-F238E27FC236}">
                  <a16:creationId xmlns:a16="http://schemas.microsoft.com/office/drawing/2014/main" id="{19409588-8BDE-A540-8A1F-CA3CA67265BF}"/>
                </a:ext>
              </a:extLst>
            </p:cNvPr>
            <p:cNvSpPr/>
            <p:nvPr/>
          </p:nvSpPr>
          <p:spPr>
            <a:xfrm>
              <a:off x="2296238" y="22277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0" name="pt308">
              <a:extLst>
                <a:ext uri="{FF2B5EF4-FFF2-40B4-BE49-F238E27FC236}">
                  <a16:creationId xmlns:a16="http://schemas.microsoft.com/office/drawing/2014/main" id="{085A5402-D9EC-9B4F-84D7-D5F6F38B066F}"/>
                </a:ext>
              </a:extLst>
            </p:cNvPr>
            <p:cNvSpPr/>
            <p:nvPr/>
          </p:nvSpPr>
          <p:spPr>
            <a:xfrm>
              <a:off x="2297116" y="22262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1" name="pt309">
              <a:extLst>
                <a:ext uri="{FF2B5EF4-FFF2-40B4-BE49-F238E27FC236}">
                  <a16:creationId xmlns:a16="http://schemas.microsoft.com/office/drawing/2014/main" id="{D92ECAFD-8ED5-AF41-A7A2-D58B09B9EE09}"/>
                </a:ext>
              </a:extLst>
            </p:cNvPr>
            <p:cNvSpPr/>
            <p:nvPr/>
          </p:nvSpPr>
          <p:spPr>
            <a:xfrm>
              <a:off x="2297992" y="22260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2" name="pt310">
              <a:extLst>
                <a:ext uri="{FF2B5EF4-FFF2-40B4-BE49-F238E27FC236}">
                  <a16:creationId xmlns:a16="http://schemas.microsoft.com/office/drawing/2014/main" id="{F8A8E0CD-E729-5942-AC12-871457328E18}"/>
                </a:ext>
              </a:extLst>
            </p:cNvPr>
            <p:cNvSpPr/>
            <p:nvPr/>
          </p:nvSpPr>
          <p:spPr>
            <a:xfrm>
              <a:off x="2298867" y="22236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3" name="pt311">
              <a:extLst>
                <a:ext uri="{FF2B5EF4-FFF2-40B4-BE49-F238E27FC236}">
                  <a16:creationId xmlns:a16="http://schemas.microsoft.com/office/drawing/2014/main" id="{27E2877D-F74B-5945-854F-CC3B32718987}"/>
                </a:ext>
              </a:extLst>
            </p:cNvPr>
            <p:cNvSpPr/>
            <p:nvPr/>
          </p:nvSpPr>
          <p:spPr>
            <a:xfrm>
              <a:off x="2299741" y="22207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4" name="pt312">
              <a:extLst>
                <a:ext uri="{FF2B5EF4-FFF2-40B4-BE49-F238E27FC236}">
                  <a16:creationId xmlns:a16="http://schemas.microsoft.com/office/drawing/2014/main" id="{C78BEE85-01B2-0B47-A52E-C7239CDC01EB}"/>
                </a:ext>
              </a:extLst>
            </p:cNvPr>
            <p:cNvSpPr/>
            <p:nvPr/>
          </p:nvSpPr>
          <p:spPr>
            <a:xfrm>
              <a:off x="2300613" y="22198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5" name="pt313">
              <a:extLst>
                <a:ext uri="{FF2B5EF4-FFF2-40B4-BE49-F238E27FC236}">
                  <a16:creationId xmlns:a16="http://schemas.microsoft.com/office/drawing/2014/main" id="{603ED38A-2844-4646-A631-925A5007F290}"/>
                </a:ext>
              </a:extLst>
            </p:cNvPr>
            <p:cNvSpPr/>
            <p:nvPr/>
          </p:nvSpPr>
          <p:spPr>
            <a:xfrm>
              <a:off x="2301484" y="22195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6" name="pt314">
              <a:extLst>
                <a:ext uri="{FF2B5EF4-FFF2-40B4-BE49-F238E27FC236}">
                  <a16:creationId xmlns:a16="http://schemas.microsoft.com/office/drawing/2014/main" id="{002C69D6-F56D-F547-810A-34BEAC71428A}"/>
                </a:ext>
              </a:extLst>
            </p:cNvPr>
            <p:cNvSpPr/>
            <p:nvPr/>
          </p:nvSpPr>
          <p:spPr>
            <a:xfrm>
              <a:off x="2302354" y="22183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7" name="pt315">
              <a:extLst>
                <a:ext uri="{FF2B5EF4-FFF2-40B4-BE49-F238E27FC236}">
                  <a16:creationId xmlns:a16="http://schemas.microsoft.com/office/drawing/2014/main" id="{8EE17933-19DD-2347-84CD-0A711C5FF2F7}"/>
                </a:ext>
              </a:extLst>
            </p:cNvPr>
            <p:cNvSpPr/>
            <p:nvPr/>
          </p:nvSpPr>
          <p:spPr>
            <a:xfrm>
              <a:off x="2303223" y="22179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8" name="pt316">
              <a:extLst>
                <a:ext uri="{FF2B5EF4-FFF2-40B4-BE49-F238E27FC236}">
                  <a16:creationId xmlns:a16="http://schemas.microsoft.com/office/drawing/2014/main" id="{2137CAAB-F7DA-874E-91A0-EB427C832912}"/>
                </a:ext>
              </a:extLst>
            </p:cNvPr>
            <p:cNvSpPr/>
            <p:nvPr/>
          </p:nvSpPr>
          <p:spPr>
            <a:xfrm>
              <a:off x="2304090" y="22171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09" name="pt317">
              <a:extLst>
                <a:ext uri="{FF2B5EF4-FFF2-40B4-BE49-F238E27FC236}">
                  <a16:creationId xmlns:a16="http://schemas.microsoft.com/office/drawing/2014/main" id="{593448D0-F600-C147-8738-28F6802DA3EC}"/>
                </a:ext>
              </a:extLst>
            </p:cNvPr>
            <p:cNvSpPr/>
            <p:nvPr/>
          </p:nvSpPr>
          <p:spPr>
            <a:xfrm>
              <a:off x="2304957" y="22166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0" name="pt318">
              <a:extLst>
                <a:ext uri="{FF2B5EF4-FFF2-40B4-BE49-F238E27FC236}">
                  <a16:creationId xmlns:a16="http://schemas.microsoft.com/office/drawing/2014/main" id="{8A70D9F8-6E9F-A74F-B823-8F32254CBF83}"/>
                </a:ext>
              </a:extLst>
            </p:cNvPr>
            <p:cNvSpPr/>
            <p:nvPr/>
          </p:nvSpPr>
          <p:spPr>
            <a:xfrm>
              <a:off x="2305822" y="2215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1" name="pt319">
              <a:extLst>
                <a:ext uri="{FF2B5EF4-FFF2-40B4-BE49-F238E27FC236}">
                  <a16:creationId xmlns:a16="http://schemas.microsoft.com/office/drawing/2014/main" id="{5DD776F0-B994-E04B-A245-F8116119A8FB}"/>
                </a:ext>
              </a:extLst>
            </p:cNvPr>
            <p:cNvSpPr/>
            <p:nvPr/>
          </p:nvSpPr>
          <p:spPr>
            <a:xfrm>
              <a:off x="2306686" y="2214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2" name="pt320">
              <a:extLst>
                <a:ext uri="{FF2B5EF4-FFF2-40B4-BE49-F238E27FC236}">
                  <a16:creationId xmlns:a16="http://schemas.microsoft.com/office/drawing/2014/main" id="{52196E0B-31D6-F34E-9445-0C16382F4F40}"/>
                </a:ext>
              </a:extLst>
            </p:cNvPr>
            <p:cNvSpPr/>
            <p:nvPr/>
          </p:nvSpPr>
          <p:spPr>
            <a:xfrm>
              <a:off x="2307548" y="22132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3" name="pt321">
              <a:extLst>
                <a:ext uri="{FF2B5EF4-FFF2-40B4-BE49-F238E27FC236}">
                  <a16:creationId xmlns:a16="http://schemas.microsoft.com/office/drawing/2014/main" id="{4CE5BB88-7781-8248-8661-0B7103B470C2}"/>
                </a:ext>
              </a:extLst>
            </p:cNvPr>
            <p:cNvSpPr/>
            <p:nvPr/>
          </p:nvSpPr>
          <p:spPr>
            <a:xfrm>
              <a:off x="2308410" y="22127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4" name="pt322">
              <a:extLst>
                <a:ext uri="{FF2B5EF4-FFF2-40B4-BE49-F238E27FC236}">
                  <a16:creationId xmlns:a16="http://schemas.microsoft.com/office/drawing/2014/main" id="{3D8732AD-5CE0-CC4B-926F-44E4970F3265}"/>
                </a:ext>
              </a:extLst>
            </p:cNvPr>
            <p:cNvSpPr/>
            <p:nvPr/>
          </p:nvSpPr>
          <p:spPr>
            <a:xfrm>
              <a:off x="2309270" y="22126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5" name="pt323">
              <a:extLst>
                <a:ext uri="{FF2B5EF4-FFF2-40B4-BE49-F238E27FC236}">
                  <a16:creationId xmlns:a16="http://schemas.microsoft.com/office/drawing/2014/main" id="{E1BE9758-4752-724C-B656-9B2DCBBA414F}"/>
                </a:ext>
              </a:extLst>
            </p:cNvPr>
            <p:cNvSpPr/>
            <p:nvPr/>
          </p:nvSpPr>
          <p:spPr>
            <a:xfrm>
              <a:off x="2310130" y="22125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6" name="pt324">
              <a:extLst>
                <a:ext uri="{FF2B5EF4-FFF2-40B4-BE49-F238E27FC236}">
                  <a16:creationId xmlns:a16="http://schemas.microsoft.com/office/drawing/2014/main" id="{9763B73E-C5FD-024D-A3F1-7827609281FA}"/>
                </a:ext>
              </a:extLst>
            </p:cNvPr>
            <p:cNvSpPr/>
            <p:nvPr/>
          </p:nvSpPr>
          <p:spPr>
            <a:xfrm>
              <a:off x="2310988" y="22118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7" name="pt325">
              <a:extLst>
                <a:ext uri="{FF2B5EF4-FFF2-40B4-BE49-F238E27FC236}">
                  <a16:creationId xmlns:a16="http://schemas.microsoft.com/office/drawing/2014/main" id="{2BDF0F39-E0C9-CE46-8F41-D26620B01E2A}"/>
                </a:ext>
              </a:extLst>
            </p:cNvPr>
            <p:cNvSpPr/>
            <p:nvPr/>
          </p:nvSpPr>
          <p:spPr>
            <a:xfrm>
              <a:off x="2311845" y="22116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8" name="pt326">
              <a:extLst>
                <a:ext uri="{FF2B5EF4-FFF2-40B4-BE49-F238E27FC236}">
                  <a16:creationId xmlns:a16="http://schemas.microsoft.com/office/drawing/2014/main" id="{B20098F2-5689-8A48-81DC-8846B0D4C433}"/>
                </a:ext>
              </a:extLst>
            </p:cNvPr>
            <p:cNvSpPr/>
            <p:nvPr/>
          </p:nvSpPr>
          <p:spPr>
            <a:xfrm>
              <a:off x="2312700" y="22110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19" name="pt327">
              <a:extLst>
                <a:ext uri="{FF2B5EF4-FFF2-40B4-BE49-F238E27FC236}">
                  <a16:creationId xmlns:a16="http://schemas.microsoft.com/office/drawing/2014/main" id="{A44FB06A-BB59-6646-9936-6B6DB882C023}"/>
                </a:ext>
              </a:extLst>
            </p:cNvPr>
            <p:cNvSpPr/>
            <p:nvPr/>
          </p:nvSpPr>
          <p:spPr>
            <a:xfrm>
              <a:off x="2313555" y="22108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0" name="pt328">
              <a:extLst>
                <a:ext uri="{FF2B5EF4-FFF2-40B4-BE49-F238E27FC236}">
                  <a16:creationId xmlns:a16="http://schemas.microsoft.com/office/drawing/2014/main" id="{12E55B30-3F93-3240-8142-97E274CE0FDF}"/>
                </a:ext>
              </a:extLst>
            </p:cNvPr>
            <p:cNvSpPr/>
            <p:nvPr/>
          </p:nvSpPr>
          <p:spPr>
            <a:xfrm>
              <a:off x="2314409" y="22091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1" name="pt329">
              <a:extLst>
                <a:ext uri="{FF2B5EF4-FFF2-40B4-BE49-F238E27FC236}">
                  <a16:creationId xmlns:a16="http://schemas.microsoft.com/office/drawing/2014/main" id="{BC4E340F-C479-3644-8F4D-C51F461323A6}"/>
                </a:ext>
              </a:extLst>
            </p:cNvPr>
            <p:cNvSpPr/>
            <p:nvPr/>
          </p:nvSpPr>
          <p:spPr>
            <a:xfrm>
              <a:off x="2315261" y="22089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2" name="pt330">
              <a:extLst>
                <a:ext uri="{FF2B5EF4-FFF2-40B4-BE49-F238E27FC236}">
                  <a16:creationId xmlns:a16="http://schemas.microsoft.com/office/drawing/2014/main" id="{3A8CF8B9-9AC0-F342-AEE7-31AD415E5E12}"/>
                </a:ext>
              </a:extLst>
            </p:cNvPr>
            <p:cNvSpPr/>
            <p:nvPr/>
          </p:nvSpPr>
          <p:spPr>
            <a:xfrm>
              <a:off x="2316113" y="22088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3" name="pt331">
              <a:extLst>
                <a:ext uri="{FF2B5EF4-FFF2-40B4-BE49-F238E27FC236}">
                  <a16:creationId xmlns:a16="http://schemas.microsoft.com/office/drawing/2014/main" id="{F05999C1-B72E-7440-9C64-ECAADC74D8C5}"/>
                </a:ext>
              </a:extLst>
            </p:cNvPr>
            <p:cNvSpPr/>
            <p:nvPr/>
          </p:nvSpPr>
          <p:spPr>
            <a:xfrm>
              <a:off x="2316963" y="22075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4" name="pt332">
              <a:extLst>
                <a:ext uri="{FF2B5EF4-FFF2-40B4-BE49-F238E27FC236}">
                  <a16:creationId xmlns:a16="http://schemas.microsoft.com/office/drawing/2014/main" id="{8A288F64-0326-C74F-8D46-DC0841D500F9}"/>
                </a:ext>
              </a:extLst>
            </p:cNvPr>
            <p:cNvSpPr/>
            <p:nvPr/>
          </p:nvSpPr>
          <p:spPr>
            <a:xfrm>
              <a:off x="2317812" y="22061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5" name="pt333">
              <a:extLst>
                <a:ext uri="{FF2B5EF4-FFF2-40B4-BE49-F238E27FC236}">
                  <a16:creationId xmlns:a16="http://schemas.microsoft.com/office/drawing/2014/main" id="{662D271D-91D9-5F41-9ABE-0A05B967BC18}"/>
                </a:ext>
              </a:extLst>
            </p:cNvPr>
            <p:cNvSpPr/>
            <p:nvPr/>
          </p:nvSpPr>
          <p:spPr>
            <a:xfrm>
              <a:off x="2318660" y="22048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6" name="pt334">
              <a:extLst>
                <a:ext uri="{FF2B5EF4-FFF2-40B4-BE49-F238E27FC236}">
                  <a16:creationId xmlns:a16="http://schemas.microsoft.com/office/drawing/2014/main" id="{0F232237-9A29-9746-8F44-765A64386F79}"/>
                </a:ext>
              </a:extLst>
            </p:cNvPr>
            <p:cNvSpPr/>
            <p:nvPr/>
          </p:nvSpPr>
          <p:spPr>
            <a:xfrm>
              <a:off x="2319508" y="22045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7" name="pt335">
              <a:extLst>
                <a:ext uri="{FF2B5EF4-FFF2-40B4-BE49-F238E27FC236}">
                  <a16:creationId xmlns:a16="http://schemas.microsoft.com/office/drawing/2014/main" id="{B7A3FE04-4BEE-2C47-8082-8136C736E302}"/>
                </a:ext>
              </a:extLst>
            </p:cNvPr>
            <p:cNvSpPr/>
            <p:nvPr/>
          </p:nvSpPr>
          <p:spPr>
            <a:xfrm>
              <a:off x="2320354" y="22043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8" name="pt336">
              <a:extLst>
                <a:ext uri="{FF2B5EF4-FFF2-40B4-BE49-F238E27FC236}">
                  <a16:creationId xmlns:a16="http://schemas.microsoft.com/office/drawing/2014/main" id="{7E8FAA69-8346-7440-9D69-DFDDF93AEF1C}"/>
                </a:ext>
              </a:extLst>
            </p:cNvPr>
            <p:cNvSpPr/>
            <p:nvPr/>
          </p:nvSpPr>
          <p:spPr>
            <a:xfrm>
              <a:off x="2321199" y="22039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29" name="pt337">
              <a:extLst>
                <a:ext uri="{FF2B5EF4-FFF2-40B4-BE49-F238E27FC236}">
                  <a16:creationId xmlns:a16="http://schemas.microsoft.com/office/drawing/2014/main" id="{EAE7F4AC-D3DF-5041-AD3D-C148870E7857}"/>
                </a:ext>
              </a:extLst>
            </p:cNvPr>
            <p:cNvSpPr/>
            <p:nvPr/>
          </p:nvSpPr>
          <p:spPr>
            <a:xfrm>
              <a:off x="2322043" y="22029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0" name="pt338">
              <a:extLst>
                <a:ext uri="{FF2B5EF4-FFF2-40B4-BE49-F238E27FC236}">
                  <a16:creationId xmlns:a16="http://schemas.microsoft.com/office/drawing/2014/main" id="{F5ECAC20-CED0-E744-A988-305B98D0BED3}"/>
                </a:ext>
              </a:extLst>
            </p:cNvPr>
            <p:cNvSpPr/>
            <p:nvPr/>
          </p:nvSpPr>
          <p:spPr>
            <a:xfrm>
              <a:off x="2322886" y="22025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1" name="pt339">
              <a:extLst>
                <a:ext uri="{FF2B5EF4-FFF2-40B4-BE49-F238E27FC236}">
                  <a16:creationId xmlns:a16="http://schemas.microsoft.com/office/drawing/2014/main" id="{3D4EEC54-2351-5B47-8584-74A703DC20CB}"/>
                </a:ext>
              </a:extLst>
            </p:cNvPr>
            <p:cNvSpPr/>
            <p:nvPr/>
          </p:nvSpPr>
          <p:spPr>
            <a:xfrm>
              <a:off x="2323728" y="22020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2" name="pt340">
              <a:extLst>
                <a:ext uri="{FF2B5EF4-FFF2-40B4-BE49-F238E27FC236}">
                  <a16:creationId xmlns:a16="http://schemas.microsoft.com/office/drawing/2014/main" id="{CBE1D6E8-335C-D341-AB43-F21D26B990ED}"/>
                </a:ext>
              </a:extLst>
            </p:cNvPr>
            <p:cNvSpPr/>
            <p:nvPr/>
          </p:nvSpPr>
          <p:spPr>
            <a:xfrm>
              <a:off x="2324569" y="22008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3" name="pt341">
              <a:extLst>
                <a:ext uri="{FF2B5EF4-FFF2-40B4-BE49-F238E27FC236}">
                  <a16:creationId xmlns:a16="http://schemas.microsoft.com/office/drawing/2014/main" id="{EAB76819-DE1C-7643-BAD5-9472E5059E64}"/>
                </a:ext>
              </a:extLst>
            </p:cNvPr>
            <p:cNvSpPr/>
            <p:nvPr/>
          </p:nvSpPr>
          <p:spPr>
            <a:xfrm>
              <a:off x="2325409" y="21986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4" name="pt342">
              <a:extLst>
                <a:ext uri="{FF2B5EF4-FFF2-40B4-BE49-F238E27FC236}">
                  <a16:creationId xmlns:a16="http://schemas.microsoft.com/office/drawing/2014/main" id="{B4A408CC-91F5-4544-A326-2C3E74AC817D}"/>
                </a:ext>
              </a:extLst>
            </p:cNvPr>
            <p:cNvSpPr/>
            <p:nvPr/>
          </p:nvSpPr>
          <p:spPr>
            <a:xfrm>
              <a:off x="2326248" y="21972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5" name="pt343">
              <a:extLst>
                <a:ext uri="{FF2B5EF4-FFF2-40B4-BE49-F238E27FC236}">
                  <a16:creationId xmlns:a16="http://schemas.microsoft.com/office/drawing/2014/main" id="{278CA0DF-2507-1548-A9F7-69148FB60DC0}"/>
                </a:ext>
              </a:extLst>
            </p:cNvPr>
            <p:cNvSpPr/>
            <p:nvPr/>
          </p:nvSpPr>
          <p:spPr>
            <a:xfrm>
              <a:off x="2327086" y="21968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6" name="pt344">
              <a:extLst>
                <a:ext uri="{FF2B5EF4-FFF2-40B4-BE49-F238E27FC236}">
                  <a16:creationId xmlns:a16="http://schemas.microsoft.com/office/drawing/2014/main" id="{512FBFC9-4B2D-4C47-921C-C09027732EDB}"/>
                </a:ext>
              </a:extLst>
            </p:cNvPr>
            <p:cNvSpPr/>
            <p:nvPr/>
          </p:nvSpPr>
          <p:spPr>
            <a:xfrm>
              <a:off x="2327924" y="21956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7" name="pt345">
              <a:extLst>
                <a:ext uri="{FF2B5EF4-FFF2-40B4-BE49-F238E27FC236}">
                  <a16:creationId xmlns:a16="http://schemas.microsoft.com/office/drawing/2014/main" id="{CF41D274-F8D8-0245-BFFA-DE165FC6FA13}"/>
                </a:ext>
              </a:extLst>
            </p:cNvPr>
            <p:cNvSpPr/>
            <p:nvPr/>
          </p:nvSpPr>
          <p:spPr>
            <a:xfrm>
              <a:off x="2328760" y="21954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8" name="pt346">
              <a:extLst>
                <a:ext uri="{FF2B5EF4-FFF2-40B4-BE49-F238E27FC236}">
                  <a16:creationId xmlns:a16="http://schemas.microsoft.com/office/drawing/2014/main" id="{19756683-9B82-A145-B9A1-F918BB7E71FA}"/>
                </a:ext>
              </a:extLst>
            </p:cNvPr>
            <p:cNvSpPr/>
            <p:nvPr/>
          </p:nvSpPr>
          <p:spPr>
            <a:xfrm>
              <a:off x="2329595" y="21938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39" name="pt347">
              <a:extLst>
                <a:ext uri="{FF2B5EF4-FFF2-40B4-BE49-F238E27FC236}">
                  <a16:creationId xmlns:a16="http://schemas.microsoft.com/office/drawing/2014/main" id="{FBBB5D79-561B-F94D-9D26-FF374F8DB653}"/>
                </a:ext>
              </a:extLst>
            </p:cNvPr>
            <p:cNvSpPr/>
            <p:nvPr/>
          </p:nvSpPr>
          <p:spPr>
            <a:xfrm>
              <a:off x="2330429" y="21933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0" name="pt348">
              <a:extLst>
                <a:ext uri="{FF2B5EF4-FFF2-40B4-BE49-F238E27FC236}">
                  <a16:creationId xmlns:a16="http://schemas.microsoft.com/office/drawing/2014/main" id="{9EBBE427-D0D6-454C-8E7F-4DABDC8CB17B}"/>
                </a:ext>
              </a:extLst>
            </p:cNvPr>
            <p:cNvSpPr/>
            <p:nvPr/>
          </p:nvSpPr>
          <p:spPr>
            <a:xfrm>
              <a:off x="2331263" y="21915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1" name="pt349">
              <a:extLst>
                <a:ext uri="{FF2B5EF4-FFF2-40B4-BE49-F238E27FC236}">
                  <a16:creationId xmlns:a16="http://schemas.microsoft.com/office/drawing/2014/main" id="{F5D2E727-248A-BB48-94DD-6B5DF774536B}"/>
                </a:ext>
              </a:extLst>
            </p:cNvPr>
            <p:cNvSpPr/>
            <p:nvPr/>
          </p:nvSpPr>
          <p:spPr>
            <a:xfrm>
              <a:off x="2332095" y="21906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2" name="pt350">
              <a:extLst>
                <a:ext uri="{FF2B5EF4-FFF2-40B4-BE49-F238E27FC236}">
                  <a16:creationId xmlns:a16="http://schemas.microsoft.com/office/drawing/2014/main" id="{F7D15E04-E836-4E41-8E91-58AEAF4FE1AD}"/>
                </a:ext>
              </a:extLst>
            </p:cNvPr>
            <p:cNvSpPr/>
            <p:nvPr/>
          </p:nvSpPr>
          <p:spPr>
            <a:xfrm>
              <a:off x="2332927" y="21905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3" name="pt351">
              <a:extLst>
                <a:ext uri="{FF2B5EF4-FFF2-40B4-BE49-F238E27FC236}">
                  <a16:creationId xmlns:a16="http://schemas.microsoft.com/office/drawing/2014/main" id="{077EE831-53DB-0F4B-844C-178799206187}"/>
                </a:ext>
              </a:extLst>
            </p:cNvPr>
            <p:cNvSpPr/>
            <p:nvPr/>
          </p:nvSpPr>
          <p:spPr>
            <a:xfrm>
              <a:off x="2333757" y="21882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4" name="pt352">
              <a:extLst>
                <a:ext uri="{FF2B5EF4-FFF2-40B4-BE49-F238E27FC236}">
                  <a16:creationId xmlns:a16="http://schemas.microsoft.com/office/drawing/2014/main" id="{5CA3047F-91B4-994B-94C2-F473442982F3}"/>
                </a:ext>
              </a:extLst>
            </p:cNvPr>
            <p:cNvSpPr/>
            <p:nvPr/>
          </p:nvSpPr>
          <p:spPr>
            <a:xfrm>
              <a:off x="2334587" y="21877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5" name="pt353">
              <a:extLst>
                <a:ext uri="{FF2B5EF4-FFF2-40B4-BE49-F238E27FC236}">
                  <a16:creationId xmlns:a16="http://schemas.microsoft.com/office/drawing/2014/main" id="{40B09557-E35E-0047-AD34-4EFB8DD1A34D}"/>
                </a:ext>
              </a:extLst>
            </p:cNvPr>
            <p:cNvSpPr/>
            <p:nvPr/>
          </p:nvSpPr>
          <p:spPr>
            <a:xfrm>
              <a:off x="2335416" y="21868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6" name="pt354">
              <a:extLst>
                <a:ext uri="{FF2B5EF4-FFF2-40B4-BE49-F238E27FC236}">
                  <a16:creationId xmlns:a16="http://schemas.microsoft.com/office/drawing/2014/main" id="{447040DC-BE60-EA41-B83C-23F7D1DCC73F}"/>
                </a:ext>
              </a:extLst>
            </p:cNvPr>
            <p:cNvSpPr/>
            <p:nvPr/>
          </p:nvSpPr>
          <p:spPr>
            <a:xfrm>
              <a:off x="2336244" y="21859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7" name="pt355">
              <a:extLst>
                <a:ext uri="{FF2B5EF4-FFF2-40B4-BE49-F238E27FC236}">
                  <a16:creationId xmlns:a16="http://schemas.microsoft.com/office/drawing/2014/main" id="{B3C34D25-1951-1E45-8433-0D28B52F604A}"/>
                </a:ext>
              </a:extLst>
            </p:cNvPr>
            <p:cNvSpPr/>
            <p:nvPr/>
          </p:nvSpPr>
          <p:spPr>
            <a:xfrm>
              <a:off x="2337071" y="21849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8" name="pt356">
              <a:extLst>
                <a:ext uri="{FF2B5EF4-FFF2-40B4-BE49-F238E27FC236}">
                  <a16:creationId xmlns:a16="http://schemas.microsoft.com/office/drawing/2014/main" id="{B31262CA-8508-BD4E-9E73-1294E5DA1A15}"/>
                </a:ext>
              </a:extLst>
            </p:cNvPr>
            <p:cNvSpPr/>
            <p:nvPr/>
          </p:nvSpPr>
          <p:spPr>
            <a:xfrm>
              <a:off x="2337898" y="21848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49" name="pt357">
              <a:extLst>
                <a:ext uri="{FF2B5EF4-FFF2-40B4-BE49-F238E27FC236}">
                  <a16:creationId xmlns:a16="http://schemas.microsoft.com/office/drawing/2014/main" id="{D705F11A-3448-1A43-A5C4-AFFC8CE53BD2}"/>
                </a:ext>
              </a:extLst>
            </p:cNvPr>
            <p:cNvSpPr/>
            <p:nvPr/>
          </p:nvSpPr>
          <p:spPr>
            <a:xfrm>
              <a:off x="2338723" y="21844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0" name="pt358">
              <a:extLst>
                <a:ext uri="{FF2B5EF4-FFF2-40B4-BE49-F238E27FC236}">
                  <a16:creationId xmlns:a16="http://schemas.microsoft.com/office/drawing/2014/main" id="{69E46B9E-5746-D349-ACDE-521F6A610F77}"/>
                </a:ext>
              </a:extLst>
            </p:cNvPr>
            <p:cNvSpPr/>
            <p:nvPr/>
          </p:nvSpPr>
          <p:spPr>
            <a:xfrm>
              <a:off x="2339548" y="21839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1" name="pt359">
              <a:extLst>
                <a:ext uri="{FF2B5EF4-FFF2-40B4-BE49-F238E27FC236}">
                  <a16:creationId xmlns:a16="http://schemas.microsoft.com/office/drawing/2014/main" id="{8E4FFFB8-EEF5-C14D-BF26-C9DB53330F30}"/>
                </a:ext>
              </a:extLst>
            </p:cNvPr>
            <p:cNvSpPr/>
            <p:nvPr/>
          </p:nvSpPr>
          <p:spPr>
            <a:xfrm>
              <a:off x="2340371" y="21830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2" name="pt360">
              <a:extLst>
                <a:ext uri="{FF2B5EF4-FFF2-40B4-BE49-F238E27FC236}">
                  <a16:creationId xmlns:a16="http://schemas.microsoft.com/office/drawing/2014/main" id="{FCA0EA60-FDF4-3B4B-96E6-62EC93680A69}"/>
                </a:ext>
              </a:extLst>
            </p:cNvPr>
            <p:cNvSpPr/>
            <p:nvPr/>
          </p:nvSpPr>
          <p:spPr>
            <a:xfrm>
              <a:off x="2341194" y="21823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3" name="pt361">
              <a:extLst>
                <a:ext uri="{FF2B5EF4-FFF2-40B4-BE49-F238E27FC236}">
                  <a16:creationId xmlns:a16="http://schemas.microsoft.com/office/drawing/2014/main" id="{847B38C3-4562-6E45-A119-9C68321800AA}"/>
                </a:ext>
              </a:extLst>
            </p:cNvPr>
            <p:cNvSpPr/>
            <p:nvPr/>
          </p:nvSpPr>
          <p:spPr>
            <a:xfrm>
              <a:off x="2342016" y="21823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4" name="pt362">
              <a:extLst>
                <a:ext uri="{FF2B5EF4-FFF2-40B4-BE49-F238E27FC236}">
                  <a16:creationId xmlns:a16="http://schemas.microsoft.com/office/drawing/2014/main" id="{D4AA57E7-CCA8-2E46-A1A3-63DE53E982DD}"/>
                </a:ext>
              </a:extLst>
            </p:cNvPr>
            <p:cNvSpPr/>
            <p:nvPr/>
          </p:nvSpPr>
          <p:spPr>
            <a:xfrm>
              <a:off x="2342837" y="21821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5" name="pt363">
              <a:extLst>
                <a:ext uri="{FF2B5EF4-FFF2-40B4-BE49-F238E27FC236}">
                  <a16:creationId xmlns:a16="http://schemas.microsoft.com/office/drawing/2014/main" id="{57CDE484-E700-724F-B324-61610633B7D6}"/>
                </a:ext>
              </a:extLst>
            </p:cNvPr>
            <p:cNvSpPr/>
            <p:nvPr/>
          </p:nvSpPr>
          <p:spPr>
            <a:xfrm>
              <a:off x="2343658" y="21815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6" name="pt364">
              <a:extLst>
                <a:ext uri="{FF2B5EF4-FFF2-40B4-BE49-F238E27FC236}">
                  <a16:creationId xmlns:a16="http://schemas.microsoft.com/office/drawing/2014/main" id="{474CC550-A5D9-AB41-BD51-7E371DC8982B}"/>
                </a:ext>
              </a:extLst>
            </p:cNvPr>
            <p:cNvSpPr/>
            <p:nvPr/>
          </p:nvSpPr>
          <p:spPr>
            <a:xfrm>
              <a:off x="2344478" y="21807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7" name="pt365">
              <a:extLst>
                <a:ext uri="{FF2B5EF4-FFF2-40B4-BE49-F238E27FC236}">
                  <a16:creationId xmlns:a16="http://schemas.microsoft.com/office/drawing/2014/main" id="{C7E96D5A-B443-1E45-858B-074D6D6586E0}"/>
                </a:ext>
              </a:extLst>
            </p:cNvPr>
            <p:cNvSpPr/>
            <p:nvPr/>
          </p:nvSpPr>
          <p:spPr>
            <a:xfrm>
              <a:off x="2345296" y="21805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8" name="pt366">
              <a:extLst>
                <a:ext uri="{FF2B5EF4-FFF2-40B4-BE49-F238E27FC236}">
                  <a16:creationId xmlns:a16="http://schemas.microsoft.com/office/drawing/2014/main" id="{5BECEE53-A88A-1F43-A08F-E0561FA3FCD1}"/>
                </a:ext>
              </a:extLst>
            </p:cNvPr>
            <p:cNvSpPr/>
            <p:nvPr/>
          </p:nvSpPr>
          <p:spPr>
            <a:xfrm>
              <a:off x="2346114" y="21801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59" name="pt367">
              <a:extLst>
                <a:ext uri="{FF2B5EF4-FFF2-40B4-BE49-F238E27FC236}">
                  <a16:creationId xmlns:a16="http://schemas.microsoft.com/office/drawing/2014/main" id="{74323A55-D484-A04F-A24E-04515B32652C}"/>
                </a:ext>
              </a:extLst>
            </p:cNvPr>
            <p:cNvSpPr/>
            <p:nvPr/>
          </p:nvSpPr>
          <p:spPr>
            <a:xfrm>
              <a:off x="2346932" y="21800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0" name="pt368">
              <a:extLst>
                <a:ext uri="{FF2B5EF4-FFF2-40B4-BE49-F238E27FC236}">
                  <a16:creationId xmlns:a16="http://schemas.microsoft.com/office/drawing/2014/main" id="{74742074-FC94-904D-964F-BD0E3E998F72}"/>
                </a:ext>
              </a:extLst>
            </p:cNvPr>
            <p:cNvSpPr/>
            <p:nvPr/>
          </p:nvSpPr>
          <p:spPr>
            <a:xfrm>
              <a:off x="2347748" y="21796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1" name="pt369">
              <a:extLst>
                <a:ext uri="{FF2B5EF4-FFF2-40B4-BE49-F238E27FC236}">
                  <a16:creationId xmlns:a16="http://schemas.microsoft.com/office/drawing/2014/main" id="{2C5444CE-FD03-C049-91C7-C3ED1B3C65D1}"/>
                </a:ext>
              </a:extLst>
            </p:cNvPr>
            <p:cNvSpPr/>
            <p:nvPr/>
          </p:nvSpPr>
          <p:spPr>
            <a:xfrm>
              <a:off x="2348564" y="21786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2" name="pt370">
              <a:extLst>
                <a:ext uri="{FF2B5EF4-FFF2-40B4-BE49-F238E27FC236}">
                  <a16:creationId xmlns:a16="http://schemas.microsoft.com/office/drawing/2014/main" id="{693A4782-7378-244E-8823-EB5827BA55F2}"/>
                </a:ext>
              </a:extLst>
            </p:cNvPr>
            <p:cNvSpPr/>
            <p:nvPr/>
          </p:nvSpPr>
          <p:spPr>
            <a:xfrm>
              <a:off x="2349379" y="21782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3" name="pt371">
              <a:extLst>
                <a:ext uri="{FF2B5EF4-FFF2-40B4-BE49-F238E27FC236}">
                  <a16:creationId xmlns:a16="http://schemas.microsoft.com/office/drawing/2014/main" id="{1C40F492-FAFE-604F-859A-BD60A754CB46}"/>
                </a:ext>
              </a:extLst>
            </p:cNvPr>
            <p:cNvSpPr/>
            <p:nvPr/>
          </p:nvSpPr>
          <p:spPr>
            <a:xfrm>
              <a:off x="2350193" y="21755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4" name="pt372">
              <a:extLst>
                <a:ext uri="{FF2B5EF4-FFF2-40B4-BE49-F238E27FC236}">
                  <a16:creationId xmlns:a16="http://schemas.microsoft.com/office/drawing/2014/main" id="{41770DD3-A27D-0040-BCAD-DD05D83A1A45}"/>
                </a:ext>
              </a:extLst>
            </p:cNvPr>
            <p:cNvSpPr/>
            <p:nvPr/>
          </p:nvSpPr>
          <p:spPr>
            <a:xfrm>
              <a:off x="2351007" y="21752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5" name="pt373">
              <a:extLst>
                <a:ext uri="{FF2B5EF4-FFF2-40B4-BE49-F238E27FC236}">
                  <a16:creationId xmlns:a16="http://schemas.microsoft.com/office/drawing/2014/main" id="{419E2BA7-726D-824D-ABF2-E92FDB371AD0}"/>
                </a:ext>
              </a:extLst>
            </p:cNvPr>
            <p:cNvSpPr/>
            <p:nvPr/>
          </p:nvSpPr>
          <p:spPr>
            <a:xfrm>
              <a:off x="2351819" y="21743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6" name="pt374">
              <a:extLst>
                <a:ext uri="{FF2B5EF4-FFF2-40B4-BE49-F238E27FC236}">
                  <a16:creationId xmlns:a16="http://schemas.microsoft.com/office/drawing/2014/main" id="{09CDCD33-853B-B347-A908-66F94C5508B1}"/>
                </a:ext>
              </a:extLst>
            </p:cNvPr>
            <p:cNvSpPr/>
            <p:nvPr/>
          </p:nvSpPr>
          <p:spPr>
            <a:xfrm>
              <a:off x="2352631" y="21742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7" name="pt375">
              <a:extLst>
                <a:ext uri="{FF2B5EF4-FFF2-40B4-BE49-F238E27FC236}">
                  <a16:creationId xmlns:a16="http://schemas.microsoft.com/office/drawing/2014/main" id="{DA3253AB-50E5-E449-81B3-A6297DBA3D3D}"/>
                </a:ext>
              </a:extLst>
            </p:cNvPr>
            <p:cNvSpPr/>
            <p:nvPr/>
          </p:nvSpPr>
          <p:spPr>
            <a:xfrm>
              <a:off x="2353443" y="21733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8" name="pt376">
              <a:extLst>
                <a:ext uri="{FF2B5EF4-FFF2-40B4-BE49-F238E27FC236}">
                  <a16:creationId xmlns:a16="http://schemas.microsoft.com/office/drawing/2014/main" id="{8498FCB8-2D2C-5840-8E10-D1379D2C1D58}"/>
                </a:ext>
              </a:extLst>
            </p:cNvPr>
            <p:cNvSpPr/>
            <p:nvPr/>
          </p:nvSpPr>
          <p:spPr>
            <a:xfrm>
              <a:off x="2354253" y="21731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69" name="pt377">
              <a:extLst>
                <a:ext uri="{FF2B5EF4-FFF2-40B4-BE49-F238E27FC236}">
                  <a16:creationId xmlns:a16="http://schemas.microsoft.com/office/drawing/2014/main" id="{E4C31137-75D5-D64D-BBC3-DCAC560C5A14}"/>
                </a:ext>
              </a:extLst>
            </p:cNvPr>
            <p:cNvSpPr/>
            <p:nvPr/>
          </p:nvSpPr>
          <p:spPr>
            <a:xfrm>
              <a:off x="2355063" y="21727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0" name="pt378">
              <a:extLst>
                <a:ext uri="{FF2B5EF4-FFF2-40B4-BE49-F238E27FC236}">
                  <a16:creationId xmlns:a16="http://schemas.microsoft.com/office/drawing/2014/main" id="{4A63497E-E3B3-5E42-954F-CC39DFD1F985}"/>
                </a:ext>
              </a:extLst>
            </p:cNvPr>
            <p:cNvSpPr/>
            <p:nvPr/>
          </p:nvSpPr>
          <p:spPr>
            <a:xfrm>
              <a:off x="2355872" y="21723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1" name="pt379">
              <a:extLst>
                <a:ext uri="{FF2B5EF4-FFF2-40B4-BE49-F238E27FC236}">
                  <a16:creationId xmlns:a16="http://schemas.microsoft.com/office/drawing/2014/main" id="{0C150C88-2E8D-9643-B9AA-FE7B83197E9E}"/>
                </a:ext>
              </a:extLst>
            </p:cNvPr>
            <p:cNvSpPr/>
            <p:nvPr/>
          </p:nvSpPr>
          <p:spPr>
            <a:xfrm>
              <a:off x="2356681" y="21718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2" name="pt380">
              <a:extLst>
                <a:ext uri="{FF2B5EF4-FFF2-40B4-BE49-F238E27FC236}">
                  <a16:creationId xmlns:a16="http://schemas.microsoft.com/office/drawing/2014/main" id="{12EF5EB7-A16B-C549-988F-D6EC902A26F1}"/>
                </a:ext>
              </a:extLst>
            </p:cNvPr>
            <p:cNvSpPr/>
            <p:nvPr/>
          </p:nvSpPr>
          <p:spPr>
            <a:xfrm>
              <a:off x="2357489" y="21702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3" name="pt381">
              <a:extLst>
                <a:ext uri="{FF2B5EF4-FFF2-40B4-BE49-F238E27FC236}">
                  <a16:creationId xmlns:a16="http://schemas.microsoft.com/office/drawing/2014/main" id="{12199A22-ACC8-1846-BA8E-0E52A1D49C2F}"/>
                </a:ext>
              </a:extLst>
            </p:cNvPr>
            <p:cNvSpPr/>
            <p:nvPr/>
          </p:nvSpPr>
          <p:spPr>
            <a:xfrm>
              <a:off x="2358296" y="21688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4" name="pt382">
              <a:extLst>
                <a:ext uri="{FF2B5EF4-FFF2-40B4-BE49-F238E27FC236}">
                  <a16:creationId xmlns:a16="http://schemas.microsoft.com/office/drawing/2014/main" id="{217A4560-83A2-B349-8F87-E88FF213311D}"/>
                </a:ext>
              </a:extLst>
            </p:cNvPr>
            <p:cNvSpPr/>
            <p:nvPr/>
          </p:nvSpPr>
          <p:spPr>
            <a:xfrm>
              <a:off x="2359102" y="21677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5" name="pt383">
              <a:extLst>
                <a:ext uri="{FF2B5EF4-FFF2-40B4-BE49-F238E27FC236}">
                  <a16:creationId xmlns:a16="http://schemas.microsoft.com/office/drawing/2014/main" id="{F5A4AFF1-7A83-8A41-A482-68FA4599BD03}"/>
                </a:ext>
              </a:extLst>
            </p:cNvPr>
            <p:cNvSpPr/>
            <p:nvPr/>
          </p:nvSpPr>
          <p:spPr>
            <a:xfrm>
              <a:off x="2359908" y="21675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6" name="pt384">
              <a:extLst>
                <a:ext uri="{FF2B5EF4-FFF2-40B4-BE49-F238E27FC236}">
                  <a16:creationId xmlns:a16="http://schemas.microsoft.com/office/drawing/2014/main" id="{58D17440-81EF-D046-92BE-DC4DF00CC7D8}"/>
                </a:ext>
              </a:extLst>
            </p:cNvPr>
            <p:cNvSpPr/>
            <p:nvPr/>
          </p:nvSpPr>
          <p:spPr>
            <a:xfrm>
              <a:off x="2360713" y="21663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7" name="pt385">
              <a:extLst>
                <a:ext uri="{FF2B5EF4-FFF2-40B4-BE49-F238E27FC236}">
                  <a16:creationId xmlns:a16="http://schemas.microsoft.com/office/drawing/2014/main" id="{982440A5-8F9B-6147-895E-9F598291B2CE}"/>
                </a:ext>
              </a:extLst>
            </p:cNvPr>
            <p:cNvSpPr/>
            <p:nvPr/>
          </p:nvSpPr>
          <p:spPr>
            <a:xfrm>
              <a:off x="2361517" y="21658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8" name="pt386">
              <a:extLst>
                <a:ext uri="{FF2B5EF4-FFF2-40B4-BE49-F238E27FC236}">
                  <a16:creationId xmlns:a16="http://schemas.microsoft.com/office/drawing/2014/main" id="{576C756B-9EFB-E44C-8224-47790C7DF6B4}"/>
                </a:ext>
              </a:extLst>
            </p:cNvPr>
            <p:cNvSpPr/>
            <p:nvPr/>
          </p:nvSpPr>
          <p:spPr>
            <a:xfrm>
              <a:off x="2362321" y="21654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79" name="pt387">
              <a:extLst>
                <a:ext uri="{FF2B5EF4-FFF2-40B4-BE49-F238E27FC236}">
                  <a16:creationId xmlns:a16="http://schemas.microsoft.com/office/drawing/2014/main" id="{94D60DB4-3326-C740-94DB-D6F32059D7B1}"/>
                </a:ext>
              </a:extLst>
            </p:cNvPr>
            <p:cNvSpPr/>
            <p:nvPr/>
          </p:nvSpPr>
          <p:spPr>
            <a:xfrm>
              <a:off x="2363124" y="21653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0" name="pt388">
              <a:extLst>
                <a:ext uri="{FF2B5EF4-FFF2-40B4-BE49-F238E27FC236}">
                  <a16:creationId xmlns:a16="http://schemas.microsoft.com/office/drawing/2014/main" id="{5AD637F1-C869-EF45-B45E-024AE56B3B6E}"/>
                </a:ext>
              </a:extLst>
            </p:cNvPr>
            <p:cNvSpPr/>
            <p:nvPr/>
          </p:nvSpPr>
          <p:spPr>
            <a:xfrm>
              <a:off x="2363927" y="21653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1" name="pt389">
              <a:extLst>
                <a:ext uri="{FF2B5EF4-FFF2-40B4-BE49-F238E27FC236}">
                  <a16:creationId xmlns:a16="http://schemas.microsoft.com/office/drawing/2014/main" id="{7D4EECE7-D781-8549-82D0-94235B023465}"/>
                </a:ext>
              </a:extLst>
            </p:cNvPr>
            <p:cNvSpPr/>
            <p:nvPr/>
          </p:nvSpPr>
          <p:spPr>
            <a:xfrm>
              <a:off x="2364729" y="21649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2" name="pt390">
              <a:extLst>
                <a:ext uri="{FF2B5EF4-FFF2-40B4-BE49-F238E27FC236}">
                  <a16:creationId xmlns:a16="http://schemas.microsoft.com/office/drawing/2014/main" id="{9EB43F35-D99E-3745-A883-6F8D15547624}"/>
                </a:ext>
              </a:extLst>
            </p:cNvPr>
            <p:cNvSpPr/>
            <p:nvPr/>
          </p:nvSpPr>
          <p:spPr>
            <a:xfrm>
              <a:off x="2365530" y="21647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3" name="pt391">
              <a:extLst>
                <a:ext uri="{FF2B5EF4-FFF2-40B4-BE49-F238E27FC236}">
                  <a16:creationId xmlns:a16="http://schemas.microsoft.com/office/drawing/2014/main" id="{3FC51549-875C-C04A-9E97-FD5628E8C0EA}"/>
                </a:ext>
              </a:extLst>
            </p:cNvPr>
            <p:cNvSpPr/>
            <p:nvPr/>
          </p:nvSpPr>
          <p:spPr>
            <a:xfrm>
              <a:off x="2366331" y="21639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4" name="pt392">
              <a:extLst>
                <a:ext uri="{FF2B5EF4-FFF2-40B4-BE49-F238E27FC236}">
                  <a16:creationId xmlns:a16="http://schemas.microsoft.com/office/drawing/2014/main" id="{C32FC8EF-28BB-8F4E-96E1-71FBD67165A8}"/>
                </a:ext>
              </a:extLst>
            </p:cNvPr>
            <p:cNvSpPr/>
            <p:nvPr/>
          </p:nvSpPr>
          <p:spPr>
            <a:xfrm>
              <a:off x="2367131" y="21632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5" name="pt393">
              <a:extLst>
                <a:ext uri="{FF2B5EF4-FFF2-40B4-BE49-F238E27FC236}">
                  <a16:creationId xmlns:a16="http://schemas.microsoft.com/office/drawing/2014/main" id="{16EBB633-04CD-B842-999D-2772951BFA93}"/>
                </a:ext>
              </a:extLst>
            </p:cNvPr>
            <p:cNvSpPr/>
            <p:nvPr/>
          </p:nvSpPr>
          <p:spPr>
            <a:xfrm>
              <a:off x="2367930" y="21629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6" name="pt394">
              <a:extLst>
                <a:ext uri="{FF2B5EF4-FFF2-40B4-BE49-F238E27FC236}">
                  <a16:creationId xmlns:a16="http://schemas.microsoft.com/office/drawing/2014/main" id="{9987CCFD-59BC-3645-90D3-F6705C30E4FB}"/>
                </a:ext>
              </a:extLst>
            </p:cNvPr>
            <p:cNvSpPr/>
            <p:nvPr/>
          </p:nvSpPr>
          <p:spPr>
            <a:xfrm>
              <a:off x="2368729" y="21628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7" name="pt395">
              <a:extLst>
                <a:ext uri="{FF2B5EF4-FFF2-40B4-BE49-F238E27FC236}">
                  <a16:creationId xmlns:a16="http://schemas.microsoft.com/office/drawing/2014/main" id="{4B185D76-8DF7-CB4F-B460-CA78F45685A3}"/>
                </a:ext>
              </a:extLst>
            </p:cNvPr>
            <p:cNvSpPr/>
            <p:nvPr/>
          </p:nvSpPr>
          <p:spPr>
            <a:xfrm>
              <a:off x="2369527" y="21605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8" name="pt396">
              <a:extLst>
                <a:ext uri="{FF2B5EF4-FFF2-40B4-BE49-F238E27FC236}">
                  <a16:creationId xmlns:a16="http://schemas.microsoft.com/office/drawing/2014/main" id="{A5135350-BA41-D143-A8F1-87B1AFB825EA}"/>
                </a:ext>
              </a:extLst>
            </p:cNvPr>
            <p:cNvSpPr/>
            <p:nvPr/>
          </p:nvSpPr>
          <p:spPr>
            <a:xfrm>
              <a:off x="2370325" y="21596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89" name="pt397">
              <a:extLst>
                <a:ext uri="{FF2B5EF4-FFF2-40B4-BE49-F238E27FC236}">
                  <a16:creationId xmlns:a16="http://schemas.microsoft.com/office/drawing/2014/main" id="{5B802144-5AD7-FA4F-AA5C-69FA793B88C1}"/>
                </a:ext>
              </a:extLst>
            </p:cNvPr>
            <p:cNvSpPr/>
            <p:nvPr/>
          </p:nvSpPr>
          <p:spPr>
            <a:xfrm>
              <a:off x="2371122" y="21581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0" name="pt398">
              <a:extLst>
                <a:ext uri="{FF2B5EF4-FFF2-40B4-BE49-F238E27FC236}">
                  <a16:creationId xmlns:a16="http://schemas.microsoft.com/office/drawing/2014/main" id="{D6714ED2-5CDF-6C4E-ABC9-E1F574292B37}"/>
                </a:ext>
              </a:extLst>
            </p:cNvPr>
            <p:cNvSpPr/>
            <p:nvPr/>
          </p:nvSpPr>
          <p:spPr>
            <a:xfrm>
              <a:off x="2371919" y="21577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1" name="pt399">
              <a:extLst>
                <a:ext uri="{FF2B5EF4-FFF2-40B4-BE49-F238E27FC236}">
                  <a16:creationId xmlns:a16="http://schemas.microsoft.com/office/drawing/2014/main" id="{74ED5236-F0F3-EB46-9635-687A91941A7F}"/>
                </a:ext>
              </a:extLst>
            </p:cNvPr>
            <p:cNvSpPr/>
            <p:nvPr/>
          </p:nvSpPr>
          <p:spPr>
            <a:xfrm>
              <a:off x="2372715" y="21575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2" name="pt400">
              <a:extLst>
                <a:ext uri="{FF2B5EF4-FFF2-40B4-BE49-F238E27FC236}">
                  <a16:creationId xmlns:a16="http://schemas.microsoft.com/office/drawing/2014/main" id="{63D61FBA-B8EC-BB40-B9F6-0A646C4571E0}"/>
                </a:ext>
              </a:extLst>
            </p:cNvPr>
            <p:cNvSpPr/>
            <p:nvPr/>
          </p:nvSpPr>
          <p:spPr>
            <a:xfrm>
              <a:off x="2373510" y="21574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3" name="pt401">
              <a:extLst>
                <a:ext uri="{FF2B5EF4-FFF2-40B4-BE49-F238E27FC236}">
                  <a16:creationId xmlns:a16="http://schemas.microsoft.com/office/drawing/2014/main" id="{414CEDF2-A8EE-224F-A892-1F168ECB76CE}"/>
                </a:ext>
              </a:extLst>
            </p:cNvPr>
            <p:cNvSpPr/>
            <p:nvPr/>
          </p:nvSpPr>
          <p:spPr>
            <a:xfrm>
              <a:off x="2374305" y="21572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4" name="pt402">
              <a:extLst>
                <a:ext uri="{FF2B5EF4-FFF2-40B4-BE49-F238E27FC236}">
                  <a16:creationId xmlns:a16="http://schemas.microsoft.com/office/drawing/2014/main" id="{88E1B470-D9CA-A745-A404-78DAC03A7C54}"/>
                </a:ext>
              </a:extLst>
            </p:cNvPr>
            <p:cNvSpPr/>
            <p:nvPr/>
          </p:nvSpPr>
          <p:spPr>
            <a:xfrm>
              <a:off x="2375099" y="21571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5" name="pt403">
              <a:extLst>
                <a:ext uri="{FF2B5EF4-FFF2-40B4-BE49-F238E27FC236}">
                  <a16:creationId xmlns:a16="http://schemas.microsoft.com/office/drawing/2014/main" id="{7A2B0B64-56B4-3D4F-B546-389CFD9CA29B}"/>
                </a:ext>
              </a:extLst>
            </p:cNvPr>
            <p:cNvSpPr/>
            <p:nvPr/>
          </p:nvSpPr>
          <p:spPr>
            <a:xfrm>
              <a:off x="2375893" y="21567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6" name="pt404">
              <a:extLst>
                <a:ext uri="{FF2B5EF4-FFF2-40B4-BE49-F238E27FC236}">
                  <a16:creationId xmlns:a16="http://schemas.microsoft.com/office/drawing/2014/main" id="{FBECDE32-6CBB-D444-BB79-95466BCA93AD}"/>
                </a:ext>
              </a:extLst>
            </p:cNvPr>
            <p:cNvSpPr/>
            <p:nvPr/>
          </p:nvSpPr>
          <p:spPr>
            <a:xfrm>
              <a:off x="2376686" y="21563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7" name="pt405">
              <a:extLst>
                <a:ext uri="{FF2B5EF4-FFF2-40B4-BE49-F238E27FC236}">
                  <a16:creationId xmlns:a16="http://schemas.microsoft.com/office/drawing/2014/main" id="{456F08B4-61AE-C145-8B72-472100686C0B}"/>
                </a:ext>
              </a:extLst>
            </p:cNvPr>
            <p:cNvSpPr/>
            <p:nvPr/>
          </p:nvSpPr>
          <p:spPr>
            <a:xfrm>
              <a:off x="2377479" y="21560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8" name="pt406">
              <a:extLst>
                <a:ext uri="{FF2B5EF4-FFF2-40B4-BE49-F238E27FC236}">
                  <a16:creationId xmlns:a16="http://schemas.microsoft.com/office/drawing/2014/main" id="{D8A2DD29-05BF-3442-8043-745DFF7ED6FA}"/>
                </a:ext>
              </a:extLst>
            </p:cNvPr>
            <p:cNvSpPr/>
            <p:nvPr/>
          </p:nvSpPr>
          <p:spPr>
            <a:xfrm>
              <a:off x="2378271" y="21551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299" name="pt407">
              <a:extLst>
                <a:ext uri="{FF2B5EF4-FFF2-40B4-BE49-F238E27FC236}">
                  <a16:creationId xmlns:a16="http://schemas.microsoft.com/office/drawing/2014/main" id="{970643A2-955A-EA44-B4D5-F1CA3473B208}"/>
                </a:ext>
              </a:extLst>
            </p:cNvPr>
            <p:cNvSpPr/>
            <p:nvPr/>
          </p:nvSpPr>
          <p:spPr>
            <a:xfrm>
              <a:off x="2379063" y="21547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0" name="pt408">
              <a:extLst>
                <a:ext uri="{FF2B5EF4-FFF2-40B4-BE49-F238E27FC236}">
                  <a16:creationId xmlns:a16="http://schemas.microsoft.com/office/drawing/2014/main" id="{69C4C251-DEBC-D046-8ABF-494C5F7F0B62}"/>
                </a:ext>
              </a:extLst>
            </p:cNvPr>
            <p:cNvSpPr/>
            <p:nvPr/>
          </p:nvSpPr>
          <p:spPr>
            <a:xfrm>
              <a:off x="2379854" y="21543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1" name="pt409">
              <a:extLst>
                <a:ext uri="{FF2B5EF4-FFF2-40B4-BE49-F238E27FC236}">
                  <a16:creationId xmlns:a16="http://schemas.microsoft.com/office/drawing/2014/main" id="{3518F7E8-6918-7D4A-93DD-69E28C411D33}"/>
                </a:ext>
              </a:extLst>
            </p:cNvPr>
            <p:cNvSpPr/>
            <p:nvPr/>
          </p:nvSpPr>
          <p:spPr>
            <a:xfrm>
              <a:off x="2380644" y="21520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2" name="pt410">
              <a:extLst>
                <a:ext uri="{FF2B5EF4-FFF2-40B4-BE49-F238E27FC236}">
                  <a16:creationId xmlns:a16="http://schemas.microsoft.com/office/drawing/2014/main" id="{66EFB070-228C-ED43-81A4-879A8332AA06}"/>
                </a:ext>
              </a:extLst>
            </p:cNvPr>
            <p:cNvSpPr/>
            <p:nvPr/>
          </p:nvSpPr>
          <p:spPr>
            <a:xfrm>
              <a:off x="2381435" y="21519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3" name="pt411">
              <a:extLst>
                <a:ext uri="{FF2B5EF4-FFF2-40B4-BE49-F238E27FC236}">
                  <a16:creationId xmlns:a16="http://schemas.microsoft.com/office/drawing/2014/main" id="{3D89D34C-15BD-8F4C-9FAE-972370BEE791}"/>
                </a:ext>
              </a:extLst>
            </p:cNvPr>
            <p:cNvSpPr/>
            <p:nvPr/>
          </p:nvSpPr>
          <p:spPr>
            <a:xfrm>
              <a:off x="2382224" y="21518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4" name="pt412">
              <a:extLst>
                <a:ext uri="{FF2B5EF4-FFF2-40B4-BE49-F238E27FC236}">
                  <a16:creationId xmlns:a16="http://schemas.microsoft.com/office/drawing/2014/main" id="{60662D0B-0471-E34C-9F0D-2D72BD8D40A3}"/>
                </a:ext>
              </a:extLst>
            </p:cNvPr>
            <p:cNvSpPr/>
            <p:nvPr/>
          </p:nvSpPr>
          <p:spPr>
            <a:xfrm>
              <a:off x="2383013" y="21495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5" name="pt413">
              <a:extLst>
                <a:ext uri="{FF2B5EF4-FFF2-40B4-BE49-F238E27FC236}">
                  <a16:creationId xmlns:a16="http://schemas.microsoft.com/office/drawing/2014/main" id="{7466C186-0F25-3041-A0A7-E748B7A4DA88}"/>
                </a:ext>
              </a:extLst>
            </p:cNvPr>
            <p:cNvSpPr/>
            <p:nvPr/>
          </p:nvSpPr>
          <p:spPr>
            <a:xfrm>
              <a:off x="2383802" y="21481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6" name="pt414">
              <a:extLst>
                <a:ext uri="{FF2B5EF4-FFF2-40B4-BE49-F238E27FC236}">
                  <a16:creationId xmlns:a16="http://schemas.microsoft.com/office/drawing/2014/main" id="{CF5312DB-EA6B-0248-A58B-733D272AD41A}"/>
                </a:ext>
              </a:extLst>
            </p:cNvPr>
            <p:cNvSpPr/>
            <p:nvPr/>
          </p:nvSpPr>
          <p:spPr>
            <a:xfrm>
              <a:off x="2384590" y="21478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7" name="pt415">
              <a:extLst>
                <a:ext uri="{FF2B5EF4-FFF2-40B4-BE49-F238E27FC236}">
                  <a16:creationId xmlns:a16="http://schemas.microsoft.com/office/drawing/2014/main" id="{7190361C-6450-AB45-AD45-62C12AAD7AB8}"/>
                </a:ext>
              </a:extLst>
            </p:cNvPr>
            <p:cNvSpPr/>
            <p:nvPr/>
          </p:nvSpPr>
          <p:spPr>
            <a:xfrm>
              <a:off x="2385378" y="21477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8" name="pt416">
              <a:extLst>
                <a:ext uri="{FF2B5EF4-FFF2-40B4-BE49-F238E27FC236}">
                  <a16:creationId xmlns:a16="http://schemas.microsoft.com/office/drawing/2014/main" id="{BDE32357-F6DC-0641-A866-07391C062C88}"/>
                </a:ext>
              </a:extLst>
            </p:cNvPr>
            <p:cNvSpPr/>
            <p:nvPr/>
          </p:nvSpPr>
          <p:spPr>
            <a:xfrm>
              <a:off x="2386165" y="21477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09" name="pt417">
              <a:extLst>
                <a:ext uri="{FF2B5EF4-FFF2-40B4-BE49-F238E27FC236}">
                  <a16:creationId xmlns:a16="http://schemas.microsoft.com/office/drawing/2014/main" id="{AF970F7A-F8A2-7543-AD4D-8764347A2460}"/>
                </a:ext>
              </a:extLst>
            </p:cNvPr>
            <p:cNvSpPr/>
            <p:nvPr/>
          </p:nvSpPr>
          <p:spPr>
            <a:xfrm>
              <a:off x="2386952" y="21476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0" name="pt418">
              <a:extLst>
                <a:ext uri="{FF2B5EF4-FFF2-40B4-BE49-F238E27FC236}">
                  <a16:creationId xmlns:a16="http://schemas.microsoft.com/office/drawing/2014/main" id="{E8F20385-4078-CE49-81D8-1AB813318F65}"/>
                </a:ext>
              </a:extLst>
            </p:cNvPr>
            <p:cNvSpPr/>
            <p:nvPr/>
          </p:nvSpPr>
          <p:spPr>
            <a:xfrm>
              <a:off x="2387738" y="21449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1" name="pt419">
              <a:extLst>
                <a:ext uri="{FF2B5EF4-FFF2-40B4-BE49-F238E27FC236}">
                  <a16:creationId xmlns:a16="http://schemas.microsoft.com/office/drawing/2014/main" id="{B5A6DEF2-8EC6-1344-871A-8593F14780CD}"/>
                </a:ext>
              </a:extLst>
            </p:cNvPr>
            <p:cNvSpPr/>
            <p:nvPr/>
          </p:nvSpPr>
          <p:spPr>
            <a:xfrm>
              <a:off x="2388524" y="21439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2" name="pt420">
              <a:extLst>
                <a:ext uri="{FF2B5EF4-FFF2-40B4-BE49-F238E27FC236}">
                  <a16:creationId xmlns:a16="http://schemas.microsoft.com/office/drawing/2014/main" id="{17A22E30-734C-2D43-9CB5-F8D84EB90565}"/>
                </a:ext>
              </a:extLst>
            </p:cNvPr>
            <p:cNvSpPr/>
            <p:nvPr/>
          </p:nvSpPr>
          <p:spPr>
            <a:xfrm>
              <a:off x="2389310" y="21434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3" name="pt421">
              <a:extLst>
                <a:ext uri="{FF2B5EF4-FFF2-40B4-BE49-F238E27FC236}">
                  <a16:creationId xmlns:a16="http://schemas.microsoft.com/office/drawing/2014/main" id="{0DF6EEFF-131D-7647-80AA-7C80D569462E}"/>
                </a:ext>
              </a:extLst>
            </p:cNvPr>
            <p:cNvSpPr/>
            <p:nvPr/>
          </p:nvSpPr>
          <p:spPr>
            <a:xfrm>
              <a:off x="2390095" y="21425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4" name="pt422">
              <a:extLst>
                <a:ext uri="{FF2B5EF4-FFF2-40B4-BE49-F238E27FC236}">
                  <a16:creationId xmlns:a16="http://schemas.microsoft.com/office/drawing/2014/main" id="{2D8FC3F8-9318-5F4C-83EF-6F50D7DDB00A}"/>
                </a:ext>
              </a:extLst>
            </p:cNvPr>
            <p:cNvSpPr/>
            <p:nvPr/>
          </p:nvSpPr>
          <p:spPr>
            <a:xfrm>
              <a:off x="2390880" y="21409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5" name="pt423">
              <a:extLst>
                <a:ext uri="{FF2B5EF4-FFF2-40B4-BE49-F238E27FC236}">
                  <a16:creationId xmlns:a16="http://schemas.microsoft.com/office/drawing/2014/main" id="{8586986F-30A2-394D-8230-2A33C60CE16D}"/>
                </a:ext>
              </a:extLst>
            </p:cNvPr>
            <p:cNvSpPr/>
            <p:nvPr/>
          </p:nvSpPr>
          <p:spPr>
            <a:xfrm>
              <a:off x="2391664" y="21396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6" name="pt424">
              <a:extLst>
                <a:ext uri="{FF2B5EF4-FFF2-40B4-BE49-F238E27FC236}">
                  <a16:creationId xmlns:a16="http://schemas.microsoft.com/office/drawing/2014/main" id="{7EBBB507-0C10-6B45-9A78-E9DB88BE6D37}"/>
                </a:ext>
              </a:extLst>
            </p:cNvPr>
            <p:cNvSpPr/>
            <p:nvPr/>
          </p:nvSpPr>
          <p:spPr>
            <a:xfrm>
              <a:off x="2392447" y="213926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7" name="pt425">
              <a:extLst>
                <a:ext uri="{FF2B5EF4-FFF2-40B4-BE49-F238E27FC236}">
                  <a16:creationId xmlns:a16="http://schemas.microsoft.com/office/drawing/2014/main" id="{1358B356-FFB9-C64E-80B6-1436FDBD87B7}"/>
                </a:ext>
              </a:extLst>
            </p:cNvPr>
            <p:cNvSpPr/>
            <p:nvPr/>
          </p:nvSpPr>
          <p:spPr>
            <a:xfrm>
              <a:off x="2393231" y="21389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8" name="pt426">
              <a:extLst>
                <a:ext uri="{FF2B5EF4-FFF2-40B4-BE49-F238E27FC236}">
                  <a16:creationId xmlns:a16="http://schemas.microsoft.com/office/drawing/2014/main" id="{EB34FFCF-74E8-4343-96AC-1918F514185A}"/>
                </a:ext>
              </a:extLst>
            </p:cNvPr>
            <p:cNvSpPr/>
            <p:nvPr/>
          </p:nvSpPr>
          <p:spPr>
            <a:xfrm>
              <a:off x="2394014" y="21387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19" name="pt427">
              <a:extLst>
                <a:ext uri="{FF2B5EF4-FFF2-40B4-BE49-F238E27FC236}">
                  <a16:creationId xmlns:a16="http://schemas.microsoft.com/office/drawing/2014/main" id="{436919B6-8C26-D847-8D22-4A4388F72FD4}"/>
                </a:ext>
              </a:extLst>
            </p:cNvPr>
            <p:cNvSpPr/>
            <p:nvPr/>
          </p:nvSpPr>
          <p:spPr>
            <a:xfrm>
              <a:off x="2394796" y="21381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0" name="pt428">
              <a:extLst>
                <a:ext uri="{FF2B5EF4-FFF2-40B4-BE49-F238E27FC236}">
                  <a16:creationId xmlns:a16="http://schemas.microsoft.com/office/drawing/2014/main" id="{5E52A47E-26BB-334D-8C04-DCE5552C4664}"/>
                </a:ext>
              </a:extLst>
            </p:cNvPr>
            <p:cNvSpPr/>
            <p:nvPr/>
          </p:nvSpPr>
          <p:spPr>
            <a:xfrm>
              <a:off x="2395578" y="21380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1" name="pt429">
              <a:extLst>
                <a:ext uri="{FF2B5EF4-FFF2-40B4-BE49-F238E27FC236}">
                  <a16:creationId xmlns:a16="http://schemas.microsoft.com/office/drawing/2014/main" id="{07F3E09F-E43F-7143-B1F3-B86B62F06A90}"/>
                </a:ext>
              </a:extLst>
            </p:cNvPr>
            <p:cNvSpPr/>
            <p:nvPr/>
          </p:nvSpPr>
          <p:spPr>
            <a:xfrm>
              <a:off x="2396360" y="21369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2" name="pt430">
              <a:extLst>
                <a:ext uri="{FF2B5EF4-FFF2-40B4-BE49-F238E27FC236}">
                  <a16:creationId xmlns:a16="http://schemas.microsoft.com/office/drawing/2014/main" id="{22A6DFAE-CE66-084A-89BA-24F06409DBBC}"/>
                </a:ext>
              </a:extLst>
            </p:cNvPr>
            <p:cNvSpPr/>
            <p:nvPr/>
          </p:nvSpPr>
          <p:spPr>
            <a:xfrm>
              <a:off x="2397142" y="21358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3" name="pt431">
              <a:extLst>
                <a:ext uri="{FF2B5EF4-FFF2-40B4-BE49-F238E27FC236}">
                  <a16:creationId xmlns:a16="http://schemas.microsoft.com/office/drawing/2014/main" id="{F93B0F88-1792-5A44-911B-439230E27108}"/>
                </a:ext>
              </a:extLst>
            </p:cNvPr>
            <p:cNvSpPr/>
            <p:nvPr/>
          </p:nvSpPr>
          <p:spPr>
            <a:xfrm>
              <a:off x="2397923" y="21345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4" name="pt432">
              <a:extLst>
                <a:ext uri="{FF2B5EF4-FFF2-40B4-BE49-F238E27FC236}">
                  <a16:creationId xmlns:a16="http://schemas.microsoft.com/office/drawing/2014/main" id="{3836E8BB-2182-E943-8DC1-B0999DF46B5E}"/>
                </a:ext>
              </a:extLst>
            </p:cNvPr>
            <p:cNvSpPr/>
            <p:nvPr/>
          </p:nvSpPr>
          <p:spPr>
            <a:xfrm>
              <a:off x="2398703" y="21342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5" name="pt433">
              <a:extLst>
                <a:ext uri="{FF2B5EF4-FFF2-40B4-BE49-F238E27FC236}">
                  <a16:creationId xmlns:a16="http://schemas.microsoft.com/office/drawing/2014/main" id="{6D8FB8D6-7455-0347-AB2E-EF177B6332D6}"/>
                </a:ext>
              </a:extLst>
            </p:cNvPr>
            <p:cNvSpPr/>
            <p:nvPr/>
          </p:nvSpPr>
          <p:spPr>
            <a:xfrm>
              <a:off x="2399484" y="21339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6" name="pt434">
              <a:extLst>
                <a:ext uri="{FF2B5EF4-FFF2-40B4-BE49-F238E27FC236}">
                  <a16:creationId xmlns:a16="http://schemas.microsoft.com/office/drawing/2014/main" id="{192D7AE2-DB8C-C247-AB29-7EDCC3AC811B}"/>
                </a:ext>
              </a:extLst>
            </p:cNvPr>
            <p:cNvSpPr/>
            <p:nvPr/>
          </p:nvSpPr>
          <p:spPr>
            <a:xfrm>
              <a:off x="2400263" y="21330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7" name="pt435">
              <a:extLst>
                <a:ext uri="{FF2B5EF4-FFF2-40B4-BE49-F238E27FC236}">
                  <a16:creationId xmlns:a16="http://schemas.microsoft.com/office/drawing/2014/main" id="{F6F715C4-B999-F446-A176-C06E255A367E}"/>
                </a:ext>
              </a:extLst>
            </p:cNvPr>
            <p:cNvSpPr/>
            <p:nvPr/>
          </p:nvSpPr>
          <p:spPr>
            <a:xfrm>
              <a:off x="2401043" y="21325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8" name="pt436">
              <a:extLst>
                <a:ext uri="{FF2B5EF4-FFF2-40B4-BE49-F238E27FC236}">
                  <a16:creationId xmlns:a16="http://schemas.microsoft.com/office/drawing/2014/main" id="{01F4BE50-611B-4A4F-87D9-7A5063301E50}"/>
                </a:ext>
              </a:extLst>
            </p:cNvPr>
            <p:cNvSpPr/>
            <p:nvPr/>
          </p:nvSpPr>
          <p:spPr>
            <a:xfrm>
              <a:off x="2401822" y="21324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29" name="pt437">
              <a:extLst>
                <a:ext uri="{FF2B5EF4-FFF2-40B4-BE49-F238E27FC236}">
                  <a16:creationId xmlns:a16="http://schemas.microsoft.com/office/drawing/2014/main" id="{81311963-98E7-4E4B-BCAD-CCBBD47BC936}"/>
                </a:ext>
              </a:extLst>
            </p:cNvPr>
            <p:cNvSpPr/>
            <p:nvPr/>
          </p:nvSpPr>
          <p:spPr>
            <a:xfrm>
              <a:off x="2402601" y="21313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0" name="pt438">
              <a:extLst>
                <a:ext uri="{FF2B5EF4-FFF2-40B4-BE49-F238E27FC236}">
                  <a16:creationId xmlns:a16="http://schemas.microsoft.com/office/drawing/2014/main" id="{54AAE90D-424D-EE4E-886C-C8EC7F19996D}"/>
                </a:ext>
              </a:extLst>
            </p:cNvPr>
            <p:cNvSpPr/>
            <p:nvPr/>
          </p:nvSpPr>
          <p:spPr>
            <a:xfrm>
              <a:off x="2403379" y="21311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1" name="pt439">
              <a:extLst>
                <a:ext uri="{FF2B5EF4-FFF2-40B4-BE49-F238E27FC236}">
                  <a16:creationId xmlns:a16="http://schemas.microsoft.com/office/drawing/2014/main" id="{B1A89437-1A5B-CE45-9BFF-B2E251F974EB}"/>
                </a:ext>
              </a:extLst>
            </p:cNvPr>
            <p:cNvSpPr/>
            <p:nvPr/>
          </p:nvSpPr>
          <p:spPr>
            <a:xfrm>
              <a:off x="2404158" y="21299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2" name="pt440">
              <a:extLst>
                <a:ext uri="{FF2B5EF4-FFF2-40B4-BE49-F238E27FC236}">
                  <a16:creationId xmlns:a16="http://schemas.microsoft.com/office/drawing/2014/main" id="{178F7726-1725-5D4F-AD2D-E2FD4D78EA54}"/>
                </a:ext>
              </a:extLst>
            </p:cNvPr>
            <p:cNvSpPr/>
            <p:nvPr/>
          </p:nvSpPr>
          <p:spPr>
            <a:xfrm>
              <a:off x="2404935" y="21289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3" name="pt441">
              <a:extLst>
                <a:ext uri="{FF2B5EF4-FFF2-40B4-BE49-F238E27FC236}">
                  <a16:creationId xmlns:a16="http://schemas.microsoft.com/office/drawing/2014/main" id="{7BF0D0E2-6C79-BD4F-895B-9B919885FAF5}"/>
                </a:ext>
              </a:extLst>
            </p:cNvPr>
            <p:cNvSpPr/>
            <p:nvPr/>
          </p:nvSpPr>
          <p:spPr>
            <a:xfrm>
              <a:off x="2405713" y="21285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4" name="pt442">
              <a:extLst>
                <a:ext uri="{FF2B5EF4-FFF2-40B4-BE49-F238E27FC236}">
                  <a16:creationId xmlns:a16="http://schemas.microsoft.com/office/drawing/2014/main" id="{DCFF01BC-5328-8344-8584-73AFEC6B2DB4}"/>
                </a:ext>
              </a:extLst>
            </p:cNvPr>
            <p:cNvSpPr/>
            <p:nvPr/>
          </p:nvSpPr>
          <p:spPr>
            <a:xfrm>
              <a:off x="2406490" y="21285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5" name="pt443">
              <a:extLst>
                <a:ext uri="{FF2B5EF4-FFF2-40B4-BE49-F238E27FC236}">
                  <a16:creationId xmlns:a16="http://schemas.microsoft.com/office/drawing/2014/main" id="{7368F019-F6B1-8A48-8C17-859B1E48C5CF}"/>
                </a:ext>
              </a:extLst>
            </p:cNvPr>
            <p:cNvSpPr/>
            <p:nvPr/>
          </p:nvSpPr>
          <p:spPr>
            <a:xfrm>
              <a:off x="2407267" y="21283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6" name="pt444">
              <a:extLst>
                <a:ext uri="{FF2B5EF4-FFF2-40B4-BE49-F238E27FC236}">
                  <a16:creationId xmlns:a16="http://schemas.microsoft.com/office/drawing/2014/main" id="{53A53A31-BC82-8644-94D8-C40CB27258E3}"/>
                </a:ext>
              </a:extLst>
            </p:cNvPr>
            <p:cNvSpPr/>
            <p:nvPr/>
          </p:nvSpPr>
          <p:spPr>
            <a:xfrm>
              <a:off x="2408043" y="21283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7" name="pt445">
              <a:extLst>
                <a:ext uri="{FF2B5EF4-FFF2-40B4-BE49-F238E27FC236}">
                  <a16:creationId xmlns:a16="http://schemas.microsoft.com/office/drawing/2014/main" id="{61F2306C-58A0-164A-8CAC-954D1E2C2D48}"/>
                </a:ext>
              </a:extLst>
            </p:cNvPr>
            <p:cNvSpPr/>
            <p:nvPr/>
          </p:nvSpPr>
          <p:spPr>
            <a:xfrm>
              <a:off x="2408820" y="21276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8" name="pt446">
              <a:extLst>
                <a:ext uri="{FF2B5EF4-FFF2-40B4-BE49-F238E27FC236}">
                  <a16:creationId xmlns:a16="http://schemas.microsoft.com/office/drawing/2014/main" id="{AC32A196-A146-194C-8151-7F6B086F985E}"/>
                </a:ext>
              </a:extLst>
            </p:cNvPr>
            <p:cNvSpPr/>
            <p:nvPr/>
          </p:nvSpPr>
          <p:spPr>
            <a:xfrm>
              <a:off x="2409596" y="21262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39" name="pt447">
              <a:extLst>
                <a:ext uri="{FF2B5EF4-FFF2-40B4-BE49-F238E27FC236}">
                  <a16:creationId xmlns:a16="http://schemas.microsoft.com/office/drawing/2014/main" id="{655AE429-15A7-A544-9DCC-17EC85298A89}"/>
                </a:ext>
              </a:extLst>
            </p:cNvPr>
            <p:cNvSpPr/>
            <p:nvPr/>
          </p:nvSpPr>
          <p:spPr>
            <a:xfrm>
              <a:off x="2410371" y="21250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0" name="pt448">
              <a:extLst>
                <a:ext uri="{FF2B5EF4-FFF2-40B4-BE49-F238E27FC236}">
                  <a16:creationId xmlns:a16="http://schemas.microsoft.com/office/drawing/2014/main" id="{EF079840-21F3-A043-B201-3B13E83DE756}"/>
                </a:ext>
              </a:extLst>
            </p:cNvPr>
            <p:cNvSpPr/>
            <p:nvPr/>
          </p:nvSpPr>
          <p:spPr>
            <a:xfrm>
              <a:off x="2411147" y="21243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1" name="pt449">
              <a:extLst>
                <a:ext uri="{FF2B5EF4-FFF2-40B4-BE49-F238E27FC236}">
                  <a16:creationId xmlns:a16="http://schemas.microsoft.com/office/drawing/2014/main" id="{DC33240A-9EB6-6248-88AE-575B6872C38E}"/>
                </a:ext>
              </a:extLst>
            </p:cNvPr>
            <p:cNvSpPr/>
            <p:nvPr/>
          </p:nvSpPr>
          <p:spPr>
            <a:xfrm>
              <a:off x="2411922" y="21241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2" name="pt450">
              <a:extLst>
                <a:ext uri="{FF2B5EF4-FFF2-40B4-BE49-F238E27FC236}">
                  <a16:creationId xmlns:a16="http://schemas.microsoft.com/office/drawing/2014/main" id="{98A0930D-A3C6-5D4D-8297-0822FFCB3E54}"/>
                </a:ext>
              </a:extLst>
            </p:cNvPr>
            <p:cNvSpPr/>
            <p:nvPr/>
          </p:nvSpPr>
          <p:spPr>
            <a:xfrm>
              <a:off x="2412697" y="21237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3" name="pt451">
              <a:extLst>
                <a:ext uri="{FF2B5EF4-FFF2-40B4-BE49-F238E27FC236}">
                  <a16:creationId xmlns:a16="http://schemas.microsoft.com/office/drawing/2014/main" id="{E95DA955-4022-C547-A287-B7CFD89F7ED4}"/>
                </a:ext>
              </a:extLst>
            </p:cNvPr>
            <p:cNvSpPr/>
            <p:nvPr/>
          </p:nvSpPr>
          <p:spPr>
            <a:xfrm>
              <a:off x="2413471" y="21235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4" name="pt452">
              <a:extLst>
                <a:ext uri="{FF2B5EF4-FFF2-40B4-BE49-F238E27FC236}">
                  <a16:creationId xmlns:a16="http://schemas.microsoft.com/office/drawing/2014/main" id="{049AEEC3-15A2-F346-A2EE-B6FF0B168582}"/>
                </a:ext>
              </a:extLst>
            </p:cNvPr>
            <p:cNvSpPr/>
            <p:nvPr/>
          </p:nvSpPr>
          <p:spPr>
            <a:xfrm>
              <a:off x="2414245" y="21234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5" name="pt453">
              <a:extLst>
                <a:ext uri="{FF2B5EF4-FFF2-40B4-BE49-F238E27FC236}">
                  <a16:creationId xmlns:a16="http://schemas.microsoft.com/office/drawing/2014/main" id="{D489E29F-8E30-5B49-95BB-6F4B79B86046}"/>
                </a:ext>
              </a:extLst>
            </p:cNvPr>
            <p:cNvSpPr/>
            <p:nvPr/>
          </p:nvSpPr>
          <p:spPr>
            <a:xfrm>
              <a:off x="2415019" y="21231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6" name="pt454">
              <a:extLst>
                <a:ext uri="{FF2B5EF4-FFF2-40B4-BE49-F238E27FC236}">
                  <a16:creationId xmlns:a16="http://schemas.microsoft.com/office/drawing/2014/main" id="{C83545C5-DEBC-2F49-B06E-DE869F946E8F}"/>
                </a:ext>
              </a:extLst>
            </p:cNvPr>
            <p:cNvSpPr/>
            <p:nvPr/>
          </p:nvSpPr>
          <p:spPr>
            <a:xfrm>
              <a:off x="2415793" y="21230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7" name="pt455">
              <a:extLst>
                <a:ext uri="{FF2B5EF4-FFF2-40B4-BE49-F238E27FC236}">
                  <a16:creationId xmlns:a16="http://schemas.microsoft.com/office/drawing/2014/main" id="{9FFE4D95-0E1F-934F-A20F-E90CDF576B90}"/>
                </a:ext>
              </a:extLst>
            </p:cNvPr>
            <p:cNvSpPr/>
            <p:nvPr/>
          </p:nvSpPr>
          <p:spPr>
            <a:xfrm>
              <a:off x="2416567" y="21217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8" name="pt456">
              <a:extLst>
                <a:ext uri="{FF2B5EF4-FFF2-40B4-BE49-F238E27FC236}">
                  <a16:creationId xmlns:a16="http://schemas.microsoft.com/office/drawing/2014/main" id="{016FC59B-8F97-AF43-8FDA-04F28D31F95C}"/>
                </a:ext>
              </a:extLst>
            </p:cNvPr>
            <p:cNvSpPr/>
            <p:nvPr/>
          </p:nvSpPr>
          <p:spPr>
            <a:xfrm>
              <a:off x="2417340" y="21203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49" name="pt457">
              <a:extLst>
                <a:ext uri="{FF2B5EF4-FFF2-40B4-BE49-F238E27FC236}">
                  <a16:creationId xmlns:a16="http://schemas.microsoft.com/office/drawing/2014/main" id="{669B17B5-B343-3045-AD15-C5E61918B001}"/>
                </a:ext>
              </a:extLst>
            </p:cNvPr>
            <p:cNvSpPr/>
            <p:nvPr/>
          </p:nvSpPr>
          <p:spPr>
            <a:xfrm>
              <a:off x="2418113" y="21186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0" name="pt458">
              <a:extLst>
                <a:ext uri="{FF2B5EF4-FFF2-40B4-BE49-F238E27FC236}">
                  <a16:creationId xmlns:a16="http://schemas.microsoft.com/office/drawing/2014/main" id="{088FE93C-DEF4-7143-AE04-40D5586E4621}"/>
                </a:ext>
              </a:extLst>
            </p:cNvPr>
            <p:cNvSpPr/>
            <p:nvPr/>
          </p:nvSpPr>
          <p:spPr>
            <a:xfrm>
              <a:off x="2418886" y="21184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1" name="pt459">
              <a:extLst>
                <a:ext uri="{FF2B5EF4-FFF2-40B4-BE49-F238E27FC236}">
                  <a16:creationId xmlns:a16="http://schemas.microsoft.com/office/drawing/2014/main" id="{3BB62DC5-3BFA-654E-9642-385E0157D60F}"/>
                </a:ext>
              </a:extLst>
            </p:cNvPr>
            <p:cNvSpPr/>
            <p:nvPr/>
          </p:nvSpPr>
          <p:spPr>
            <a:xfrm>
              <a:off x="2419658" y="21173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2" name="pt460">
              <a:extLst>
                <a:ext uri="{FF2B5EF4-FFF2-40B4-BE49-F238E27FC236}">
                  <a16:creationId xmlns:a16="http://schemas.microsoft.com/office/drawing/2014/main" id="{7946A6F7-A249-D74C-9EA9-DD8049EC48EA}"/>
                </a:ext>
              </a:extLst>
            </p:cNvPr>
            <p:cNvSpPr/>
            <p:nvPr/>
          </p:nvSpPr>
          <p:spPr>
            <a:xfrm>
              <a:off x="2420430" y="21169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3" name="pt461">
              <a:extLst>
                <a:ext uri="{FF2B5EF4-FFF2-40B4-BE49-F238E27FC236}">
                  <a16:creationId xmlns:a16="http://schemas.microsoft.com/office/drawing/2014/main" id="{83304229-2111-644D-9244-6BA9D92997F4}"/>
                </a:ext>
              </a:extLst>
            </p:cNvPr>
            <p:cNvSpPr/>
            <p:nvPr/>
          </p:nvSpPr>
          <p:spPr>
            <a:xfrm>
              <a:off x="2421202" y="21164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4" name="pt462">
              <a:extLst>
                <a:ext uri="{FF2B5EF4-FFF2-40B4-BE49-F238E27FC236}">
                  <a16:creationId xmlns:a16="http://schemas.microsoft.com/office/drawing/2014/main" id="{1525BBCF-FD53-144C-8034-53676365F045}"/>
                </a:ext>
              </a:extLst>
            </p:cNvPr>
            <p:cNvSpPr/>
            <p:nvPr/>
          </p:nvSpPr>
          <p:spPr>
            <a:xfrm>
              <a:off x="2421974" y="21159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5" name="pt463">
              <a:extLst>
                <a:ext uri="{FF2B5EF4-FFF2-40B4-BE49-F238E27FC236}">
                  <a16:creationId xmlns:a16="http://schemas.microsoft.com/office/drawing/2014/main" id="{FE6A9A43-6C97-9F42-90A2-3615156B3EAA}"/>
                </a:ext>
              </a:extLst>
            </p:cNvPr>
            <p:cNvSpPr/>
            <p:nvPr/>
          </p:nvSpPr>
          <p:spPr>
            <a:xfrm>
              <a:off x="2422746" y="21139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6" name="pt464">
              <a:extLst>
                <a:ext uri="{FF2B5EF4-FFF2-40B4-BE49-F238E27FC236}">
                  <a16:creationId xmlns:a16="http://schemas.microsoft.com/office/drawing/2014/main" id="{61F99628-C720-584C-942C-A32EA83D81D9}"/>
                </a:ext>
              </a:extLst>
            </p:cNvPr>
            <p:cNvSpPr/>
            <p:nvPr/>
          </p:nvSpPr>
          <p:spPr>
            <a:xfrm>
              <a:off x="2423517" y="21135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7" name="pt465">
              <a:extLst>
                <a:ext uri="{FF2B5EF4-FFF2-40B4-BE49-F238E27FC236}">
                  <a16:creationId xmlns:a16="http://schemas.microsoft.com/office/drawing/2014/main" id="{9E70D1AD-2537-1442-B705-15A94837DF31}"/>
                </a:ext>
              </a:extLst>
            </p:cNvPr>
            <p:cNvSpPr/>
            <p:nvPr/>
          </p:nvSpPr>
          <p:spPr>
            <a:xfrm>
              <a:off x="2424289" y="21117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8" name="pt466">
              <a:extLst>
                <a:ext uri="{FF2B5EF4-FFF2-40B4-BE49-F238E27FC236}">
                  <a16:creationId xmlns:a16="http://schemas.microsoft.com/office/drawing/2014/main" id="{7D70316E-1FA3-E748-9747-FFD38261FE85}"/>
                </a:ext>
              </a:extLst>
            </p:cNvPr>
            <p:cNvSpPr/>
            <p:nvPr/>
          </p:nvSpPr>
          <p:spPr>
            <a:xfrm>
              <a:off x="2425060" y="21110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59" name="pt467">
              <a:extLst>
                <a:ext uri="{FF2B5EF4-FFF2-40B4-BE49-F238E27FC236}">
                  <a16:creationId xmlns:a16="http://schemas.microsoft.com/office/drawing/2014/main" id="{0DFC9890-F42B-CF46-BD7C-6B18E093E9C8}"/>
                </a:ext>
              </a:extLst>
            </p:cNvPr>
            <p:cNvSpPr/>
            <p:nvPr/>
          </p:nvSpPr>
          <p:spPr>
            <a:xfrm>
              <a:off x="2425830" y="21101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0" name="pt468">
              <a:extLst>
                <a:ext uri="{FF2B5EF4-FFF2-40B4-BE49-F238E27FC236}">
                  <a16:creationId xmlns:a16="http://schemas.microsoft.com/office/drawing/2014/main" id="{EF6A2566-7499-474E-93BB-4EDA5882A661}"/>
                </a:ext>
              </a:extLst>
            </p:cNvPr>
            <p:cNvSpPr/>
            <p:nvPr/>
          </p:nvSpPr>
          <p:spPr>
            <a:xfrm>
              <a:off x="2426601" y="21100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1" name="pt469">
              <a:extLst>
                <a:ext uri="{FF2B5EF4-FFF2-40B4-BE49-F238E27FC236}">
                  <a16:creationId xmlns:a16="http://schemas.microsoft.com/office/drawing/2014/main" id="{08F208F7-9D42-A34D-BEBC-8750B9C729AD}"/>
                </a:ext>
              </a:extLst>
            </p:cNvPr>
            <p:cNvSpPr/>
            <p:nvPr/>
          </p:nvSpPr>
          <p:spPr>
            <a:xfrm>
              <a:off x="2427372" y="21099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2" name="pt470">
              <a:extLst>
                <a:ext uri="{FF2B5EF4-FFF2-40B4-BE49-F238E27FC236}">
                  <a16:creationId xmlns:a16="http://schemas.microsoft.com/office/drawing/2014/main" id="{21A9C5A8-4AE4-9942-BF37-0827E9117397}"/>
                </a:ext>
              </a:extLst>
            </p:cNvPr>
            <p:cNvSpPr/>
            <p:nvPr/>
          </p:nvSpPr>
          <p:spPr>
            <a:xfrm>
              <a:off x="2428142" y="21082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3" name="pt471">
              <a:extLst>
                <a:ext uri="{FF2B5EF4-FFF2-40B4-BE49-F238E27FC236}">
                  <a16:creationId xmlns:a16="http://schemas.microsoft.com/office/drawing/2014/main" id="{FBE71C1C-DFC6-E249-B41F-D0B91FD7564F}"/>
                </a:ext>
              </a:extLst>
            </p:cNvPr>
            <p:cNvSpPr/>
            <p:nvPr/>
          </p:nvSpPr>
          <p:spPr>
            <a:xfrm>
              <a:off x="2428912" y="21079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4" name="pt472">
              <a:extLst>
                <a:ext uri="{FF2B5EF4-FFF2-40B4-BE49-F238E27FC236}">
                  <a16:creationId xmlns:a16="http://schemas.microsoft.com/office/drawing/2014/main" id="{0CF9631E-BE72-B24E-93D9-6808E64AD609}"/>
                </a:ext>
              </a:extLst>
            </p:cNvPr>
            <p:cNvSpPr/>
            <p:nvPr/>
          </p:nvSpPr>
          <p:spPr>
            <a:xfrm>
              <a:off x="2429682" y="21074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5" name="pt473">
              <a:extLst>
                <a:ext uri="{FF2B5EF4-FFF2-40B4-BE49-F238E27FC236}">
                  <a16:creationId xmlns:a16="http://schemas.microsoft.com/office/drawing/2014/main" id="{CBF4E86E-4192-0344-997F-46302A4C27EA}"/>
                </a:ext>
              </a:extLst>
            </p:cNvPr>
            <p:cNvSpPr/>
            <p:nvPr/>
          </p:nvSpPr>
          <p:spPr>
            <a:xfrm>
              <a:off x="2430452" y="21074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6" name="pt474">
              <a:extLst>
                <a:ext uri="{FF2B5EF4-FFF2-40B4-BE49-F238E27FC236}">
                  <a16:creationId xmlns:a16="http://schemas.microsoft.com/office/drawing/2014/main" id="{410B157E-A747-164F-AEEE-61E966184D76}"/>
                </a:ext>
              </a:extLst>
            </p:cNvPr>
            <p:cNvSpPr/>
            <p:nvPr/>
          </p:nvSpPr>
          <p:spPr>
            <a:xfrm>
              <a:off x="2431221" y="21072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7" name="pt475">
              <a:extLst>
                <a:ext uri="{FF2B5EF4-FFF2-40B4-BE49-F238E27FC236}">
                  <a16:creationId xmlns:a16="http://schemas.microsoft.com/office/drawing/2014/main" id="{431C04F9-608A-964C-A4F6-1EA0949ABA97}"/>
                </a:ext>
              </a:extLst>
            </p:cNvPr>
            <p:cNvSpPr/>
            <p:nvPr/>
          </p:nvSpPr>
          <p:spPr>
            <a:xfrm>
              <a:off x="2431991" y="21069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8" name="pt476">
              <a:extLst>
                <a:ext uri="{FF2B5EF4-FFF2-40B4-BE49-F238E27FC236}">
                  <a16:creationId xmlns:a16="http://schemas.microsoft.com/office/drawing/2014/main" id="{73B6042C-8F25-8640-BA95-9B45DB306C92}"/>
                </a:ext>
              </a:extLst>
            </p:cNvPr>
            <p:cNvSpPr/>
            <p:nvPr/>
          </p:nvSpPr>
          <p:spPr>
            <a:xfrm>
              <a:off x="2432760" y="21066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69" name="pt477">
              <a:extLst>
                <a:ext uri="{FF2B5EF4-FFF2-40B4-BE49-F238E27FC236}">
                  <a16:creationId xmlns:a16="http://schemas.microsoft.com/office/drawing/2014/main" id="{9BED1149-5DE7-784A-AC8C-4E6AE9C578ED}"/>
                </a:ext>
              </a:extLst>
            </p:cNvPr>
            <p:cNvSpPr/>
            <p:nvPr/>
          </p:nvSpPr>
          <p:spPr>
            <a:xfrm>
              <a:off x="2433529" y="21060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0" name="pt478">
              <a:extLst>
                <a:ext uri="{FF2B5EF4-FFF2-40B4-BE49-F238E27FC236}">
                  <a16:creationId xmlns:a16="http://schemas.microsoft.com/office/drawing/2014/main" id="{E47CDD9A-616F-CF4E-B624-37B310F094A2}"/>
                </a:ext>
              </a:extLst>
            </p:cNvPr>
            <p:cNvSpPr/>
            <p:nvPr/>
          </p:nvSpPr>
          <p:spPr>
            <a:xfrm>
              <a:off x="2434298" y="21058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1" name="pt479">
              <a:extLst>
                <a:ext uri="{FF2B5EF4-FFF2-40B4-BE49-F238E27FC236}">
                  <a16:creationId xmlns:a16="http://schemas.microsoft.com/office/drawing/2014/main" id="{0779EB8B-9C6C-6149-A0CA-9ACECE73425C}"/>
                </a:ext>
              </a:extLst>
            </p:cNvPr>
            <p:cNvSpPr/>
            <p:nvPr/>
          </p:nvSpPr>
          <p:spPr>
            <a:xfrm>
              <a:off x="2435067" y="21047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2" name="pt480">
              <a:extLst>
                <a:ext uri="{FF2B5EF4-FFF2-40B4-BE49-F238E27FC236}">
                  <a16:creationId xmlns:a16="http://schemas.microsoft.com/office/drawing/2014/main" id="{C4FB3D56-0297-934D-839A-8419607BEF9A}"/>
                </a:ext>
              </a:extLst>
            </p:cNvPr>
            <p:cNvSpPr/>
            <p:nvPr/>
          </p:nvSpPr>
          <p:spPr>
            <a:xfrm>
              <a:off x="2435836" y="21047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3" name="pt481">
              <a:extLst>
                <a:ext uri="{FF2B5EF4-FFF2-40B4-BE49-F238E27FC236}">
                  <a16:creationId xmlns:a16="http://schemas.microsoft.com/office/drawing/2014/main" id="{20787376-D333-AC48-83A3-4B031A91A443}"/>
                </a:ext>
              </a:extLst>
            </p:cNvPr>
            <p:cNvSpPr/>
            <p:nvPr/>
          </p:nvSpPr>
          <p:spPr>
            <a:xfrm>
              <a:off x="2436605" y="21036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4" name="pt482">
              <a:extLst>
                <a:ext uri="{FF2B5EF4-FFF2-40B4-BE49-F238E27FC236}">
                  <a16:creationId xmlns:a16="http://schemas.microsoft.com/office/drawing/2014/main" id="{11178624-C6AF-6C43-A395-44805613C936}"/>
                </a:ext>
              </a:extLst>
            </p:cNvPr>
            <p:cNvSpPr/>
            <p:nvPr/>
          </p:nvSpPr>
          <p:spPr>
            <a:xfrm>
              <a:off x="2437373" y="21025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5" name="pt483">
              <a:extLst>
                <a:ext uri="{FF2B5EF4-FFF2-40B4-BE49-F238E27FC236}">
                  <a16:creationId xmlns:a16="http://schemas.microsoft.com/office/drawing/2014/main" id="{93A90C66-E09F-F644-96C7-89987A6E9243}"/>
                </a:ext>
              </a:extLst>
            </p:cNvPr>
            <p:cNvSpPr/>
            <p:nvPr/>
          </p:nvSpPr>
          <p:spPr>
            <a:xfrm>
              <a:off x="2438142" y="21014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6" name="pt484">
              <a:extLst>
                <a:ext uri="{FF2B5EF4-FFF2-40B4-BE49-F238E27FC236}">
                  <a16:creationId xmlns:a16="http://schemas.microsoft.com/office/drawing/2014/main" id="{F72D68AE-B1D6-F545-9014-7DCFACAC9ADE}"/>
                </a:ext>
              </a:extLst>
            </p:cNvPr>
            <p:cNvSpPr/>
            <p:nvPr/>
          </p:nvSpPr>
          <p:spPr>
            <a:xfrm>
              <a:off x="2438910" y="21011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7" name="pt485">
              <a:extLst>
                <a:ext uri="{FF2B5EF4-FFF2-40B4-BE49-F238E27FC236}">
                  <a16:creationId xmlns:a16="http://schemas.microsoft.com/office/drawing/2014/main" id="{7F61AFCC-C157-6940-BD5D-11BF6F87E244}"/>
                </a:ext>
              </a:extLst>
            </p:cNvPr>
            <p:cNvSpPr/>
            <p:nvPr/>
          </p:nvSpPr>
          <p:spPr>
            <a:xfrm>
              <a:off x="2439678" y="21008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8" name="pt486">
              <a:extLst>
                <a:ext uri="{FF2B5EF4-FFF2-40B4-BE49-F238E27FC236}">
                  <a16:creationId xmlns:a16="http://schemas.microsoft.com/office/drawing/2014/main" id="{4EF7FC94-0BCA-4A4D-8D3F-40FD7360C241}"/>
                </a:ext>
              </a:extLst>
            </p:cNvPr>
            <p:cNvSpPr/>
            <p:nvPr/>
          </p:nvSpPr>
          <p:spPr>
            <a:xfrm>
              <a:off x="2440446" y="21007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79" name="pt487">
              <a:extLst>
                <a:ext uri="{FF2B5EF4-FFF2-40B4-BE49-F238E27FC236}">
                  <a16:creationId xmlns:a16="http://schemas.microsoft.com/office/drawing/2014/main" id="{FFCD09B7-692F-F445-A0F7-B2BAFF1CE958}"/>
                </a:ext>
              </a:extLst>
            </p:cNvPr>
            <p:cNvSpPr/>
            <p:nvPr/>
          </p:nvSpPr>
          <p:spPr>
            <a:xfrm>
              <a:off x="2441214" y="21005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0" name="pt488">
              <a:extLst>
                <a:ext uri="{FF2B5EF4-FFF2-40B4-BE49-F238E27FC236}">
                  <a16:creationId xmlns:a16="http://schemas.microsoft.com/office/drawing/2014/main" id="{B6F19B76-38AF-5244-A6B2-3E4A77A775D0}"/>
                </a:ext>
              </a:extLst>
            </p:cNvPr>
            <p:cNvSpPr/>
            <p:nvPr/>
          </p:nvSpPr>
          <p:spPr>
            <a:xfrm>
              <a:off x="2441982" y="21005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1" name="pt489">
              <a:extLst>
                <a:ext uri="{FF2B5EF4-FFF2-40B4-BE49-F238E27FC236}">
                  <a16:creationId xmlns:a16="http://schemas.microsoft.com/office/drawing/2014/main" id="{A3793143-1C8A-8742-A907-9ABEE2E03153}"/>
                </a:ext>
              </a:extLst>
            </p:cNvPr>
            <p:cNvSpPr/>
            <p:nvPr/>
          </p:nvSpPr>
          <p:spPr>
            <a:xfrm>
              <a:off x="2442750" y="20996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2" name="pt490">
              <a:extLst>
                <a:ext uri="{FF2B5EF4-FFF2-40B4-BE49-F238E27FC236}">
                  <a16:creationId xmlns:a16="http://schemas.microsoft.com/office/drawing/2014/main" id="{145DA8F0-5E56-894F-8156-A87B64E253C8}"/>
                </a:ext>
              </a:extLst>
            </p:cNvPr>
            <p:cNvSpPr/>
            <p:nvPr/>
          </p:nvSpPr>
          <p:spPr>
            <a:xfrm>
              <a:off x="2443518" y="20984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3" name="pt491">
              <a:extLst>
                <a:ext uri="{FF2B5EF4-FFF2-40B4-BE49-F238E27FC236}">
                  <a16:creationId xmlns:a16="http://schemas.microsoft.com/office/drawing/2014/main" id="{19B64020-F157-EA41-BA4B-A13C98BEFDBC}"/>
                </a:ext>
              </a:extLst>
            </p:cNvPr>
            <p:cNvSpPr/>
            <p:nvPr/>
          </p:nvSpPr>
          <p:spPr>
            <a:xfrm>
              <a:off x="2444286" y="20972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4" name="pt492">
              <a:extLst>
                <a:ext uri="{FF2B5EF4-FFF2-40B4-BE49-F238E27FC236}">
                  <a16:creationId xmlns:a16="http://schemas.microsoft.com/office/drawing/2014/main" id="{4589C1AF-5EB1-2D4F-8CCC-0CDFC1D5B4FE}"/>
                </a:ext>
              </a:extLst>
            </p:cNvPr>
            <p:cNvSpPr/>
            <p:nvPr/>
          </p:nvSpPr>
          <p:spPr>
            <a:xfrm>
              <a:off x="2445053" y="2096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5" name="pt493">
              <a:extLst>
                <a:ext uri="{FF2B5EF4-FFF2-40B4-BE49-F238E27FC236}">
                  <a16:creationId xmlns:a16="http://schemas.microsoft.com/office/drawing/2014/main" id="{0727DF99-1E03-1B4D-BDEB-61C759A38E79}"/>
                </a:ext>
              </a:extLst>
            </p:cNvPr>
            <p:cNvSpPr/>
            <p:nvPr/>
          </p:nvSpPr>
          <p:spPr>
            <a:xfrm>
              <a:off x="2445821" y="20955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6" name="pt494">
              <a:extLst>
                <a:ext uri="{FF2B5EF4-FFF2-40B4-BE49-F238E27FC236}">
                  <a16:creationId xmlns:a16="http://schemas.microsoft.com/office/drawing/2014/main" id="{155DFF10-6675-3B47-AA94-27FEDC194F81}"/>
                </a:ext>
              </a:extLst>
            </p:cNvPr>
            <p:cNvSpPr/>
            <p:nvPr/>
          </p:nvSpPr>
          <p:spPr>
            <a:xfrm>
              <a:off x="2446588" y="20946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7" name="pt495">
              <a:extLst>
                <a:ext uri="{FF2B5EF4-FFF2-40B4-BE49-F238E27FC236}">
                  <a16:creationId xmlns:a16="http://schemas.microsoft.com/office/drawing/2014/main" id="{7CC1EFDB-3C41-E84A-8E70-27ADCE15F202}"/>
                </a:ext>
              </a:extLst>
            </p:cNvPr>
            <p:cNvSpPr/>
            <p:nvPr/>
          </p:nvSpPr>
          <p:spPr>
            <a:xfrm>
              <a:off x="2447356" y="20945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8" name="pt496">
              <a:extLst>
                <a:ext uri="{FF2B5EF4-FFF2-40B4-BE49-F238E27FC236}">
                  <a16:creationId xmlns:a16="http://schemas.microsoft.com/office/drawing/2014/main" id="{8888DA3A-B0BC-1942-89A1-9E8815A66CF6}"/>
                </a:ext>
              </a:extLst>
            </p:cNvPr>
            <p:cNvSpPr/>
            <p:nvPr/>
          </p:nvSpPr>
          <p:spPr>
            <a:xfrm>
              <a:off x="2448123" y="20945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89" name="pt497">
              <a:extLst>
                <a:ext uri="{FF2B5EF4-FFF2-40B4-BE49-F238E27FC236}">
                  <a16:creationId xmlns:a16="http://schemas.microsoft.com/office/drawing/2014/main" id="{BE2DA43E-70B7-3E45-AB81-139040C59F88}"/>
                </a:ext>
              </a:extLst>
            </p:cNvPr>
            <p:cNvSpPr/>
            <p:nvPr/>
          </p:nvSpPr>
          <p:spPr>
            <a:xfrm>
              <a:off x="2448891" y="20938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0" name="pt498">
              <a:extLst>
                <a:ext uri="{FF2B5EF4-FFF2-40B4-BE49-F238E27FC236}">
                  <a16:creationId xmlns:a16="http://schemas.microsoft.com/office/drawing/2014/main" id="{E2D843B8-65D3-E64E-AA94-6DE5503C7DD5}"/>
                </a:ext>
              </a:extLst>
            </p:cNvPr>
            <p:cNvSpPr/>
            <p:nvPr/>
          </p:nvSpPr>
          <p:spPr>
            <a:xfrm>
              <a:off x="2449658" y="20911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1" name="pt499">
              <a:extLst>
                <a:ext uri="{FF2B5EF4-FFF2-40B4-BE49-F238E27FC236}">
                  <a16:creationId xmlns:a16="http://schemas.microsoft.com/office/drawing/2014/main" id="{46B017D3-4A33-A748-95A5-581B7E838A5A}"/>
                </a:ext>
              </a:extLst>
            </p:cNvPr>
            <p:cNvSpPr/>
            <p:nvPr/>
          </p:nvSpPr>
          <p:spPr>
            <a:xfrm>
              <a:off x="2450425" y="20909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2" name="pt500">
              <a:extLst>
                <a:ext uri="{FF2B5EF4-FFF2-40B4-BE49-F238E27FC236}">
                  <a16:creationId xmlns:a16="http://schemas.microsoft.com/office/drawing/2014/main" id="{8F9DE26D-2772-D34F-9CB0-8FB53819BE6B}"/>
                </a:ext>
              </a:extLst>
            </p:cNvPr>
            <p:cNvSpPr/>
            <p:nvPr/>
          </p:nvSpPr>
          <p:spPr>
            <a:xfrm>
              <a:off x="2451192" y="20905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3" name="pt501">
              <a:extLst>
                <a:ext uri="{FF2B5EF4-FFF2-40B4-BE49-F238E27FC236}">
                  <a16:creationId xmlns:a16="http://schemas.microsoft.com/office/drawing/2014/main" id="{4FE58C73-D628-E340-B325-354CC6D7830E}"/>
                </a:ext>
              </a:extLst>
            </p:cNvPr>
            <p:cNvSpPr/>
            <p:nvPr/>
          </p:nvSpPr>
          <p:spPr>
            <a:xfrm>
              <a:off x="2451960" y="20896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4" name="pt502">
              <a:extLst>
                <a:ext uri="{FF2B5EF4-FFF2-40B4-BE49-F238E27FC236}">
                  <a16:creationId xmlns:a16="http://schemas.microsoft.com/office/drawing/2014/main" id="{4D1916B1-DA90-6F4F-BE9A-4E7D022FC4F9}"/>
                </a:ext>
              </a:extLst>
            </p:cNvPr>
            <p:cNvSpPr/>
            <p:nvPr/>
          </p:nvSpPr>
          <p:spPr>
            <a:xfrm>
              <a:off x="2452727" y="20889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5" name="pt503">
              <a:extLst>
                <a:ext uri="{FF2B5EF4-FFF2-40B4-BE49-F238E27FC236}">
                  <a16:creationId xmlns:a16="http://schemas.microsoft.com/office/drawing/2014/main" id="{6900E4BA-3C05-0547-A22B-51880B6834C5}"/>
                </a:ext>
              </a:extLst>
            </p:cNvPr>
            <p:cNvSpPr/>
            <p:nvPr/>
          </p:nvSpPr>
          <p:spPr>
            <a:xfrm>
              <a:off x="2453494" y="20888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6" name="pt504">
              <a:extLst>
                <a:ext uri="{FF2B5EF4-FFF2-40B4-BE49-F238E27FC236}">
                  <a16:creationId xmlns:a16="http://schemas.microsoft.com/office/drawing/2014/main" id="{6ED95A1E-C60F-9A47-AF04-DAACA93EC3D2}"/>
                </a:ext>
              </a:extLst>
            </p:cNvPr>
            <p:cNvSpPr/>
            <p:nvPr/>
          </p:nvSpPr>
          <p:spPr>
            <a:xfrm>
              <a:off x="2454261" y="20888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7" name="pt505">
              <a:extLst>
                <a:ext uri="{FF2B5EF4-FFF2-40B4-BE49-F238E27FC236}">
                  <a16:creationId xmlns:a16="http://schemas.microsoft.com/office/drawing/2014/main" id="{3BE8ED15-79B7-0443-9285-20B9674C8465}"/>
                </a:ext>
              </a:extLst>
            </p:cNvPr>
            <p:cNvSpPr/>
            <p:nvPr/>
          </p:nvSpPr>
          <p:spPr>
            <a:xfrm>
              <a:off x="2455028" y="20885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8" name="pt506">
              <a:extLst>
                <a:ext uri="{FF2B5EF4-FFF2-40B4-BE49-F238E27FC236}">
                  <a16:creationId xmlns:a16="http://schemas.microsoft.com/office/drawing/2014/main" id="{93DE0095-940C-A448-A53E-682C43D109D4}"/>
                </a:ext>
              </a:extLst>
            </p:cNvPr>
            <p:cNvSpPr/>
            <p:nvPr/>
          </p:nvSpPr>
          <p:spPr>
            <a:xfrm>
              <a:off x="2455795" y="20884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399" name="pt507">
              <a:extLst>
                <a:ext uri="{FF2B5EF4-FFF2-40B4-BE49-F238E27FC236}">
                  <a16:creationId xmlns:a16="http://schemas.microsoft.com/office/drawing/2014/main" id="{4067AB84-324B-564A-99FC-9E1A7AED2E49}"/>
                </a:ext>
              </a:extLst>
            </p:cNvPr>
            <p:cNvSpPr/>
            <p:nvPr/>
          </p:nvSpPr>
          <p:spPr>
            <a:xfrm>
              <a:off x="2456563" y="20883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0" name="pt508">
              <a:extLst>
                <a:ext uri="{FF2B5EF4-FFF2-40B4-BE49-F238E27FC236}">
                  <a16:creationId xmlns:a16="http://schemas.microsoft.com/office/drawing/2014/main" id="{AAE54BD4-C7CB-B141-AC5D-2099726D5CF6}"/>
                </a:ext>
              </a:extLst>
            </p:cNvPr>
            <p:cNvSpPr/>
            <p:nvPr/>
          </p:nvSpPr>
          <p:spPr>
            <a:xfrm>
              <a:off x="2457330" y="20872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1" name="pt509">
              <a:extLst>
                <a:ext uri="{FF2B5EF4-FFF2-40B4-BE49-F238E27FC236}">
                  <a16:creationId xmlns:a16="http://schemas.microsoft.com/office/drawing/2014/main" id="{50EA45AE-9BAE-0942-901E-8E23FC4EB477}"/>
                </a:ext>
              </a:extLst>
            </p:cNvPr>
            <p:cNvSpPr/>
            <p:nvPr/>
          </p:nvSpPr>
          <p:spPr>
            <a:xfrm>
              <a:off x="2458097" y="20864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2" name="pt510">
              <a:extLst>
                <a:ext uri="{FF2B5EF4-FFF2-40B4-BE49-F238E27FC236}">
                  <a16:creationId xmlns:a16="http://schemas.microsoft.com/office/drawing/2014/main" id="{82B63AC2-F6FB-614C-B142-DA8CD190CA4A}"/>
                </a:ext>
              </a:extLst>
            </p:cNvPr>
            <p:cNvSpPr/>
            <p:nvPr/>
          </p:nvSpPr>
          <p:spPr>
            <a:xfrm>
              <a:off x="2458864" y="20864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3" name="pt511">
              <a:extLst>
                <a:ext uri="{FF2B5EF4-FFF2-40B4-BE49-F238E27FC236}">
                  <a16:creationId xmlns:a16="http://schemas.microsoft.com/office/drawing/2014/main" id="{450F205D-E08C-E046-B120-2262D1F611F4}"/>
                </a:ext>
              </a:extLst>
            </p:cNvPr>
            <p:cNvSpPr/>
            <p:nvPr/>
          </p:nvSpPr>
          <p:spPr>
            <a:xfrm>
              <a:off x="2459631" y="20846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4" name="pt512">
              <a:extLst>
                <a:ext uri="{FF2B5EF4-FFF2-40B4-BE49-F238E27FC236}">
                  <a16:creationId xmlns:a16="http://schemas.microsoft.com/office/drawing/2014/main" id="{3E07E412-A941-5741-A50F-015F0CD3DABB}"/>
                </a:ext>
              </a:extLst>
            </p:cNvPr>
            <p:cNvSpPr/>
            <p:nvPr/>
          </p:nvSpPr>
          <p:spPr>
            <a:xfrm>
              <a:off x="2460399" y="20839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5" name="pt513">
              <a:extLst>
                <a:ext uri="{FF2B5EF4-FFF2-40B4-BE49-F238E27FC236}">
                  <a16:creationId xmlns:a16="http://schemas.microsoft.com/office/drawing/2014/main" id="{30C33C53-507A-5943-82EF-18F5CBC433AC}"/>
                </a:ext>
              </a:extLst>
            </p:cNvPr>
            <p:cNvSpPr/>
            <p:nvPr/>
          </p:nvSpPr>
          <p:spPr>
            <a:xfrm>
              <a:off x="2461166" y="20837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6" name="pt514">
              <a:extLst>
                <a:ext uri="{FF2B5EF4-FFF2-40B4-BE49-F238E27FC236}">
                  <a16:creationId xmlns:a16="http://schemas.microsoft.com/office/drawing/2014/main" id="{68318BAA-319D-9847-AAEC-6CE6D873187C}"/>
                </a:ext>
              </a:extLst>
            </p:cNvPr>
            <p:cNvSpPr/>
            <p:nvPr/>
          </p:nvSpPr>
          <p:spPr>
            <a:xfrm>
              <a:off x="2461933" y="20832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7" name="pt515">
              <a:extLst>
                <a:ext uri="{FF2B5EF4-FFF2-40B4-BE49-F238E27FC236}">
                  <a16:creationId xmlns:a16="http://schemas.microsoft.com/office/drawing/2014/main" id="{271B3692-D676-0243-90E2-F5D5B5FF83C5}"/>
                </a:ext>
              </a:extLst>
            </p:cNvPr>
            <p:cNvSpPr/>
            <p:nvPr/>
          </p:nvSpPr>
          <p:spPr>
            <a:xfrm>
              <a:off x="2462701" y="20827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8" name="pt516">
              <a:extLst>
                <a:ext uri="{FF2B5EF4-FFF2-40B4-BE49-F238E27FC236}">
                  <a16:creationId xmlns:a16="http://schemas.microsoft.com/office/drawing/2014/main" id="{19A9C586-C760-9C4C-BC57-AB2C7DFC18BD}"/>
                </a:ext>
              </a:extLst>
            </p:cNvPr>
            <p:cNvSpPr/>
            <p:nvPr/>
          </p:nvSpPr>
          <p:spPr>
            <a:xfrm>
              <a:off x="2463468" y="20825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09" name="pt517">
              <a:extLst>
                <a:ext uri="{FF2B5EF4-FFF2-40B4-BE49-F238E27FC236}">
                  <a16:creationId xmlns:a16="http://schemas.microsoft.com/office/drawing/2014/main" id="{32D7361C-7E23-B64A-B57F-5C4766601C19}"/>
                </a:ext>
              </a:extLst>
            </p:cNvPr>
            <p:cNvSpPr/>
            <p:nvPr/>
          </p:nvSpPr>
          <p:spPr>
            <a:xfrm>
              <a:off x="2464235" y="20821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0" name="pt518">
              <a:extLst>
                <a:ext uri="{FF2B5EF4-FFF2-40B4-BE49-F238E27FC236}">
                  <a16:creationId xmlns:a16="http://schemas.microsoft.com/office/drawing/2014/main" id="{8463B09E-F37E-0C4F-A4ED-E9C9A65B1E24}"/>
                </a:ext>
              </a:extLst>
            </p:cNvPr>
            <p:cNvSpPr/>
            <p:nvPr/>
          </p:nvSpPr>
          <p:spPr>
            <a:xfrm>
              <a:off x="2465003" y="20818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1" name="pt519">
              <a:extLst>
                <a:ext uri="{FF2B5EF4-FFF2-40B4-BE49-F238E27FC236}">
                  <a16:creationId xmlns:a16="http://schemas.microsoft.com/office/drawing/2014/main" id="{A41D89B6-6473-4342-956E-2701FA475A31}"/>
                </a:ext>
              </a:extLst>
            </p:cNvPr>
            <p:cNvSpPr/>
            <p:nvPr/>
          </p:nvSpPr>
          <p:spPr>
            <a:xfrm>
              <a:off x="2465770" y="20814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2" name="pt520">
              <a:extLst>
                <a:ext uri="{FF2B5EF4-FFF2-40B4-BE49-F238E27FC236}">
                  <a16:creationId xmlns:a16="http://schemas.microsoft.com/office/drawing/2014/main" id="{A97F8DDC-5141-E047-B0A2-C033977B1D3A}"/>
                </a:ext>
              </a:extLst>
            </p:cNvPr>
            <p:cNvSpPr/>
            <p:nvPr/>
          </p:nvSpPr>
          <p:spPr>
            <a:xfrm>
              <a:off x="2466538" y="20791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3" name="pt521">
              <a:extLst>
                <a:ext uri="{FF2B5EF4-FFF2-40B4-BE49-F238E27FC236}">
                  <a16:creationId xmlns:a16="http://schemas.microsoft.com/office/drawing/2014/main" id="{29752E39-5347-1C49-9ABD-28489068309E}"/>
                </a:ext>
              </a:extLst>
            </p:cNvPr>
            <p:cNvSpPr/>
            <p:nvPr/>
          </p:nvSpPr>
          <p:spPr>
            <a:xfrm>
              <a:off x="2467306" y="20786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4" name="pt522">
              <a:extLst>
                <a:ext uri="{FF2B5EF4-FFF2-40B4-BE49-F238E27FC236}">
                  <a16:creationId xmlns:a16="http://schemas.microsoft.com/office/drawing/2014/main" id="{31B7501E-5E0B-6C42-A40C-C4323D940841}"/>
                </a:ext>
              </a:extLst>
            </p:cNvPr>
            <p:cNvSpPr/>
            <p:nvPr/>
          </p:nvSpPr>
          <p:spPr>
            <a:xfrm>
              <a:off x="2468074" y="20778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5" name="pt523">
              <a:extLst>
                <a:ext uri="{FF2B5EF4-FFF2-40B4-BE49-F238E27FC236}">
                  <a16:creationId xmlns:a16="http://schemas.microsoft.com/office/drawing/2014/main" id="{0C999397-624E-034D-864C-867D16F2254C}"/>
                </a:ext>
              </a:extLst>
            </p:cNvPr>
            <p:cNvSpPr/>
            <p:nvPr/>
          </p:nvSpPr>
          <p:spPr>
            <a:xfrm>
              <a:off x="2468841" y="20777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6" name="pt524">
              <a:extLst>
                <a:ext uri="{FF2B5EF4-FFF2-40B4-BE49-F238E27FC236}">
                  <a16:creationId xmlns:a16="http://schemas.microsoft.com/office/drawing/2014/main" id="{5304EBE5-13DF-F145-88BA-FC8F6516E44A}"/>
                </a:ext>
              </a:extLst>
            </p:cNvPr>
            <p:cNvSpPr/>
            <p:nvPr/>
          </p:nvSpPr>
          <p:spPr>
            <a:xfrm>
              <a:off x="2469609" y="20755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7" name="pt525">
              <a:extLst>
                <a:ext uri="{FF2B5EF4-FFF2-40B4-BE49-F238E27FC236}">
                  <a16:creationId xmlns:a16="http://schemas.microsoft.com/office/drawing/2014/main" id="{DDC50C43-DE24-294E-A81A-E7A3D272374C}"/>
                </a:ext>
              </a:extLst>
            </p:cNvPr>
            <p:cNvSpPr/>
            <p:nvPr/>
          </p:nvSpPr>
          <p:spPr>
            <a:xfrm>
              <a:off x="2470377" y="20748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8" name="pt526">
              <a:extLst>
                <a:ext uri="{FF2B5EF4-FFF2-40B4-BE49-F238E27FC236}">
                  <a16:creationId xmlns:a16="http://schemas.microsoft.com/office/drawing/2014/main" id="{857C81BD-FC71-EC4C-A2A0-FC5D53F41A66}"/>
                </a:ext>
              </a:extLst>
            </p:cNvPr>
            <p:cNvSpPr/>
            <p:nvPr/>
          </p:nvSpPr>
          <p:spPr>
            <a:xfrm>
              <a:off x="2471145" y="20747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19" name="pt527">
              <a:extLst>
                <a:ext uri="{FF2B5EF4-FFF2-40B4-BE49-F238E27FC236}">
                  <a16:creationId xmlns:a16="http://schemas.microsoft.com/office/drawing/2014/main" id="{AEC6DFDF-DD66-F64A-AB1B-157F1530618B}"/>
                </a:ext>
              </a:extLst>
            </p:cNvPr>
            <p:cNvSpPr/>
            <p:nvPr/>
          </p:nvSpPr>
          <p:spPr>
            <a:xfrm>
              <a:off x="2471914" y="2074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0" name="pt528">
              <a:extLst>
                <a:ext uri="{FF2B5EF4-FFF2-40B4-BE49-F238E27FC236}">
                  <a16:creationId xmlns:a16="http://schemas.microsoft.com/office/drawing/2014/main" id="{84EA243C-B00E-224B-B917-02F434FC2FFD}"/>
                </a:ext>
              </a:extLst>
            </p:cNvPr>
            <p:cNvSpPr/>
            <p:nvPr/>
          </p:nvSpPr>
          <p:spPr>
            <a:xfrm>
              <a:off x="2472682" y="20745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1" name="pt529">
              <a:extLst>
                <a:ext uri="{FF2B5EF4-FFF2-40B4-BE49-F238E27FC236}">
                  <a16:creationId xmlns:a16="http://schemas.microsoft.com/office/drawing/2014/main" id="{02964F54-275B-6841-B2DF-73349F9631A9}"/>
                </a:ext>
              </a:extLst>
            </p:cNvPr>
            <p:cNvSpPr/>
            <p:nvPr/>
          </p:nvSpPr>
          <p:spPr>
            <a:xfrm>
              <a:off x="2473450" y="20743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2" name="pt530">
              <a:extLst>
                <a:ext uri="{FF2B5EF4-FFF2-40B4-BE49-F238E27FC236}">
                  <a16:creationId xmlns:a16="http://schemas.microsoft.com/office/drawing/2014/main" id="{B2722D37-18AA-9240-A7B7-12DDED7C2B64}"/>
                </a:ext>
              </a:extLst>
            </p:cNvPr>
            <p:cNvSpPr/>
            <p:nvPr/>
          </p:nvSpPr>
          <p:spPr>
            <a:xfrm>
              <a:off x="2474219" y="20742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3" name="pt531">
              <a:extLst>
                <a:ext uri="{FF2B5EF4-FFF2-40B4-BE49-F238E27FC236}">
                  <a16:creationId xmlns:a16="http://schemas.microsoft.com/office/drawing/2014/main" id="{6F01131D-63CD-DD4F-8B45-555D83C7B2C4}"/>
                </a:ext>
              </a:extLst>
            </p:cNvPr>
            <p:cNvSpPr/>
            <p:nvPr/>
          </p:nvSpPr>
          <p:spPr>
            <a:xfrm>
              <a:off x="2474988" y="20741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4" name="pt532">
              <a:extLst>
                <a:ext uri="{FF2B5EF4-FFF2-40B4-BE49-F238E27FC236}">
                  <a16:creationId xmlns:a16="http://schemas.microsoft.com/office/drawing/2014/main" id="{6F98166D-E8FA-F547-BD43-666220A7A2CC}"/>
                </a:ext>
              </a:extLst>
            </p:cNvPr>
            <p:cNvSpPr/>
            <p:nvPr/>
          </p:nvSpPr>
          <p:spPr>
            <a:xfrm>
              <a:off x="2475756" y="20740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5" name="pt533">
              <a:extLst>
                <a:ext uri="{FF2B5EF4-FFF2-40B4-BE49-F238E27FC236}">
                  <a16:creationId xmlns:a16="http://schemas.microsoft.com/office/drawing/2014/main" id="{CA70EE8B-B017-3248-8C2D-93A5369A724A}"/>
                </a:ext>
              </a:extLst>
            </p:cNvPr>
            <p:cNvSpPr/>
            <p:nvPr/>
          </p:nvSpPr>
          <p:spPr>
            <a:xfrm>
              <a:off x="2476525" y="20739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6" name="pt534">
              <a:extLst>
                <a:ext uri="{FF2B5EF4-FFF2-40B4-BE49-F238E27FC236}">
                  <a16:creationId xmlns:a16="http://schemas.microsoft.com/office/drawing/2014/main" id="{E246A705-59B7-3042-8119-4A38BF117F59}"/>
                </a:ext>
              </a:extLst>
            </p:cNvPr>
            <p:cNvSpPr/>
            <p:nvPr/>
          </p:nvSpPr>
          <p:spPr>
            <a:xfrm>
              <a:off x="2477294" y="20737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7" name="pt535">
              <a:extLst>
                <a:ext uri="{FF2B5EF4-FFF2-40B4-BE49-F238E27FC236}">
                  <a16:creationId xmlns:a16="http://schemas.microsoft.com/office/drawing/2014/main" id="{8747D422-9718-7048-A48B-B5779392A111}"/>
                </a:ext>
              </a:extLst>
            </p:cNvPr>
            <p:cNvSpPr/>
            <p:nvPr/>
          </p:nvSpPr>
          <p:spPr>
            <a:xfrm>
              <a:off x="2478064" y="20735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8" name="pt536">
              <a:extLst>
                <a:ext uri="{FF2B5EF4-FFF2-40B4-BE49-F238E27FC236}">
                  <a16:creationId xmlns:a16="http://schemas.microsoft.com/office/drawing/2014/main" id="{53618618-8B46-5748-8F68-88E4A954A992}"/>
                </a:ext>
              </a:extLst>
            </p:cNvPr>
            <p:cNvSpPr/>
            <p:nvPr/>
          </p:nvSpPr>
          <p:spPr>
            <a:xfrm>
              <a:off x="2478833" y="20731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29" name="pt537">
              <a:extLst>
                <a:ext uri="{FF2B5EF4-FFF2-40B4-BE49-F238E27FC236}">
                  <a16:creationId xmlns:a16="http://schemas.microsoft.com/office/drawing/2014/main" id="{B0E52FEA-DE0F-F444-BDE5-1D78C23C7B80}"/>
                </a:ext>
              </a:extLst>
            </p:cNvPr>
            <p:cNvSpPr/>
            <p:nvPr/>
          </p:nvSpPr>
          <p:spPr>
            <a:xfrm>
              <a:off x="2479602" y="20729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0" name="pt538">
              <a:extLst>
                <a:ext uri="{FF2B5EF4-FFF2-40B4-BE49-F238E27FC236}">
                  <a16:creationId xmlns:a16="http://schemas.microsoft.com/office/drawing/2014/main" id="{D45D3A92-75DE-524C-A7B1-BF7F92707852}"/>
                </a:ext>
              </a:extLst>
            </p:cNvPr>
            <p:cNvSpPr/>
            <p:nvPr/>
          </p:nvSpPr>
          <p:spPr>
            <a:xfrm>
              <a:off x="2480372" y="20728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1" name="pt539">
              <a:extLst>
                <a:ext uri="{FF2B5EF4-FFF2-40B4-BE49-F238E27FC236}">
                  <a16:creationId xmlns:a16="http://schemas.microsoft.com/office/drawing/2014/main" id="{F27BE212-FFB7-D64B-A024-A6A19CEA223E}"/>
                </a:ext>
              </a:extLst>
            </p:cNvPr>
            <p:cNvSpPr/>
            <p:nvPr/>
          </p:nvSpPr>
          <p:spPr>
            <a:xfrm>
              <a:off x="2481142" y="20727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2" name="pt540">
              <a:extLst>
                <a:ext uri="{FF2B5EF4-FFF2-40B4-BE49-F238E27FC236}">
                  <a16:creationId xmlns:a16="http://schemas.microsoft.com/office/drawing/2014/main" id="{931DB10B-DC67-3248-A416-62FFA777DCF2}"/>
                </a:ext>
              </a:extLst>
            </p:cNvPr>
            <p:cNvSpPr/>
            <p:nvPr/>
          </p:nvSpPr>
          <p:spPr>
            <a:xfrm>
              <a:off x="2481912" y="20727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3" name="pt541">
              <a:extLst>
                <a:ext uri="{FF2B5EF4-FFF2-40B4-BE49-F238E27FC236}">
                  <a16:creationId xmlns:a16="http://schemas.microsoft.com/office/drawing/2014/main" id="{93F4F644-A5D2-3043-AEAE-254148E6C5B1}"/>
                </a:ext>
              </a:extLst>
            </p:cNvPr>
            <p:cNvSpPr/>
            <p:nvPr/>
          </p:nvSpPr>
          <p:spPr>
            <a:xfrm>
              <a:off x="2482682" y="20724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4" name="pt542">
              <a:extLst>
                <a:ext uri="{FF2B5EF4-FFF2-40B4-BE49-F238E27FC236}">
                  <a16:creationId xmlns:a16="http://schemas.microsoft.com/office/drawing/2014/main" id="{A316FE84-09CB-074E-B9FC-1343F56D3061}"/>
                </a:ext>
              </a:extLst>
            </p:cNvPr>
            <p:cNvSpPr/>
            <p:nvPr/>
          </p:nvSpPr>
          <p:spPr>
            <a:xfrm>
              <a:off x="2483452" y="207191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5" name="pt543">
              <a:extLst>
                <a:ext uri="{FF2B5EF4-FFF2-40B4-BE49-F238E27FC236}">
                  <a16:creationId xmlns:a16="http://schemas.microsoft.com/office/drawing/2014/main" id="{248D6F77-6900-8545-86E5-E0E9818034D4}"/>
                </a:ext>
              </a:extLst>
            </p:cNvPr>
            <p:cNvSpPr/>
            <p:nvPr/>
          </p:nvSpPr>
          <p:spPr>
            <a:xfrm>
              <a:off x="2484223" y="20715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6" name="pt544">
              <a:extLst>
                <a:ext uri="{FF2B5EF4-FFF2-40B4-BE49-F238E27FC236}">
                  <a16:creationId xmlns:a16="http://schemas.microsoft.com/office/drawing/2014/main" id="{99DDEE1D-1A23-CE46-A082-98AC3C04EB46}"/>
                </a:ext>
              </a:extLst>
            </p:cNvPr>
            <p:cNvSpPr/>
            <p:nvPr/>
          </p:nvSpPr>
          <p:spPr>
            <a:xfrm>
              <a:off x="2484993" y="20712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7" name="pt545">
              <a:extLst>
                <a:ext uri="{FF2B5EF4-FFF2-40B4-BE49-F238E27FC236}">
                  <a16:creationId xmlns:a16="http://schemas.microsoft.com/office/drawing/2014/main" id="{1272001A-AE16-114C-8A98-A9674FE39628}"/>
                </a:ext>
              </a:extLst>
            </p:cNvPr>
            <p:cNvSpPr/>
            <p:nvPr/>
          </p:nvSpPr>
          <p:spPr>
            <a:xfrm>
              <a:off x="2485764" y="20707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8" name="pt546">
              <a:extLst>
                <a:ext uri="{FF2B5EF4-FFF2-40B4-BE49-F238E27FC236}">
                  <a16:creationId xmlns:a16="http://schemas.microsoft.com/office/drawing/2014/main" id="{EC1DC35B-E1A2-9946-9DBE-D5B50DF3B050}"/>
                </a:ext>
              </a:extLst>
            </p:cNvPr>
            <p:cNvSpPr/>
            <p:nvPr/>
          </p:nvSpPr>
          <p:spPr>
            <a:xfrm>
              <a:off x="2486535" y="20702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39" name="pt547">
              <a:extLst>
                <a:ext uri="{FF2B5EF4-FFF2-40B4-BE49-F238E27FC236}">
                  <a16:creationId xmlns:a16="http://schemas.microsoft.com/office/drawing/2014/main" id="{1CC0C1B6-8514-2246-880C-7EC4B8737463}"/>
                </a:ext>
              </a:extLst>
            </p:cNvPr>
            <p:cNvSpPr/>
            <p:nvPr/>
          </p:nvSpPr>
          <p:spPr>
            <a:xfrm>
              <a:off x="2487306" y="20696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0" name="pt548">
              <a:extLst>
                <a:ext uri="{FF2B5EF4-FFF2-40B4-BE49-F238E27FC236}">
                  <a16:creationId xmlns:a16="http://schemas.microsoft.com/office/drawing/2014/main" id="{6B159E56-1F73-FD42-8AC7-58F413B2DF39}"/>
                </a:ext>
              </a:extLst>
            </p:cNvPr>
            <p:cNvSpPr/>
            <p:nvPr/>
          </p:nvSpPr>
          <p:spPr>
            <a:xfrm>
              <a:off x="2488078" y="20694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1" name="pt549">
              <a:extLst>
                <a:ext uri="{FF2B5EF4-FFF2-40B4-BE49-F238E27FC236}">
                  <a16:creationId xmlns:a16="http://schemas.microsoft.com/office/drawing/2014/main" id="{3A86F03C-E2C3-D541-91C3-BE206C6BD69D}"/>
                </a:ext>
              </a:extLst>
            </p:cNvPr>
            <p:cNvSpPr/>
            <p:nvPr/>
          </p:nvSpPr>
          <p:spPr>
            <a:xfrm>
              <a:off x="2488849" y="20688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2" name="pt550">
              <a:extLst>
                <a:ext uri="{FF2B5EF4-FFF2-40B4-BE49-F238E27FC236}">
                  <a16:creationId xmlns:a16="http://schemas.microsoft.com/office/drawing/2014/main" id="{CC346B01-A514-E747-9BFD-D27727534AD6}"/>
                </a:ext>
              </a:extLst>
            </p:cNvPr>
            <p:cNvSpPr/>
            <p:nvPr/>
          </p:nvSpPr>
          <p:spPr>
            <a:xfrm>
              <a:off x="2489621" y="20682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3" name="pt551">
              <a:extLst>
                <a:ext uri="{FF2B5EF4-FFF2-40B4-BE49-F238E27FC236}">
                  <a16:creationId xmlns:a16="http://schemas.microsoft.com/office/drawing/2014/main" id="{C79D68A9-7275-394F-BB02-B328E736AACB}"/>
                </a:ext>
              </a:extLst>
            </p:cNvPr>
            <p:cNvSpPr/>
            <p:nvPr/>
          </p:nvSpPr>
          <p:spPr>
            <a:xfrm>
              <a:off x="2490393" y="20678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4" name="pt552">
              <a:extLst>
                <a:ext uri="{FF2B5EF4-FFF2-40B4-BE49-F238E27FC236}">
                  <a16:creationId xmlns:a16="http://schemas.microsoft.com/office/drawing/2014/main" id="{383A2113-21F7-4448-9367-4EB009F20604}"/>
                </a:ext>
              </a:extLst>
            </p:cNvPr>
            <p:cNvSpPr/>
            <p:nvPr/>
          </p:nvSpPr>
          <p:spPr>
            <a:xfrm>
              <a:off x="2491166" y="20671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5" name="pt553">
              <a:extLst>
                <a:ext uri="{FF2B5EF4-FFF2-40B4-BE49-F238E27FC236}">
                  <a16:creationId xmlns:a16="http://schemas.microsoft.com/office/drawing/2014/main" id="{950FFE6C-8318-C543-8EDA-715CB5E3F766}"/>
                </a:ext>
              </a:extLst>
            </p:cNvPr>
            <p:cNvSpPr/>
            <p:nvPr/>
          </p:nvSpPr>
          <p:spPr>
            <a:xfrm>
              <a:off x="2491938" y="20671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6" name="pt554">
              <a:extLst>
                <a:ext uri="{FF2B5EF4-FFF2-40B4-BE49-F238E27FC236}">
                  <a16:creationId xmlns:a16="http://schemas.microsoft.com/office/drawing/2014/main" id="{CC6EF8E4-9EEE-3945-8545-EE6B46FBD363}"/>
                </a:ext>
              </a:extLst>
            </p:cNvPr>
            <p:cNvSpPr/>
            <p:nvPr/>
          </p:nvSpPr>
          <p:spPr>
            <a:xfrm>
              <a:off x="2492711" y="20670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7" name="pt555">
              <a:extLst>
                <a:ext uri="{FF2B5EF4-FFF2-40B4-BE49-F238E27FC236}">
                  <a16:creationId xmlns:a16="http://schemas.microsoft.com/office/drawing/2014/main" id="{688E74BA-B050-974A-B6A4-94CD3CFDDFA3}"/>
                </a:ext>
              </a:extLst>
            </p:cNvPr>
            <p:cNvSpPr/>
            <p:nvPr/>
          </p:nvSpPr>
          <p:spPr>
            <a:xfrm>
              <a:off x="2493484" y="20657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8" name="pt556">
              <a:extLst>
                <a:ext uri="{FF2B5EF4-FFF2-40B4-BE49-F238E27FC236}">
                  <a16:creationId xmlns:a16="http://schemas.microsoft.com/office/drawing/2014/main" id="{CF9A6F7C-62DE-4F40-B6DA-882FE62AA240}"/>
                </a:ext>
              </a:extLst>
            </p:cNvPr>
            <p:cNvSpPr/>
            <p:nvPr/>
          </p:nvSpPr>
          <p:spPr>
            <a:xfrm>
              <a:off x="2494257" y="2064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49" name="pt557">
              <a:extLst>
                <a:ext uri="{FF2B5EF4-FFF2-40B4-BE49-F238E27FC236}">
                  <a16:creationId xmlns:a16="http://schemas.microsoft.com/office/drawing/2014/main" id="{FF07D67D-7190-9744-BD06-D295E97D5A50}"/>
                </a:ext>
              </a:extLst>
            </p:cNvPr>
            <p:cNvSpPr/>
            <p:nvPr/>
          </p:nvSpPr>
          <p:spPr>
            <a:xfrm>
              <a:off x="2495031" y="20631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0" name="pt558">
              <a:extLst>
                <a:ext uri="{FF2B5EF4-FFF2-40B4-BE49-F238E27FC236}">
                  <a16:creationId xmlns:a16="http://schemas.microsoft.com/office/drawing/2014/main" id="{C6FF2654-BB7A-1F40-B7D3-076545EAD105}"/>
                </a:ext>
              </a:extLst>
            </p:cNvPr>
            <p:cNvSpPr/>
            <p:nvPr/>
          </p:nvSpPr>
          <p:spPr>
            <a:xfrm>
              <a:off x="2495804" y="20629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1" name="pt559">
              <a:extLst>
                <a:ext uri="{FF2B5EF4-FFF2-40B4-BE49-F238E27FC236}">
                  <a16:creationId xmlns:a16="http://schemas.microsoft.com/office/drawing/2014/main" id="{9A6E7CE5-D090-874C-B61C-1FEC9B4F00A3}"/>
                </a:ext>
              </a:extLst>
            </p:cNvPr>
            <p:cNvSpPr/>
            <p:nvPr/>
          </p:nvSpPr>
          <p:spPr>
            <a:xfrm>
              <a:off x="2496578" y="20624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2" name="pt560">
              <a:extLst>
                <a:ext uri="{FF2B5EF4-FFF2-40B4-BE49-F238E27FC236}">
                  <a16:creationId xmlns:a16="http://schemas.microsoft.com/office/drawing/2014/main" id="{8A391080-C28F-904A-B8CE-07C387AFB1E4}"/>
                </a:ext>
              </a:extLst>
            </p:cNvPr>
            <p:cNvSpPr/>
            <p:nvPr/>
          </p:nvSpPr>
          <p:spPr>
            <a:xfrm>
              <a:off x="2497353" y="20618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3" name="pt561">
              <a:extLst>
                <a:ext uri="{FF2B5EF4-FFF2-40B4-BE49-F238E27FC236}">
                  <a16:creationId xmlns:a16="http://schemas.microsoft.com/office/drawing/2014/main" id="{228E0EA3-D897-5C42-AEE9-14508BC3CD11}"/>
                </a:ext>
              </a:extLst>
            </p:cNvPr>
            <p:cNvSpPr/>
            <p:nvPr/>
          </p:nvSpPr>
          <p:spPr>
            <a:xfrm>
              <a:off x="2498127" y="20617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4" name="pt562">
              <a:extLst>
                <a:ext uri="{FF2B5EF4-FFF2-40B4-BE49-F238E27FC236}">
                  <a16:creationId xmlns:a16="http://schemas.microsoft.com/office/drawing/2014/main" id="{9853308E-AD93-844A-BE54-6B302CAC0D14}"/>
                </a:ext>
              </a:extLst>
            </p:cNvPr>
            <p:cNvSpPr/>
            <p:nvPr/>
          </p:nvSpPr>
          <p:spPr>
            <a:xfrm>
              <a:off x="2498902" y="20617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5" name="pt563">
              <a:extLst>
                <a:ext uri="{FF2B5EF4-FFF2-40B4-BE49-F238E27FC236}">
                  <a16:creationId xmlns:a16="http://schemas.microsoft.com/office/drawing/2014/main" id="{B0D752CC-8FFA-9041-AB99-DC94F8906625}"/>
                </a:ext>
              </a:extLst>
            </p:cNvPr>
            <p:cNvSpPr/>
            <p:nvPr/>
          </p:nvSpPr>
          <p:spPr>
            <a:xfrm>
              <a:off x="2499677" y="20608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6" name="pt564">
              <a:extLst>
                <a:ext uri="{FF2B5EF4-FFF2-40B4-BE49-F238E27FC236}">
                  <a16:creationId xmlns:a16="http://schemas.microsoft.com/office/drawing/2014/main" id="{ADF72BCD-39CF-234A-A81B-4F4A33F96587}"/>
                </a:ext>
              </a:extLst>
            </p:cNvPr>
            <p:cNvSpPr/>
            <p:nvPr/>
          </p:nvSpPr>
          <p:spPr>
            <a:xfrm>
              <a:off x="2500452" y="20604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7" name="pt565">
              <a:extLst>
                <a:ext uri="{FF2B5EF4-FFF2-40B4-BE49-F238E27FC236}">
                  <a16:creationId xmlns:a16="http://schemas.microsoft.com/office/drawing/2014/main" id="{60ABDFD8-544E-3540-A551-C9CBFF32D96D}"/>
                </a:ext>
              </a:extLst>
            </p:cNvPr>
            <p:cNvSpPr/>
            <p:nvPr/>
          </p:nvSpPr>
          <p:spPr>
            <a:xfrm>
              <a:off x="2501228" y="20603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8" name="pt566">
              <a:extLst>
                <a:ext uri="{FF2B5EF4-FFF2-40B4-BE49-F238E27FC236}">
                  <a16:creationId xmlns:a16="http://schemas.microsoft.com/office/drawing/2014/main" id="{88042DBD-3460-1D42-801B-E1F8C4277FD4}"/>
                </a:ext>
              </a:extLst>
            </p:cNvPr>
            <p:cNvSpPr/>
            <p:nvPr/>
          </p:nvSpPr>
          <p:spPr>
            <a:xfrm>
              <a:off x="2502004" y="20595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59" name="pt567">
              <a:extLst>
                <a:ext uri="{FF2B5EF4-FFF2-40B4-BE49-F238E27FC236}">
                  <a16:creationId xmlns:a16="http://schemas.microsoft.com/office/drawing/2014/main" id="{54AFB2F7-6CA2-B049-ABA7-2D239BCF40F2}"/>
                </a:ext>
              </a:extLst>
            </p:cNvPr>
            <p:cNvSpPr/>
            <p:nvPr/>
          </p:nvSpPr>
          <p:spPr>
            <a:xfrm>
              <a:off x="2502780" y="20591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0" name="pt568">
              <a:extLst>
                <a:ext uri="{FF2B5EF4-FFF2-40B4-BE49-F238E27FC236}">
                  <a16:creationId xmlns:a16="http://schemas.microsoft.com/office/drawing/2014/main" id="{D4930E25-EA46-1348-A3C7-66D892ED7D47}"/>
                </a:ext>
              </a:extLst>
            </p:cNvPr>
            <p:cNvSpPr/>
            <p:nvPr/>
          </p:nvSpPr>
          <p:spPr>
            <a:xfrm>
              <a:off x="2503557" y="20587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1" name="pt569">
              <a:extLst>
                <a:ext uri="{FF2B5EF4-FFF2-40B4-BE49-F238E27FC236}">
                  <a16:creationId xmlns:a16="http://schemas.microsoft.com/office/drawing/2014/main" id="{6B5A1BE5-8755-5040-B25F-0B2150E9D1D7}"/>
                </a:ext>
              </a:extLst>
            </p:cNvPr>
            <p:cNvSpPr/>
            <p:nvPr/>
          </p:nvSpPr>
          <p:spPr>
            <a:xfrm>
              <a:off x="2504334" y="20571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2" name="pt570">
              <a:extLst>
                <a:ext uri="{FF2B5EF4-FFF2-40B4-BE49-F238E27FC236}">
                  <a16:creationId xmlns:a16="http://schemas.microsoft.com/office/drawing/2014/main" id="{E9641CC7-610C-9143-8C4F-0C3D9DA779B3}"/>
                </a:ext>
              </a:extLst>
            </p:cNvPr>
            <p:cNvSpPr/>
            <p:nvPr/>
          </p:nvSpPr>
          <p:spPr>
            <a:xfrm>
              <a:off x="2505111" y="20554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3" name="pt571">
              <a:extLst>
                <a:ext uri="{FF2B5EF4-FFF2-40B4-BE49-F238E27FC236}">
                  <a16:creationId xmlns:a16="http://schemas.microsoft.com/office/drawing/2014/main" id="{C9698BC6-599A-D44F-A933-EEFF753EF98E}"/>
                </a:ext>
              </a:extLst>
            </p:cNvPr>
            <p:cNvSpPr/>
            <p:nvPr/>
          </p:nvSpPr>
          <p:spPr>
            <a:xfrm>
              <a:off x="2505888" y="20554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4" name="pt572">
              <a:extLst>
                <a:ext uri="{FF2B5EF4-FFF2-40B4-BE49-F238E27FC236}">
                  <a16:creationId xmlns:a16="http://schemas.microsoft.com/office/drawing/2014/main" id="{A6C1857A-D8C8-C34F-8E8B-1FEBCC042840}"/>
                </a:ext>
              </a:extLst>
            </p:cNvPr>
            <p:cNvSpPr/>
            <p:nvPr/>
          </p:nvSpPr>
          <p:spPr>
            <a:xfrm>
              <a:off x="2506666" y="20550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5" name="pt573">
              <a:extLst>
                <a:ext uri="{FF2B5EF4-FFF2-40B4-BE49-F238E27FC236}">
                  <a16:creationId xmlns:a16="http://schemas.microsoft.com/office/drawing/2014/main" id="{93E35500-83BA-2B42-97C7-C8CB3C618245}"/>
                </a:ext>
              </a:extLst>
            </p:cNvPr>
            <p:cNvSpPr/>
            <p:nvPr/>
          </p:nvSpPr>
          <p:spPr>
            <a:xfrm>
              <a:off x="2507444" y="20548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6" name="pt574">
              <a:extLst>
                <a:ext uri="{FF2B5EF4-FFF2-40B4-BE49-F238E27FC236}">
                  <a16:creationId xmlns:a16="http://schemas.microsoft.com/office/drawing/2014/main" id="{6693E52D-4589-9043-82FA-CC955F885068}"/>
                </a:ext>
              </a:extLst>
            </p:cNvPr>
            <p:cNvSpPr/>
            <p:nvPr/>
          </p:nvSpPr>
          <p:spPr>
            <a:xfrm>
              <a:off x="2508223" y="20534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7" name="pt575">
              <a:extLst>
                <a:ext uri="{FF2B5EF4-FFF2-40B4-BE49-F238E27FC236}">
                  <a16:creationId xmlns:a16="http://schemas.microsoft.com/office/drawing/2014/main" id="{CCCB7340-31A5-004A-A0E9-DF354BDEB7EE}"/>
                </a:ext>
              </a:extLst>
            </p:cNvPr>
            <p:cNvSpPr/>
            <p:nvPr/>
          </p:nvSpPr>
          <p:spPr>
            <a:xfrm>
              <a:off x="2509002" y="20525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8" name="pt576">
              <a:extLst>
                <a:ext uri="{FF2B5EF4-FFF2-40B4-BE49-F238E27FC236}">
                  <a16:creationId xmlns:a16="http://schemas.microsoft.com/office/drawing/2014/main" id="{E2840D7E-CF87-FF4E-B487-80268181CE9E}"/>
                </a:ext>
              </a:extLst>
            </p:cNvPr>
            <p:cNvSpPr/>
            <p:nvPr/>
          </p:nvSpPr>
          <p:spPr>
            <a:xfrm>
              <a:off x="2509781" y="20525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69" name="pt577">
              <a:extLst>
                <a:ext uri="{FF2B5EF4-FFF2-40B4-BE49-F238E27FC236}">
                  <a16:creationId xmlns:a16="http://schemas.microsoft.com/office/drawing/2014/main" id="{A87080BF-3212-974D-AFD0-D35D8B36DA81}"/>
                </a:ext>
              </a:extLst>
            </p:cNvPr>
            <p:cNvSpPr/>
            <p:nvPr/>
          </p:nvSpPr>
          <p:spPr>
            <a:xfrm>
              <a:off x="2510560" y="20513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0" name="pt578">
              <a:extLst>
                <a:ext uri="{FF2B5EF4-FFF2-40B4-BE49-F238E27FC236}">
                  <a16:creationId xmlns:a16="http://schemas.microsoft.com/office/drawing/2014/main" id="{507E775D-E3DA-FD4F-8139-3D94F1F05D5E}"/>
                </a:ext>
              </a:extLst>
            </p:cNvPr>
            <p:cNvSpPr/>
            <p:nvPr/>
          </p:nvSpPr>
          <p:spPr>
            <a:xfrm>
              <a:off x="2511340" y="20512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1" name="pt579">
              <a:extLst>
                <a:ext uri="{FF2B5EF4-FFF2-40B4-BE49-F238E27FC236}">
                  <a16:creationId xmlns:a16="http://schemas.microsoft.com/office/drawing/2014/main" id="{DA04157D-4004-7D4F-AAF5-5F8B9F4C7CBE}"/>
                </a:ext>
              </a:extLst>
            </p:cNvPr>
            <p:cNvSpPr/>
            <p:nvPr/>
          </p:nvSpPr>
          <p:spPr>
            <a:xfrm>
              <a:off x="2512121" y="20511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2" name="pt580">
              <a:extLst>
                <a:ext uri="{FF2B5EF4-FFF2-40B4-BE49-F238E27FC236}">
                  <a16:creationId xmlns:a16="http://schemas.microsoft.com/office/drawing/2014/main" id="{03CA80CA-D2BA-9740-AB3A-E2C2C731DD75}"/>
                </a:ext>
              </a:extLst>
            </p:cNvPr>
            <p:cNvSpPr/>
            <p:nvPr/>
          </p:nvSpPr>
          <p:spPr>
            <a:xfrm>
              <a:off x="2512901" y="20509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3" name="pt581">
              <a:extLst>
                <a:ext uri="{FF2B5EF4-FFF2-40B4-BE49-F238E27FC236}">
                  <a16:creationId xmlns:a16="http://schemas.microsoft.com/office/drawing/2014/main" id="{5B4EC090-FC7A-0646-8A36-0F572446C4F3}"/>
                </a:ext>
              </a:extLst>
            </p:cNvPr>
            <p:cNvSpPr/>
            <p:nvPr/>
          </p:nvSpPr>
          <p:spPr>
            <a:xfrm>
              <a:off x="2513682" y="20508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4" name="pt582">
              <a:extLst>
                <a:ext uri="{FF2B5EF4-FFF2-40B4-BE49-F238E27FC236}">
                  <a16:creationId xmlns:a16="http://schemas.microsoft.com/office/drawing/2014/main" id="{08CFC31E-D470-A84E-9082-ABAAF8517820}"/>
                </a:ext>
              </a:extLst>
            </p:cNvPr>
            <p:cNvSpPr/>
            <p:nvPr/>
          </p:nvSpPr>
          <p:spPr>
            <a:xfrm>
              <a:off x="2514464" y="20503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5" name="pt583">
              <a:extLst>
                <a:ext uri="{FF2B5EF4-FFF2-40B4-BE49-F238E27FC236}">
                  <a16:creationId xmlns:a16="http://schemas.microsoft.com/office/drawing/2014/main" id="{7B1E6964-F6E8-8D48-ADD1-E766E12BCF90}"/>
                </a:ext>
              </a:extLst>
            </p:cNvPr>
            <p:cNvSpPr/>
            <p:nvPr/>
          </p:nvSpPr>
          <p:spPr>
            <a:xfrm>
              <a:off x="2515245" y="20499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6" name="pt584">
              <a:extLst>
                <a:ext uri="{FF2B5EF4-FFF2-40B4-BE49-F238E27FC236}">
                  <a16:creationId xmlns:a16="http://schemas.microsoft.com/office/drawing/2014/main" id="{F36695DB-B9B3-BE42-B66B-3C9D96BD018C}"/>
                </a:ext>
              </a:extLst>
            </p:cNvPr>
            <p:cNvSpPr/>
            <p:nvPr/>
          </p:nvSpPr>
          <p:spPr>
            <a:xfrm>
              <a:off x="2516027" y="20497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7" name="pt585">
              <a:extLst>
                <a:ext uri="{FF2B5EF4-FFF2-40B4-BE49-F238E27FC236}">
                  <a16:creationId xmlns:a16="http://schemas.microsoft.com/office/drawing/2014/main" id="{BED534AF-A4E0-814D-BE27-A786738CE687}"/>
                </a:ext>
              </a:extLst>
            </p:cNvPr>
            <p:cNvSpPr/>
            <p:nvPr/>
          </p:nvSpPr>
          <p:spPr>
            <a:xfrm>
              <a:off x="2516810" y="20488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8" name="pt586">
              <a:extLst>
                <a:ext uri="{FF2B5EF4-FFF2-40B4-BE49-F238E27FC236}">
                  <a16:creationId xmlns:a16="http://schemas.microsoft.com/office/drawing/2014/main" id="{604386F0-7236-9E44-84ED-A39D6CA20762}"/>
                </a:ext>
              </a:extLst>
            </p:cNvPr>
            <p:cNvSpPr/>
            <p:nvPr/>
          </p:nvSpPr>
          <p:spPr>
            <a:xfrm>
              <a:off x="2517593" y="20471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79" name="pt587">
              <a:extLst>
                <a:ext uri="{FF2B5EF4-FFF2-40B4-BE49-F238E27FC236}">
                  <a16:creationId xmlns:a16="http://schemas.microsoft.com/office/drawing/2014/main" id="{5452B8F3-0493-3E4A-8C76-D59358526247}"/>
                </a:ext>
              </a:extLst>
            </p:cNvPr>
            <p:cNvSpPr/>
            <p:nvPr/>
          </p:nvSpPr>
          <p:spPr>
            <a:xfrm>
              <a:off x="2518376" y="20467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0" name="pt588">
              <a:extLst>
                <a:ext uri="{FF2B5EF4-FFF2-40B4-BE49-F238E27FC236}">
                  <a16:creationId xmlns:a16="http://schemas.microsoft.com/office/drawing/2014/main" id="{A86BE175-AAA5-D344-9B82-8DAC4170BA7E}"/>
                </a:ext>
              </a:extLst>
            </p:cNvPr>
            <p:cNvSpPr/>
            <p:nvPr/>
          </p:nvSpPr>
          <p:spPr>
            <a:xfrm>
              <a:off x="2519160" y="20462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1" name="pt589">
              <a:extLst>
                <a:ext uri="{FF2B5EF4-FFF2-40B4-BE49-F238E27FC236}">
                  <a16:creationId xmlns:a16="http://schemas.microsoft.com/office/drawing/2014/main" id="{E8BE36A5-6DEE-BD43-9456-B681C1F038A3}"/>
                </a:ext>
              </a:extLst>
            </p:cNvPr>
            <p:cNvSpPr/>
            <p:nvPr/>
          </p:nvSpPr>
          <p:spPr>
            <a:xfrm>
              <a:off x="2519944" y="20453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2" name="pt590">
              <a:extLst>
                <a:ext uri="{FF2B5EF4-FFF2-40B4-BE49-F238E27FC236}">
                  <a16:creationId xmlns:a16="http://schemas.microsoft.com/office/drawing/2014/main" id="{BD556B52-64CD-E040-857B-831F4C745EF9}"/>
                </a:ext>
              </a:extLst>
            </p:cNvPr>
            <p:cNvSpPr/>
            <p:nvPr/>
          </p:nvSpPr>
          <p:spPr>
            <a:xfrm>
              <a:off x="2520729" y="20452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3" name="pt591">
              <a:extLst>
                <a:ext uri="{FF2B5EF4-FFF2-40B4-BE49-F238E27FC236}">
                  <a16:creationId xmlns:a16="http://schemas.microsoft.com/office/drawing/2014/main" id="{1AF532C3-8B1F-6548-8F7B-79E92B1FCBAE}"/>
                </a:ext>
              </a:extLst>
            </p:cNvPr>
            <p:cNvSpPr/>
            <p:nvPr/>
          </p:nvSpPr>
          <p:spPr>
            <a:xfrm>
              <a:off x="2521514" y="20440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4" name="pt592">
              <a:extLst>
                <a:ext uri="{FF2B5EF4-FFF2-40B4-BE49-F238E27FC236}">
                  <a16:creationId xmlns:a16="http://schemas.microsoft.com/office/drawing/2014/main" id="{DA5208C3-2A66-DA45-965D-CF75AD9CDE20}"/>
                </a:ext>
              </a:extLst>
            </p:cNvPr>
            <p:cNvSpPr/>
            <p:nvPr/>
          </p:nvSpPr>
          <p:spPr>
            <a:xfrm>
              <a:off x="2522299" y="20426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5" name="pt593">
              <a:extLst>
                <a:ext uri="{FF2B5EF4-FFF2-40B4-BE49-F238E27FC236}">
                  <a16:creationId xmlns:a16="http://schemas.microsoft.com/office/drawing/2014/main" id="{E42B7AD4-AE71-A748-BF18-0FBFB9188A70}"/>
                </a:ext>
              </a:extLst>
            </p:cNvPr>
            <p:cNvSpPr/>
            <p:nvPr/>
          </p:nvSpPr>
          <p:spPr>
            <a:xfrm>
              <a:off x="2523085" y="20426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6" name="pt594">
              <a:extLst>
                <a:ext uri="{FF2B5EF4-FFF2-40B4-BE49-F238E27FC236}">
                  <a16:creationId xmlns:a16="http://schemas.microsoft.com/office/drawing/2014/main" id="{F093C519-36FC-6843-849E-A650E5374F6D}"/>
                </a:ext>
              </a:extLst>
            </p:cNvPr>
            <p:cNvSpPr/>
            <p:nvPr/>
          </p:nvSpPr>
          <p:spPr>
            <a:xfrm>
              <a:off x="2523872" y="20423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7" name="pt595">
              <a:extLst>
                <a:ext uri="{FF2B5EF4-FFF2-40B4-BE49-F238E27FC236}">
                  <a16:creationId xmlns:a16="http://schemas.microsoft.com/office/drawing/2014/main" id="{A5D34709-47E3-BA4B-88DB-B16E2F02ADFB}"/>
                </a:ext>
              </a:extLst>
            </p:cNvPr>
            <p:cNvSpPr/>
            <p:nvPr/>
          </p:nvSpPr>
          <p:spPr>
            <a:xfrm>
              <a:off x="2524658" y="20419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8" name="pt596">
              <a:extLst>
                <a:ext uri="{FF2B5EF4-FFF2-40B4-BE49-F238E27FC236}">
                  <a16:creationId xmlns:a16="http://schemas.microsoft.com/office/drawing/2014/main" id="{0B0F03CA-B9E7-D149-A964-9C5415CB3A57}"/>
                </a:ext>
              </a:extLst>
            </p:cNvPr>
            <p:cNvSpPr/>
            <p:nvPr/>
          </p:nvSpPr>
          <p:spPr>
            <a:xfrm>
              <a:off x="2525446" y="20408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89" name="pt597">
              <a:extLst>
                <a:ext uri="{FF2B5EF4-FFF2-40B4-BE49-F238E27FC236}">
                  <a16:creationId xmlns:a16="http://schemas.microsoft.com/office/drawing/2014/main" id="{A0D09050-D183-1C45-8CCE-5428FB9EF129}"/>
                </a:ext>
              </a:extLst>
            </p:cNvPr>
            <p:cNvSpPr/>
            <p:nvPr/>
          </p:nvSpPr>
          <p:spPr>
            <a:xfrm>
              <a:off x="2526233" y="20404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0" name="pt598">
              <a:extLst>
                <a:ext uri="{FF2B5EF4-FFF2-40B4-BE49-F238E27FC236}">
                  <a16:creationId xmlns:a16="http://schemas.microsoft.com/office/drawing/2014/main" id="{3474976F-B634-E444-8F10-FDBEA4FD2801}"/>
                </a:ext>
              </a:extLst>
            </p:cNvPr>
            <p:cNvSpPr/>
            <p:nvPr/>
          </p:nvSpPr>
          <p:spPr>
            <a:xfrm>
              <a:off x="2527022" y="20386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1" name="pt599">
              <a:extLst>
                <a:ext uri="{FF2B5EF4-FFF2-40B4-BE49-F238E27FC236}">
                  <a16:creationId xmlns:a16="http://schemas.microsoft.com/office/drawing/2014/main" id="{59E93D9D-5EB7-8E4B-8241-0DE4FF70ACD4}"/>
                </a:ext>
              </a:extLst>
            </p:cNvPr>
            <p:cNvSpPr/>
            <p:nvPr/>
          </p:nvSpPr>
          <p:spPr>
            <a:xfrm>
              <a:off x="2527810" y="20378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2" name="pt600">
              <a:extLst>
                <a:ext uri="{FF2B5EF4-FFF2-40B4-BE49-F238E27FC236}">
                  <a16:creationId xmlns:a16="http://schemas.microsoft.com/office/drawing/2014/main" id="{A1AFE292-2B0B-D646-A7AC-303C10E13241}"/>
                </a:ext>
              </a:extLst>
            </p:cNvPr>
            <p:cNvSpPr/>
            <p:nvPr/>
          </p:nvSpPr>
          <p:spPr>
            <a:xfrm>
              <a:off x="2528600" y="20374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3" name="pt601">
              <a:extLst>
                <a:ext uri="{FF2B5EF4-FFF2-40B4-BE49-F238E27FC236}">
                  <a16:creationId xmlns:a16="http://schemas.microsoft.com/office/drawing/2014/main" id="{45BDC98E-630D-4346-9366-08590CFD7BEA}"/>
                </a:ext>
              </a:extLst>
            </p:cNvPr>
            <p:cNvSpPr/>
            <p:nvPr/>
          </p:nvSpPr>
          <p:spPr>
            <a:xfrm>
              <a:off x="2529389" y="20372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4" name="pt602">
              <a:extLst>
                <a:ext uri="{FF2B5EF4-FFF2-40B4-BE49-F238E27FC236}">
                  <a16:creationId xmlns:a16="http://schemas.microsoft.com/office/drawing/2014/main" id="{6FCF4018-EAE6-E848-8650-F04C144AA391}"/>
                </a:ext>
              </a:extLst>
            </p:cNvPr>
            <p:cNvSpPr/>
            <p:nvPr/>
          </p:nvSpPr>
          <p:spPr>
            <a:xfrm>
              <a:off x="2530179" y="20364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5" name="pt603">
              <a:extLst>
                <a:ext uri="{FF2B5EF4-FFF2-40B4-BE49-F238E27FC236}">
                  <a16:creationId xmlns:a16="http://schemas.microsoft.com/office/drawing/2014/main" id="{461140E2-7121-594B-BD3B-8393CE9D30FF}"/>
                </a:ext>
              </a:extLst>
            </p:cNvPr>
            <p:cNvSpPr/>
            <p:nvPr/>
          </p:nvSpPr>
          <p:spPr>
            <a:xfrm>
              <a:off x="2530970" y="20351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6" name="pt604">
              <a:extLst>
                <a:ext uri="{FF2B5EF4-FFF2-40B4-BE49-F238E27FC236}">
                  <a16:creationId xmlns:a16="http://schemas.microsoft.com/office/drawing/2014/main" id="{0FFB075A-CBE8-3B48-8DC4-905D2EBD5034}"/>
                </a:ext>
              </a:extLst>
            </p:cNvPr>
            <p:cNvSpPr/>
            <p:nvPr/>
          </p:nvSpPr>
          <p:spPr>
            <a:xfrm>
              <a:off x="2531761" y="20347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7" name="pt605">
              <a:extLst>
                <a:ext uri="{FF2B5EF4-FFF2-40B4-BE49-F238E27FC236}">
                  <a16:creationId xmlns:a16="http://schemas.microsoft.com/office/drawing/2014/main" id="{FB9D4A26-A83C-684F-A8EE-2CB471519087}"/>
                </a:ext>
              </a:extLst>
            </p:cNvPr>
            <p:cNvSpPr/>
            <p:nvPr/>
          </p:nvSpPr>
          <p:spPr>
            <a:xfrm>
              <a:off x="2532553" y="20340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8" name="pt606">
              <a:extLst>
                <a:ext uri="{FF2B5EF4-FFF2-40B4-BE49-F238E27FC236}">
                  <a16:creationId xmlns:a16="http://schemas.microsoft.com/office/drawing/2014/main" id="{88520BC5-F595-7C42-B2D7-E7C066C0F6B2}"/>
                </a:ext>
              </a:extLst>
            </p:cNvPr>
            <p:cNvSpPr/>
            <p:nvPr/>
          </p:nvSpPr>
          <p:spPr>
            <a:xfrm>
              <a:off x="2533345" y="20337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499" name="pt607">
              <a:extLst>
                <a:ext uri="{FF2B5EF4-FFF2-40B4-BE49-F238E27FC236}">
                  <a16:creationId xmlns:a16="http://schemas.microsoft.com/office/drawing/2014/main" id="{DF6F6D8D-EDA6-7F40-BCC3-AF42F5FF94D5}"/>
                </a:ext>
              </a:extLst>
            </p:cNvPr>
            <p:cNvSpPr/>
            <p:nvPr/>
          </p:nvSpPr>
          <p:spPr>
            <a:xfrm>
              <a:off x="2534138" y="20321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0" name="pt608">
              <a:extLst>
                <a:ext uri="{FF2B5EF4-FFF2-40B4-BE49-F238E27FC236}">
                  <a16:creationId xmlns:a16="http://schemas.microsoft.com/office/drawing/2014/main" id="{48A6040F-605D-D042-80AF-B313E5A93BF8}"/>
                </a:ext>
              </a:extLst>
            </p:cNvPr>
            <p:cNvSpPr/>
            <p:nvPr/>
          </p:nvSpPr>
          <p:spPr>
            <a:xfrm>
              <a:off x="2534931" y="20321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1" name="pt609">
              <a:extLst>
                <a:ext uri="{FF2B5EF4-FFF2-40B4-BE49-F238E27FC236}">
                  <a16:creationId xmlns:a16="http://schemas.microsoft.com/office/drawing/2014/main" id="{F833EA56-73C8-9949-8355-7B9C6A790B12}"/>
                </a:ext>
              </a:extLst>
            </p:cNvPr>
            <p:cNvSpPr/>
            <p:nvPr/>
          </p:nvSpPr>
          <p:spPr>
            <a:xfrm>
              <a:off x="2535725" y="20311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2" name="pt610">
              <a:extLst>
                <a:ext uri="{FF2B5EF4-FFF2-40B4-BE49-F238E27FC236}">
                  <a16:creationId xmlns:a16="http://schemas.microsoft.com/office/drawing/2014/main" id="{0FACF788-2825-E340-9246-443A9332C586}"/>
                </a:ext>
              </a:extLst>
            </p:cNvPr>
            <p:cNvSpPr/>
            <p:nvPr/>
          </p:nvSpPr>
          <p:spPr>
            <a:xfrm>
              <a:off x="2536519" y="20298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3" name="pt611">
              <a:extLst>
                <a:ext uri="{FF2B5EF4-FFF2-40B4-BE49-F238E27FC236}">
                  <a16:creationId xmlns:a16="http://schemas.microsoft.com/office/drawing/2014/main" id="{9B7958D5-A321-EF46-B851-E50A08DF82F9}"/>
                </a:ext>
              </a:extLst>
            </p:cNvPr>
            <p:cNvSpPr/>
            <p:nvPr/>
          </p:nvSpPr>
          <p:spPr>
            <a:xfrm>
              <a:off x="2537314" y="20295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4" name="pt612">
              <a:extLst>
                <a:ext uri="{FF2B5EF4-FFF2-40B4-BE49-F238E27FC236}">
                  <a16:creationId xmlns:a16="http://schemas.microsoft.com/office/drawing/2014/main" id="{C27AA0C1-DAA8-F946-B307-60C82016AA68}"/>
                </a:ext>
              </a:extLst>
            </p:cNvPr>
            <p:cNvSpPr/>
            <p:nvPr/>
          </p:nvSpPr>
          <p:spPr>
            <a:xfrm>
              <a:off x="2538109" y="20289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5" name="pt613">
              <a:extLst>
                <a:ext uri="{FF2B5EF4-FFF2-40B4-BE49-F238E27FC236}">
                  <a16:creationId xmlns:a16="http://schemas.microsoft.com/office/drawing/2014/main" id="{D5ADBCA0-9FC7-834B-9428-CA7900EDCA44}"/>
                </a:ext>
              </a:extLst>
            </p:cNvPr>
            <p:cNvSpPr/>
            <p:nvPr/>
          </p:nvSpPr>
          <p:spPr>
            <a:xfrm>
              <a:off x="2538905" y="20288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6" name="pt614">
              <a:extLst>
                <a:ext uri="{FF2B5EF4-FFF2-40B4-BE49-F238E27FC236}">
                  <a16:creationId xmlns:a16="http://schemas.microsoft.com/office/drawing/2014/main" id="{AC229AD6-356A-5446-AD56-4068E721B4CC}"/>
                </a:ext>
              </a:extLst>
            </p:cNvPr>
            <p:cNvSpPr/>
            <p:nvPr/>
          </p:nvSpPr>
          <p:spPr>
            <a:xfrm>
              <a:off x="2539702" y="20286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7" name="pt615">
              <a:extLst>
                <a:ext uri="{FF2B5EF4-FFF2-40B4-BE49-F238E27FC236}">
                  <a16:creationId xmlns:a16="http://schemas.microsoft.com/office/drawing/2014/main" id="{041D7A3F-14BB-154D-B036-7FF66C0E5ED2}"/>
                </a:ext>
              </a:extLst>
            </p:cNvPr>
            <p:cNvSpPr/>
            <p:nvPr/>
          </p:nvSpPr>
          <p:spPr>
            <a:xfrm>
              <a:off x="2540499" y="202797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8" name="pt616">
              <a:extLst>
                <a:ext uri="{FF2B5EF4-FFF2-40B4-BE49-F238E27FC236}">
                  <a16:creationId xmlns:a16="http://schemas.microsoft.com/office/drawing/2014/main" id="{756967CC-1D56-4749-BF6E-0661AB5610F3}"/>
                </a:ext>
              </a:extLst>
            </p:cNvPr>
            <p:cNvSpPr/>
            <p:nvPr/>
          </p:nvSpPr>
          <p:spPr>
            <a:xfrm>
              <a:off x="2541296" y="20277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09" name="pt617">
              <a:extLst>
                <a:ext uri="{FF2B5EF4-FFF2-40B4-BE49-F238E27FC236}">
                  <a16:creationId xmlns:a16="http://schemas.microsoft.com/office/drawing/2014/main" id="{3C6126F5-5784-2B4F-A265-76464E7EB90D}"/>
                </a:ext>
              </a:extLst>
            </p:cNvPr>
            <p:cNvSpPr/>
            <p:nvPr/>
          </p:nvSpPr>
          <p:spPr>
            <a:xfrm>
              <a:off x="2542095" y="20231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0" name="pt618">
              <a:extLst>
                <a:ext uri="{FF2B5EF4-FFF2-40B4-BE49-F238E27FC236}">
                  <a16:creationId xmlns:a16="http://schemas.microsoft.com/office/drawing/2014/main" id="{BF614509-D1D1-C743-9154-1DD48637D135}"/>
                </a:ext>
              </a:extLst>
            </p:cNvPr>
            <p:cNvSpPr/>
            <p:nvPr/>
          </p:nvSpPr>
          <p:spPr>
            <a:xfrm>
              <a:off x="2542894" y="20230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1" name="pt619">
              <a:extLst>
                <a:ext uri="{FF2B5EF4-FFF2-40B4-BE49-F238E27FC236}">
                  <a16:creationId xmlns:a16="http://schemas.microsoft.com/office/drawing/2014/main" id="{5BB33357-C890-A04D-931B-4A5AE3F54FBD}"/>
                </a:ext>
              </a:extLst>
            </p:cNvPr>
            <p:cNvSpPr/>
            <p:nvPr/>
          </p:nvSpPr>
          <p:spPr>
            <a:xfrm>
              <a:off x="2543693" y="20227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2" name="pt620">
              <a:extLst>
                <a:ext uri="{FF2B5EF4-FFF2-40B4-BE49-F238E27FC236}">
                  <a16:creationId xmlns:a16="http://schemas.microsoft.com/office/drawing/2014/main" id="{394A44C7-4B37-C141-B10C-1D3ADBA5AFC5}"/>
                </a:ext>
              </a:extLst>
            </p:cNvPr>
            <p:cNvSpPr/>
            <p:nvPr/>
          </p:nvSpPr>
          <p:spPr>
            <a:xfrm>
              <a:off x="2544493" y="20208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3" name="pt621">
              <a:extLst>
                <a:ext uri="{FF2B5EF4-FFF2-40B4-BE49-F238E27FC236}">
                  <a16:creationId xmlns:a16="http://schemas.microsoft.com/office/drawing/2014/main" id="{CF3AC3AE-1DDE-2D4C-AABC-49AF4F1020A2}"/>
                </a:ext>
              </a:extLst>
            </p:cNvPr>
            <p:cNvSpPr/>
            <p:nvPr/>
          </p:nvSpPr>
          <p:spPr>
            <a:xfrm>
              <a:off x="2545294" y="20203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4" name="pt622">
              <a:extLst>
                <a:ext uri="{FF2B5EF4-FFF2-40B4-BE49-F238E27FC236}">
                  <a16:creationId xmlns:a16="http://schemas.microsoft.com/office/drawing/2014/main" id="{3E517060-29D2-8C45-9067-9D3F7DC75B8E}"/>
                </a:ext>
              </a:extLst>
            </p:cNvPr>
            <p:cNvSpPr/>
            <p:nvPr/>
          </p:nvSpPr>
          <p:spPr>
            <a:xfrm>
              <a:off x="2546095" y="20198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5" name="pt623">
              <a:extLst>
                <a:ext uri="{FF2B5EF4-FFF2-40B4-BE49-F238E27FC236}">
                  <a16:creationId xmlns:a16="http://schemas.microsoft.com/office/drawing/2014/main" id="{B030CF14-AF80-5D48-A9FC-5C23E6C58686}"/>
                </a:ext>
              </a:extLst>
            </p:cNvPr>
            <p:cNvSpPr/>
            <p:nvPr/>
          </p:nvSpPr>
          <p:spPr>
            <a:xfrm>
              <a:off x="2546897" y="20188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6" name="pt624">
              <a:extLst>
                <a:ext uri="{FF2B5EF4-FFF2-40B4-BE49-F238E27FC236}">
                  <a16:creationId xmlns:a16="http://schemas.microsoft.com/office/drawing/2014/main" id="{1BB5E671-02B7-A846-BF04-A2CEB7D1C45A}"/>
                </a:ext>
              </a:extLst>
            </p:cNvPr>
            <p:cNvSpPr/>
            <p:nvPr/>
          </p:nvSpPr>
          <p:spPr>
            <a:xfrm>
              <a:off x="2547699" y="20183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7" name="pt625">
              <a:extLst>
                <a:ext uri="{FF2B5EF4-FFF2-40B4-BE49-F238E27FC236}">
                  <a16:creationId xmlns:a16="http://schemas.microsoft.com/office/drawing/2014/main" id="{670AC90D-C606-0C4D-9A50-CA0E0C5599C4}"/>
                </a:ext>
              </a:extLst>
            </p:cNvPr>
            <p:cNvSpPr/>
            <p:nvPr/>
          </p:nvSpPr>
          <p:spPr>
            <a:xfrm>
              <a:off x="2548502" y="20172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8" name="pt626">
              <a:extLst>
                <a:ext uri="{FF2B5EF4-FFF2-40B4-BE49-F238E27FC236}">
                  <a16:creationId xmlns:a16="http://schemas.microsoft.com/office/drawing/2014/main" id="{B851B88B-3B29-2B4D-B4B6-99AD3E538A06}"/>
                </a:ext>
              </a:extLst>
            </p:cNvPr>
            <p:cNvSpPr/>
            <p:nvPr/>
          </p:nvSpPr>
          <p:spPr>
            <a:xfrm>
              <a:off x="2549306" y="20164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19" name="pt627">
              <a:extLst>
                <a:ext uri="{FF2B5EF4-FFF2-40B4-BE49-F238E27FC236}">
                  <a16:creationId xmlns:a16="http://schemas.microsoft.com/office/drawing/2014/main" id="{51458C65-F64B-D149-81FD-2D10AC3204CE}"/>
                </a:ext>
              </a:extLst>
            </p:cNvPr>
            <p:cNvSpPr/>
            <p:nvPr/>
          </p:nvSpPr>
          <p:spPr>
            <a:xfrm>
              <a:off x="2550111" y="20161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0" name="pt628">
              <a:extLst>
                <a:ext uri="{FF2B5EF4-FFF2-40B4-BE49-F238E27FC236}">
                  <a16:creationId xmlns:a16="http://schemas.microsoft.com/office/drawing/2014/main" id="{58E58D5E-553D-1E4B-A23A-E9EEA52582AB}"/>
                </a:ext>
              </a:extLst>
            </p:cNvPr>
            <p:cNvSpPr/>
            <p:nvPr/>
          </p:nvSpPr>
          <p:spPr>
            <a:xfrm>
              <a:off x="2550916" y="20156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1" name="pt629">
              <a:extLst>
                <a:ext uri="{FF2B5EF4-FFF2-40B4-BE49-F238E27FC236}">
                  <a16:creationId xmlns:a16="http://schemas.microsoft.com/office/drawing/2014/main" id="{DFB593E5-CFAA-5944-8FFE-AB4A64EDFBFE}"/>
                </a:ext>
              </a:extLst>
            </p:cNvPr>
            <p:cNvSpPr/>
            <p:nvPr/>
          </p:nvSpPr>
          <p:spPr>
            <a:xfrm>
              <a:off x="2551722" y="20142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2" name="pt630">
              <a:extLst>
                <a:ext uri="{FF2B5EF4-FFF2-40B4-BE49-F238E27FC236}">
                  <a16:creationId xmlns:a16="http://schemas.microsoft.com/office/drawing/2014/main" id="{86ED4D54-320E-CD4B-AB86-9E1AFA94A1D7}"/>
                </a:ext>
              </a:extLst>
            </p:cNvPr>
            <p:cNvSpPr/>
            <p:nvPr/>
          </p:nvSpPr>
          <p:spPr>
            <a:xfrm>
              <a:off x="2552528" y="20137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3" name="pt631">
              <a:extLst>
                <a:ext uri="{FF2B5EF4-FFF2-40B4-BE49-F238E27FC236}">
                  <a16:creationId xmlns:a16="http://schemas.microsoft.com/office/drawing/2014/main" id="{A4475D83-AE11-1343-AAFE-5F18110F853B}"/>
                </a:ext>
              </a:extLst>
            </p:cNvPr>
            <p:cNvSpPr/>
            <p:nvPr/>
          </p:nvSpPr>
          <p:spPr>
            <a:xfrm>
              <a:off x="2553335" y="20117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4" name="pt632">
              <a:extLst>
                <a:ext uri="{FF2B5EF4-FFF2-40B4-BE49-F238E27FC236}">
                  <a16:creationId xmlns:a16="http://schemas.microsoft.com/office/drawing/2014/main" id="{8F6A693E-B261-F94F-8A6D-3C61CC91D900}"/>
                </a:ext>
              </a:extLst>
            </p:cNvPr>
            <p:cNvSpPr/>
            <p:nvPr/>
          </p:nvSpPr>
          <p:spPr>
            <a:xfrm>
              <a:off x="2554143" y="20108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5" name="pt633">
              <a:extLst>
                <a:ext uri="{FF2B5EF4-FFF2-40B4-BE49-F238E27FC236}">
                  <a16:creationId xmlns:a16="http://schemas.microsoft.com/office/drawing/2014/main" id="{AD8BCE0E-EC7B-6B46-9D93-215F8AB3807C}"/>
                </a:ext>
              </a:extLst>
            </p:cNvPr>
            <p:cNvSpPr/>
            <p:nvPr/>
          </p:nvSpPr>
          <p:spPr>
            <a:xfrm>
              <a:off x="2554951" y="20104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6" name="pt634">
              <a:extLst>
                <a:ext uri="{FF2B5EF4-FFF2-40B4-BE49-F238E27FC236}">
                  <a16:creationId xmlns:a16="http://schemas.microsoft.com/office/drawing/2014/main" id="{D7022A13-3686-7741-B8DE-E105EB2C6AF8}"/>
                </a:ext>
              </a:extLst>
            </p:cNvPr>
            <p:cNvSpPr/>
            <p:nvPr/>
          </p:nvSpPr>
          <p:spPr>
            <a:xfrm>
              <a:off x="2555761" y="20103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7" name="pt635">
              <a:extLst>
                <a:ext uri="{FF2B5EF4-FFF2-40B4-BE49-F238E27FC236}">
                  <a16:creationId xmlns:a16="http://schemas.microsoft.com/office/drawing/2014/main" id="{C86C6583-3B89-7A4A-B73A-ECA307A46222}"/>
                </a:ext>
              </a:extLst>
            </p:cNvPr>
            <p:cNvSpPr/>
            <p:nvPr/>
          </p:nvSpPr>
          <p:spPr>
            <a:xfrm>
              <a:off x="2556570" y="20097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8" name="pt636">
              <a:extLst>
                <a:ext uri="{FF2B5EF4-FFF2-40B4-BE49-F238E27FC236}">
                  <a16:creationId xmlns:a16="http://schemas.microsoft.com/office/drawing/2014/main" id="{DFA64F9D-9696-944C-A33D-8A80883694F9}"/>
                </a:ext>
              </a:extLst>
            </p:cNvPr>
            <p:cNvSpPr/>
            <p:nvPr/>
          </p:nvSpPr>
          <p:spPr>
            <a:xfrm>
              <a:off x="2557381" y="20092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29" name="pt637">
              <a:extLst>
                <a:ext uri="{FF2B5EF4-FFF2-40B4-BE49-F238E27FC236}">
                  <a16:creationId xmlns:a16="http://schemas.microsoft.com/office/drawing/2014/main" id="{CB1F78D8-29D2-7044-968D-ECAFE31785F8}"/>
                </a:ext>
              </a:extLst>
            </p:cNvPr>
            <p:cNvSpPr/>
            <p:nvPr/>
          </p:nvSpPr>
          <p:spPr>
            <a:xfrm>
              <a:off x="2558192" y="20089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0" name="pt638">
              <a:extLst>
                <a:ext uri="{FF2B5EF4-FFF2-40B4-BE49-F238E27FC236}">
                  <a16:creationId xmlns:a16="http://schemas.microsoft.com/office/drawing/2014/main" id="{E463FAA0-6996-BC4A-AA25-02F14813E856}"/>
                </a:ext>
              </a:extLst>
            </p:cNvPr>
            <p:cNvSpPr/>
            <p:nvPr/>
          </p:nvSpPr>
          <p:spPr>
            <a:xfrm>
              <a:off x="2559004" y="20078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1" name="pt639">
              <a:extLst>
                <a:ext uri="{FF2B5EF4-FFF2-40B4-BE49-F238E27FC236}">
                  <a16:creationId xmlns:a16="http://schemas.microsoft.com/office/drawing/2014/main" id="{E026E329-E2D6-734E-AB2A-0EB4466BB626}"/>
                </a:ext>
              </a:extLst>
            </p:cNvPr>
            <p:cNvSpPr/>
            <p:nvPr/>
          </p:nvSpPr>
          <p:spPr>
            <a:xfrm>
              <a:off x="2559817" y="20074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2" name="pt640">
              <a:extLst>
                <a:ext uri="{FF2B5EF4-FFF2-40B4-BE49-F238E27FC236}">
                  <a16:creationId xmlns:a16="http://schemas.microsoft.com/office/drawing/2014/main" id="{597670D5-D7B4-0543-93A5-326A8559B8BD}"/>
                </a:ext>
              </a:extLst>
            </p:cNvPr>
            <p:cNvSpPr/>
            <p:nvPr/>
          </p:nvSpPr>
          <p:spPr>
            <a:xfrm>
              <a:off x="2560631" y="20068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3" name="pt641">
              <a:extLst>
                <a:ext uri="{FF2B5EF4-FFF2-40B4-BE49-F238E27FC236}">
                  <a16:creationId xmlns:a16="http://schemas.microsoft.com/office/drawing/2014/main" id="{8E2990F7-22C2-634E-80DC-9360EE801590}"/>
                </a:ext>
              </a:extLst>
            </p:cNvPr>
            <p:cNvSpPr/>
            <p:nvPr/>
          </p:nvSpPr>
          <p:spPr>
            <a:xfrm>
              <a:off x="2561445" y="20064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4" name="pt642">
              <a:extLst>
                <a:ext uri="{FF2B5EF4-FFF2-40B4-BE49-F238E27FC236}">
                  <a16:creationId xmlns:a16="http://schemas.microsoft.com/office/drawing/2014/main" id="{92DF193E-0A69-2245-A3E8-B898677A36DB}"/>
                </a:ext>
              </a:extLst>
            </p:cNvPr>
            <p:cNvSpPr/>
            <p:nvPr/>
          </p:nvSpPr>
          <p:spPr>
            <a:xfrm>
              <a:off x="2562260" y="20063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5" name="pt643">
              <a:extLst>
                <a:ext uri="{FF2B5EF4-FFF2-40B4-BE49-F238E27FC236}">
                  <a16:creationId xmlns:a16="http://schemas.microsoft.com/office/drawing/2014/main" id="{5EF443FE-2BCE-F84D-B356-8C8255C5ACA9}"/>
                </a:ext>
              </a:extLst>
            </p:cNvPr>
            <p:cNvSpPr/>
            <p:nvPr/>
          </p:nvSpPr>
          <p:spPr>
            <a:xfrm>
              <a:off x="2563076" y="20059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6" name="pt644">
              <a:extLst>
                <a:ext uri="{FF2B5EF4-FFF2-40B4-BE49-F238E27FC236}">
                  <a16:creationId xmlns:a16="http://schemas.microsoft.com/office/drawing/2014/main" id="{B71D570A-AB2B-994F-A670-F8A8FF9A0859}"/>
                </a:ext>
              </a:extLst>
            </p:cNvPr>
            <p:cNvSpPr/>
            <p:nvPr/>
          </p:nvSpPr>
          <p:spPr>
            <a:xfrm>
              <a:off x="2563892" y="20050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7" name="pt645">
              <a:extLst>
                <a:ext uri="{FF2B5EF4-FFF2-40B4-BE49-F238E27FC236}">
                  <a16:creationId xmlns:a16="http://schemas.microsoft.com/office/drawing/2014/main" id="{4A7570C7-B81A-1546-B8F0-99A9457C086E}"/>
                </a:ext>
              </a:extLst>
            </p:cNvPr>
            <p:cNvSpPr/>
            <p:nvPr/>
          </p:nvSpPr>
          <p:spPr>
            <a:xfrm>
              <a:off x="2564709" y="20046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8" name="pt646">
              <a:extLst>
                <a:ext uri="{FF2B5EF4-FFF2-40B4-BE49-F238E27FC236}">
                  <a16:creationId xmlns:a16="http://schemas.microsoft.com/office/drawing/2014/main" id="{00C588AC-0DDC-2A43-8C90-2D8B39E7F393}"/>
                </a:ext>
              </a:extLst>
            </p:cNvPr>
            <p:cNvSpPr/>
            <p:nvPr/>
          </p:nvSpPr>
          <p:spPr>
            <a:xfrm>
              <a:off x="2565527" y="20041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39" name="pt647">
              <a:extLst>
                <a:ext uri="{FF2B5EF4-FFF2-40B4-BE49-F238E27FC236}">
                  <a16:creationId xmlns:a16="http://schemas.microsoft.com/office/drawing/2014/main" id="{6D761BCC-C908-1249-88AF-F85DF1600AEE}"/>
                </a:ext>
              </a:extLst>
            </p:cNvPr>
            <p:cNvSpPr/>
            <p:nvPr/>
          </p:nvSpPr>
          <p:spPr>
            <a:xfrm>
              <a:off x="2566346" y="20025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0" name="pt648">
              <a:extLst>
                <a:ext uri="{FF2B5EF4-FFF2-40B4-BE49-F238E27FC236}">
                  <a16:creationId xmlns:a16="http://schemas.microsoft.com/office/drawing/2014/main" id="{6EFE9596-6E90-2D44-9026-3531BEC16781}"/>
                </a:ext>
              </a:extLst>
            </p:cNvPr>
            <p:cNvSpPr/>
            <p:nvPr/>
          </p:nvSpPr>
          <p:spPr>
            <a:xfrm>
              <a:off x="2567166" y="200196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1" name="pt649">
              <a:extLst>
                <a:ext uri="{FF2B5EF4-FFF2-40B4-BE49-F238E27FC236}">
                  <a16:creationId xmlns:a16="http://schemas.microsoft.com/office/drawing/2014/main" id="{104E1734-1952-3143-ABD4-DD254404425E}"/>
                </a:ext>
              </a:extLst>
            </p:cNvPr>
            <p:cNvSpPr/>
            <p:nvPr/>
          </p:nvSpPr>
          <p:spPr>
            <a:xfrm>
              <a:off x="2567986" y="20014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2" name="pt650">
              <a:extLst>
                <a:ext uri="{FF2B5EF4-FFF2-40B4-BE49-F238E27FC236}">
                  <a16:creationId xmlns:a16="http://schemas.microsoft.com/office/drawing/2014/main" id="{E33E0FCC-A431-4E46-9FE4-52A21B0B9C6E}"/>
                </a:ext>
              </a:extLst>
            </p:cNvPr>
            <p:cNvSpPr/>
            <p:nvPr/>
          </p:nvSpPr>
          <p:spPr>
            <a:xfrm>
              <a:off x="2568808" y="20010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3" name="pt651">
              <a:extLst>
                <a:ext uri="{FF2B5EF4-FFF2-40B4-BE49-F238E27FC236}">
                  <a16:creationId xmlns:a16="http://schemas.microsoft.com/office/drawing/2014/main" id="{28410444-BAA5-3D4F-9961-1526452B8CE8}"/>
                </a:ext>
              </a:extLst>
            </p:cNvPr>
            <p:cNvSpPr/>
            <p:nvPr/>
          </p:nvSpPr>
          <p:spPr>
            <a:xfrm>
              <a:off x="2569630" y="20008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4" name="pt652">
              <a:extLst>
                <a:ext uri="{FF2B5EF4-FFF2-40B4-BE49-F238E27FC236}">
                  <a16:creationId xmlns:a16="http://schemas.microsoft.com/office/drawing/2014/main" id="{2AD662E1-35AB-F949-8685-B2A0F5E4F908}"/>
                </a:ext>
              </a:extLst>
            </p:cNvPr>
            <p:cNvSpPr/>
            <p:nvPr/>
          </p:nvSpPr>
          <p:spPr>
            <a:xfrm>
              <a:off x="2570453" y="20008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5" name="pt653">
              <a:extLst>
                <a:ext uri="{FF2B5EF4-FFF2-40B4-BE49-F238E27FC236}">
                  <a16:creationId xmlns:a16="http://schemas.microsoft.com/office/drawing/2014/main" id="{0A1A51EA-EC10-264B-A226-6138436FC353}"/>
                </a:ext>
              </a:extLst>
            </p:cNvPr>
            <p:cNvSpPr/>
            <p:nvPr/>
          </p:nvSpPr>
          <p:spPr>
            <a:xfrm>
              <a:off x="2571276" y="20008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6" name="pt654">
              <a:extLst>
                <a:ext uri="{FF2B5EF4-FFF2-40B4-BE49-F238E27FC236}">
                  <a16:creationId xmlns:a16="http://schemas.microsoft.com/office/drawing/2014/main" id="{28ED3768-CB81-1D4F-90EB-DD1054717DD2}"/>
                </a:ext>
              </a:extLst>
            </p:cNvPr>
            <p:cNvSpPr/>
            <p:nvPr/>
          </p:nvSpPr>
          <p:spPr>
            <a:xfrm>
              <a:off x="2572101" y="20006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7" name="pt655">
              <a:extLst>
                <a:ext uri="{FF2B5EF4-FFF2-40B4-BE49-F238E27FC236}">
                  <a16:creationId xmlns:a16="http://schemas.microsoft.com/office/drawing/2014/main" id="{C0887845-ED3F-6A44-BC58-D0BCE2388E2D}"/>
                </a:ext>
              </a:extLst>
            </p:cNvPr>
            <p:cNvSpPr/>
            <p:nvPr/>
          </p:nvSpPr>
          <p:spPr>
            <a:xfrm>
              <a:off x="2572926" y="20003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8" name="pt656">
              <a:extLst>
                <a:ext uri="{FF2B5EF4-FFF2-40B4-BE49-F238E27FC236}">
                  <a16:creationId xmlns:a16="http://schemas.microsoft.com/office/drawing/2014/main" id="{8B666133-F4B4-3D4F-B85B-8F09B7A50D30}"/>
                </a:ext>
              </a:extLst>
            </p:cNvPr>
            <p:cNvSpPr/>
            <p:nvPr/>
          </p:nvSpPr>
          <p:spPr>
            <a:xfrm>
              <a:off x="2573753" y="20002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49" name="pt657">
              <a:extLst>
                <a:ext uri="{FF2B5EF4-FFF2-40B4-BE49-F238E27FC236}">
                  <a16:creationId xmlns:a16="http://schemas.microsoft.com/office/drawing/2014/main" id="{E489D894-B9D9-E94B-B2FF-ACE1C4EC304D}"/>
                </a:ext>
              </a:extLst>
            </p:cNvPr>
            <p:cNvSpPr/>
            <p:nvPr/>
          </p:nvSpPr>
          <p:spPr>
            <a:xfrm>
              <a:off x="2574580" y="19989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0" name="pt658">
              <a:extLst>
                <a:ext uri="{FF2B5EF4-FFF2-40B4-BE49-F238E27FC236}">
                  <a16:creationId xmlns:a16="http://schemas.microsoft.com/office/drawing/2014/main" id="{991DEBC5-6EE3-9D4D-B241-FDD82A797643}"/>
                </a:ext>
              </a:extLst>
            </p:cNvPr>
            <p:cNvSpPr/>
            <p:nvPr/>
          </p:nvSpPr>
          <p:spPr>
            <a:xfrm>
              <a:off x="2575408" y="19988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1" name="pt659">
              <a:extLst>
                <a:ext uri="{FF2B5EF4-FFF2-40B4-BE49-F238E27FC236}">
                  <a16:creationId xmlns:a16="http://schemas.microsoft.com/office/drawing/2014/main" id="{C8FE2262-5721-7B40-816E-3B750340F6C8}"/>
                </a:ext>
              </a:extLst>
            </p:cNvPr>
            <p:cNvSpPr/>
            <p:nvPr/>
          </p:nvSpPr>
          <p:spPr>
            <a:xfrm>
              <a:off x="2576237" y="19982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2" name="pt660">
              <a:extLst>
                <a:ext uri="{FF2B5EF4-FFF2-40B4-BE49-F238E27FC236}">
                  <a16:creationId xmlns:a16="http://schemas.microsoft.com/office/drawing/2014/main" id="{685BC73F-8582-7249-894D-B8B7F5E385E3}"/>
                </a:ext>
              </a:extLst>
            </p:cNvPr>
            <p:cNvSpPr/>
            <p:nvPr/>
          </p:nvSpPr>
          <p:spPr>
            <a:xfrm>
              <a:off x="2577066" y="19976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3" name="pt661">
              <a:extLst>
                <a:ext uri="{FF2B5EF4-FFF2-40B4-BE49-F238E27FC236}">
                  <a16:creationId xmlns:a16="http://schemas.microsoft.com/office/drawing/2014/main" id="{01E17103-FE9C-C44B-BB0C-DC90F223001C}"/>
                </a:ext>
              </a:extLst>
            </p:cNvPr>
            <p:cNvSpPr/>
            <p:nvPr/>
          </p:nvSpPr>
          <p:spPr>
            <a:xfrm>
              <a:off x="2577897" y="19974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4" name="pt662">
              <a:extLst>
                <a:ext uri="{FF2B5EF4-FFF2-40B4-BE49-F238E27FC236}">
                  <a16:creationId xmlns:a16="http://schemas.microsoft.com/office/drawing/2014/main" id="{401F7F0F-F127-3142-A0DC-72E658F2CCC9}"/>
                </a:ext>
              </a:extLst>
            </p:cNvPr>
            <p:cNvSpPr/>
            <p:nvPr/>
          </p:nvSpPr>
          <p:spPr>
            <a:xfrm>
              <a:off x="2578729" y="19974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5" name="pt663">
              <a:extLst>
                <a:ext uri="{FF2B5EF4-FFF2-40B4-BE49-F238E27FC236}">
                  <a16:creationId xmlns:a16="http://schemas.microsoft.com/office/drawing/2014/main" id="{21CD122F-1EFA-D14F-A4C9-065114E8996C}"/>
                </a:ext>
              </a:extLst>
            </p:cNvPr>
            <p:cNvSpPr/>
            <p:nvPr/>
          </p:nvSpPr>
          <p:spPr>
            <a:xfrm>
              <a:off x="2579561" y="19973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6" name="pt664">
              <a:extLst>
                <a:ext uri="{FF2B5EF4-FFF2-40B4-BE49-F238E27FC236}">
                  <a16:creationId xmlns:a16="http://schemas.microsoft.com/office/drawing/2014/main" id="{47320D79-53FA-DC4A-91BF-AF3405030EA6}"/>
                </a:ext>
              </a:extLst>
            </p:cNvPr>
            <p:cNvSpPr/>
            <p:nvPr/>
          </p:nvSpPr>
          <p:spPr>
            <a:xfrm>
              <a:off x="2580394" y="19972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7" name="pt665">
              <a:extLst>
                <a:ext uri="{FF2B5EF4-FFF2-40B4-BE49-F238E27FC236}">
                  <a16:creationId xmlns:a16="http://schemas.microsoft.com/office/drawing/2014/main" id="{A84DB427-8560-464B-BB27-D5EFF02D8966}"/>
                </a:ext>
              </a:extLst>
            </p:cNvPr>
            <p:cNvSpPr/>
            <p:nvPr/>
          </p:nvSpPr>
          <p:spPr>
            <a:xfrm>
              <a:off x="2581229" y="19964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8" name="pt666">
              <a:extLst>
                <a:ext uri="{FF2B5EF4-FFF2-40B4-BE49-F238E27FC236}">
                  <a16:creationId xmlns:a16="http://schemas.microsoft.com/office/drawing/2014/main" id="{AB3FEA02-5097-9A45-8072-485C47DADD52}"/>
                </a:ext>
              </a:extLst>
            </p:cNvPr>
            <p:cNvSpPr/>
            <p:nvPr/>
          </p:nvSpPr>
          <p:spPr>
            <a:xfrm>
              <a:off x="2582064" y="19951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59" name="pt667">
              <a:extLst>
                <a:ext uri="{FF2B5EF4-FFF2-40B4-BE49-F238E27FC236}">
                  <a16:creationId xmlns:a16="http://schemas.microsoft.com/office/drawing/2014/main" id="{0D3A6825-240B-BF47-8519-38E1BCC58AFD}"/>
                </a:ext>
              </a:extLst>
            </p:cNvPr>
            <p:cNvSpPr/>
            <p:nvPr/>
          </p:nvSpPr>
          <p:spPr>
            <a:xfrm>
              <a:off x="2582900" y="19944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0" name="pt668">
              <a:extLst>
                <a:ext uri="{FF2B5EF4-FFF2-40B4-BE49-F238E27FC236}">
                  <a16:creationId xmlns:a16="http://schemas.microsoft.com/office/drawing/2014/main" id="{AC978A54-5898-FD47-9A48-0DD713628A73}"/>
                </a:ext>
              </a:extLst>
            </p:cNvPr>
            <p:cNvSpPr/>
            <p:nvPr/>
          </p:nvSpPr>
          <p:spPr>
            <a:xfrm>
              <a:off x="2583737" y="19936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1" name="pt669">
              <a:extLst>
                <a:ext uri="{FF2B5EF4-FFF2-40B4-BE49-F238E27FC236}">
                  <a16:creationId xmlns:a16="http://schemas.microsoft.com/office/drawing/2014/main" id="{2A3FDEEA-545D-2A45-B723-0CBF52578480}"/>
                </a:ext>
              </a:extLst>
            </p:cNvPr>
            <p:cNvSpPr/>
            <p:nvPr/>
          </p:nvSpPr>
          <p:spPr>
            <a:xfrm>
              <a:off x="2584576" y="19933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2" name="pt670">
              <a:extLst>
                <a:ext uri="{FF2B5EF4-FFF2-40B4-BE49-F238E27FC236}">
                  <a16:creationId xmlns:a16="http://schemas.microsoft.com/office/drawing/2014/main" id="{18A00790-0AC3-1741-91C9-6F335CA1F4B5}"/>
                </a:ext>
              </a:extLst>
            </p:cNvPr>
            <p:cNvSpPr/>
            <p:nvPr/>
          </p:nvSpPr>
          <p:spPr>
            <a:xfrm>
              <a:off x="2585415" y="19927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3" name="pt671">
              <a:extLst>
                <a:ext uri="{FF2B5EF4-FFF2-40B4-BE49-F238E27FC236}">
                  <a16:creationId xmlns:a16="http://schemas.microsoft.com/office/drawing/2014/main" id="{B343F486-F752-5844-A9C9-CE48DCEF119B}"/>
                </a:ext>
              </a:extLst>
            </p:cNvPr>
            <p:cNvSpPr/>
            <p:nvPr/>
          </p:nvSpPr>
          <p:spPr>
            <a:xfrm>
              <a:off x="2586255" y="19926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4" name="pt672">
              <a:extLst>
                <a:ext uri="{FF2B5EF4-FFF2-40B4-BE49-F238E27FC236}">
                  <a16:creationId xmlns:a16="http://schemas.microsoft.com/office/drawing/2014/main" id="{05AF1FFD-E9F3-3F4D-9DB0-4623E7588FAA}"/>
                </a:ext>
              </a:extLst>
            </p:cNvPr>
            <p:cNvSpPr/>
            <p:nvPr/>
          </p:nvSpPr>
          <p:spPr>
            <a:xfrm>
              <a:off x="2587096" y="19923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5" name="pt673">
              <a:extLst>
                <a:ext uri="{FF2B5EF4-FFF2-40B4-BE49-F238E27FC236}">
                  <a16:creationId xmlns:a16="http://schemas.microsoft.com/office/drawing/2014/main" id="{5F63777D-FAA6-AC49-8914-B1D7365BB0CF}"/>
                </a:ext>
              </a:extLst>
            </p:cNvPr>
            <p:cNvSpPr/>
            <p:nvPr/>
          </p:nvSpPr>
          <p:spPr>
            <a:xfrm>
              <a:off x="2587938" y="19911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6" name="pt674">
              <a:extLst>
                <a:ext uri="{FF2B5EF4-FFF2-40B4-BE49-F238E27FC236}">
                  <a16:creationId xmlns:a16="http://schemas.microsoft.com/office/drawing/2014/main" id="{7D53FD21-1B71-B54F-845B-7B60C897AE17}"/>
                </a:ext>
              </a:extLst>
            </p:cNvPr>
            <p:cNvSpPr/>
            <p:nvPr/>
          </p:nvSpPr>
          <p:spPr>
            <a:xfrm>
              <a:off x="2588781" y="19897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7" name="pt675">
              <a:extLst>
                <a:ext uri="{FF2B5EF4-FFF2-40B4-BE49-F238E27FC236}">
                  <a16:creationId xmlns:a16="http://schemas.microsoft.com/office/drawing/2014/main" id="{88B7507B-9234-814C-83C5-7D02D76BB904}"/>
                </a:ext>
              </a:extLst>
            </p:cNvPr>
            <p:cNvSpPr/>
            <p:nvPr/>
          </p:nvSpPr>
          <p:spPr>
            <a:xfrm>
              <a:off x="2589625" y="19888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8" name="pt676">
              <a:extLst>
                <a:ext uri="{FF2B5EF4-FFF2-40B4-BE49-F238E27FC236}">
                  <a16:creationId xmlns:a16="http://schemas.microsoft.com/office/drawing/2014/main" id="{FF606F31-E449-8D43-B0CD-50CD76C65622}"/>
                </a:ext>
              </a:extLst>
            </p:cNvPr>
            <p:cNvSpPr/>
            <p:nvPr/>
          </p:nvSpPr>
          <p:spPr>
            <a:xfrm>
              <a:off x="2590470" y="19888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69" name="pt677">
              <a:extLst>
                <a:ext uri="{FF2B5EF4-FFF2-40B4-BE49-F238E27FC236}">
                  <a16:creationId xmlns:a16="http://schemas.microsoft.com/office/drawing/2014/main" id="{E332F735-113A-C642-8783-1D2B283B37A9}"/>
                </a:ext>
              </a:extLst>
            </p:cNvPr>
            <p:cNvSpPr/>
            <p:nvPr/>
          </p:nvSpPr>
          <p:spPr>
            <a:xfrm>
              <a:off x="2591316" y="19842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0" name="pt678">
              <a:extLst>
                <a:ext uri="{FF2B5EF4-FFF2-40B4-BE49-F238E27FC236}">
                  <a16:creationId xmlns:a16="http://schemas.microsoft.com/office/drawing/2014/main" id="{E0B437DB-3D81-F14B-87A7-1C9ECD7F8CCE}"/>
                </a:ext>
              </a:extLst>
            </p:cNvPr>
            <p:cNvSpPr/>
            <p:nvPr/>
          </p:nvSpPr>
          <p:spPr>
            <a:xfrm>
              <a:off x="2592163" y="19830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1" name="pt679">
              <a:extLst>
                <a:ext uri="{FF2B5EF4-FFF2-40B4-BE49-F238E27FC236}">
                  <a16:creationId xmlns:a16="http://schemas.microsoft.com/office/drawing/2014/main" id="{BA35CDE4-C969-3648-9B13-CD413912FF93}"/>
                </a:ext>
              </a:extLst>
            </p:cNvPr>
            <p:cNvSpPr/>
            <p:nvPr/>
          </p:nvSpPr>
          <p:spPr>
            <a:xfrm>
              <a:off x="2593012" y="198266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2" name="pt680">
              <a:extLst>
                <a:ext uri="{FF2B5EF4-FFF2-40B4-BE49-F238E27FC236}">
                  <a16:creationId xmlns:a16="http://schemas.microsoft.com/office/drawing/2014/main" id="{4768D9F0-B79E-1343-A7AE-DBBC82B779BE}"/>
                </a:ext>
              </a:extLst>
            </p:cNvPr>
            <p:cNvSpPr/>
            <p:nvPr/>
          </p:nvSpPr>
          <p:spPr>
            <a:xfrm>
              <a:off x="2593861" y="19825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3" name="pt681">
              <a:extLst>
                <a:ext uri="{FF2B5EF4-FFF2-40B4-BE49-F238E27FC236}">
                  <a16:creationId xmlns:a16="http://schemas.microsoft.com/office/drawing/2014/main" id="{BB1E432A-B3A3-514F-84BB-70A40EE4A92B}"/>
                </a:ext>
              </a:extLst>
            </p:cNvPr>
            <p:cNvSpPr/>
            <p:nvPr/>
          </p:nvSpPr>
          <p:spPr>
            <a:xfrm>
              <a:off x="2594711" y="19821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4" name="pt682">
              <a:extLst>
                <a:ext uri="{FF2B5EF4-FFF2-40B4-BE49-F238E27FC236}">
                  <a16:creationId xmlns:a16="http://schemas.microsoft.com/office/drawing/2014/main" id="{A82FBADD-DAD2-004F-9158-E6A2033558BD}"/>
                </a:ext>
              </a:extLst>
            </p:cNvPr>
            <p:cNvSpPr/>
            <p:nvPr/>
          </p:nvSpPr>
          <p:spPr>
            <a:xfrm>
              <a:off x="2595563" y="19815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5" name="pt683">
              <a:extLst>
                <a:ext uri="{FF2B5EF4-FFF2-40B4-BE49-F238E27FC236}">
                  <a16:creationId xmlns:a16="http://schemas.microsoft.com/office/drawing/2014/main" id="{2B8EA3F8-D680-0C4D-9796-81465AAF80F1}"/>
                </a:ext>
              </a:extLst>
            </p:cNvPr>
            <p:cNvSpPr/>
            <p:nvPr/>
          </p:nvSpPr>
          <p:spPr>
            <a:xfrm>
              <a:off x="2596415" y="19812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6" name="pt684">
              <a:extLst>
                <a:ext uri="{FF2B5EF4-FFF2-40B4-BE49-F238E27FC236}">
                  <a16:creationId xmlns:a16="http://schemas.microsoft.com/office/drawing/2014/main" id="{A0A3DC3C-3DE8-4945-87F6-942E61443013}"/>
                </a:ext>
              </a:extLst>
            </p:cNvPr>
            <p:cNvSpPr/>
            <p:nvPr/>
          </p:nvSpPr>
          <p:spPr>
            <a:xfrm>
              <a:off x="2597269" y="19808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7" name="pt685">
              <a:extLst>
                <a:ext uri="{FF2B5EF4-FFF2-40B4-BE49-F238E27FC236}">
                  <a16:creationId xmlns:a16="http://schemas.microsoft.com/office/drawing/2014/main" id="{2CFD373F-A468-E94A-94DC-9C4F17896653}"/>
                </a:ext>
              </a:extLst>
            </p:cNvPr>
            <p:cNvSpPr/>
            <p:nvPr/>
          </p:nvSpPr>
          <p:spPr>
            <a:xfrm>
              <a:off x="2598123" y="19798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8" name="pt686">
              <a:extLst>
                <a:ext uri="{FF2B5EF4-FFF2-40B4-BE49-F238E27FC236}">
                  <a16:creationId xmlns:a16="http://schemas.microsoft.com/office/drawing/2014/main" id="{0F401D14-D8B7-B448-A470-E2B6825CE7BA}"/>
                </a:ext>
              </a:extLst>
            </p:cNvPr>
            <p:cNvSpPr/>
            <p:nvPr/>
          </p:nvSpPr>
          <p:spPr>
            <a:xfrm>
              <a:off x="2598979" y="19797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79" name="pt687">
              <a:extLst>
                <a:ext uri="{FF2B5EF4-FFF2-40B4-BE49-F238E27FC236}">
                  <a16:creationId xmlns:a16="http://schemas.microsoft.com/office/drawing/2014/main" id="{554EF74F-960F-8944-BF93-8E3AA676E1DD}"/>
                </a:ext>
              </a:extLst>
            </p:cNvPr>
            <p:cNvSpPr/>
            <p:nvPr/>
          </p:nvSpPr>
          <p:spPr>
            <a:xfrm>
              <a:off x="2599836" y="19781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0" name="pt688">
              <a:extLst>
                <a:ext uri="{FF2B5EF4-FFF2-40B4-BE49-F238E27FC236}">
                  <a16:creationId xmlns:a16="http://schemas.microsoft.com/office/drawing/2014/main" id="{1740A98B-6D56-0F41-B7D1-36425AF20908}"/>
                </a:ext>
              </a:extLst>
            </p:cNvPr>
            <p:cNvSpPr/>
            <p:nvPr/>
          </p:nvSpPr>
          <p:spPr>
            <a:xfrm>
              <a:off x="2600694" y="19778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1" name="pt689">
              <a:extLst>
                <a:ext uri="{FF2B5EF4-FFF2-40B4-BE49-F238E27FC236}">
                  <a16:creationId xmlns:a16="http://schemas.microsoft.com/office/drawing/2014/main" id="{1125F70A-442F-EA42-8A9E-9296A9BC705F}"/>
                </a:ext>
              </a:extLst>
            </p:cNvPr>
            <p:cNvSpPr/>
            <p:nvPr/>
          </p:nvSpPr>
          <p:spPr>
            <a:xfrm>
              <a:off x="2601553" y="19769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2" name="pt690">
              <a:extLst>
                <a:ext uri="{FF2B5EF4-FFF2-40B4-BE49-F238E27FC236}">
                  <a16:creationId xmlns:a16="http://schemas.microsoft.com/office/drawing/2014/main" id="{C8FD3897-B56B-BD46-8215-F45405D96B3C}"/>
                </a:ext>
              </a:extLst>
            </p:cNvPr>
            <p:cNvSpPr/>
            <p:nvPr/>
          </p:nvSpPr>
          <p:spPr>
            <a:xfrm>
              <a:off x="2602414" y="19768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3" name="pt691">
              <a:extLst>
                <a:ext uri="{FF2B5EF4-FFF2-40B4-BE49-F238E27FC236}">
                  <a16:creationId xmlns:a16="http://schemas.microsoft.com/office/drawing/2014/main" id="{4D19CBC9-93C5-9942-9607-845AA488D935}"/>
                </a:ext>
              </a:extLst>
            </p:cNvPr>
            <p:cNvSpPr/>
            <p:nvPr/>
          </p:nvSpPr>
          <p:spPr>
            <a:xfrm>
              <a:off x="2603275" y="19756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4" name="pt692">
              <a:extLst>
                <a:ext uri="{FF2B5EF4-FFF2-40B4-BE49-F238E27FC236}">
                  <a16:creationId xmlns:a16="http://schemas.microsoft.com/office/drawing/2014/main" id="{135C1F1A-B588-A54D-8409-3F3D840B7C27}"/>
                </a:ext>
              </a:extLst>
            </p:cNvPr>
            <p:cNvSpPr/>
            <p:nvPr/>
          </p:nvSpPr>
          <p:spPr>
            <a:xfrm>
              <a:off x="2604138" y="19748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5" name="pt693">
              <a:extLst>
                <a:ext uri="{FF2B5EF4-FFF2-40B4-BE49-F238E27FC236}">
                  <a16:creationId xmlns:a16="http://schemas.microsoft.com/office/drawing/2014/main" id="{A9D657E2-4959-9446-9761-8678B58051CA}"/>
                </a:ext>
              </a:extLst>
            </p:cNvPr>
            <p:cNvSpPr/>
            <p:nvPr/>
          </p:nvSpPr>
          <p:spPr>
            <a:xfrm>
              <a:off x="2605002" y="197438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6" name="pt694">
              <a:extLst>
                <a:ext uri="{FF2B5EF4-FFF2-40B4-BE49-F238E27FC236}">
                  <a16:creationId xmlns:a16="http://schemas.microsoft.com/office/drawing/2014/main" id="{333226C1-1CBF-8A46-BA82-D09B235470E1}"/>
                </a:ext>
              </a:extLst>
            </p:cNvPr>
            <p:cNvSpPr/>
            <p:nvPr/>
          </p:nvSpPr>
          <p:spPr>
            <a:xfrm>
              <a:off x="2605867" y="19732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7" name="pt695">
              <a:extLst>
                <a:ext uri="{FF2B5EF4-FFF2-40B4-BE49-F238E27FC236}">
                  <a16:creationId xmlns:a16="http://schemas.microsoft.com/office/drawing/2014/main" id="{0C6A3949-6592-A840-A0C7-5E53786A73D8}"/>
                </a:ext>
              </a:extLst>
            </p:cNvPr>
            <p:cNvSpPr/>
            <p:nvPr/>
          </p:nvSpPr>
          <p:spPr>
            <a:xfrm>
              <a:off x="2606733" y="19731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8" name="pt696">
              <a:extLst>
                <a:ext uri="{FF2B5EF4-FFF2-40B4-BE49-F238E27FC236}">
                  <a16:creationId xmlns:a16="http://schemas.microsoft.com/office/drawing/2014/main" id="{8A5A5C78-CC9F-EE42-B329-177B5F367122}"/>
                </a:ext>
              </a:extLst>
            </p:cNvPr>
            <p:cNvSpPr/>
            <p:nvPr/>
          </p:nvSpPr>
          <p:spPr>
            <a:xfrm>
              <a:off x="2607601" y="19730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89" name="pt697">
              <a:extLst>
                <a:ext uri="{FF2B5EF4-FFF2-40B4-BE49-F238E27FC236}">
                  <a16:creationId xmlns:a16="http://schemas.microsoft.com/office/drawing/2014/main" id="{4B2D27BB-77C0-9F4F-869A-828BC89102D6}"/>
                </a:ext>
              </a:extLst>
            </p:cNvPr>
            <p:cNvSpPr/>
            <p:nvPr/>
          </p:nvSpPr>
          <p:spPr>
            <a:xfrm>
              <a:off x="2608470" y="19720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0" name="pt698">
              <a:extLst>
                <a:ext uri="{FF2B5EF4-FFF2-40B4-BE49-F238E27FC236}">
                  <a16:creationId xmlns:a16="http://schemas.microsoft.com/office/drawing/2014/main" id="{C331C4E5-54EA-8948-A22E-066B09E69637}"/>
                </a:ext>
              </a:extLst>
            </p:cNvPr>
            <p:cNvSpPr/>
            <p:nvPr/>
          </p:nvSpPr>
          <p:spPr>
            <a:xfrm>
              <a:off x="2609340" y="19714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1" name="pt699">
              <a:extLst>
                <a:ext uri="{FF2B5EF4-FFF2-40B4-BE49-F238E27FC236}">
                  <a16:creationId xmlns:a16="http://schemas.microsoft.com/office/drawing/2014/main" id="{5628E9D9-19E7-EB49-AE6B-54DEDA4ABC32}"/>
                </a:ext>
              </a:extLst>
            </p:cNvPr>
            <p:cNvSpPr/>
            <p:nvPr/>
          </p:nvSpPr>
          <p:spPr>
            <a:xfrm>
              <a:off x="2610211" y="19709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2" name="pt700">
              <a:extLst>
                <a:ext uri="{FF2B5EF4-FFF2-40B4-BE49-F238E27FC236}">
                  <a16:creationId xmlns:a16="http://schemas.microsoft.com/office/drawing/2014/main" id="{F70207E0-DC1C-B944-B7DF-3DA473BBC278}"/>
                </a:ext>
              </a:extLst>
            </p:cNvPr>
            <p:cNvSpPr/>
            <p:nvPr/>
          </p:nvSpPr>
          <p:spPr>
            <a:xfrm>
              <a:off x="2611083" y="19697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3" name="pt701">
              <a:extLst>
                <a:ext uri="{FF2B5EF4-FFF2-40B4-BE49-F238E27FC236}">
                  <a16:creationId xmlns:a16="http://schemas.microsoft.com/office/drawing/2014/main" id="{DB9AAB82-AFB9-1C48-BA2F-741C825195EB}"/>
                </a:ext>
              </a:extLst>
            </p:cNvPr>
            <p:cNvSpPr/>
            <p:nvPr/>
          </p:nvSpPr>
          <p:spPr>
            <a:xfrm>
              <a:off x="2611957" y="19690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4" name="pt702">
              <a:extLst>
                <a:ext uri="{FF2B5EF4-FFF2-40B4-BE49-F238E27FC236}">
                  <a16:creationId xmlns:a16="http://schemas.microsoft.com/office/drawing/2014/main" id="{D992E759-FA09-F746-A0A0-1E8667CB19CD}"/>
                </a:ext>
              </a:extLst>
            </p:cNvPr>
            <p:cNvSpPr/>
            <p:nvPr/>
          </p:nvSpPr>
          <p:spPr>
            <a:xfrm>
              <a:off x="2612832" y="19682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5" name="pt703">
              <a:extLst>
                <a:ext uri="{FF2B5EF4-FFF2-40B4-BE49-F238E27FC236}">
                  <a16:creationId xmlns:a16="http://schemas.microsoft.com/office/drawing/2014/main" id="{DE6D99DE-EDE0-114E-8CAB-3E0E6AB94450}"/>
                </a:ext>
              </a:extLst>
            </p:cNvPr>
            <p:cNvSpPr/>
            <p:nvPr/>
          </p:nvSpPr>
          <p:spPr>
            <a:xfrm>
              <a:off x="2613708" y="19678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6" name="pt704">
              <a:extLst>
                <a:ext uri="{FF2B5EF4-FFF2-40B4-BE49-F238E27FC236}">
                  <a16:creationId xmlns:a16="http://schemas.microsoft.com/office/drawing/2014/main" id="{7B67BA00-6AF6-A149-8676-650FB9D30253}"/>
                </a:ext>
              </a:extLst>
            </p:cNvPr>
            <p:cNvSpPr/>
            <p:nvPr/>
          </p:nvSpPr>
          <p:spPr>
            <a:xfrm>
              <a:off x="2614586" y="19673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7" name="pt705">
              <a:extLst>
                <a:ext uri="{FF2B5EF4-FFF2-40B4-BE49-F238E27FC236}">
                  <a16:creationId xmlns:a16="http://schemas.microsoft.com/office/drawing/2014/main" id="{B15E9B65-E1A3-1845-AA9F-77AADC6B1D1F}"/>
                </a:ext>
              </a:extLst>
            </p:cNvPr>
            <p:cNvSpPr/>
            <p:nvPr/>
          </p:nvSpPr>
          <p:spPr>
            <a:xfrm>
              <a:off x="2615465" y="19662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8" name="pt706">
              <a:extLst>
                <a:ext uri="{FF2B5EF4-FFF2-40B4-BE49-F238E27FC236}">
                  <a16:creationId xmlns:a16="http://schemas.microsoft.com/office/drawing/2014/main" id="{76DADC0A-1C0F-7B41-87C2-0013ED8EA88F}"/>
                </a:ext>
              </a:extLst>
            </p:cNvPr>
            <p:cNvSpPr/>
            <p:nvPr/>
          </p:nvSpPr>
          <p:spPr>
            <a:xfrm>
              <a:off x="2616345" y="19655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599" name="pt707">
              <a:extLst>
                <a:ext uri="{FF2B5EF4-FFF2-40B4-BE49-F238E27FC236}">
                  <a16:creationId xmlns:a16="http://schemas.microsoft.com/office/drawing/2014/main" id="{82FEBD4C-BAF5-BE4B-86BC-A7B109FAA3D9}"/>
                </a:ext>
              </a:extLst>
            </p:cNvPr>
            <p:cNvSpPr/>
            <p:nvPr/>
          </p:nvSpPr>
          <p:spPr>
            <a:xfrm>
              <a:off x="2617227" y="19648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0" name="pt708">
              <a:extLst>
                <a:ext uri="{FF2B5EF4-FFF2-40B4-BE49-F238E27FC236}">
                  <a16:creationId xmlns:a16="http://schemas.microsoft.com/office/drawing/2014/main" id="{F09B8DD6-F4CF-244D-B2B9-27367A800842}"/>
                </a:ext>
              </a:extLst>
            </p:cNvPr>
            <p:cNvSpPr/>
            <p:nvPr/>
          </p:nvSpPr>
          <p:spPr>
            <a:xfrm>
              <a:off x="2618109" y="19642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1" name="pt709">
              <a:extLst>
                <a:ext uri="{FF2B5EF4-FFF2-40B4-BE49-F238E27FC236}">
                  <a16:creationId xmlns:a16="http://schemas.microsoft.com/office/drawing/2014/main" id="{7A2D23D1-0578-5345-88A8-588B9E842B62}"/>
                </a:ext>
              </a:extLst>
            </p:cNvPr>
            <p:cNvSpPr/>
            <p:nvPr/>
          </p:nvSpPr>
          <p:spPr>
            <a:xfrm>
              <a:off x="2618994" y="19634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2" name="pt710">
              <a:extLst>
                <a:ext uri="{FF2B5EF4-FFF2-40B4-BE49-F238E27FC236}">
                  <a16:creationId xmlns:a16="http://schemas.microsoft.com/office/drawing/2014/main" id="{0934B3F7-DF72-BF43-9D96-19E5EBC1FD4D}"/>
                </a:ext>
              </a:extLst>
            </p:cNvPr>
            <p:cNvSpPr/>
            <p:nvPr/>
          </p:nvSpPr>
          <p:spPr>
            <a:xfrm>
              <a:off x="2619879" y="19631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3" name="pt711">
              <a:extLst>
                <a:ext uri="{FF2B5EF4-FFF2-40B4-BE49-F238E27FC236}">
                  <a16:creationId xmlns:a16="http://schemas.microsoft.com/office/drawing/2014/main" id="{0E423CBD-FAC5-9741-AB83-04020BFCFF2C}"/>
                </a:ext>
              </a:extLst>
            </p:cNvPr>
            <p:cNvSpPr/>
            <p:nvPr/>
          </p:nvSpPr>
          <p:spPr>
            <a:xfrm>
              <a:off x="2620766" y="19604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4" name="pt712">
              <a:extLst>
                <a:ext uri="{FF2B5EF4-FFF2-40B4-BE49-F238E27FC236}">
                  <a16:creationId xmlns:a16="http://schemas.microsoft.com/office/drawing/2014/main" id="{C24B7F71-C6B5-7D4C-86C7-A7D4C12FBE8E}"/>
                </a:ext>
              </a:extLst>
            </p:cNvPr>
            <p:cNvSpPr/>
            <p:nvPr/>
          </p:nvSpPr>
          <p:spPr>
            <a:xfrm>
              <a:off x="2621655" y="19603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5" name="pt713">
              <a:extLst>
                <a:ext uri="{FF2B5EF4-FFF2-40B4-BE49-F238E27FC236}">
                  <a16:creationId xmlns:a16="http://schemas.microsoft.com/office/drawing/2014/main" id="{4E206667-F90E-B040-AC32-485EF8CA1B35}"/>
                </a:ext>
              </a:extLst>
            </p:cNvPr>
            <p:cNvSpPr/>
            <p:nvPr/>
          </p:nvSpPr>
          <p:spPr>
            <a:xfrm>
              <a:off x="2622545" y="195941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6" name="pt714">
              <a:extLst>
                <a:ext uri="{FF2B5EF4-FFF2-40B4-BE49-F238E27FC236}">
                  <a16:creationId xmlns:a16="http://schemas.microsoft.com/office/drawing/2014/main" id="{7BC52C56-042C-7340-B4DB-492111C0E21C}"/>
                </a:ext>
              </a:extLst>
            </p:cNvPr>
            <p:cNvSpPr/>
            <p:nvPr/>
          </p:nvSpPr>
          <p:spPr>
            <a:xfrm>
              <a:off x="2623436" y="195867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7" name="pt715">
              <a:extLst>
                <a:ext uri="{FF2B5EF4-FFF2-40B4-BE49-F238E27FC236}">
                  <a16:creationId xmlns:a16="http://schemas.microsoft.com/office/drawing/2014/main" id="{203C7598-0685-8944-B70E-7481E64453F6}"/>
                </a:ext>
              </a:extLst>
            </p:cNvPr>
            <p:cNvSpPr/>
            <p:nvPr/>
          </p:nvSpPr>
          <p:spPr>
            <a:xfrm>
              <a:off x="2624328" y="19577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8" name="pt716">
              <a:extLst>
                <a:ext uri="{FF2B5EF4-FFF2-40B4-BE49-F238E27FC236}">
                  <a16:creationId xmlns:a16="http://schemas.microsoft.com/office/drawing/2014/main" id="{7D39AB11-20EB-0244-A0E7-863C922295CC}"/>
                </a:ext>
              </a:extLst>
            </p:cNvPr>
            <p:cNvSpPr/>
            <p:nvPr/>
          </p:nvSpPr>
          <p:spPr>
            <a:xfrm>
              <a:off x="2625223" y="19575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09" name="pt717">
              <a:extLst>
                <a:ext uri="{FF2B5EF4-FFF2-40B4-BE49-F238E27FC236}">
                  <a16:creationId xmlns:a16="http://schemas.microsoft.com/office/drawing/2014/main" id="{6A2F8BF3-34F0-7548-944B-02B621B0342B}"/>
                </a:ext>
              </a:extLst>
            </p:cNvPr>
            <p:cNvSpPr/>
            <p:nvPr/>
          </p:nvSpPr>
          <p:spPr>
            <a:xfrm>
              <a:off x="2626118" y="19571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0" name="pt718">
              <a:extLst>
                <a:ext uri="{FF2B5EF4-FFF2-40B4-BE49-F238E27FC236}">
                  <a16:creationId xmlns:a16="http://schemas.microsoft.com/office/drawing/2014/main" id="{DAB9EBFE-E0B8-8144-A759-D1739F60830A}"/>
                </a:ext>
              </a:extLst>
            </p:cNvPr>
            <p:cNvSpPr/>
            <p:nvPr/>
          </p:nvSpPr>
          <p:spPr>
            <a:xfrm>
              <a:off x="2627015" y="19558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1" name="pt719">
              <a:extLst>
                <a:ext uri="{FF2B5EF4-FFF2-40B4-BE49-F238E27FC236}">
                  <a16:creationId xmlns:a16="http://schemas.microsoft.com/office/drawing/2014/main" id="{6B7B7CE8-B2C1-5040-BB1C-C0CAD801D75E}"/>
                </a:ext>
              </a:extLst>
            </p:cNvPr>
            <p:cNvSpPr/>
            <p:nvPr/>
          </p:nvSpPr>
          <p:spPr>
            <a:xfrm>
              <a:off x="2627914" y="19556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2" name="pt720">
              <a:extLst>
                <a:ext uri="{FF2B5EF4-FFF2-40B4-BE49-F238E27FC236}">
                  <a16:creationId xmlns:a16="http://schemas.microsoft.com/office/drawing/2014/main" id="{FCBA7E09-4248-B74F-A716-04DA8FB64B52}"/>
                </a:ext>
              </a:extLst>
            </p:cNvPr>
            <p:cNvSpPr/>
            <p:nvPr/>
          </p:nvSpPr>
          <p:spPr>
            <a:xfrm>
              <a:off x="2628814" y="19554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3" name="pt721">
              <a:extLst>
                <a:ext uri="{FF2B5EF4-FFF2-40B4-BE49-F238E27FC236}">
                  <a16:creationId xmlns:a16="http://schemas.microsoft.com/office/drawing/2014/main" id="{FBC76A91-92FF-A24A-8929-E9BE9CCBEE70}"/>
                </a:ext>
              </a:extLst>
            </p:cNvPr>
            <p:cNvSpPr/>
            <p:nvPr/>
          </p:nvSpPr>
          <p:spPr>
            <a:xfrm>
              <a:off x="2629715" y="19554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4" name="pt722">
              <a:extLst>
                <a:ext uri="{FF2B5EF4-FFF2-40B4-BE49-F238E27FC236}">
                  <a16:creationId xmlns:a16="http://schemas.microsoft.com/office/drawing/2014/main" id="{55DB9B33-DE42-B247-A36C-F1063283C2A5}"/>
                </a:ext>
              </a:extLst>
            </p:cNvPr>
            <p:cNvSpPr/>
            <p:nvPr/>
          </p:nvSpPr>
          <p:spPr>
            <a:xfrm>
              <a:off x="2630618" y="19517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5" name="pt723">
              <a:extLst>
                <a:ext uri="{FF2B5EF4-FFF2-40B4-BE49-F238E27FC236}">
                  <a16:creationId xmlns:a16="http://schemas.microsoft.com/office/drawing/2014/main" id="{22E2BF6D-91A3-0141-91BC-E6D888218CC5}"/>
                </a:ext>
              </a:extLst>
            </p:cNvPr>
            <p:cNvSpPr/>
            <p:nvPr/>
          </p:nvSpPr>
          <p:spPr>
            <a:xfrm>
              <a:off x="2631523" y="19516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6" name="pt724">
              <a:extLst>
                <a:ext uri="{FF2B5EF4-FFF2-40B4-BE49-F238E27FC236}">
                  <a16:creationId xmlns:a16="http://schemas.microsoft.com/office/drawing/2014/main" id="{B50FF8D3-9BC6-724F-9551-99A2C3A93B21}"/>
                </a:ext>
              </a:extLst>
            </p:cNvPr>
            <p:cNvSpPr/>
            <p:nvPr/>
          </p:nvSpPr>
          <p:spPr>
            <a:xfrm>
              <a:off x="2632429" y="19516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7" name="pt725">
              <a:extLst>
                <a:ext uri="{FF2B5EF4-FFF2-40B4-BE49-F238E27FC236}">
                  <a16:creationId xmlns:a16="http://schemas.microsoft.com/office/drawing/2014/main" id="{A7D58937-8713-DD40-8703-3EFB630A9CB9}"/>
                </a:ext>
              </a:extLst>
            </p:cNvPr>
            <p:cNvSpPr/>
            <p:nvPr/>
          </p:nvSpPr>
          <p:spPr>
            <a:xfrm>
              <a:off x="2633336" y="19469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8" name="pt726">
              <a:extLst>
                <a:ext uri="{FF2B5EF4-FFF2-40B4-BE49-F238E27FC236}">
                  <a16:creationId xmlns:a16="http://schemas.microsoft.com/office/drawing/2014/main" id="{0FE930FB-2306-6F47-B9EA-0EE8E391ED69}"/>
                </a:ext>
              </a:extLst>
            </p:cNvPr>
            <p:cNvSpPr/>
            <p:nvPr/>
          </p:nvSpPr>
          <p:spPr>
            <a:xfrm>
              <a:off x="2634245" y="19464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19" name="pt727">
              <a:extLst>
                <a:ext uri="{FF2B5EF4-FFF2-40B4-BE49-F238E27FC236}">
                  <a16:creationId xmlns:a16="http://schemas.microsoft.com/office/drawing/2014/main" id="{C6EF5286-BF0F-7F41-AA45-E4BCEA641D9C}"/>
                </a:ext>
              </a:extLst>
            </p:cNvPr>
            <p:cNvSpPr/>
            <p:nvPr/>
          </p:nvSpPr>
          <p:spPr>
            <a:xfrm>
              <a:off x="2635156" y="19463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0" name="pt728">
              <a:extLst>
                <a:ext uri="{FF2B5EF4-FFF2-40B4-BE49-F238E27FC236}">
                  <a16:creationId xmlns:a16="http://schemas.microsoft.com/office/drawing/2014/main" id="{0A683A19-344E-774C-B5F7-A50B278EBE4C}"/>
                </a:ext>
              </a:extLst>
            </p:cNvPr>
            <p:cNvSpPr/>
            <p:nvPr/>
          </p:nvSpPr>
          <p:spPr>
            <a:xfrm>
              <a:off x="2636068" y="19458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1" name="pt729">
              <a:extLst>
                <a:ext uri="{FF2B5EF4-FFF2-40B4-BE49-F238E27FC236}">
                  <a16:creationId xmlns:a16="http://schemas.microsoft.com/office/drawing/2014/main" id="{263FE37F-1CE2-9844-8B5D-1F4BE4D9EB38}"/>
                </a:ext>
              </a:extLst>
            </p:cNvPr>
            <p:cNvSpPr/>
            <p:nvPr/>
          </p:nvSpPr>
          <p:spPr>
            <a:xfrm>
              <a:off x="2636982" y="19450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2" name="pt730">
              <a:extLst>
                <a:ext uri="{FF2B5EF4-FFF2-40B4-BE49-F238E27FC236}">
                  <a16:creationId xmlns:a16="http://schemas.microsoft.com/office/drawing/2014/main" id="{52BCDBB2-19D2-BA46-AC62-B07BC215BF88}"/>
                </a:ext>
              </a:extLst>
            </p:cNvPr>
            <p:cNvSpPr/>
            <p:nvPr/>
          </p:nvSpPr>
          <p:spPr>
            <a:xfrm>
              <a:off x="2637898" y="19450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3" name="pt731">
              <a:extLst>
                <a:ext uri="{FF2B5EF4-FFF2-40B4-BE49-F238E27FC236}">
                  <a16:creationId xmlns:a16="http://schemas.microsoft.com/office/drawing/2014/main" id="{C437000F-5E64-4A45-BBA9-5E66912A5936}"/>
                </a:ext>
              </a:extLst>
            </p:cNvPr>
            <p:cNvSpPr/>
            <p:nvPr/>
          </p:nvSpPr>
          <p:spPr>
            <a:xfrm>
              <a:off x="2638815" y="19436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4" name="pt732">
              <a:extLst>
                <a:ext uri="{FF2B5EF4-FFF2-40B4-BE49-F238E27FC236}">
                  <a16:creationId xmlns:a16="http://schemas.microsoft.com/office/drawing/2014/main" id="{7AF53698-E438-BF46-97A6-D421E906520C}"/>
                </a:ext>
              </a:extLst>
            </p:cNvPr>
            <p:cNvSpPr/>
            <p:nvPr/>
          </p:nvSpPr>
          <p:spPr>
            <a:xfrm>
              <a:off x="2639734" y="19436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5" name="pt733">
              <a:extLst>
                <a:ext uri="{FF2B5EF4-FFF2-40B4-BE49-F238E27FC236}">
                  <a16:creationId xmlns:a16="http://schemas.microsoft.com/office/drawing/2014/main" id="{E5D43B8F-5B40-F841-96A2-497BDB1C050A}"/>
                </a:ext>
              </a:extLst>
            </p:cNvPr>
            <p:cNvSpPr/>
            <p:nvPr/>
          </p:nvSpPr>
          <p:spPr>
            <a:xfrm>
              <a:off x="2640655" y="19420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6" name="pt734">
              <a:extLst>
                <a:ext uri="{FF2B5EF4-FFF2-40B4-BE49-F238E27FC236}">
                  <a16:creationId xmlns:a16="http://schemas.microsoft.com/office/drawing/2014/main" id="{761E372E-F07F-BC4E-99DE-89094F674EC0}"/>
                </a:ext>
              </a:extLst>
            </p:cNvPr>
            <p:cNvSpPr/>
            <p:nvPr/>
          </p:nvSpPr>
          <p:spPr>
            <a:xfrm>
              <a:off x="2641577" y="1941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7" name="pt735">
              <a:extLst>
                <a:ext uri="{FF2B5EF4-FFF2-40B4-BE49-F238E27FC236}">
                  <a16:creationId xmlns:a16="http://schemas.microsoft.com/office/drawing/2014/main" id="{122179E2-F27B-FE45-8D66-3F6F11650432}"/>
                </a:ext>
              </a:extLst>
            </p:cNvPr>
            <p:cNvSpPr/>
            <p:nvPr/>
          </p:nvSpPr>
          <p:spPr>
            <a:xfrm>
              <a:off x="2642501" y="19413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8" name="pt736">
              <a:extLst>
                <a:ext uri="{FF2B5EF4-FFF2-40B4-BE49-F238E27FC236}">
                  <a16:creationId xmlns:a16="http://schemas.microsoft.com/office/drawing/2014/main" id="{7899E1D3-9BB9-6343-AE18-5B2A3930405F}"/>
                </a:ext>
              </a:extLst>
            </p:cNvPr>
            <p:cNvSpPr/>
            <p:nvPr/>
          </p:nvSpPr>
          <p:spPr>
            <a:xfrm>
              <a:off x="2643426" y="19413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29" name="pt737">
              <a:extLst>
                <a:ext uri="{FF2B5EF4-FFF2-40B4-BE49-F238E27FC236}">
                  <a16:creationId xmlns:a16="http://schemas.microsoft.com/office/drawing/2014/main" id="{74CE59A2-A488-DE48-BE95-FA8BB2F12B41}"/>
                </a:ext>
              </a:extLst>
            </p:cNvPr>
            <p:cNvSpPr/>
            <p:nvPr/>
          </p:nvSpPr>
          <p:spPr>
            <a:xfrm>
              <a:off x="2644354" y="19411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0" name="pt738">
              <a:extLst>
                <a:ext uri="{FF2B5EF4-FFF2-40B4-BE49-F238E27FC236}">
                  <a16:creationId xmlns:a16="http://schemas.microsoft.com/office/drawing/2014/main" id="{46CEF9CE-C810-DF41-9393-217576BD92C2}"/>
                </a:ext>
              </a:extLst>
            </p:cNvPr>
            <p:cNvSpPr/>
            <p:nvPr/>
          </p:nvSpPr>
          <p:spPr>
            <a:xfrm>
              <a:off x="2645283" y="19408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1" name="pt739">
              <a:extLst>
                <a:ext uri="{FF2B5EF4-FFF2-40B4-BE49-F238E27FC236}">
                  <a16:creationId xmlns:a16="http://schemas.microsoft.com/office/drawing/2014/main" id="{E36ECB7E-AFF5-1E44-A6B3-88E1DCBBDB67}"/>
                </a:ext>
              </a:extLst>
            </p:cNvPr>
            <p:cNvSpPr/>
            <p:nvPr/>
          </p:nvSpPr>
          <p:spPr>
            <a:xfrm>
              <a:off x="2646214" y="19397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2" name="pt740">
              <a:extLst>
                <a:ext uri="{FF2B5EF4-FFF2-40B4-BE49-F238E27FC236}">
                  <a16:creationId xmlns:a16="http://schemas.microsoft.com/office/drawing/2014/main" id="{0B9D5214-F45B-1846-8ADA-AB8503A2D0EB}"/>
                </a:ext>
              </a:extLst>
            </p:cNvPr>
            <p:cNvSpPr/>
            <p:nvPr/>
          </p:nvSpPr>
          <p:spPr>
            <a:xfrm>
              <a:off x="2647146" y="19372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3" name="pt741">
              <a:extLst>
                <a:ext uri="{FF2B5EF4-FFF2-40B4-BE49-F238E27FC236}">
                  <a16:creationId xmlns:a16="http://schemas.microsoft.com/office/drawing/2014/main" id="{87AC6205-0A53-234E-A49D-FDAC539DB628}"/>
                </a:ext>
              </a:extLst>
            </p:cNvPr>
            <p:cNvSpPr/>
            <p:nvPr/>
          </p:nvSpPr>
          <p:spPr>
            <a:xfrm>
              <a:off x="2648081" y="193718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4" name="pt742">
              <a:extLst>
                <a:ext uri="{FF2B5EF4-FFF2-40B4-BE49-F238E27FC236}">
                  <a16:creationId xmlns:a16="http://schemas.microsoft.com/office/drawing/2014/main" id="{05146F1F-1AD5-EF42-BDA5-F6B602021B88}"/>
                </a:ext>
              </a:extLst>
            </p:cNvPr>
            <p:cNvSpPr/>
            <p:nvPr/>
          </p:nvSpPr>
          <p:spPr>
            <a:xfrm>
              <a:off x="2649017" y="19363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5" name="pt743">
              <a:extLst>
                <a:ext uri="{FF2B5EF4-FFF2-40B4-BE49-F238E27FC236}">
                  <a16:creationId xmlns:a16="http://schemas.microsoft.com/office/drawing/2014/main" id="{5DB00C94-0F85-7245-A2B2-82088B1C5F45}"/>
                </a:ext>
              </a:extLst>
            </p:cNvPr>
            <p:cNvSpPr/>
            <p:nvPr/>
          </p:nvSpPr>
          <p:spPr>
            <a:xfrm>
              <a:off x="2649955" y="19351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6" name="pt744">
              <a:extLst>
                <a:ext uri="{FF2B5EF4-FFF2-40B4-BE49-F238E27FC236}">
                  <a16:creationId xmlns:a16="http://schemas.microsoft.com/office/drawing/2014/main" id="{8F302F03-216E-3841-99AB-BDA9CC81479D}"/>
                </a:ext>
              </a:extLst>
            </p:cNvPr>
            <p:cNvSpPr/>
            <p:nvPr/>
          </p:nvSpPr>
          <p:spPr>
            <a:xfrm>
              <a:off x="2650895" y="19350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7" name="pt745">
              <a:extLst>
                <a:ext uri="{FF2B5EF4-FFF2-40B4-BE49-F238E27FC236}">
                  <a16:creationId xmlns:a16="http://schemas.microsoft.com/office/drawing/2014/main" id="{0A3C7C61-F117-514B-940F-1010C8C1C829}"/>
                </a:ext>
              </a:extLst>
            </p:cNvPr>
            <p:cNvSpPr/>
            <p:nvPr/>
          </p:nvSpPr>
          <p:spPr>
            <a:xfrm>
              <a:off x="2651836" y="19350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8" name="pt746">
              <a:extLst>
                <a:ext uri="{FF2B5EF4-FFF2-40B4-BE49-F238E27FC236}">
                  <a16:creationId xmlns:a16="http://schemas.microsoft.com/office/drawing/2014/main" id="{1A4B4342-BC11-9D40-BDF2-79DE89F6AFED}"/>
                </a:ext>
              </a:extLst>
            </p:cNvPr>
            <p:cNvSpPr/>
            <p:nvPr/>
          </p:nvSpPr>
          <p:spPr>
            <a:xfrm>
              <a:off x="2652780" y="19343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39" name="pt747">
              <a:extLst>
                <a:ext uri="{FF2B5EF4-FFF2-40B4-BE49-F238E27FC236}">
                  <a16:creationId xmlns:a16="http://schemas.microsoft.com/office/drawing/2014/main" id="{F378C3B5-2FC4-844C-8BFC-6A44A3544388}"/>
                </a:ext>
              </a:extLst>
            </p:cNvPr>
            <p:cNvSpPr/>
            <p:nvPr/>
          </p:nvSpPr>
          <p:spPr>
            <a:xfrm>
              <a:off x="2653725" y="19343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0" name="pt748">
              <a:extLst>
                <a:ext uri="{FF2B5EF4-FFF2-40B4-BE49-F238E27FC236}">
                  <a16:creationId xmlns:a16="http://schemas.microsoft.com/office/drawing/2014/main" id="{E4B7141A-B5F8-A643-BCDE-A04CE3098466}"/>
                </a:ext>
              </a:extLst>
            </p:cNvPr>
            <p:cNvSpPr/>
            <p:nvPr/>
          </p:nvSpPr>
          <p:spPr>
            <a:xfrm>
              <a:off x="2654673" y="19331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1" name="pt749">
              <a:extLst>
                <a:ext uri="{FF2B5EF4-FFF2-40B4-BE49-F238E27FC236}">
                  <a16:creationId xmlns:a16="http://schemas.microsoft.com/office/drawing/2014/main" id="{349F79F9-AC35-944A-B3EA-F3B9F72D34CB}"/>
                </a:ext>
              </a:extLst>
            </p:cNvPr>
            <p:cNvSpPr/>
            <p:nvPr/>
          </p:nvSpPr>
          <p:spPr>
            <a:xfrm>
              <a:off x="2655622" y="19315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2" name="pt750">
              <a:extLst>
                <a:ext uri="{FF2B5EF4-FFF2-40B4-BE49-F238E27FC236}">
                  <a16:creationId xmlns:a16="http://schemas.microsoft.com/office/drawing/2014/main" id="{C1AD7383-E806-D34C-BE7D-5EC82D81AC09}"/>
                </a:ext>
              </a:extLst>
            </p:cNvPr>
            <p:cNvSpPr/>
            <p:nvPr/>
          </p:nvSpPr>
          <p:spPr>
            <a:xfrm>
              <a:off x="2656573" y="19301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3" name="pt751">
              <a:extLst>
                <a:ext uri="{FF2B5EF4-FFF2-40B4-BE49-F238E27FC236}">
                  <a16:creationId xmlns:a16="http://schemas.microsoft.com/office/drawing/2014/main" id="{5DC22403-821C-9944-9B00-522022586F7D}"/>
                </a:ext>
              </a:extLst>
            </p:cNvPr>
            <p:cNvSpPr/>
            <p:nvPr/>
          </p:nvSpPr>
          <p:spPr>
            <a:xfrm>
              <a:off x="2657526" y="19297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4" name="pt752">
              <a:extLst>
                <a:ext uri="{FF2B5EF4-FFF2-40B4-BE49-F238E27FC236}">
                  <a16:creationId xmlns:a16="http://schemas.microsoft.com/office/drawing/2014/main" id="{EAC684F7-6163-2843-B183-A45BFB201A15}"/>
                </a:ext>
              </a:extLst>
            </p:cNvPr>
            <p:cNvSpPr/>
            <p:nvPr/>
          </p:nvSpPr>
          <p:spPr>
            <a:xfrm>
              <a:off x="2658481" y="19285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5" name="pt753">
              <a:extLst>
                <a:ext uri="{FF2B5EF4-FFF2-40B4-BE49-F238E27FC236}">
                  <a16:creationId xmlns:a16="http://schemas.microsoft.com/office/drawing/2014/main" id="{65F32E68-33B1-F342-AA83-5185853B348C}"/>
                </a:ext>
              </a:extLst>
            </p:cNvPr>
            <p:cNvSpPr/>
            <p:nvPr/>
          </p:nvSpPr>
          <p:spPr>
            <a:xfrm>
              <a:off x="2659438" y="19233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6" name="pt754">
              <a:extLst>
                <a:ext uri="{FF2B5EF4-FFF2-40B4-BE49-F238E27FC236}">
                  <a16:creationId xmlns:a16="http://schemas.microsoft.com/office/drawing/2014/main" id="{D1C4AEBF-FA9A-EA42-8F58-B4D608C4F2C2}"/>
                </a:ext>
              </a:extLst>
            </p:cNvPr>
            <p:cNvSpPr/>
            <p:nvPr/>
          </p:nvSpPr>
          <p:spPr>
            <a:xfrm>
              <a:off x="2660397" y="19199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7" name="pt755">
              <a:extLst>
                <a:ext uri="{FF2B5EF4-FFF2-40B4-BE49-F238E27FC236}">
                  <a16:creationId xmlns:a16="http://schemas.microsoft.com/office/drawing/2014/main" id="{52FA0DEC-CE6A-3646-98B0-0A9EDBC92038}"/>
                </a:ext>
              </a:extLst>
            </p:cNvPr>
            <p:cNvSpPr/>
            <p:nvPr/>
          </p:nvSpPr>
          <p:spPr>
            <a:xfrm>
              <a:off x="2661358" y="191937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8" name="pt756">
              <a:extLst>
                <a:ext uri="{FF2B5EF4-FFF2-40B4-BE49-F238E27FC236}">
                  <a16:creationId xmlns:a16="http://schemas.microsoft.com/office/drawing/2014/main" id="{D7EC134A-D797-6F46-A39E-C91FA00666DF}"/>
                </a:ext>
              </a:extLst>
            </p:cNvPr>
            <p:cNvSpPr/>
            <p:nvPr/>
          </p:nvSpPr>
          <p:spPr>
            <a:xfrm>
              <a:off x="2662321" y="19184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49" name="pt757">
              <a:extLst>
                <a:ext uri="{FF2B5EF4-FFF2-40B4-BE49-F238E27FC236}">
                  <a16:creationId xmlns:a16="http://schemas.microsoft.com/office/drawing/2014/main" id="{3207FFE0-341C-A342-A939-1C3761F34CF5}"/>
                </a:ext>
              </a:extLst>
            </p:cNvPr>
            <p:cNvSpPr/>
            <p:nvPr/>
          </p:nvSpPr>
          <p:spPr>
            <a:xfrm>
              <a:off x="2663287" y="19177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0" name="pt758">
              <a:extLst>
                <a:ext uri="{FF2B5EF4-FFF2-40B4-BE49-F238E27FC236}">
                  <a16:creationId xmlns:a16="http://schemas.microsoft.com/office/drawing/2014/main" id="{0C66064E-4936-3547-A94D-E65D7B9DE1B5}"/>
                </a:ext>
              </a:extLst>
            </p:cNvPr>
            <p:cNvSpPr/>
            <p:nvPr/>
          </p:nvSpPr>
          <p:spPr>
            <a:xfrm>
              <a:off x="2664254" y="19173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1" name="pt759">
              <a:extLst>
                <a:ext uri="{FF2B5EF4-FFF2-40B4-BE49-F238E27FC236}">
                  <a16:creationId xmlns:a16="http://schemas.microsoft.com/office/drawing/2014/main" id="{3BB2110C-DE10-374A-AD26-F27821DC27BF}"/>
                </a:ext>
              </a:extLst>
            </p:cNvPr>
            <p:cNvSpPr/>
            <p:nvPr/>
          </p:nvSpPr>
          <p:spPr>
            <a:xfrm>
              <a:off x="2665223" y="19170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2" name="pt760">
              <a:extLst>
                <a:ext uri="{FF2B5EF4-FFF2-40B4-BE49-F238E27FC236}">
                  <a16:creationId xmlns:a16="http://schemas.microsoft.com/office/drawing/2014/main" id="{F15042D1-1BB7-BE4E-BB42-487962654F67}"/>
                </a:ext>
              </a:extLst>
            </p:cNvPr>
            <p:cNvSpPr/>
            <p:nvPr/>
          </p:nvSpPr>
          <p:spPr>
            <a:xfrm>
              <a:off x="2666194" y="19162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3" name="pt761">
              <a:extLst>
                <a:ext uri="{FF2B5EF4-FFF2-40B4-BE49-F238E27FC236}">
                  <a16:creationId xmlns:a16="http://schemas.microsoft.com/office/drawing/2014/main" id="{F07392F1-E260-BD44-9BA4-1A00C63FEB75}"/>
                </a:ext>
              </a:extLst>
            </p:cNvPr>
            <p:cNvSpPr/>
            <p:nvPr/>
          </p:nvSpPr>
          <p:spPr>
            <a:xfrm>
              <a:off x="2667168" y="19156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4" name="pt762">
              <a:extLst>
                <a:ext uri="{FF2B5EF4-FFF2-40B4-BE49-F238E27FC236}">
                  <a16:creationId xmlns:a16="http://schemas.microsoft.com/office/drawing/2014/main" id="{A164DC31-0B0A-7948-AE1C-57E2073C9F7B}"/>
                </a:ext>
              </a:extLst>
            </p:cNvPr>
            <p:cNvSpPr/>
            <p:nvPr/>
          </p:nvSpPr>
          <p:spPr>
            <a:xfrm>
              <a:off x="2668144" y="19153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5" name="pt763">
              <a:extLst>
                <a:ext uri="{FF2B5EF4-FFF2-40B4-BE49-F238E27FC236}">
                  <a16:creationId xmlns:a16="http://schemas.microsoft.com/office/drawing/2014/main" id="{E9B57A96-DEB5-C54F-801C-75E640A056E9}"/>
                </a:ext>
              </a:extLst>
            </p:cNvPr>
            <p:cNvSpPr/>
            <p:nvPr/>
          </p:nvSpPr>
          <p:spPr>
            <a:xfrm>
              <a:off x="2669122" y="19104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6" name="pt764">
              <a:extLst>
                <a:ext uri="{FF2B5EF4-FFF2-40B4-BE49-F238E27FC236}">
                  <a16:creationId xmlns:a16="http://schemas.microsoft.com/office/drawing/2014/main" id="{08F11DE6-7125-554D-A143-303FFF6A1633}"/>
                </a:ext>
              </a:extLst>
            </p:cNvPr>
            <p:cNvSpPr/>
            <p:nvPr/>
          </p:nvSpPr>
          <p:spPr>
            <a:xfrm>
              <a:off x="2670102" y="19103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7" name="pt765">
              <a:extLst>
                <a:ext uri="{FF2B5EF4-FFF2-40B4-BE49-F238E27FC236}">
                  <a16:creationId xmlns:a16="http://schemas.microsoft.com/office/drawing/2014/main" id="{CAD1A046-7A98-614F-9616-9C0D2DF5D96A}"/>
                </a:ext>
              </a:extLst>
            </p:cNvPr>
            <p:cNvSpPr/>
            <p:nvPr/>
          </p:nvSpPr>
          <p:spPr>
            <a:xfrm>
              <a:off x="2671084" y="19102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8" name="pt766">
              <a:extLst>
                <a:ext uri="{FF2B5EF4-FFF2-40B4-BE49-F238E27FC236}">
                  <a16:creationId xmlns:a16="http://schemas.microsoft.com/office/drawing/2014/main" id="{CAC640E4-9758-AE42-8088-589429B2A0CA}"/>
                </a:ext>
              </a:extLst>
            </p:cNvPr>
            <p:cNvSpPr/>
            <p:nvPr/>
          </p:nvSpPr>
          <p:spPr>
            <a:xfrm>
              <a:off x="2672068" y="19102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59" name="pt767">
              <a:extLst>
                <a:ext uri="{FF2B5EF4-FFF2-40B4-BE49-F238E27FC236}">
                  <a16:creationId xmlns:a16="http://schemas.microsoft.com/office/drawing/2014/main" id="{63799ACB-3011-224D-BE15-99BE1859B262}"/>
                </a:ext>
              </a:extLst>
            </p:cNvPr>
            <p:cNvSpPr/>
            <p:nvPr/>
          </p:nvSpPr>
          <p:spPr>
            <a:xfrm>
              <a:off x="2673055" y="190982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0" name="pt768">
              <a:extLst>
                <a:ext uri="{FF2B5EF4-FFF2-40B4-BE49-F238E27FC236}">
                  <a16:creationId xmlns:a16="http://schemas.microsoft.com/office/drawing/2014/main" id="{8CC43D7D-F8B2-E245-9D23-397289A6017F}"/>
                </a:ext>
              </a:extLst>
            </p:cNvPr>
            <p:cNvSpPr/>
            <p:nvPr/>
          </p:nvSpPr>
          <p:spPr>
            <a:xfrm>
              <a:off x="2674044" y="19080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1" name="pt769">
              <a:extLst>
                <a:ext uri="{FF2B5EF4-FFF2-40B4-BE49-F238E27FC236}">
                  <a16:creationId xmlns:a16="http://schemas.microsoft.com/office/drawing/2014/main" id="{5BA80006-087F-2E43-B7D0-ABCE57E77CDA}"/>
                </a:ext>
              </a:extLst>
            </p:cNvPr>
            <p:cNvSpPr/>
            <p:nvPr/>
          </p:nvSpPr>
          <p:spPr>
            <a:xfrm>
              <a:off x="2675035" y="19080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2" name="pt770">
              <a:extLst>
                <a:ext uri="{FF2B5EF4-FFF2-40B4-BE49-F238E27FC236}">
                  <a16:creationId xmlns:a16="http://schemas.microsoft.com/office/drawing/2014/main" id="{5DA94EA5-6E0F-1E4E-83CD-1EDB5032C746}"/>
                </a:ext>
              </a:extLst>
            </p:cNvPr>
            <p:cNvSpPr/>
            <p:nvPr/>
          </p:nvSpPr>
          <p:spPr>
            <a:xfrm>
              <a:off x="2676029" y="19080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3" name="pt771">
              <a:extLst>
                <a:ext uri="{FF2B5EF4-FFF2-40B4-BE49-F238E27FC236}">
                  <a16:creationId xmlns:a16="http://schemas.microsoft.com/office/drawing/2014/main" id="{52A3B02C-C87E-1C40-9918-EB964BFB4CC4}"/>
                </a:ext>
              </a:extLst>
            </p:cNvPr>
            <p:cNvSpPr/>
            <p:nvPr/>
          </p:nvSpPr>
          <p:spPr>
            <a:xfrm>
              <a:off x="2677025" y="19077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4" name="pt772">
              <a:extLst>
                <a:ext uri="{FF2B5EF4-FFF2-40B4-BE49-F238E27FC236}">
                  <a16:creationId xmlns:a16="http://schemas.microsoft.com/office/drawing/2014/main" id="{19E228FA-C4AE-654B-9B3A-B10653F1A278}"/>
                </a:ext>
              </a:extLst>
            </p:cNvPr>
            <p:cNvSpPr/>
            <p:nvPr/>
          </p:nvSpPr>
          <p:spPr>
            <a:xfrm>
              <a:off x="2678023" y="19075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5" name="pt773">
              <a:extLst>
                <a:ext uri="{FF2B5EF4-FFF2-40B4-BE49-F238E27FC236}">
                  <a16:creationId xmlns:a16="http://schemas.microsoft.com/office/drawing/2014/main" id="{E160A20B-83DE-C54E-8F74-0671FB9FAE8B}"/>
                </a:ext>
              </a:extLst>
            </p:cNvPr>
            <p:cNvSpPr/>
            <p:nvPr/>
          </p:nvSpPr>
          <p:spPr>
            <a:xfrm>
              <a:off x="2679024" y="19069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6" name="pt774">
              <a:extLst>
                <a:ext uri="{FF2B5EF4-FFF2-40B4-BE49-F238E27FC236}">
                  <a16:creationId xmlns:a16="http://schemas.microsoft.com/office/drawing/2014/main" id="{A61C005F-D460-284A-9B74-C30114127725}"/>
                </a:ext>
              </a:extLst>
            </p:cNvPr>
            <p:cNvSpPr/>
            <p:nvPr/>
          </p:nvSpPr>
          <p:spPr>
            <a:xfrm>
              <a:off x="2680027" y="19069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7" name="pt775">
              <a:extLst>
                <a:ext uri="{FF2B5EF4-FFF2-40B4-BE49-F238E27FC236}">
                  <a16:creationId xmlns:a16="http://schemas.microsoft.com/office/drawing/2014/main" id="{B2259EF1-2D93-4D49-9FD0-430ABBCDED59}"/>
                </a:ext>
              </a:extLst>
            </p:cNvPr>
            <p:cNvSpPr/>
            <p:nvPr/>
          </p:nvSpPr>
          <p:spPr>
            <a:xfrm>
              <a:off x="2681032" y="190635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8" name="pt776">
              <a:extLst>
                <a:ext uri="{FF2B5EF4-FFF2-40B4-BE49-F238E27FC236}">
                  <a16:creationId xmlns:a16="http://schemas.microsoft.com/office/drawing/2014/main" id="{C153A330-3DFD-E24F-9606-729F4CFA1FE6}"/>
                </a:ext>
              </a:extLst>
            </p:cNvPr>
            <p:cNvSpPr/>
            <p:nvPr/>
          </p:nvSpPr>
          <p:spPr>
            <a:xfrm>
              <a:off x="2682040" y="19061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69" name="pt777">
              <a:extLst>
                <a:ext uri="{FF2B5EF4-FFF2-40B4-BE49-F238E27FC236}">
                  <a16:creationId xmlns:a16="http://schemas.microsoft.com/office/drawing/2014/main" id="{925742C3-3BB8-1F4A-8E07-C5715B689B5D}"/>
                </a:ext>
              </a:extLst>
            </p:cNvPr>
            <p:cNvSpPr/>
            <p:nvPr/>
          </p:nvSpPr>
          <p:spPr>
            <a:xfrm>
              <a:off x="2683051" y="19061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0" name="pt778">
              <a:extLst>
                <a:ext uri="{FF2B5EF4-FFF2-40B4-BE49-F238E27FC236}">
                  <a16:creationId xmlns:a16="http://schemas.microsoft.com/office/drawing/2014/main" id="{B1CF1438-901F-054E-A73C-56311E57CA9D}"/>
                </a:ext>
              </a:extLst>
            </p:cNvPr>
            <p:cNvSpPr/>
            <p:nvPr/>
          </p:nvSpPr>
          <p:spPr>
            <a:xfrm>
              <a:off x="2684064" y="19053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1" name="pt779">
              <a:extLst>
                <a:ext uri="{FF2B5EF4-FFF2-40B4-BE49-F238E27FC236}">
                  <a16:creationId xmlns:a16="http://schemas.microsoft.com/office/drawing/2014/main" id="{7ECE075D-30E6-BE40-A8BA-29B14CD9D8F2}"/>
                </a:ext>
              </a:extLst>
            </p:cNvPr>
            <p:cNvSpPr/>
            <p:nvPr/>
          </p:nvSpPr>
          <p:spPr>
            <a:xfrm>
              <a:off x="2685079" y="190493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2" name="pt780">
              <a:extLst>
                <a:ext uri="{FF2B5EF4-FFF2-40B4-BE49-F238E27FC236}">
                  <a16:creationId xmlns:a16="http://schemas.microsoft.com/office/drawing/2014/main" id="{5934959D-9BA9-CC45-A078-E8BF9E3A395B}"/>
                </a:ext>
              </a:extLst>
            </p:cNvPr>
            <p:cNvSpPr/>
            <p:nvPr/>
          </p:nvSpPr>
          <p:spPr>
            <a:xfrm>
              <a:off x="2686097" y="19036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3" name="pt781">
              <a:extLst>
                <a:ext uri="{FF2B5EF4-FFF2-40B4-BE49-F238E27FC236}">
                  <a16:creationId xmlns:a16="http://schemas.microsoft.com/office/drawing/2014/main" id="{A2A260A8-C56D-A04A-9FE8-5C8EF96330D0}"/>
                </a:ext>
              </a:extLst>
            </p:cNvPr>
            <p:cNvSpPr/>
            <p:nvPr/>
          </p:nvSpPr>
          <p:spPr>
            <a:xfrm>
              <a:off x="2687117" y="19034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4" name="pt782">
              <a:extLst>
                <a:ext uri="{FF2B5EF4-FFF2-40B4-BE49-F238E27FC236}">
                  <a16:creationId xmlns:a16="http://schemas.microsoft.com/office/drawing/2014/main" id="{2F47DA7D-3560-CD43-9D58-595D18AB4B56}"/>
                </a:ext>
              </a:extLst>
            </p:cNvPr>
            <p:cNvSpPr/>
            <p:nvPr/>
          </p:nvSpPr>
          <p:spPr>
            <a:xfrm>
              <a:off x="2688140" y="19027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5" name="pt783">
              <a:extLst>
                <a:ext uri="{FF2B5EF4-FFF2-40B4-BE49-F238E27FC236}">
                  <a16:creationId xmlns:a16="http://schemas.microsoft.com/office/drawing/2014/main" id="{E59723DD-1E81-FD49-8FEE-1F2C74DDD689}"/>
                </a:ext>
              </a:extLst>
            </p:cNvPr>
            <p:cNvSpPr/>
            <p:nvPr/>
          </p:nvSpPr>
          <p:spPr>
            <a:xfrm>
              <a:off x="2689166" y="19023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6" name="pt784">
              <a:extLst>
                <a:ext uri="{FF2B5EF4-FFF2-40B4-BE49-F238E27FC236}">
                  <a16:creationId xmlns:a16="http://schemas.microsoft.com/office/drawing/2014/main" id="{0FF44B84-40E5-814A-BAC9-FC315476222B}"/>
                </a:ext>
              </a:extLst>
            </p:cNvPr>
            <p:cNvSpPr/>
            <p:nvPr/>
          </p:nvSpPr>
          <p:spPr>
            <a:xfrm>
              <a:off x="2690194" y="190181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7" name="pt785">
              <a:extLst>
                <a:ext uri="{FF2B5EF4-FFF2-40B4-BE49-F238E27FC236}">
                  <a16:creationId xmlns:a16="http://schemas.microsoft.com/office/drawing/2014/main" id="{868A7070-CC75-DF45-BCC4-98F0DE4C5AB1}"/>
                </a:ext>
              </a:extLst>
            </p:cNvPr>
            <p:cNvSpPr/>
            <p:nvPr/>
          </p:nvSpPr>
          <p:spPr>
            <a:xfrm>
              <a:off x="2691225" y="19006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8" name="pt786">
              <a:extLst>
                <a:ext uri="{FF2B5EF4-FFF2-40B4-BE49-F238E27FC236}">
                  <a16:creationId xmlns:a16="http://schemas.microsoft.com/office/drawing/2014/main" id="{DD2C8873-5530-FA4E-888A-43FC2ABD8B2B}"/>
                </a:ext>
              </a:extLst>
            </p:cNvPr>
            <p:cNvSpPr/>
            <p:nvPr/>
          </p:nvSpPr>
          <p:spPr>
            <a:xfrm>
              <a:off x="2692259" y="19003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79" name="pt787">
              <a:extLst>
                <a:ext uri="{FF2B5EF4-FFF2-40B4-BE49-F238E27FC236}">
                  <a16:creationId xmlns:a16="http://schemas.microsoft.com/office/drawing/2014/main" id="{DA8AF361-4AC8-7A4C-8A85-116C8B4A2E18}"/>
                </a:ext>
              </a:extLst>
            </p:cNvPr>
            <p:cNvSpPr/>
            <p:nvPr/>
          </p:nvSpPr>
          <p:spPr>
            <a:xfrm>
              <a:off x="2693295" y="18976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0" name="pt788">
              <a:extLst>
                <a:ext uri="{FF2B5EF4-FFF2-40B4-BE49-F238E27FC236}">
                  <a16:creationId xmlns:a16="http://schemas.microsoft.com/office/drawing/2014/main" id="{16695F11-0EF5-0945-9034-2BE9A52F98A2}"/>
                </a:ext>
              </a:extLst>
            </p:cNvPr>
            <p:cNvSpPr/>
            <p:nvPr/>
          </p:nvSpPr>
          <p:spPr>
            <a:xfrm>
              <a:off x="2694334" y="18965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1" name="pt789">
              <a:extLst>
                <a:ext uri="{FF2B5EF4-FFF2-40B4-BE49-F238E27FC236}">
                  <a16:creationId xmlns:a16="http://schemas.microsoft.com/office/drawing/2014/main" id="{CB95C69F-7CAC-FE41-BF80-8875624E86DB}"/>
                </a:ext>
              </a:extLst>
            </p:cNvPr>
            <p:cNvSpPr/>
            <p:nvPr/>
          </p:nvSpPr>
          <p:spPr>
            <a:xfrm>
              <a:off x="2695376" y="18959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2" name="pt790">
              <a:extLst>
                <a:ext uri="{FF2B5EF4-FFF2-40B4-BE49-F238E27FC236}">
                  <a16:creationId xmlns:a16="http://schemas.microsoft.com/office/drawing/2014/main" id="{C61FAFD5-617D-1842-8206-913C1707C445}"/>
                </a:ext>
              </a:extLst>
            </p:cNvPr>
            <p:cNvSpPr/>
            <p:nvPr/>
          </p:nvSpPr>
          <p:spPr>
            <a:xfrm>
              <a:off x="2696421" y="18959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3" name="pt791">
              <a:extLst>
                <a:ext uri="{FF2B5EF4-FFF2-40B4-BE49-F238E27FC236}">
                  <a16:creationId xmlns:a16="http://schemas.microsoft.com/office/drawing/2014/main" id="{0EED07A4-2F32-024B-88BD-436ACF98BFD7}"/>
                </a:ext>
              </a:extLst>
            </p:cNvPr>
            <p:cNvSpPr/>
            <p:nvPr/>
          </p:nvSpPr>
          <p:spPr>
            <a:xfrm>
              <a:off x="2697468" y="18939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4" name="pt792">
              <a:extLst>
                <a:ext uri="{FF2B5EF4-FFF2-40B4-BE49-F238E27FC236}">
                  <a16:creationId xmlns:a16="http://schemas.microsoft.com/office/drawing/2014/main" id="{AFDAC00F-38AB-7546-B438-D13C9243D73A}"/>
                </a:ext>
              </a:extLst>
            </p:cNvPr>
            <p:cNvSpPr/>
            <p:nvPr/>
          </p:nvSpPr>
          <p:spPr>
            <a:xfrm>
              <a:off x="2698518" y="18925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5" name="pt793">
              <a:extLst>
                <a:ext uri="{FF2B5EF4-FFF2-40B4-BE49-F238E27FC236}">
                  <a16:creationId xmlns:a16="http://schemas.microsoft.com/office/drawing/2014/main" id="{07201717-9C66-2047-A0AE-8CECBA6B78F8}"/>
                </a:ext>
              </a:extLst>
            </p:cNvPr>
            <p:cNvSpPr/>
            <p:nvPr/>
          </p:nvSpPr>
          <p:spPr>
            <a:xfrm>
              <a:off x="2699572" y="189234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6" name="pt794">
              <a:extLst>
                <a:ext uri="{FF2B5EF4-FFF2-40B4-BE49-F238E27FC236}">
                  <a16:creationId xmlns:a16="http://schemas.microsoft.com/office/drawing/2014/main" id="{F75CDABA-C25C-DB44-9464-7BD75320978C}"/>
                </a:ext>
              </a:extLst>
            </p:cNvPr>
            <p:cNvSpPr/>
            <p:nvPr/>
          </p:nvSpPr>
          <p:spPr>
            <a:xfrm>
              <a:off x="2700628" y="189121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7" name="pt795">
              <a:extLst>
                <a:ext uri="{FF2B5EF4-FFF2-40B4-BE49-F238E27FC236}">
                  <a16:creationId xmlns:a16="http://schemas.microsoft.com/office/drawing/2014/main" id="{DF771FA3-00ED-3A4F-B46E-35E0BBF56BF1}"/>
                </a:ext>
              </a:extLst>
            </p:cNvPr>
            <p:cNvSpPr/>
            <p:nvPr/>
          </p:nvSpPr>
          <p:spPr>
            <a:xfrm>
              <a:off x="2701687" y="18910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8" name="pt796">
              <a:extLst>
                <a:ext uri="{FF2B5EF4-FFF2-40B4-BE49-F238E27FC236}">
                  <a16:creationId xmlns:a16="http://schemas.microsoft.com/office/drawing/2014/main" id="{D20B8660-4CC2-3349-8C86-585CFA0D8AD0}"/>
                </a:ext>
              </a:extLst>
            </p:cNvPr>
            <p:cNvSpPr/>
            <p:nvPr/>
          </p:nvSpPr>
          <p:spPr>
            <a:xfrm>
              <a:off x="2702749" y="18900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89" name="pt797">
              <a:extLst>
                <a:ext uri="{FF2B5EF4-FFF2-40B4-BE49-F238E27FC236}">
                  <a16:creationId xmlns:a16="http://schemas.microsoft.com/office/drawing/2014/main" id="{4F0CD1C8-5149-824E-93E6-40F373BF96FC}"/>
                </a:ext>
              </a:extLst>
            </p:cNvPr>
            <p:cNvSpPr/>
            <p:nvPr/>
          </p:nvSpPr>
          <p:spPr>
            <a:xfrm>
              <a:off x="2703813" y="18895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0" name="pt798">
              <a:extLst>
                <a:ext uri="{FF2B5EF4-FFF2-40B4-BE49-F238E27FC236}">
                  <a16:creationId xmlns:a16="http://schemas.microsoft.com/office/drawing/2014/main" id="{27288814-15AA-3146-B53B-788EE9A63560}"/>
                </a:ext>
              </a:extLst>
            </p:cNvPr>
            <p:cNvSpPr/>
            <p:nvPr/>
          </p:nvSpPr>
          <p:spPr>
            <a:xfrm>
              <a:off x="2704881" y="18892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1" name="pt799">
              <a:extLst>
                <a:ext uri="{FF2B5EF4-FFF2-40B4-BE49-F238E27FC236}">
                  <a16:creationId xmlns:a16="http://schemas.microsoft.com/office/drawing/2014/main" id="{2A756348-0F9C-9745-9802-F7E69346C741}"/>
                </a:ext>
              </a:extLst>
            </p:cNvPr>
            <p:cNvSpPr/>
            <p:nvPr/>
          </p:nvSpPr>
          <p:spPr>
            <a:xfrm>
              <a:off x="2705952" y="18883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2" name="pt800">
              <a:extLst>
                <a:ext uri="{FF2B5EF4-FFF2-40B4-BE49-F238E27FC236}">
                  <a16:creationId xmlns:a16="http://schemas.microsoft.com/office/drawing/2014/main" id="{0627D92F-79BF-A64B-85EF-EEAF19DC18F9}"/>
                </a:ext>
              </a:extLst>
            </p:cNvPr>
            <p:cNvSpPr/>
            <p:nvPr/>
          </p:nvSpPr>
          <p:spPr>
            <a:xfrm>
              <a:off x="2707026" y="18882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3" name="pt801">
              <a:extLst>
                <a:ext uri="{FF2B5EF4-FFF2-40B4-BE49-F238E27FC236}">
                  <a16:creationId xmlns:a16="http://schemas.microsoft.com/office/drawing/2014/main" id="{09783A5C-616B-1A46-8C17-E33D6D275AB3}"/>
                </a:ext>
              </a:extLst>
            </p:cNvPr>
            <p:cNvSpPr/>
            <p:nvPr/>
          </p:nvSpPr>
          <p:spPr>
            <a:xfrm>
              <a:off x="2708104" y="18878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4" name="pt802">
              <a:extLst>
                <a:ext uri="{FF2B5EF4-FFF2-40B4-BE49-F238E27FC236}">
                  <a16:creationId xmlns:a16="http://schemas.microsoft.com/office/drawing/2014/main" id="{875A199B-D8E5-9E4A-AA60-CB47C6534751}"/>
                </a:ext>
              </a:extLst>
            </p:cNvPr>
            <p:cNvSpPr/>
            <p:nvPr/>
          </p:nvSpPr>
          <p:spPr>
            <a:xfrm>
              <a:off x="2709184" y="18877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5" name="pt803">
              <a:extLst>
                <a:ext uri="{FF2B5EF4-FFF2-40B4-BE49-F238E27FC236}">
                  <a16:creationId xmlns:a16="http://schemas.microsoft.com/office/drawing/2014/main" id="{F0B2E0F9-29E7-A74A-AC7C-F78D1AD1A080}"/>
                </a:ext>
              </a:extLst>
            </p:cNvPr>
            <p:cNvSpPr/>
            <p:nvPr/>
          </p:nvSpPr>
          <p:spPr>
            <a:xfrm>
              <a:off x="2710267" y="18838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6" name="pt804">
              <a:extLst>
                <a:ext uri="{FF2B5EF4-FFF2-40B4-BE49-F238E27FC236}">
                  <a16:creationId xmlns:a16="http://schemas.microsoft.com/office/drawing/2014/main" id="{CC936E9E-1199-6045-9167-2678C0C01906}"/>
                </a:ext>
              </a:extLst>
            </p:cNvPr>
            <p:cNvSpPr/>
            <p:nvPr/>
          </p:nvSpPr>
          <p:spPr>
            <a:xfrm>
              <a:off x="2711354" y="18829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7" name="pt805">
              <a:extLst>
                <a:ext uri="{FF2B5EF4-FFF2-40B4-BE49-F238E27FC236}">
                  <a16:creationId xmlns:a16="http://schemas.microsoft.com/office/drawing/2014/main" id="{EB737585-F1D1-954E-BE02-04AEFD3D3E29}"/>
                </a:ext>
              </a:extLst>
            </p:cNvPr>
            <p:cNvSpPr/>
            <p:nvPr/>
          </p:nvSpPr>
          <p:spPr>
            <a:xfrm>
              <a:off x="2712444" y="18814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8" name="pt806">
              <a:extLst>
                <a:ext uri="{FF2B5EF4-FFF2-40B4-BE49-F238E27FC236}">
                  <a16:creationId xmlns:a16="http://schemas.microsoft.com/office/drawing/2014/main" id="{039A1BE9-BB58-564B-AEDF-B4F4ACF4F42E}"/>
                </a:ext>
              </a:extLst>
            </p:cNvPr>
            <p:cNvSpPr/>
            <p:nvPr/>
          </p:nvSpPr>
          <p:spPr>
            <a:xfrm>
              <a:off x="2713537" y="18796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699" name="pt807">
              <a:extLst>
                <a:ext uri="{FF2B5EF4-FFF2-40B4-BE49-F238E27FC236}">
                  <a16:creationId xmlns:a16="http://schemas.microsoft.com/office/drawing/2014/main" id="{3E0F76CF-A5ED-6841-83E1-6AC8243FBD73}"/>
                </a:ext>
              </a:extLst>
            </p:cNvPr>
            <p:cNvSpPr/>
            <p:nvPr/>
          </p:nvSpPr>
          <p:spPr>
            <a:xfrm>
              <a:off x="2714634" y="18780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0" name="pt808">
              <a:extLst>
                <a:ext uri="{FF2B5EF4-FFF2-40B4-BE49-F238E27FC236}">
                  <a16:creationId xmlns:a16="http://schemas.microsoft.com/office/drawing/2014/main" id="{AC88F0A6-AE82-2C4F-AC1D-75D7D8D967C5}"/>
                </a:ext>
              </a:extLst>
            </p:cNvPr>
            <p:cNvSpPr/>
            <p:nvPr/>
          </p:nvSpPr>
          <p:spPr>
            <a:xfrm>
              <a:off x="2715733" y="18779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1" name="pt809">
              <a:extLst>
                <a:ext uri="{FF2B5EF4-FFF2-40B4-BE49-F238E27FC236}">
                  <a16:creationId xmlns:a16="http://schemas.microsoft.com/office/drawing/2014/main" id="{252D6C1E-12BF-C94E-8F58-2559FD88F1F7}"/>
                </a:ext>
              </a:extLst>
            </p:cNvPr>
            <p:cNvSpPr/>
            <p:nvPr/>
          </p:nvSpPr>
          <p:spPr>
            <a:xfrm>
              <a:off x="2716837" y="18771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2" name="pt810">
              <a:extLst>
                <a:ext uri="{FF2B5EF4-FFF2-40B4-BE49-F238E27FC236}">
                  <a16:creationId xmlns:a16="http://schemas.microsoft.com/office/drawing/2014/main" id="{487EE1A3-B3F2-3142-9252-5EBFA8E3C5D9}"/>
                </a:ext>
              </a:extLst>
            </p:cNvPr>
            <p:cNvSpPr/>
            <p:nvPr/>
          </p:nvSpPr>
          <p:spPr>
            <a:xfrm>
              <a:off x="2717943" y="18758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3" name="pt811">
              <a:extLst>
                <a:ext uri="{FF2B5EF4-FFF2-40B4-BE49-F238E27FC236}">
                  <a16:creationId xmlns:a16="http://schemas.microsoft.com/office/drawing/2014/main" id="{B4CFFDBF-BB75-F042-AC87-64E66591EA9D}"/>
                </a:ext>
              </a:extLst>
            </p:cNvPr>
            <p:cNvSpPr/>
            <p:nvPr/>
          </p:nvSpPr>
          <p:spPr>
            <a:xfrm>
              <a:off x="2719053" y="18756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4" name="pt812">
              <a:extLst>
                <a:ext uri="{FF2B5EF4-FFF2-40B4-BE49-F238E27FC236}">
                  <a16:creationId xmlns:a16="http://schemas.microsoft.com/office/drawing/2014/main" id="{DAAAD0CF-769A-EC42-B114-DFE82CA899E5}"/>
                </a:ext>
              </a:extLst>
            </p:cNvPr>
            <p:cNvSpPr/>
            <p:nvPr/>
          </p:nvSpPr>
          <p:spPr>
            <a:xfrm>
              <a:off x="2720167" y="187540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5" name="pt813">
              <a:extLst>
                <a:ext uri="{FF2B5EF4-FFF2-40B4-BE49-F238E27FC236}">
                  <a16:creationId xmlns:a16="http://schemas.microsoft.com/office/drawing/2014/main" id="{DFE6E37D-74BE-0A47-A99D-522D27DF5647}"/>
                </a:ext>
              </a:extLst>
            </p:cNvPr>
            <p:cNvSpPr/>
            <p:nvPr/>
          </p:nvSpPr>
          <p:spPr>
            <a:xfrm>
              <a:off x="2721284" y="18750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6" name="pt814">
              <a:extLst>
                <a:ext uri="{FF2B5EF4-FFF2-40B4-BE49-F238E27FC236}">
                  <a16:creationId xmlns:a16="http://schemas.microsoft.com/office/drawing/2014/main" id="{AE78882F-99FA-844B-9178-1BFB2B26C0A4}"/>
                </a:ext>
              </a:extLst>
            </p:cNvPr>
            <p:cNvSpPr/>
            <p:nvPr/>
          </p:nvSpPr>
          <p:spPr>
            <a:xfrm>
              <a:off x="2722404" y="187503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7" name="pt815">
              <a:extLst>
                <a:ext uri="{FF2B5EF4-FFF2-40B4-BE49-F238E27FC236}">
                  <a16:creationId xmlns:a16="http://schemas.microsoft.com/office/drawing/2014/main" id="{7ED46A25-B596-0E4B-A12E-EDAFB69F8A11}"/>
                </a:ext>
              </a:extLst>
            </p:cNvPr>
            <p:cNvSpPr/>
            <p:nvPr/>
          </p:nvSpPr>
          <p:spPr>
            <a:xfrm>
              <a:off x="2723529" y="18747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8" name="pt816">
              <a:extLst>
                <a:ext uri="{FF2B5EF4-FFF2-40B4-BE49-F238E27FC236}">
                  <a16:creationId xmlns:a16="http://schemas.microsoft.com/office/drawing/2014/main" id="{A97CB787-D774-ED42-91B2-68DB08E64415}"/>
                </a:ext>
              </a:extLst>
            </p:cNvPr>
            <p:cNvSpPr/>
            <p:nvPr/>
          </p:nvSpPr>
          <p:spPr>
            <a:xfrm>
              <a:off x="2724657" y="18738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09" name="pt817">
              <a:extLst>
                <a:ext uri="{FF2B5EF4-FFF2-40B4-BE49-F238E27FC236}">
                  <a16:creationId xmlns:a16="http://schemas.microsoft.com/office/drawing/2014/main" id="{6EC56057-3448-4E4F-AD32-2D897F9EF08F}"/>
                </a:ext>
              </a:extLst>
            </p:cNvPr>
            <p:cNvSpPr/>
            <p:nvPr/>
          </p:nvSpPr>
          <p:spPr>
            <a:xfrm>
              <a:off x="2725788" y="18734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0" name="pt818">
              <a:extLst>
                <a:ext uri="{FF2B5EF4-FFF2-40B4-BE49-F238E27FC236}">
                  <a16:creationId xmlns:a16="http://schemas.microsoft.com/office/drawing/2014/main" id="{41824E88-6DE4-614B-B222-0B6D2E01721C}"/>
                </a:ext>
              </a:extLst>
            </p:cNvPr>
            <p:cNvSpPr/>
            <p:nvPr/>
          </p:nvSpPr>
          <p:spPr>
            <a:xfrm>
              <a:off x="2726923" y="18725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1" name="pt819">
              <a:extLst>
                <a:ext uri="{FF2B5EF4-FFF2-40B4-BE49-F238E27FC236}">
                  <a16:creationId xmlns:a16="http://schemas.microsoft.com/office/drawing/2014/main" id="{4C9141DE-7D93-7743-A55C-5F376CA212CE}"/>
                </a:ext>
              </a:extLst>
            </p:cNvPr>
            <p:cNvSpPr/>
            <p:nvPr/>
          </p:nvSpPr>
          <p:spPr>
            <a:xfrm>
              <a:off x="2728062" y="18704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2" name="pt820">
              <a:extLst>
                <a:ext uri="{FF2B5EF4-FFF2-40B4-BE49-F238E27FC236}">
                  <a16:creationId xmlns:a16="http://schemas.microsoft.com/office/drawing/2014/main" id="{F5FBDF14-03D3-1742-B816-9CA58B3157FD}"/>
                </a:ext>
              </a:extLst>
            </p:cNvPr>
            <p:cNvSpPr/>
            <p:nvPr/>
          </p:nvSpPr>
          <p:spPr>
            <a:xfrm>
              <a:off x="2729205" y="18695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3" name="pt821">
              <a:extLst>
                <a:ext uri="{FF2B5EF4-FFF2-40B4-BE49-F238E27FC236}">
                  <a16:creationId xmlns:a16="http://schemas.microsoft.com/office/drawing/2014/main" id="{E12BFC9F-C492-8647-9580-579A0831D215}"/>
                </a:ext>
              </a:extLst>
            </p:cNvPr>
            <p:cNvSpPr/>
            <p:nvPr/>
          </p:nvSpPr>
          <p:spPr>
            <a:xfrm>
              <a:off x="2730351" y="18659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4" name="pt822">
              <a:extLst>
                <a:ext uri="{FF2B5EF4-FFF2-40B4-BE49-F238E27FC236}">
                  <a16:creationId xmlns:a16="http://schemas.microsoft.com/office/drawing/2014/main" id="{D40B8102-76CF-2D49-9C48-ECA68A9B59ED}"/>
                </a:ext>
              </a:extLst>
            </p:cNvPr>
            <p:cNvSpPr/>
            <p:nvPr/>
          </p:nvSpPr>
          <p:spPr>
            <a:xfrm>
              <a:off x="2731502" y="18656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5" name="pt823">
              <a:extLst>
                <a:ext uri="{FF2B5EF4-FFF2-40B4-BE49-F238E27FC236}">
                  <a16:creationId xmlns:a16="http://schemas.microsoft.com/office/drawing/2014/main" id="{C56D98F5-FB15-AF4D-8FB6-6D0F68164602}"/>
                </a:ext>
              </a:extLst>
            </p:cNvPr>
            <p:cNvSpPr/>
            <p:nvPr/>
          </p:nvSpPr>
          <p:spPr>
            <a:xfrm>
              <a:off x="2732656" y="18646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6" name="pt824">
              <a:extLst>
                <a:ext uri="{FF2B5EF4-FFF2-40B4-BE49-F238E27FC236}">
                  <a16:creationId xmlns:a16="http://schemas.microsoft.com/office/drawing/2014/main" id="{3DD4CD05-7B52-2B4C-A78B-AF42707EAC58}"/>
                </a:ext>
              </a:extLst>
            </p:cNvPr>
            <p:cNvSpPr/>
            <p:nvPr/>
          </p:nvSpPr>
          <p:spPr>
            <a:xfrm>
              <a:off x="2733814" y="18642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7" name="pt825">
              <a:extLst>
                <a:ext uri="{FF2B5EF4-FFF2-40B4-BE49-F238E27FC236}">
                  <a16:creationId xmlns:a16="http://schemas.microsoft.com/office/drawing/2014/main" id="{929B2FCC-6FED-F642-A01A-24F4DD9D0C16}"/>
                </a:ext>
              </a:extLst>
            </p:cNvPr>
            <p:cNvSpPr/>
            <p:nvPr/>
          </p:nvSpPr>
          <p:spPr>
            <a:xfrm>
              <a:off x="2734977" y="18609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8" name="pt826">
              <a:extLst>
                <a:ext uri="{FF2B5EF4-FFF2-40B4-BE49-F238E27FC236}">
                  <a16:creationId xmlns:a16="http://schemas.microsoft.com/office/drawing/2014/main" id="{49336F16-049F-454D-90B5-7B0F51331C5D}"/>
                </a:ext>
              </a:extLst>
            </p:cNvPr>
            <p:cNvSpPr/>
            <p:nvPr/>
          </p:nvSpPr>
          <p:spPr>
            <a:xfrm>
              <a:off x="2736143" y="18555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19" name="pt827">
              <a:extLst>
                <a:ext uri="{FF2B5EF4-FFF2-40B4-BE49-F238E27FC236}">
                  <a16:creationId xmlns:a16="http://schemas.microsoft.com/office/drawing/2014/main" id="{0A917462-9AFE-0E46-B982-CBBB89270F15}"/>
                </a:ext>
              </a:extLst>
            </p:cNvPr>
            <p:cNvSpPr/>
            <p:nvPr/>
          </p:nvSpPr>
          <p:spPr>
            <a:xfrm>
              <a:off x="2737314" y="18552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0" name="pt828">
              <a:extLst>
                <a:ext uri="{FF2B5EF4-FFF2-40B4-BE49-F238E27FC236}">
                  <a16:creationId xmlns:a16="http://schemas.microsoft.com/office/drawing/2014/main" id="{B9EDCFA6-6244-1B45-87D2-D3DA141C5E8E}"/>
                </a:ext>
              </a:extLst>
            </p:cNvPr>
            <p:cNvSpPr/>
            <p:nvPr/>
          </p:nvSpPr>
          <p:spPr>
            <a:xfrm>
              <a:off x="2738488" y="18546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1" name="pt829">
              <a:extLst>
                <a:ext uri="{FF2B5EF4-FFF2-40B4-BE49-F238E27FC236}">
                  <a16:creationId xmlns:a16="http://schemas.microsoft.com/office/drawing/2014/main" id="{C9A5DFAA-9079-BD46-831D-04868DBA5D0D}"/>
                </a:ext>
              </a:extLst>
            </p:cNvPr>
            <p:cNvSpPr/>
            <p:nvPr/>
          </p:nvSpPr>
          <p:spPr>
            <a:xfrm>
              <a:off x="2739667" y="18538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2" name="pt830">
              <a:extLst>
                <a:ext uri="{FF2B5EF4-FFF2-40B4-BE49-F238E27FC236}">
                  <a16:creationId xmlns:a16="http://schemas.microsoft.com/office/drawing/2014/main" id="{2871C03C-8C2B-9D45-93AB-CE06B95F3E62}"/>
                </a:ext>
              </a:extLst>
            </p:cNvPr>
            <p:cNvSpPr/>
            <p:nvPr/>
          </p:nvSpPr>
          <p:spPr>
            <a:xfrm>
              <a:off x="2740850" y="18531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3" name="pt831">
              <a:extLst>
                <a:ext uri="{FF2B5EF4-FFF2-40B4-BE49-F238E27FC236}">
                  <a16:creationId xmlns:a16="http://schemas.microsoft.com/office/drawing/2014/main" id="{139B0BA5-6717-3A40-AE32-FDBA974EDB22}"/>
                </a:ext>
              </a:extLst>
            </p:cNvPr>
            <p:cNvSpPr/>
            <p:nvPr/>
          </p:nvSpPr>
          <p:spPr>
            <a:xfrm>
              <a:off x="2742037" y="185311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4" name="pt832">
              <a:extLst>
                <a:ext uri="{FF2B5EF4-FFF2-40B4-BE49-F238E27FC236}">
                  <a16:creationId xmlns:a16="http://schemas.microsoft.com/office/drawing/2014/main" id="{A728F807-71F1-8840-8A36-1F2E8F746FD2}"/>
                </a:ext>
              </a:extLst>
            </p:cNvPr>
            <p:cNvSpPr/>
            <p:nvPr/>
          </p:nvSpPr>
          <p:spPr>
            <a:xfrm>
              <a:off x="2743229" y="18527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5" name="pt833">
              <a:extLst>
                <a:ext uri="{FF2B5EF4-FFF2-40B4-BE49-F238E27FC236}">
                  <a16:creationId xmlns:a16="http://schemas.microsoft.com/office/drawing/2014/main" id="{673C2994-FD92-C44E-B813-EABD00156E5E}"/>
                </a:ext>
              </a:extLst>
            </p:cNvPr>
            <p:cNvSpPr/>
            <p:nvPr/>
          </p:nvSpPr>
          <p:spPr>
            <a:xfrm>
              <a:off x="2744425" y="18503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6" name="pt834">
              <a:extLst>
                <a:ext uri="{FF2B5EF4-FFF2-40B4-BE49-F238E27FC236}">
                  <a16:creationId xmlns:a16="http://schemas.microsoft.com/office/drawing/2014/main" id="{9F7710CD-2E1F-8E4B-967A-54E0D60FAD54}"/>
                </a:ext>
              </a:extLst>
            </p:cNvPr>
            <p:cNvSpPr/>
            <p:nvPr/>
          </p:nvSpPr>
          <p:spPr>
            <a:xfrm>
              <a:off x="2745625" y="18503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7" name="pt835">
              <a:extLst>
                <a:ext uri="{FF2B5EF4-FFF2-40B4-BE49-F238E27FC236}">
                  <a16:creationId xmlns:a16="http://schemas.microsoft.com/office/drawing/2014/main" id="{619C0502-3A10-C64F-B0C2-21DC5D925571}"/>
                </a:ext>
              </a:extLst>
            </p:cNvPr>
            <p:cNvSpPr/>
            <p:nvPr/>
          </p:nvSpPr>
          <p:spPr>
            <a:xfrm>
              <a:off x="2746830" y="18495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8" name="pt836">
              <a:extLst>
                <a:ext uri="{FF2B5EF4-FFF2-40B4-BE49-F238E27FC236}">
                  <a16:creationId xmlns:a16="http://schemas.microsoft.com/office/drawing/2014/main" id="{EEEEADA8-BA63-F04D-9587-C5A82A8DE17A}"/>
                </a:ext>
              </a:extLst>
            </p:cNvPr>
            <p:cNvSpPr/>
            <p:nvPr/>
          </p:nvSpPr>
          <p:spPr>
            <a:xfrm>
              <a:off x="2748040" y="18487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29" name="pt837">
              <a:extLst>
                <a:ext uri="{FF2B5EF4-FFF2-40B4-BE49-F238E27FC236}">
                  <a16:creationId xmlns:a16="http://schemas.microsoft.com/office/drawing/2014/main" id="{72231A11-1775-6540-BB46-CB9DCF2F98F6}"/>
                </a:ext>
              </a:extLst>
            </p:cNvPr>
            <p:cNvSpPr/>
            <p:nvPr/>
          </p:nvSpPr>
          <p:spPr>
            <a:xfrm>
              <a:off x="2749254" y="18484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0" name="pt838">
              <a:extLst>
                <a:ext uri="{FF2B5EF4-FFF2-40B4-BE49-F238E27FC236}">
                  <a16:creationId xmlns:a16="http://schemas.microsoft.com/office/drawing/2014/main" id="{57B1DAB9-A666-B84F-9B6A-775364EE1869}"/>
                </a:ext>
              </a:extLst>
            </p:cNvPr>
            <p:cNvSpPr/>
            <p:nvPr/>
          </p:nvSpPr>
          <p:spPr>
            <a:xfrm>
              <a:off x="2750472" y="18477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1" name="pt839">
              <a:extLst>
                <a:ext uri="{FF2B5EF4-FFF2-40B4-BE49-F238E27FC236}">
                  <a16:creationId xmlns:a16="http://schemas.microsoft.com/office/drawing/2014/main" id="{EF3E1AC7-2470-EB41-9E62-BC78808BE419}"/>
                </a:ext>
              </a:extLst>
            </p:cNvPr>
            <p:cNvSpPr/>
            <p:nvPr/>
          </p:nvSpPr>
          <p:spPr>
            <a:xfrm>
              <a:off x="2751696" y="18469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2" name="pt840">
              <a:extLst>
                <a:ext uri="{FF2B5EF4-FFF2-40B4-BE49-F238E27FC236}">
                  <a16:creationId xmlns:a16="http://schemas.microsoft.com/office/drawing/2014/main" id="{7AA3FFAE-72FD-2C43-AA50-C43A0555D8BD}"/>
                </a:ext>
              </a:extLst>
            </p:cNvPr>
            <p:cNvSpPr/>
            <p:nvPr/>
          </p:nvSpPr>
          <p:spPr>
            <a:xfrm>
              <a:off x="2752924" y="18452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3" name="pt841">
              <a:extLst>
                <a:ext uri="{FF2B5EF4-FFF2-40B4-BE49-F238E27FC236}">
                  <a16:creationId xmlns:a16="http://schemas.microsoft.com/office/drawing/2014/main" id="{CDC94982-E7AE-B04B-A7AA-C9A92BD75656}"/>
                </a:ext>
              </a:extLst>
            </p:cNvPr>
            <p:cNvSpPr/>
            <p:nvPr/>
          </p:nvSpPr>
          <p:spPr>
            <a:xfrm>
              <a:off x="2754157" y="18445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4" name="pt842">
              <a:extLst>
                <a:ext uri="{FF2B5EF4-FFF2-40B4-BE49-F238E27FC236}">
                  <a16:creationId xmlns:a16="http://schemas.microsoft.com/office/drawing/2014/main" id="{AD4A3933-81BA-2C48-9ACB-841AE65CEB2C}"/>
                </a:ext>
              </a:extLst>
            </p:cNvPr>
            <p:cNvSpPr/>
            <p:nvPr/>
          </p:nvSpPr>
          <p:spPr>
            <a:xfrm>
              <a:off x="2755394" y="18429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5" name="pt843">
              <a:extLst>
                <a:ext uri="{FF2B5EF4-FFF2-40B4-BE49-F238E27FC236}">
                  <a16:creationId xmlns:a16="http://schemas.microsoft.com/office/drawing/2014/main" id="{109E42A8-D446-F041-987E-59CDDEEB01D7}"/>
                </a:ext>
              </a:extLst>
            </p:cNvPr>
            <p:cNvSpPr/>
            <p:nvPr/>
          </p:nvSpPr>
          <p:spPr>
            <a:xfrm>
              <a:off x="2756637" y="18407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6" name="pt844">
              <a:extLst>
                <a:ext uri="{FF2B5EF4-FFF2-40B4-BE49-F238E27FC236}">
                  <a16:creationId xmlns:a16="http://schemas.microsoft.com/office/drawing/2014/main" id="{599F17F6-BF6F-4B4A-ABAE-D743DE81FB49}"/>
                </a:ext>
              </a:extLst>
            </p:cNvPr>
            <p:cNvSpPr/>
            <p:nvPr/>
          </p:nvSpPr>
          <p:spPr>
            <a:xfrm>
              <a:off x="2757885" y="18406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7" name="pt845">
              <a:extLst>
                <a:ext uri="{FF2B5EF4-FFF2-40B4-BE49-F238E27FC236}">
                  <a16:creationId xmlns:a16="http://schemas.microsoft.com/office/drawing/2014/main" id="{FC4150EB-5103-7A4B-B574-00CB395CCD8F}"/>
                </a:ext>
              </a:extLst>
            </p:cNvPr>
            <p:cNvSpPr/>
            <p:nvPr/>
          </p:nvSpPr>
          <p:spPr>
            <a:xfrm>
              <a:off x="2759138" y="1839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8" name="pt846">
              <a:extLst>
                <a:ext uri="{FF2B5EF4-FFF2-40B4-BE49-F238E27FC236}">
                  <a16:creationId xmlns:a16="http://schemas.microsoft.com/office/drawing/2014/main" id="{C7E62EBC-5343-7C42-B357-AD0BEF82AFAA}"/>
                </a:ext>
              </a:extLst>
            </p:cNvPr>
            <p:cNvSpPr/>
            <p:nvPr/>
          </p:nvSpPr>
          <p:spPr>
            <a:xfrm>
              <a:off x="2760395" y="18387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39" name="pt847">
              <a:extLst>
                <a:ext uri="{FF2B5EF4-FFF2-40B4-BE49-F238E27FC236}">
                  <a16:creationId xmlns:a16="http://schemas.microsoft.com/office/drawing/2014/main" id="{91909D1F-6FCF-2240-AB9E-A222E96012C8}"/>
                </a:ext>
              </a:extLst>
            </p:cNvPr>
            <p:cNvSpPr/>
            <p:nvPr/>
          </p:nvSpPr>
          <p:spPr>
            <a:xfrm>
              <a:off x="2761658" y="18370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0" name="pt848">
              <a:extLst>
                <a:ext uri="{FF2B5EF4-FFF2-40B4-BE49-F238E27FC236}">
                  <a16:creationId xmlns:a16="http://schemas.microsoft.com/office/drawing/2014/main" id="{7AA6FD05-4DCC-C840-846D-041AA2962E64}"/>
                </a:ext>
              </a:extLst>
            </p:cNvPr>
            <p:cNvSpPr/>
            <p:nvPr/>
          </p:nvSpPr>
          <p:spPr>
            <a:xfrm>
              <a:off x="2762927" y="18367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1" name="pt849">
              <a:extLst>
                <a:ext uri="{FF2B5EF4-FFF2-40B4-BE49-F238E27FC236}">
                  <a16:creationId xmlns:a16="http://schemas.microsoft.com/office/drawing/2014/main" id="{1F3B585B-2DF7-274C-8714-807240388CB1}"/>
                </a:ext>
              </a:extLst>
            </p:cNvPr>
            <p:cNvSpPr/>
            <p:nvPr/>
          </p:nvSpPr>
          <p:spPr>
            <a:xfrm>
              <a:off x="2764200" y="18330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2" name="pt850">
              <a:extLst>
                <a:ext uri="{FF2B5EF4-FFF2-40B4-BE49-F238E27FC236}">
                  <a16:creationId xmlns:a16="http://schemas.microsoft.com/office/drawing/2014/main" id="{BF70626A-1244-0B4E-9066-E2ADF33D0EEB}"/>
                </a:ext>
              </a:extLst>
            </p:cNvPr>
            <p:cNvSpPr/>
            <p:nvPr/>
          </p:nvSpPr>
          <p:spPr>
            <a:xfrm>
              <a:off x="2765479" y="18327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3" name="pt851">
              <a:extLst>
                <a:ext uri="{FF2B5EF4-FFF2-40B4-BE49-F238E27FC236}">
                  <a16:creationId xmlns:a16="http://schemas.microsoft.com/office/drawing/2014/main" id="{101619EF-2AB4-6441-8522-895F71BE2DAB}"/>
                </a:ext>
              </a:extLst>
            </p:cNvPr>
            <p:cNvSpPr/>
            <p:nvPr/>
          </p:nvSpPr>
          <p:spPr>
            <a:xfrm>
              <a:off x="2766764" y="18311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4" name="pt852">
              <a:extLst>
                <a:ext uri="{FF2B5EF4-FFF2-40B4-BE49-F238E27FC236}">
                  <a16:creationId xmlns:a16="http://schemas.microsoft.com/office/drawing/2014/main" id="{111B6515-1DC6-6841-88A8-2BB1210E08B7}"/>
                </a:ext>
              </a:extLst>
            </p:cNvPr>
            <p:cNvSpPr/>
            <p:nvPr/>
          </p:nvSpPr>
          <p:spPr>
            <a:xfrm>
              <a:off x="2768053" y="18309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5" name="pt853">
              <a:extLst>
                <a:ext uri="{FF2B5EF4-FFF2-40B4-BE49-F238E27FC236}">
                  <a16:creationId xmlns:a16="http://schemas.microsoft.com/office/drawing/2014/main" id="{D43FA381-2DEC-1C43-9E6F-19DB5E4E4016}"/>
                </a:ext>
              </a:extLst>
            </p:cNvPr>
            <p:cNvSpPr/>
            <p:nvPr/>
          </p:nvSpPr>
          <p:spPr>
            <a:xfrm>
              <a:off x="2769349" y="18280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6" name="pt854">
              <a:extLst>
                <a:ext uri="{FF2B5EF4-FFF2-40B4-BE49-F238E27FC236}">
                  <a16:creationId xmlns:a16="http://schemas.microsoft.com/office/drawing/2014/main" id="{79D8154F-E6E0-1C4A-B339-D7A7EAB34DF0}"/>
                </a:ext>
              </a:extLst>
            </p:cNvPr>
            <p:cNvSpPr/>
            <p:nvPr/>
          </p:nvSpPr>
          <p:spPr>
            <a:xfrm>
              <a:off x="2770650" y="18244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7" name="pt855">
              <a:extLst>
                <a:ext uri="{FF2B5EF4-FFF2-40B4-BE49-F238E27FC236}">
                  <a16:creationId xmlns:a16="http://schemas.microsoft.com/office/drawing/2014/main" id="{8A7274ED-6142-F746-9C62-493D4040911C}"/>
                </a:ext>
              </a:extLst>
            </p:cNvPr>
            <p:cNvSpPr/>
            <p:nvPr/>
          </p:nvSpPr>
          <p:spPr>
            <a:xfrm>
              <a:off x="2771957" y="18242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8" name="pt856">
              <a:extLst>
                <a:ext uri="{FF2B5EF4-FFF2-40B4-BE49-F238E27FC236}">
                  <a16:creationId xmlns:a16="http://schemas.microsoft.com/office/drawing/2014/main" id="{348564D8-740F-D448-B083-8C8416BC61A0}"/>
                </a:ext>
              </a:extLst>
            </p:cNvPr>
            <p:cNvSpPr/>
            <p:nvPr/>
          </p:nvSpPr>
          <p:spPr>
            <a:xfrm>
              <a:off x="2773269" y="18235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49" name="pt857">
              <a:extLst>
                <a:ext uri="{FF2B5EF4-FFF2-40B4-BE49-F238E27FC236}">
                  <a16:creationId xmlns:a16="http://schemas.microsoft.com/office/drawing/2014/main" id="{AB2DCDCC-67B4-7440-9ED0-1F58AB793000}"/>
                </a:ext>
              </a:extLst>
            </p:cNvPr>
            <p:cNvSpPr/>
            <p:nvPr/>
          </p:nvSpPr>
          <p:spPr>
            <a:xfrm>
              <a:off x="2774588" y="182150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0" name="pt858">
              <a:extLst>
                <a:ext uri="{FF2B5EF4-FFF2-40B4-BE49-F238E27FC236}">
                  <a16:creationId xmlns:a16="http://schemas.microsoft.com/office/drawing/2014/main" id="{875E38FF-80B7-A444-9EBE-96A49E833D70}"/>
                </a:ext>
              </a:extLst>
            </p:cNvPr>
            <p:cNvSpPr/>
            <p:nvPr/>
          </p:nvSpPr>
          <p:spPr>
            <a:xfrm>
              <a:off x="2775912" y="18193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1" name="pt859">
              <a:extLst>
                <a:ext uri="{FF2B5EF4-FFF2-40B4-BE49-F238E27FC236}">
                  <a16:creationId xmlns:a16="http://schemas.microsoft.com/office/drawing/2014/main" id="{C3DB080A-BEC7-1E42-9396-F9C69856AD33}"/>
                </a:ext>
              </a:extLst>
            </p:cNvPr>
            <p:cNvSpPr/>
            <p:nvPr/>
          </p:nvSpPr>
          <p:spPr>
            <a:xfrm>
              <a:off x="2777243" y="18179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2" name="pt860">
              <a:extLst>
                <a:ext uri="{FF2B5EF4-FFF2-40B4-BE49-F238E27FC236}">
                  <a16:creationId xmlns:a16="http://schemas.microsoft.com/office/drawing/2014/main" id="{C2E310B6-EA23-B043-A3C7-839F835EB80A}"/>
                </a:ext>
              </a:extLst>
            </p:cNvPr>
            <p:cNvSpPr/>
            <p:nvPr/>
          </p:nvSpPr>
          <p:spPr>
            <a:xfrm>
              <a:off x="2778580" y="18116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3" name="pt861">
              <a:extLst>
                <a:ext uri="{FF2B5EF4-FFF2-40B4-BE49-F238E27FC236}">
                  <a16:creationId xmlns:a16="http://schemas.microsoft.com/office/drawing/2014/main" id="{F1EEE78E-A281-9547-A589-B82EA68A97C4}"/>
                </a:ext>
              </a:extLst>
            </p:cNvPr>
            <p:cNvSpPr/>
            <p:nvPr/>
          </p:nvSpPr>
          <p:spPr>
            <a:xfrm>
              <a:off x="2779922" y="18084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4" name="pt862">
              <a:extLst>
                <a:ext uri="{FF2B5EF4-FFF2-40B4-BE49-F238E27FC236}">
                  <a16:creationId xmlns:a16="http://schemas.microsoft.com/office/drawing/2014/main" id="{EDD8932A-BD10-BC42-9A46-9B8F37E4687F}"/>
                </a:ext>
              </a:extLst>
            </p:cNvPr>
            <p:cNvSpPr/>
            <p:nvPr/>
          </p:nvSpPr>
          <p:spPr>
            <a:xfrm>
              <a:off x="2781271" y="18066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5" name="pt863">
              <a:extLst>
                <a:ext uri="{FF2B5EF4-FFF2-40B4-BE49-F238E27FC236}">
                  <a16:creationId xmlns:a16="http://schemas.microsoft.com/office/drawing/2014/main" id="{BBA6D663-6D1C-AF40-8C07-C3087FBB8062}"/>
                </a:ext>
              </a:extLst>
            </p:cNvPr>
            <p:cNvSpPr/>
            <p:nvPr/>
          </p:nvSpPr>
          <p:spPr>
            <a:xfrm>
              <a:off x="2782627" y="180502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6" name="pt864">
              <a:extLst>
                <a:ext uri="{FF2B5EF4-FFF2-40B4-BE49-F238E27FC236}">
                  <a16:creationId xmlns:a16="http://schemas.microsoft.com/office/drawing/2014/main" id="{0081E9C8-D3BD-6443-8EB3-43E022D905C8}"/>
                </a:ext>
              </a:extLst>
            </p:cNvPr>
            <p:cNvSpPr/>
            <p:nvPr/>
          </p:nvSpPr>
          <p:spPr>
            <a:xfrm>
              <a:off x="2783989" y="18038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7" name="pt865">
              <a:extLst>
                <a:ext uri="{FF2B5EF4-FFF2-40B4-BE49-F238E27FC236}">
                  <a16:creationId xmlns:a16="http://schemas.microsoft.com/office/drawing/2014/main" id="{FB126926-997B-7E43-A72F-5F2C02345F38}"/>
                </a:ext>
              </a:extLst>
            </p:cNvPr>
            <p:cNvSpPr/>
            <p:nvPr/>
          </p:nvSpPr>
          <p:spPr>
            <a:xfrm>
              <a:off x="2785357" y="18034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8" name="pt866">
              <a:extLst>
                <a:ext uri="{FF2B5EF4-FFF2-40B4-BE49-F238E27FC236}">
                  <a16:creationId xmlns:a16="http://schemas.microsoft.com/office/drawing/2014/main" id="{C0B6606C-3F65-EA44-A0DB-D5E1A236006F}"/>
                </a:ext>
              </a:extLst>
            </p:cNvPr>
            <p:cNvSpPr/>
            <p:nvPr/>
          </p:nvSpPr>
          <p:spPr>
            <a:xfrm>
              <a:off x="2786732" y="18021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59" name="pt867">
              <a:extLst>
                <a:ext uri="{FF2B5EF4-FFF2-40B4-BE49-F238E27FC236}">
                  <a16:creationId xmlns:a16="http://schemas.microsoft.com/office/drawing/2014/main" id="{E0A56D10-F156-0B41-8686-7DDE222FE36F}"/>
                </a:ext>
              </a:extLst>
            </p:cNvPr>
            <p:cNvSpPr/>
            <p:nvPr/>
          </p:nvSpPr>
          <p:spPr>
            <a:xfrm>
              <a:off x="2788114" y="18018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0" name="pt868">
              <a:extLst>
                <a:ext uri="{FF2B5EF4-FFF2-40B4-BE49-F238E27FC236}">
                  <a16:creationId xmlns:a16="http://schemas.microsoft.com/office/drawing/2014/main" id="{63724034-9A96-3A42-A1B2-99322626A322}"/>
                </a:ext>
              </a:extLst>
            </p:cNvPr>
            <p:cNvSpPr/>
            <p:nvPr/>
          </p:nvSpPr>
          <p:spPr>
            <a:xfrm>
              <a:off x="2789502" y="18013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1" name="pt869">
              <a:extLst>
                <a:ext uri="{FF2B5EF4-FFF2-40B4-BE49-F238E27FC236}">
                  <a16:creationId xmlns:a16="http://schemas.microsoft.com/office/drawing/2014/main" id="{805AEF0D-3DCE-3D4B-A2C8-30A5F53049EF}"/>
                </a:ext>
              </a:extLst>
            </p:cNvPr>
            <p:cNvSpPr/>
            <p:nvPr/>
          </p:nvSpPr>
          <p:spPr>
            <a:xfrm>
              <a:off x="2790898" y="18001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2" name="pt870">
              <a:extLst>
                <a:ext uri="{FF2B5EF4-FFF2-40B4-BE49-F238E27FC236}">
                  <a16:creationId xmlns:a16="http://schemas.microsoft.com/office/drawing/2014/main" id="{9C3D0F72-AA44-7541-B9CE-0C09B6E88FEA}"/>
                </a:ext>
              </a:extLst>
            </p:cNvPr>
            <p:cNvSpPr/>
            <p:nvPr/>
          </p:nvSpPr>
          <p:spPr>
            <a:xfrm>
              <a:off x="2792300" y="179639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3" name="pt871">
              <a:extLst>
                <a:ext uri="{FF2B5EF4-FFF2-40B4-BE49-F238E27FC236}">
                  <a16:creationId xmlns:a16="http://schemas.microsoft.com/office/drawing/2014/main" id="{AFC29440-99DD-B847-8794-44A4F53C7B1C}"/>
                </a:ext>
              </a:extLst>
            </p:cNvPr>
            <p:cNvSpPr/>
            <p:nvPr/>
          </p:nvSpPr>
          <p:spPr>
            <a:xfrm>
              <a:off x="2793710" y="17961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4" name="pt872">
              <a:extLst>
                <a:ext uri="{FF2B5EF4-FFF2-40B4-BE49-F238E27FC236}">
                  <a16:creationId xmlns:a16="http://schemas.microsoft.com/office/drawing/2014/main" id="{459953FA-66C1-5648-8D9D-CCDD8BAAC468}"/>
                </a:ext>
              </a:extLst>
            </p:cNvPr>
            <p:cNvSpPr/>
            <p:nvPr/>
          </p:nvSpPr>
          <p:spPr>
            <a:xfrm>
              <a:off x="2795127" y="17920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5" name="pt873">
              <a:extLst>
                <a:ext uri="{FF2B5EF4-FFF2-40B4-BE49-F238E27FC236}">
                  <a16:creationId xmlns:a16="http://schemas.microsoft.com/office/drawing/2014/main" id="{AC2A97B8-06E9-E144-9B7B-44A9DD9B1F5F}"/>
                </a:ext>
              </a:extLst>
            </p:cNvPr>
            <p:cNvSpPr/>
            <p:nvPr/>
          </p:nvSpPr>
          <p:spPr>
            <a:xfrm>
              <a:off x="2796551" y="179140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6" name="pt874">
              <a:extLst>
                <a:ext uri="{FF2B5EF4-FFF2-40B4-BE49-F238E27FC236}">
                  <a16:creationId xmlns:a16="http://schemas.microsoft.com/office/drawing/2014/main" id="{F4CF376C-A4A2-F247-9638-6A76138C3E27}"/>
                </a:ext>
              </a:extLst>
            </p:cNvPr>
            <p:cNvSpPr/>
            <p:nvPr/>
          </p:nvSpPr>
          <p:spPr>
            <a:xfrm>
              <a:off x="2797983" y="17911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7" name="pt875">
              <a:extLst>
                <a:ext uri="{FF2B5EF4-FFF2-40B4-BE49-F238E27FC236}">
                  <a16:creationId xmlns:a16="http://schemas.microsoft.com/office/drawing/2014/main" id="{6AD6B72A-4F94-9849-A109-C3F0F98E817F}"/>
                </a:ext>
              </a:extLst>
            </p:cNvPr>
            <p:cNvSpPr/>
            <p:nvPr/>
          </p:nvSpPr>
          <p:spPr>
            <a:xfrm>
              <a:off x="2799422" y="17910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8" name="pt876">
              <a:extLst>
                <a:ext uri="{FF2B5EF4-FFF2-40B4-BE49-F238E27FC236}">
                  <a16:creationId xmlns:a16="http://schemas.microsoft.com/office/drawing/2014/main" id="{B74C1A39-E97C-D447-A65E-0D1069E1A73B}"/>
                </a:ext>
              </a:extLst>
            </p:cNvPr>
            <p:cNvSpPr/>
            <p:nvPr/>
          </p:nvSpPr>
          <p:spPr>
            <a:xfrm>
              <a:off x="2800868" y="17888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69" name="pt877">
              <a:extLst>
                <a:ext uri="{FF2B5EF4-FFF2-40B4-BE49-F238E27FC236}">
                  <a16:creationId xmlns:a16="http://schemas.microsoft.com/office/drawing/2014/main" id="{CCEAA5D8-0576-B440-A0F6-BC28B0B55BA1}"/>
                </a:ext>
              </a:extLst>
            </p:cNvPr>
            <p:cNvSpPr/>
            <p:nvPr/>
          </p:nvSpPr>
          <p:spPr>
            <a:xfrm>
              <a:off x="2802323" y="17878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0" name="pt878">
              <a:extLst>
                <a:ext uri="{FF2B5EF4-FFF2-40B4-BE49-F238E27FC236}">
                  <a16:creationId xmlns:a16="http://schemas.microsoft.com/office/drawing/2014/main" id="{A561FC46-09AE-C144-A115-DC4F650956AA}"/>
                </a:ext>
              </a:extLst>
            </p:cNvPr>
            <p:cNvSpPr/>
            <p:nvPr/>
          </p:nvSpPr>
          <p:spPr>
            <a:xfrm>
              <a:off x="2803785" y="17847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1" name="pt879">
              <a:extLst>
                <a:ext uri="{FF2B5EF4-FFF2-40B4-BE49-F238E27FC236}">
                  <a16:creationId xmlns:a16="http://schemas.microsoft.com/office/drawing/2014/main" id="{E0448FF5-E373-384A-92D8-D67FF67A4DA8}"/>
                </a:ext>
              </a:extLst>
            </p:cNvPr>
            <p:cNvSpPr/>
            <p:nvPr/>
          </p:nvSpPr>
          <p:spPr>
            <a:xfrm>
              <a:off x="2805256" y="17820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2" name="pt880">
              <a:extLst>
                <a:ext uri="{FF2B5EF4-FFF2-40B4-BE49-F238E27FC236}">
                  <a16:creationId xmlns:a16="http://schemas.microsoft.com/office/drawing/2014/main" id="{D0C690D7-CFD2-AA47-8B75-C4CBB8B872B0}"/>
                </a:ext>
              </a:extLst>
            </p:cNvPr>
            <p:cNvSpPr/>
            <p:nvPr/>
          </p:nvSpPr>
          <p:spPr>
            <a:xfrm>
              <a:off x="2806734" y="17804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3" name="pt881">
              <a:extLst>
                <a:ext uri="{FF2B5EF4-FFF2-40B4-BE49-F238E27FC236}">
                  <a16:creationId xmlns:a16="http://schemas.microsoft.com/office/drawing/2014/main" id="{B41EB7F0-C544-084E-B84E-4C75CCDC518A}"/>
                </a:ext>
              </a:extLst>
            </p:cNvPr>
            <p:cNvSpPr/>
            <p:nvPr/>
          </p:nvSpPr>
          <p:spPr>
            <a:xfrm>
              <a:off x="2808221" y="17803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4" name="pt882">
              <a:extLst>
                <a:ext uri="{FF2B5EF4-FFF2-40B4-BE49-F238E27FC236}">
                  <a16:creationId xmlns:a16="http://schemas.microsoft.com/office/drawing/2014/main" id="{945AFA3E-6170-7C4C-9FAD-5711B40268C6}"/>
                </a:ext>
              </a:extLst>
            </p:cNvPr>
            <p:cNvSpPr/>
            <p:nvPr/>
          </p:nvSpPr>
          <p:spPr>
            <a:xfrm>
              <a:off x="2809716" y="17792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5" name="pt883">
              <a:extLst>
                <a:ext uri="{FF2B5EF4-FFF2-40B4-BE49-F238E27FC236}">
                  <a16:creationId xmlns:a16="http://schemas.microsoft.com/office/drawing/2014/main" id="{2628CB91-276F-E94C-BFA5-B81BBC7389B2}"/>
                </a:ext>
              </a:extLst>
            </p:cNvPr>
            <p:cNvSpPr/>
            <p:nvPr/>
          </p:nvSpPr>
          <p:spPr>
            <a:xfrm>
              <a:off x="2811220" y="177833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6" name="pt884">
              <a:extLst>
                <a:ext uri="{FF2B5EF4-FFF2-40B4-BE49-F238E27FC236}">
                  <a16:creationId xmlns:a16="http://schemas.microsoft.com/office/drawing/2014/main" id="{8300A41F-9257-AD4C-86BD-DF9C33025BA0}"/>
                </a:ext>
              </a:extLst>
            </p:cNvPr>
            <p:cNvSpPr/>
            <p:nvPr/>
          </p:nvSpPr>
          <p:spPr>
            <a:xfrm>
              <a:off x="2812732" y="177812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7" name="pt885">
              <a:extLst>
                <a:ext uri="{FF2B5EF4-FFF2-40B4-BE49-F238E27FC236}">
                  <a16:creationId xmlns:a16="http://schemas.microsoft.com/office/drawing/2014/main" id="{BBE63FF2-F9E1-1243-AA51-144C2B22F778}"/>
                </a:ext>
              </a:extLst>
            </p:cNvPr>
            <p:cNvSpPr/>
            <p:nvPr/>
          </p:nvSpPr>
          <p:spPr>
            <a:xfrm>
              <a:off x="2814253" y="17769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8" name="pt886">
              <a:extLst>
                <a:ext uri="{FF2B5EF4-FFF2-40B4-BE49-F238E27FC236}">
                  <a16:creationId xmlns:a16="http://schemas.microsoft.com/office/drawing/2014/main" id="{48A337B3-4050-FF4F-AD79-6B1EB22F7105}"/>
                </a:ext>
              </a:extLst>
            </p:cNvPr>
            <p:cNvSpPr/>
            <p:nvPr/>
          </p:nvSpPr>
          <p:spPr>
            <a:xfrm>
              <a:off x="2815783" y="17763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79" name="pt887">
              <a:extLst>
                <a:ext uri="{FF2B5EF4-FFF2-40B4-BE49-F238E27FC236}">
                  <a16:creationId xmlns:a16="http://schemas.microsoft.com/office/drawing/2014/main" id="{79A9103A-3BBC-0A49-A254-0EA52FD92555}"/>
                </a:ext>
              </a:extLst>
            </p:cNvPr>
            <p:cNvSpPr/>
            <p:nvPr/>
          </p:nvSpPr>
          <p:spPr>
            <a:xfrm>
              <a:off x="2817322" y="17763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0" name="pt888">
              <a:extLst>
                <a:ext uri="{FF2B5EF4-FFF2-40B4-BE49-F238E27FC236}">
                  <a16:creationId xmlns:a16="http://schemas.microsoft.com/office/drawing/2014/main" id="{8B3E50C0-11BF-1449-85F1-44790A05524C}"/>
                </a:ext>
              </a:extLst>
            </p:cNvPr>
            <p:cNvSpPr/>
            <p:nvPr/>
          </p:nvSpPr>
          <p:spPr>
            <a:xfrm>
              <a:off x="2818870" y="17740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1" name="pt889">
              <a:extLst>
                <a:ext uri="{FF2B5EF4-FFF2-40B4-BE49-F238E27FC236}">
                  <a16:creationId xmlns:a16="http://schemas.microsoft.com/office/drawing/2014/main" id="{D6C8CF74-4F70-2348-B2F6-84220A3B7985}"/>
                </a:ext>
              </a:extLst>
            </p:cNvPr>
            <p:cNvSpPr/>
            <p:nvPr/>
          </p:nvSpPr>
          <p:spPr>
            <a:xfrm>
              <a:off x="2820428" y="17721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2" name="pt890">
              <a:extLst>
                <a:ext uri="{FF2B5EF4-FFF2-40B4-BE49-F238E27FC236}">
                  <a16:creationId xmlns:a16="http://schemas.microsoft.com/office/drawing/2014/main" id="{BCE0EBD8-5E0D-D94A-AC0B-44865D16F853}"/>
                </a:ext>
              </a:extLst>
            </p:cNvPr>
            <p:cNvSpPr/>
            <p:nvPr/>
          </p:nvSpPr>
          <p:spPr>
            <a:xfrm>
              <a:off x="2821995" y="17715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3" name="pt891">
              <a:extLst>
                <a:ext uri="{FF2B5EF4-FFF2-40B4-BE49-F238E27FC236}">
                  <a16:creationId xmlns:a16="http://schemas.microsoft.com/office/drawing/2014/main" id="{9D0F69E9-0D05-1D41-969C-A3F8EDC611F6}"/>
                </a:ext>
              </a:extLst>
            </p:cNvPr>
            <p:cNvSpPr/>
            <p:nvPr/>
          </p:nvSpPr>
          <p:spPr>
            <a:xfrm>
              <a:off x="2823571" y="17686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4" name="pt892">
              <a:extLst>
                <a:ext uri="{FF2B5EF4-FFF2-40B4-BE49-F238E27FC236}">
                  <a16:creationId xmlns:a16="http://schemas.microsoft.com/office/drawing/2014/main" id="{DD83BED2-6FCB-6444-83F5-EE30F4D0B310}"/>
                </a:ext>
              </a:extLst>
            </p:cNvPr>
            <p:cNvSpPr/>
            <p:nvPr/>
          </p:nvSpPr>
          <p:spPr>
            <a:xfrm>
              <a:off x="2825158" y="17677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5" name="pt893">
              <a:extLst>
                <a:ext uri="{FF2B5EF4-FFF2-40B4-BE49-F238E27FC236}">
                  <a16:creationId xmlns:a16="http://schemas.microsoft.com/office/drawing/2014/main" id="{94A48A6D-D59E-914F-B7FF-AAE2BDE98A64}"/>
                </a:ext>
              </a:extLst>
            </p:cNvPr>
            <p:cNvSpPr/>
            <p:nvPr/>
          </p:nvSpPr>
          <p:spPr>
            <a:xfrm>
              <a:off x="2826755" y="17677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6" name="pt894">
              <a:extLst>
                <a:ext uri="{FF2B5EF4-FFF2-40B4-BE49-F238E27FC236}">
                  <a16:creationId xmlns:a16="http://schemas.microsoft.com/office/drawing/2014/main" id="{A47A6F73-EFF0-C348-A390-8FCAD5AAA6DA}"/>
                </a:ext>
              </a:extLst>
            </p:cNvPr>
            <p:cNvSpPr/>
            <p:nvPr/>
          </p:nvSpPr>
          <p:spPr>
            <a:xfrm>
              <a:off x="2828361" y="17673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7" name="pt895">
              <a:extLst>
                <a:ext uri="{FF2B5EF4-FFF2-40B4-BE49-F238E27FC236}">
                  <a16:creationId xmlns:a16="http://schemas.microsoft.com/office/drawing/2014/main" id="{7C7E7970-CA50-1742-B51E-3E2CAC62E0E0}"/>
                </a:ext>
              </a:extLst>
            </p:cNvPr>
            <p:cNvSpPr/>
            <p:nvPr/>
          </p:nvSpPr>
          <p:spPr>
            <a:xfrm>
              <a:off x="2829978" y="17668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8" name="pt896">
              <a:extLst>
                <a:ext uri="{FF2B5EF4-FFF2-40B4-BE49-F238E27FC236}">
                  <a16:creationId xmlns:a16="http://schemas.microsoft.com/office/drawing/2014/main" id="{9D915BA1-6F2E-6D46-AA72-D6391B80434F}"/>
                </a:ext>
              </a:extLst>
            </p:cNvPr>
            <p:cNvSpPr/>
            <p:nvPr/>
          </p:nvSpPr>
          <p:spPr>
            <a:xfrm>
              <a:off x="2831606" y="17666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89" name="pt897">
              <a:extLst>
                <a:ext uri="{FF2B5EF4-FFF2-40B4-BE49-F238E27FC236}">
                  <a16:creationId xmlns:a16="http://schemas.microsoft.com/office/drawing/2014/main" id="{4DEC5929-74AB-C84B-9170-74CE906AB85F}"/>
                </a:ext>
              </a:extLst>
            </p:cNvPr>
            <p:cNvSpPr/>
            <p:nvPr/>
          </p:nvSpPr>
          <p:spPr>
            <a:xfrm>
              <a:off x="2833244" y="17657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0" name="pt898">
              <a:extLst>
                <a:ext uri="{FF2B5EF4-FFF2-40B4-BE49-F238E27FC236}">
                  <a16:creationId xmlns:a16="http://schemas.microsoft.com/office/drawing/2014/main" id="{9198D6F3-C9D0-EE4F-B0BD-3F2D680622B6}"/>
                </a:ext>
              </a:extLst>
            </p:cNvPr>
            <p:cNvSpPr/>
            <p:nvPr/>
          </p:nvSpPr>
          <p:spPr>
            <a:xfrm>
              <a:off x="2834894" y="17644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1" name="pt899">
              <a:extLst>
                <a:ext uri="{FF2B5EF4-FFF2-40B4-BE49-F238E27FC236}">
                  <a16:creationId xmlns:a16="http://schemas.microsoft.com/office/drawing/2014/main" id="{4054C2D0-030E-F844-80BD-24EBD9572A45}"/>
                </a:ext>
              </a:extLst>
            </p:cNvPr>
            <p:cNvSpPr/>
            <p:nvPr/>
          </p:nvSpPr>
          <p:spPr>
            <a:xfrm>
              <a:off x="2836554" y="17636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2" name="pt900">
              <a:extLst>
                <a:ext uri="{FF2B5EF4-FFF2-40B4-BE49-F238E27FC236}">
                  <a16:creationId xmlns:a16="http://schemas.microsoft.com/office/drawing/2014/main" id="{539C2D14-6DEB-1C47-9B33-0F94B75A299E}"/>
                </a:ext>
              </a:extLst>
            </p:cNvPr>
            <p:cNvSpPr/>
            <p:nvPr/>
          </p:nvSpPr>
          <p:spPr>
            <a:xfrm>
              <a:off x="2838226" y="17632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3" name="pt901">
              <a:extLst>
                <a:ext uri="{FF2B5EF4-FFF2-40B4-BE49-F238E27FC236}">
                  <a16:creationId xmlns:a16="http://schemas.microsoft.com/office/drawing/2014/main" id="{04E2CD83-0866-2640-986B-88E6BBEF4D64}"/>
                </a:ext>
              </a:extLst>
            </p:cNvPr>
            <p:cNvSpPr/>
            <p:nvPr/>
          </p:nvSpPr>
          <p:spPr>
            <a:xfrm>
              <a:off x="2839909" y="17616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4" name="pt902">
              <a:extLst>
                <a:ext uri="{FF2B5EF4-FFF2-40B4-BE49-F238E27FC236}">
                  <a16:creationId xmlns:a16="http://schemas.microsoft.com/office/drawing/2014/main" id="{FD7739B5-0F70-004D-ABF0-612C34A0EA58}"/>
                </a:ext>
              </a:extLst>
            </p:cNvPr>
            <p:cNvSpPr/>
            <p:nvPr/>
          </p:nvSpPr>
          <p:spPr>
            <a:xfrm>
              <a:off x="2841604" y="17600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5" name="pt903">
              <a:extLst>
                <a:ext uri="{FF2B5EF4-FFF2-40B4-BE49-F238E27FC236}">
                  <a16:creationId xmlns:a16="http://schemas.microsoft.com/office/drawing/2014/main" id="{29941BCD-9843-1B48-A73E-D8D8E60794EB}"/>
                </a:ext>
              </a:extLst>
            </p:cNvPr>
            <p:cNvSpPr/>
            <p:nvPr/>
          </p:nvSpPr>
          <p:spPr>
            <a:xfrm>
              <a:off x="2843310" y="17591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6" name="pt904">
              <a:extLst>
                <a:ext uri="{FF2B5EF4-FFF2-40B4-BE49-F238E27FC236}">
                  <a16:creationId xmlns:a16="http://schemas.microsoft.com/office/drawing/2014/main" id="{3E0D79EB-139D-CD48-B70A-5B5ED2529982}"/>
                </a:ext>
              </a:extLst>
            </p:cNvPr>
            <p:cNvSpPr/>
            <p:nvPr/>
          </p:nvSpPr>
          <p:spPr>
            <a:xfrm>
              <a:off x="2845029" y="17563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7" name="pt905">
              <a:extLst>
                <a:ext uri="{FF2B5EF4-FFF2-40B4-BE49-F238E27FC236}">
                  <a16:creationId xmlns:a16="http://schemas.microsoft.com/office/drawing/2014/main" id="{B0067D45-1A57-EA4B-A96C-1EA5A059DC0B}"/>
                </a:ext>
              </a:extLst>
            </p:cNvPr>
            <p:cNvSpPr/>
            <p:nvPr/>
          </p:nvSpPr>
          <p:spPr>
            <a:xfrm>
              <a:off x="2846761" y="175453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8" name="pt906">
              <a:extLst>
                <a:ext uri="{FF2B5EF4-FFF2-40B4-BE49-F238E27FC236}">
                  <a16:creationId xmlns:a16="http://schemas.microsoft.com/office/drawing/2014/main" id="{EBABEAEE-7ADB-4747-A6B0-6E7EEEC39033}"/>
                </a:ext>
              </a:extLst>
            </p:cNvPr>
            <p:cNvSpPr/>
            <p:nvPr/>
          </p:nvSpPr>
          <p:spPr>
            <a:xfrm>
              <a:off x="2848504" y="17527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799" name="pt907">
              <a:extLst>
                <a:ext uri="{FF2B5EF4-FFF2-40B4-BE49-F238E27FC236}">
                  <a16:creationId xmlns:a16="http://schemas.microsoft.com/office/drawing/2014/main" id="{E94ABFB6-C3C8-EE47-9DB0-274B2F4737A9}"/>
                </a:ext>
              </a:extLst>
            </p:cNvPr>
            <p:cNvSpPr/>
            <p:nvPr/>
          </p:nvSpPr>
          <p:spPr>
            <a:xfrm>
              <a:off x="2850261" y="17525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0" name="pt908">
              <a:extLst>
                <a:ext uri="{FF2B5EF4-FFF2-40B4-BE49-F238E27FC236}">
                  <a16:creationId xmlns:a16="http://schemas.microsoft.com/office/drawing/2014/main" id="{44C4B5AC-87EA-C449-8F27-BA5EE016325A}"/>
                </a:ext>
              </a:extLst>
            </p:cNvPr>
            <p:cNvSpPr/>
            <p:nvPr/>
          </p:nvSpPr>
          <p:spPr>
            <a:xfrm>
              <a:off x="2852031" y="17499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1" name="pt909">
              <a:extLst>
                <a:ext uri="{FF2B5EF4-FFF2-40B4-BE49-F238E27FC236}">
                  <a16:creationId xmlns:a16="http://schemas.microsoft.com/office/drawing/2014/main" id="{67D97573-3F66-2A41-B7BF-4CEF718959D4}"/>
                </a:ext>
              </a:extLst>
            </p:cNvPr>
            <p:cNvSpPr/>
            <p:nvPr/>
          </p:nvSpPr>
          <p:spPr>
            <a:xfrm>
              <a:off x="2853814" y="17475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2" name="pt910">
              <a:extLst>
                <a:ext uri="{FF2B5EF4-FFF2-40B4-BE49-F238E27FC236}">
                  <a16:creationId xmlns:a16="http://schemas.microsoft.com/office/drawing/2014/main" id="{E5F1496B-96B6-EA46-AE19-32455158ECF6}"/>
                </a:ext>
              </a:extLst>
            </p:cNvPr>
            <p:cNvSpPr/>
            <p:nvPr/>
          </p:nvSpPr>
          <p:spPr>
            <a:xfrm>
              <a:off x="2855611" y="17469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3" name="pt911">
              <a:extLst>
                <a:ext uri="{FF2B5EF4-FFF2-40B4-BE49-F238E27FC236}">
                  <a16:creationId xmlns:a16="http://schemas.microsoft.com/office/drawing/2014/main" id="{0B5B9E79-65AD-9D48-84EF-E4ABF3BBD76C}"/>
                </a:ext>
              </a:extLst>
            </p:cNvPr>
            <p:cNvSpPr/>
            <p:nvPr/>
          </p:nvSpPr>
          <p:spPr>
            <a:xfrm>
              <a:off x="2857422" y="174525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4" name="pt912">
              <a:extLst>
                <a:ext uri="{FF2B5EF4-FFF2-40B4-BE49-F238E27FC236}">
                  <a16:creationId xmlns:a16="http://schemas.microsoft.com/office/drawing/2014/main" id="{3C016065-FD47-8146-95C3-15E9846F1674}"/>
                </a:ext>
              </a:extLst>
            </p:cNvPr>
            <p:cNvSpPr/>
            <p:nvPr/>
          </p:nvSpPr>
          <p:spPr>
            <a:xfrm>
              <a:off x="2859247" y="174417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5" name="pt913">
              <a:extLst>
                <a:ext uri="{FF2B5EF4-FFF2-40B4-BE49-F238E27FC236}">
                  <a16:creationId xmlns:a16="http://schemas.microsoft.com/office/drawing/2014/main" id="{11116E88-22C0-FF48-8529-AD3ABB325FD0}"/>
                </a:ext>
              </a:extLst>
            </p:cNvPr>
            <p:cNvSpPr/>
            <p:nvPr/>
          </p:nvSpPr>
          <p:spPr>
            <a:xfrm>
              <a:off x="2861086" y="17435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6" name="pt914">
              <a:extLst>
                <a:ext uri="{FF2B5EF4-FFF2-40B4-BE49-F238E27FC236}">
                  <a16:creationId xmlns:a16="http://schemas.microsoft.com/office/drawing/2014/main" id="{A20EB98C-E5C6-E442-8D62-50EFD14601A0}"/>
                </a:ext>
              </a:extLst>
            </p:cNvPr>
            <p:cNvSpPr/>
            <p:nvPr/>
          </p:nvSpPr>
          <p:spPr>
            <a:xfrm>
              <a:off x="2862940" y="17420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7" name="pt915">
              <a:extLst>
                <a:ext uri="{FF2B5EF4-FFF2-40B4-BE49-F238E27FC236}">
                  <a16:creationId xmlns:a16="http://schemas.microsoft.com/office/drawing/2014/main" id="{07044561-6AD6-964F-9D40-CFA788E69B25}"/>
                </a:ext>
              </a:extLst>
            </p:cNvPr>
            <p:cNvSpPr/>
            <p:nvPr/>
          </p:nvSpPr>
          <p:spPr>
            <a:xfrm>
              <a:off x="2864810" y="17405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8" name="pt916">
              <a:extLst>
                <a:ext uri="{FF2B5EF4-FFF2-40B4-BE49-F238E27FC236}">
                  <a16:creationId xmlns:a16="http://schemas.microsoft.com/office/drawing/2014/main" id="{FADA47ED-66A3-2940-AB37-01D9CDABB68C}"/>
                </a:ext>
              </a:extLst>
            </p:cNvPr>
            <p:cNvSpPr/>
            <p:nvPr/>
          </p:nvSpPr>
          <p:spPr>
            <a:xfrm>
              <a:off x="2866694" y="17341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09" name="pt917">
              <a:extLst>
                <a:ext uri="{FF2B5EF4-FFF2-40B4-BE49-F238E27FC236}">
                  <a16:creationId xmlns:a16="http://schemas.microsoft.com/office/drawing/2014/main" id="{F37B7B7C-682F-5646-A786-4AEF0D820FDE}"/>
                </a:ext>
              </a:extLst>
            </p:cNvPr>
            <p:cNvSpPr/>
            <p:nvPr/>
          </p:nvSpPr>
          <p:spPr>
            <a:xfrm>
              <a:off x="2868595" y="173280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0" name="pt918">
              <a:extLst>
                <a:ext uri="{FF2B5EF4-FFF2-40B4-BE49-F238E27FC236}">
                  <a16:creationId xmlns:a16="http://schemas.microsoft.com/office/drawing/2014/main" id="{97BD8F70-F4B2-3544-AB28-E2D8DE533430}"/>
                </a:ext>
              </a:extLst>
            </p:cNvPr>
            <p:cNvSpPr/>
            <p:nvPr/>
          </p:nvSpPr>
          <p:spPr>
            <a:xfrm>
              <a:off x="2870511" y="17310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1" name="pt919">
              <a:extLst>
                <a:ext uri="{FF2B5EF4-FFF2-40B4-BE49-F238E27FC236}">
                  <a16:creationId xmlns:a16="http://schemas.microsoft.com/office/drawing/2014/main" id="{F68A0731-AB85-B34A-866E-8BAA8B1609C8}"/>
                </a:ext>
              </a:extLst>
            </p:cNvPr>
            <p:cNvSpPr/>
            <p:nvPr/>
          </p:nvSpPr>
          <p:spPr>
            <a:xfrm>
              <a:off x="2872444" y="173068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2" name="pt920">
              <a:extLst>
                <a:ext uri="{FF2B5EF4-FFF2-40B4-BE49-F238E27FC236}">
                  <a16:creationId xmlns:a16="http://schemas.microsoft.com/office/drawing/2014/main" id="{ACA2AAFA-C8D3-6641-A155-D541D7055F81}"/>
                </a:ext>
              </a:extLst>
            </p:cNvPr>
            <p:cNvSpPr/>
            <p:nvPr/>
          </p:nvSpPr>
          <p:spPr>
            <a:xfrm>
              <a:off x="2874394" y="17286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3" name="pt921">
              <a:extLst>
                <a:ext uri="{FF2B5EF4-FFF2-40B4-BE49-F238E27FC236}">
                  <a16:creationId xmlns:a16="http://schemas.microsoft.com/office/drawing/2014/main" id="{6DC80C01-5F96-A440-8420-A3375EDB2AE2}"/>
                </a:ext>
              </a:extLst>
            </p:cNvPr>
            <p:cNvSpPr/>
            <p:nvPr/>
          </p:nvSpPr>
          <p:spPr>
            <a:xfrm>
              <a:off x="2876361" y="172364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4" name="pt922">
              <a:extLst>
                <a:ext uri="{FF2B5EF4-FFF2-40B4-BE49-F238E27FC236}">
                  <a16:creationId xmlns:a16="http://schemas.microsoft.com/office/drawing/2014/main" id="{A99A5B4B-05F6-F24D-BF27-0563ACD54257}"/>
                </a:ext>
              </a:extLst>
            </p:cNvPr>
            <p:cNvSpPr/>
            <p:nvPr/>
          </p:nvSpPr>
          <p:spPr>
            <a:xfrm>
              <a:off x="2878345" y="17230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5" name="pt923">
              <a:extLst>
                <a:ext uri="{FF2B5EF4-FFF2-40B4-BE49-F238E27FC236}">
                  <a16:creationId xmlns:a16="http://schemas.microsoft.com/office/drawing/2014/main" id="{44D7D21C-F219-EF4B-ABAF-7F5A96D9F512}"/>
                </a:ext>
              </a:extLst>
            </p:cNvPr>
            <p:cNvSpPr/>
            <p:nvPr/>
          </p:nvSpPr>
          <p:spPr>
            <a:xfrm>
              <a:off x="2880347" y="172270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6" name="pt924">
              <a:extLst>
                <a:ext uri="{FF2B5EF4-FFF2-40B4-BE49-F238E27FC236}">
                  <a16:creationId xmlns:a16="http://schemas.microsoft.com/office/drawing/2014/main" id="{50E63E0C-63B3-4B40-B42C-202FA2B60A64}"/>
                </a:ext>
              </a:extLst>
            </p:cNvPr>
            <p:cNvSpPr/>
            <p:nvPr/>
          </p:nvSpPr>
          <p:spPr>
            <a:xfrm>
              <a:off x="2882368" y="17207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7" name="pt925">
              <a:extLst>
                <a:ext uri="{FF2B5EF4-FFF2-40B4-BE49-F238E27FC236}">
                  <a16:creationId xmlns:a16="http://schemas.microsoft.com/office/drawing/2014/main" id="{09E02106-6458-7045-ACD9-6B1D186C3811}"/>
                </a:ext>
              </a:extLst>
            </p:cNvPr>
            <p:cNvSpPr/>
            <p:nvPr/>
          </p:nvSpPr>
          <p:spPr>
            <a:xfrm>
              <a:off x="2884407" y="17207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8" name="pt926">
              <a:extLst>
                <a:ext uri="{FF2B5EF4-FFF2-40B4-BE49-F238E27FC236}">
                  <a16:creationId xmlns:a16="http://schemas.microsoft.com/office/drawing/2014/main" id="{A31A9C0B-EA8D-CC4B-9C47-9B1A238601D1}"/>
                </a:ext>
              </a:extLst>
            </p:cNvPr>
            <p:cNvSpPr/>
            <p:nvPr/>
          </p:nvSpPr>
          <p:spPr>
            <a:xfrm>
              <a:off x="2886466" y="17204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19" name="pt927">
              <a:extLst>
                <a:ext uri="{FF2B5EF4-FFF2-40B4-BE49-F238E27FC236}">
                  <a16:creationId xmlns:a16="http://schemas.microsoft.com/office/drawing/2014/main" id="{6BA682DB-59FE-044F-B4CA-A9BF7956BAD2}"/>
                </a:ext>
              </a:extLst>
            </p:cNvPr>
            <p:cNvSpPr/>
            <p:nvPr/>
          </p:nvSpPr>
          <p:spPr>
            <a:xfrm>
              <a:off x="2888544" y="17201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0" name="pt928">
              <a:extLst>
                <a:ext uri="{FF2B5EF4-FFF2-40B4-BE49-F238E27FC236}">
                  <a16:creationId xmlns:a16="http://schemas.microsoft.com/office/drawing/2014/main" id="{E9756B80-6CB7-D04F-9120-5007A39F079D}"/>
                </a:ext>
              </a:extLst>
            </p:cNvPr>
            <p:cNvSpPr/>
            <p:nvPr/>
          </p:nvSpPr>
          <p:spPr>
            <a:xfrm>
              <a:off x="2890643" y="17178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1" name="pt929">
              <a:extLst>
                <a:ext uri="{FF2B5EF4-FFF2-40B4-BE49-F238E27FC236}">
                  <a16:creationId xmlns:a16="http://schemas.microsoft.com/office/drawing/2014/main" id="{53E197D5-5C09-4946-BDAA-2B64AFFEF81E}"/>
                </a:ext>
              </a:extLst>
            </p:cNvPr>
            <p:cNvSpPr/>
            <p:nvPr/>
          </p:nvSpPr>
          <p:spPr>
            <a:xfrm>
              <a:off x="2892762" y="17171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2" name="pt930">
              <a:extLst>
                <a:ext uri="{FF2B5EF4-FFF2-40B4-BE49-F238E27FC236}">
                  <a16:creationId xmlns:a16="http://schemas.microsoft.com/office/drawing/2014/main" id="{76D7D89C-94A0-F64C-BD31-0E2CC6A9B2AB}"/>
                </a:ext>
              </a:extLst>
            </p:cNvPr>
            <p:cNvSpPr/>
            <p:nvPr/>
          </p:nvSpPr>
          <p:spPr>
            <a:xfrm>
              <a:off x="2894902" y="171558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3" name="pt931">
              <a:extLst>
                <a:ext uri="{FF2B5EF4-FFF2-40B4-BE49-F238E27FC236}">
                  <a16:creationId xmlns:a16="http://schemas.microsoft.com/office/drawing/2014/main" id="{B58E890B-5199-6941-8CBC-7D3299A8ACF0}"/>
                </a:ext>
              </a:extLst>
            </p:cNvPr>
            <p:cNvSpPr/>
            <p:nvPr/>
          </p:nvSpPr>
          <p:spPr>
            <a:xfrm>
              <a:off x="2897064" y="17153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4" name="pt932">
              <a:extLst>
                <a:ext uri="{FF2B5EF4-FFF2-40B4-BE49-F238E27FC236}">
                  <a16:creationId xmlns:a16="http://schemas.microsoft.com/office/drawing/2014/main" id="{C28C55AB-4CAC-964C-9656-32B17E58D8F4}"/>
                </a:ext>
              </a:extLst>
            </p:cNvPr>
            <p:cNvSpPr/>
            <p:nvPr/>
          </p:nvSpPr>
          <p:spPr>
            <a:xfrm>
              <a:off x="2899249" y="171494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5" name="pt933">
              <a:extLst>
                <a:ext uri="{FF2B5EF4-FFF2-40B4-BE49-F238E27FC236}">
                  <a16:creationId xmlns:a16="http://schemas.microsoft.com/office/drawing/2014/main" id="{52D4C1B3-ABF2-C240-ADD5-2BD8DA10E0A7}"/>
                </a:ext>
              </a:extLst>
            </p:cNvPr>
            <p:cNvSpPr/>
            <p:nvPr/>
          </p:nvSpPr>
          <p:spPr>
            <a:xfrm>
              <a:off x="2901456" y="17146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6" name="pt934">
              <a:extLst>
                <a:ext uri="{FF2B5EF4-FFF2-40B4-BE49-F238E27FC236}">
                  <a16:creationId xmlns:a16="http://schemas.microsoft.com/office/drawing/2014/main" id="{72204F7B-5E30-0E47-913A-D6FFA39819FA}"/>
                </a:ext>
              </a:extLst>
            </p:cNvPr>
            <p:cNvSpPr/>
            <p:nvPr/>
          </p:nvSpPr>
          <p:spPr>
            <a:xfrm>
              <a:off x="2903687" y="17135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7" name="pt935">
              <a:extLst>
                <a:ext uri="{FF2B5EF4-FFF2-40B4-BE49-F238E27FC236}">
                  <a16:creationId xmlns:a16="http://schemas.microsoft.com/office/drawing/2014/main" id="{8D4D8F29-7D34-9942-BD20-7D7B7EDF4438}"/>
                </a:ext>
              </a:extLst>
            </p:cNvPr>
            <p:cNvSpPr/>
            <p:nvPr/>
          </p:nvSpPr>
          <p:spPr>
            <a:xfrm>
              <a:off x="2905941" y="17123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8" name="pt936">
              <a:extLst>
                <a:ext uri="{FF2B5EF4-FFF2-40B4-BE49-F238E27FC236}">
                  <a16:creationId xmlns:a16="http://schemas.microsoft.com/office/drawing/2014/main" id="{F812D0B9-A200-F645-9842-EEEB106C03E1}"/>
                </a:ext>
              </a:extLst>
            </p:cNvPr>
            <p:cNvSpPr/>
            <p:nvPr/>
          </p:nvSpPr>
          <p:spPr>
            <a:xfrm>
              <a:off x="2908221" y="17085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29" name="pt937">
              <a:extLst>
                <a:ext uri="{FF2B5EF4-FFF2-40B4-BE49-F238E27FC236}">
                  <a16:creationId xmlns:a16="http://schemas.microsoft.com/office/drawing/2014/main" id="{FC161185-496E-6148-B0BC-BA3709455CF1}"/>
                </a:ext>
              </a:extLst>
            </p:cNvPr>
            <p:cNvSpPr/>
            <p:nvPr/>
          </p:nvSpPr>
          <p:spPr>
            <a:xfrm>
              <a:off x="2910526" y="17082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0" name="pt938">
              <a:extLst>
                <a:ext uri="{FF2B5EF4-FFF2-40B4-BE49-F238E27FC236}">
                  <a16:creationId xmlns:a16="http://schemas.microsoft.com/office/drawing/2014/main" id="{3688012E-6875-C24A-86ED-07F1BC0DFAF9}"/>
                </a:ext>
              </a:extLst>
            </p:cNvPr>
            <p:cNvSpPr/>
            <p:nvPr/>
          </p:nvSpPr>
          <p:spPr>
            <a:xfrm>
              <a:off x="2912856" y="170252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1" name="pt939">
              <a:extLst>
                <a:ext uri="{FF2B5EF4-FFF2-40B4-BE49-F238E27FC236}">
                  <a16:creationId xmlns:a16="http://schemas.microsoft.com/office/drawing/2014/main" id="{9804625B-D5D7-A747-A4F7-0FB50F92BE91}"/>
                </a:ext>
              </a:extLst>
            </p:cNvPr>
            <p:cNvSpPr/>
            <p:nvPr/>
          </p:nvSpPr>
          <p:spPr>
            <a:xfrm>
              <a:off x="2915214" y="169841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2" name="pt940">
              <a:extLst>
                <a:ext uri="{FF2B5EF4-FFF2-40B4-BE49-F238E27FC236}">
                  <a16:creationId xmlns:a16="http://schemas.microsoft.com/office/drawing/2014/main" id="{E85B90E1-F960-844B-910B-78B18FD09D11}"/>
                </a:ext>
              </a:extLst>
            </p:cNvPr>
            <p:cNvSpPr/>
            <p:nvPr/>
          </p:nvSpPr>
          <p:spPr>
            <a:xfrm>
              <a:off x="2917600" y="16968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3" name="pt941">
              <a:extLst>
                <a:ext uri="{FF2B5EF4-FFF2-40B4-BE49-F238E27FC236}">
                  <a16:creationId xmlns:a16="http://schemas.microsoft.com/office/drawing/2014/main" id="{9B6CF9B3-0178-724F-945B-361AB6A712C9}"/>
                </a:ext>
              </a:extLst>
            </p:cNvPr>
            <p:cNvSpPr/>
            <p:nvPr/>
          </p:nvSpPr>
          <p:spPr>
            <a:xfrm>
              <a:off x="2920013" y="16919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4" name="pt942">
              <a:extLst>
                <a:ext uri="{FF2B5EF4-FFF2-40B4-BE49-F238E27FC236}">
                  <a16:creationId xmlns:a16="http://schemas.microsoft.com/office/drawing/2014/main" id="{5D3E1113-AFE0-6A4E-B0FD-8099420749FD}"/>
                </a:ext>
              </a:extLst>
            </p:cNvPr>
            <p:cNvSpPr/>
            <p:nvPr/>
          </p:nvSpPr>
          <p:spPr>
            <a:xfrm>
              <a:off x="2922456" y="16902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5" name="pt943">
              <a:extLst>
                <a:ext uri="{FF2B5EF4-FFF2-40B4-BE49-F238E27FC236}">
                  <a16:creationId xmlns:a16="http://schemas.microsoft.com/office/drawing/2014/main" id="{88BECB13-BE39-B449-9DCE-375D0A4660F6}"/>
                </a:ext>
              </a:extLst>
            </p:cNvPr>
            <p:cNvSpPr/>
            <p:nvPr/>
          </p:nvSpPr>
          <p:spPr>
            <a:xfrm>
              <a:off x="2924930" y="16895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6" name="pt944">
              <a:extLst>
                <a:ext uri="{FF2B5EF4-FFF2-40B4-BE49-F238E27FC236}">
                  <a16:creationId xmlns:a16="http://schemas.microsoft.com/office/drawing/2014/main" id="{BC574C1A-C09B-CF4F-8A9A-351263FE3C6B}"/>
                </a:ext>
              </a:extLst>
            </p:cNvPr>
            <p:cNvSpPr/>
            <p:nvPr/>
          </p:nvSpPr>
          <p:spPr>
            <a:xfrm>
              <a:off x="2927434" y="16878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7" name="pt945">
              <a:extLst>
                <a:ext uri="{FF2B5EF4-FFF2-40B4-BE49-F238E27FC236}">
                  <a16:creationId xmlns:a16="http://schemas.microsoft.com/office/drawing/2014/main" id="{5078A8AD-567D-0D43-8F4C-E7754D559AAA}"/>
                </a:ext>
              </a:extLst>
            </p:cNvPr>
            <p:cNvSpPr/>
            <p:nvPr/>
          </p:nvSpPr>
          <p:spPr>
            <a:xfrm>
              <a:off x="2929970" y="16857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8" name="pt946">
              <a:extLst>
                <a:ext uri="{FF2B5EF4-FFF2-40B4-BE49-F238E27FC236}">
                  <a16:creationId xmlns:a16="http://schemas.microsoft.com/office/drawing/2014/main" id="{25EA1A34-0D03-394D-8F0D-AC0152C08B3F}"/>
                </a:ext>
              </a:extLst>
            </p:cNvPr>
            <p:cNvSpPr/>
            <p:nvPr/>
          </p:nvSpPr>
          <p:spPr>
            <a:xfrm>
              <a:off x="2932539" y="16840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39" name="pt947">
              <a:extLst>
                <a:ext uri="{FF2B5EF4-FFF2-40B4-BE49-F238E27FC236}">
                  <a16:creationId xmlns:a16="http://schemas.microsoft.com/office/drawing/2014/main" id="{4E72C87E-EB08-F946-BECF-3E59C6273D06}"/>
                </a:ext>
              </a:extLst>
            </p:cNvPr>
            <p:cNvSpPr/>
            <p:nvPr/>
          </p:nvSpPr>
          <p:spPr>
            <a:xfrm>
              <a:off x="2935143" y="168320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0" name="pt948">
              <a:extLst>
                <a:ext uri="{FF2B5EF4-FFF2-40B4-BE49-F238E27FC236}">
                  <a16:creationId xmlns:a16="http://schemas.microsoft.com/office/drawing/2014/main" id="{EFC93DC8-48AA-4F40-AD27-06506BEEFC2D}"/>
                </a:ext>
              </a:extLst>
            </p:cNvPr>
            <p:cNvSpPr/>
            <p:nvPr/>
          </p:nvSpPr>
          <p:spPr>
            <a:xfrm>
              <a:off x="2937781" y="16814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1" name="pt949">
              <a:extLst>
                <a:ext uri="{FF2B5EF4-FFF2-40B4-BE49-F238E27FC236}">
                  <a16:creationId xmlns:a16="http://schemas.microsoft.com/office/drawing/2014/main" id="{C3E16D3F-DD63-C344-BF3A-818490BBBFF0}"/>
                </a:ext>
              </a:extLst>
            </p:cNvPr>
            <p:cNvSpPr/>
            <p:nvPr/>
          </p:nvSpPr>
          <p:spPr>
            <a:xfrm>
              <a:off x="2940456" y="168003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2" name="pt950">
              <a:extLst>
                <a:ext uri="{FF2B5EF4-FFF2-40B4-BE49-F238E27FC236}">
                  <a16:creationId xmlns:a16="http://schemas.microsoft.com/office/drawing/2014/main" id="{CEE4BB49-9BD4-924F-8443-7CB963DC8B8B}"/>
                </a:ext>
              </a:extLst>
            </p:cNvPr>
            <p:cNvSpPr/>
            <p:nvPr/>
          </p:nvSpPr>
          <p:spPr>
            <a:xfrm>
              <a:off x="2943168" y="167822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3" name="pt951">
              <a:extLst>
                <a:ext uri="{FF2B5EF4-FFF2-40B4-BE49-F238E27FC236}">
                  <a16:creationId xmlns:a16="http://schemas.microsoft.com/office/drawing/2014/main" id="{6D721CB4-8096-9940-92D9-3241F46E40BC}"/>
                </a:ext>
              </a:extLst>
            </p:cNvPr>
            <p:cNvSpPr/>
            <p:nvPr/>
          </p:nvSpPr>
          <p:spPr>
            <a:xfrm>
              <a:off x="2945920" y="16776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4" name="pt952">
              <a:extLst>
                <a:ext uri="{FF2B5EF4-FFF2-40B4-BE49-F238E27FC236}">
                  <a16:creationId xmlns:a16="http://schemas.microsoft.com/office/drawing/2014/main" id="{2901C4B8-B1C8-A144-B420-09C7F1AF4E1A}"/>
                </a:ext>
              </a:extLst>
            </p:cNvPr>
            <p:cNvSpPr/>
            <p:nvPr/>
          </p:nvSpPr>
          <p:spPr>
            <a:xfrm>
              <a:off x="2948711" y="16726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5" name="pt953">
              <a:extLst>
                <a:ext uri="{FF2B5EF4-FFF2-40B4-BE49-F238E27FC236}">
                  <a16:creationId xmlns:a16="http://schemas.microsoft.com/office/drawing/2014/main" id="{AC01C471-4A76-824B-ACE5-498F9E5F5480}"/>
                </a:ext>
              </a:extLst>
            </p:cNvPr>
            <p:cNvSpPr/>
            <p:nvPr/>
          </p:nvSpPr>
          <p:spPr>
            <a:xfrm>
              <a:off x="2951544" y="16711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6" name="pt954">
              <a:extLst>
                <a:ext uri="{FF2B5EF4-FFF2-40B4-BE49-F238E27FC236}">
                  <a16:creationId xmlns:a16="http://schemas.microsoft.com/office/drawing/2014/main" id="{DBFBB97C-CE49-164F-A379-F8258D4021BE}"/>
                </a:ext>
              </a:extLst>
            </p:cNvPr>
            <p:cNvSpPr/>
            <p:nvPr/>
          </p:nvSpPr>
          <p:spPr>
            <a:xfrm>
              <a:off x="2954421" y="166976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7" name="pt955">
              <a:extLst>
                <a:ext uri="{FF2B5EF4-FFF2-40B4-BE49-F238E27FC236}">
                  <a16:creationId xmlns:a16="http://schemas.microsoft.com/office/drawing/2014/main" id="{70FBC03B-75B3-3E47-BCE1-D4642BC5DDBC}"/>
                </a:ext>
              </a:extLst>
            </p:cNvPr>
            <p:cNvSpPr/>
            <p:nvPr/>
          </p:nvSpPr>
          <p:spPr>
            <a:xfrm>
              <a:off x="2957342" y="166951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8" name="pt956">
              <a:extLst>
                <a:ext uri="{FF2B5EF4-FFF2-40B4-BE49-F238E27FC236}">
                  <a16:creationId xmlns:a16="http://schemas.microsoft.com/office/drawing/2014/main" id="{BE790A61-F692-C649-B718-CB6128F3F8E3}"/>
                </a:ext>
              </a:extLst>
            </p:cNvPr>
            <p:cNvSpPr/>
            <p:nvPr/>
          </p:nvSpPr>
          <p:spPr>
            <a:xfrm>
              <a:off x="2960309" y="16691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49" name="pt957">
              <a:extLst>
                <a:ext uri="{FF2B5EF4-FFF2-40B4-BE49-F238E27FC236}">
                  <a16:creationId xmlns:a16="http://schemas.microsoft.com/office/drawing/2014/main" id="{FBB0FDF2-95D3-DE4B-B134-070E3119CE43}"/>
                </a:ext>
              </a:extLst>
            </p:cNvPr>
            <p:cNvSpPr/>
            <p:nvPr/>
          </p:nvSpPr>
          <p:spPr>
            <a:xfrm>
              <a:off x="2963325" y="16630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0" name="pt958">
              <a:extLst>
                <a:ext uri="{FF2B5EF4-FFF2-40B4-BE49-F238E27FC236}">
                  <a16:creationId xmlns:a16="http://schemas.microsoft.com/office/drawing/2014/main" id="{0A97370B-AEFB-6742-B3CE-D8887B22948A}"/>
                </a:ext>
              </a:extLst>
            </p:cNvPr>
            <p:cNvSpPr/>
            <p:nvPr/>
          </p:nvSpPr>
          <p:spPr>
            <a:xfrm>
              <a:off x="2966391" y="16604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1" name="pt959">
              <a:extLst>
                <a:ext uri="{FF2B5EF4-FFF2-40B4-BE49-F238E27FC236}">
                  <a16:creationId xmlns:a16="http://schemas.microsoft.com/office/drawing/2014/main" id="{EAA7928B-C3BC-0C4B-8AE2-4DAA75286B90}"/>
                </a:ext>
              </a:extLst>
            </p:cNvPr>
            <p:cNvSpPr/>
            <p:nvPr/>
          </p:nvSpPr>
          <p:spPr>
            <a:xfrm>
              <a:off x="2969509" y="165590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2" name="pt960">
              <a:extLst>
                <a:ext uri="{FF2B5EF4-FFF2-40B4-BE49-F238E27FC236}">
                  <a16:creationId xmlns:a16="http://schemas.microsoft.com/office/drawing/2014/main" id="{8A9172E2-8BCD-8847-9FAA-4DB9468BDB80}"/>
                </a:ext>
              </a:extLst>
            </p:cNvPr>
            <p:cNvSpPr/>
            <p:nvPr/>
          </p:nvSpPr>
          <p:spPr>
            <a:xfrm>
              <a:off x="2972681" y="16505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3" name="pt961">
              <a:extLst>
                <a:ext uri="{FF2B5EF4-FFF2-40B4-BE49-F238E27FC236}">
                  <a16:creationId xmlns:a16="http://schemas.microsoft.com/office/drawing/2014/main" id="{EAA7D619-C2F1-AD4A-A078-5C6514220DF1}"/>
                </a:ext>
              </a:extLst>
            </p:cNvPr>
            <p:cNvSpPr/>
            <p:nvPr/>
          </p:nvSpPr>
          <p:spPr>
            <a:xfrm>
              <a:off x="2975910" y="16359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4" name="pt962">
              <a:extLst>
                <a:ext uri="{FF2B5EF4-FFF2-40B4-BE49-F238E27FC236}">
                  <a16:creationId xmlns:a16="http://schemas.microsoft.com/office/drawing/2014/main" id="{511B8718-86C7-B146-A431-DE2D11280F11}"/>
                </a:ext>
              </a:extLst>
            </p:cNvPr>
            <p:cNvSpPr/>
            <p:nvPr/>
          </p:nvSpPr>
          <p:spPr>
            <a:xfrm>
              <a:off x="2979198" y="16268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5" name="pt963">
              <a:extLst>
                <a:ext uri="{FF2B5EF4-FFF2-40B4-BE49-F238E27FC236}">
                  <a16:creationId xmlns:a16="http://schemas.microsoft.com/office/drawing/2014/main" id="{446FECAE-AB14-5C40-A135-A776E19773F4}"/>
                </a:ext>
              </a:extLst>
            </p:cNvPr>
            <p:cNvSpPr/>
            <p:nvPr/>
          </p:nvSpPr>
          <p:spPr>
            <a:xfrm>
              <a:off x="2982548" y="162573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6" name="pt964">
              <a:extLst>
                <a:ext uri="{FF2B5EF4-FFF2-40B4-BE49-F238E27FC236}">
                  <a16:creationId xmlns:a16="http://schemas.microsoft.com/office/drawing/2014/main" id="{C05C67E5-4098-674F-9FBA-E78FF8B286D0}"/>
                </a:ext>
              </a:extLst>
            </p:cNvPr>
            <p:cNvSpPr/>
            <p:nvPr/>
          </p:nvSpPr>
          <p:spPr>
            <a:xfrm>
              <a:off x="2985962" y="16243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7" name="pt965">
              <a:extLst>
                <a:ext uri="{FF2B5EF4-FFF2-40B4-BE49-F238E27FC236}">
                  <a16:creationId xmlns:a16="http://schemas.microsoft.com/office/drawing/2014/main" id="{97196CAF-F44F-0A41-B4B3-282479FBC45C}"/>
                </a:ext>
              </a:extLst>
            </p:cNvPr>
            <p:cNvSpPr/>
            <p:nvPr/>
          </p:nvSpPr>
          <p:spPr>
            <a:xfrm>
              <a:off x="2989443" y="162137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8" name="pt966">
              <a:extLst>
                <a:ext uri="{FF2B5EF4-FFF2-40B4-BE49-F238E27FC236}">
                  <a16:creationId xmlns:a16="http://schemas.microsoft.com/office/drawing/2014/main" id="{6F34BFDB-9B49-4B47-91B9-933FC28E79C2}"/>
                </a:ext>
              </a:extLst>
            </p:cNvPr>
            <p:cNvSpPr/>
            <p:nvPr/>
          </p:nvSpPr>
          <p:spPr>
            <a:xfrm>
              <a:off x="2992994" y="16148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59" name="pt967">
              <a:extLst>
                <a:ext uri="{FF2B5EF4-FFF2-40B4-BE49-F238E27FC236}">
                  <a16:creationId xmlns:a16="http://schemas.microsoft.com/office/drawing/2014/main" id="{12C6C5AB-7EA9-AF47-9AC3-54FD6577A09C}"/>
                </a:ext>
              </a:extLst>
            </p:cNvPr>
            <p:cNvSpPr/>
            <p:nvPr/>
          </p:nvSpPr>
          <p:spPr>
            <a:xfrm>
              <a:off x="2996620" y="161188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0" name="pt968">
              <a:extLst>
                <a:ext uri="{FF2B5EF4-FFF2-40B4-BE49-F238E27FC236}">
                  <a16:creationId xmlns:a16="http://schemas.microsoft.com/office/drawing/2014/main" id="{4ACBCC8A-5253-5D40-A5B3-09DFE6BD8F52}"/>
                </a:ext>
              </a:extLst>
            </p:cNvPr>
            <p:cNvSpPr/>
            <p:nvPr/>
          </p:nvSpPr>
          <p:spPr>
            <a:xfrm>
              <a:off x="3000323" y="16088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1" name="pt969">
              <a:extLst>
                <a:ext uri="{FF2B5EF4-FFF2-40B4-BE49-F238E27FC236}">
                  <a16:creationId xmlns:a16="http://schemas.microsoft.com/office/drawing/2014/main" id="{1930DAD5-D3BD-A34C-A842-53720A50412D}"/>
                </a:ext>
              </a:extLst>
            </p:cNvPr>
            <p:cNvSpPr/>
            <p:nvPr/>
          </p:nvSpPr>
          <p:spPr>
            <a:xfrm>
              <a:off x="3004108" y="160858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2" name="pt970">
              <a:extLst>
                <a:ext uri="{FF2B5EF4-FFF2-40B4-BE49-F238E27FC236}">
                  <a16:creationId xmlns:a16="http://schemas.microsoft.com/office/drawing/2014/main" id="{0554585D-5B28-9944-B214-1D6DBA82A0E9}"/>
                </a:ext>
              </a:extLst>
            </p:cNvPr>
            <p:cNvSpPr/>
            <p:nvPr/>
          </p:nvSpPr>
          <p:spPr>
            <a:xfrm>
              <a:off x="3007978" y="15968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3" name="pt971">
              <a:extLst>
                <a:ext uri="{FF2B5EF4-FFF2-40B4-BE49-F238E27FC236}">
                  <a16:creationId xmlns:a16="http://schemas.microsoft.com/office/drawing/2014/main" id="{D5D2572F-DE82-E74E-A9AE-A89E071620F0}"/>
                </a:ext>
              </a:extLst>
            </p:cNvPr>
            <p:cNvSpPr/>
            <p:nvPr/>
          </p:nvSpPr>
          <p:spPr>
            <a:xfrm>
              <a:off x="3011939" y="15872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4" name="pt972">
              <a:extLst>
                <a:ext uri="{FF2B5EF4-FFF2-40B4-BE49-F238E27FC236}">
                  <a16:creationId xmlns:a16="http://schemas.microsoft.com/office/drawing/2014/main" id="{C9561DBB-3D5C-1E40-887E-79A83ADC5AA0}"/>
                </a:ext>
              </a:extLst>
            </p:cNvPr>
            <p:cNvSpPr/>
            <p:nvPr/>
          </p:nvSpPr>
          <p:spPr>
            <a:xfrm>
              <a:off x="3015996" y="15851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5" name="pt973">
              <a:extLst>
                <a:ext uri="{FF2B5EF4-FFF2-40B4-BE49-F238E27FC236}">
                  <a16:creationId xmlns:a16="http://schemas.microsoft.com/office/drawing/2014/main" id="{E27A26AF-3507-A541-8B07-0B78A74439D1}"/>
                </a:ext>
              </a:extLst>
            </p:cNvPr>
            <p:cNvSpPr/>
            <p:nvPr/>
          </p:nvSpPr>
          <p:spPr>
            <a:xfrm>
              <a:off x="3020153" y="15828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6" name="pt974">
              <a:extLst>
                <a:ext uri="{FF2B5EF4-FFF2-40B4-BE49-F238E27FC236}">
                  <a16:creationId xmlns:a16="http://schemas.microsoft.com/office/drawing/2014/main" id="{016D2FC8-4E9A-7140-905A-5430DE907077}"/>
                </a:ext>
              </a:extLst>
            </p:cNvPr>
            <p:cNvSpPr/>
            <p:nvPr/>
          </p:nvSpPr>
          <p:spPr>
            <a:xfrm>
              <a:off x="3024418" y="15810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7" name="pt975">
              <a:extLst>
                <a:ext uri="{FF2B5EF4-FFF2-40B4-BE49-F238E27FC236}">
                  <a16:creationId xmlns:a16="http://schemas.microsoft.com/office/drawing/2014/main" id="{119E1872-064B-8141-B004-514A0EF1FA51}"/>
                </a:ext>
              </a:extLst>
            </p:cNvPr>
            <p:cNvSpPr/>
            <p:nvPr/>
          </p:nvSpPr>
          <p:spPr>
            <a:xfrm>
              <a:off x="3028795" y="157577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8" name="pt976">
              <a:extLst>
                <a:ext uri="{FF2B5EF4-FFF2-40B4-BE49-F238E27FC236}">
                  <a16:creationId xmlns:a16="http://schemas.microsoft.com/office/drawing/2014/main" id="{52A1F561-DF29-A847-96B9-D970DA8CE15E}"/>
                </a:ext>
              </a:extLst>
            </p:cNvPr>
            <p:cNvSpPr/>
            <p:nvPr/>
          </p:nvSpPr>
          <p:spPr>
            <a:xfrm>
              <a:off x="3033294" y="15665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69" name="pt977">
              <a:extLst>
                <a:ext uri="{FF2B5EF4-FFF2-40B4-BE49-F238E27FC236}">
                  <a16:creationId xmlns:a16="http://schemas.microsoft.com/office/drawing/2014/main" id="{55B9C236-3DC6-2040-B31E-B222CC09619B}"/>
                </a:ext>
              </a:extLst>
            </p:cNvPr>
            <p:cNvSpPr/>
            <p:nvPr/>
          </p:nvSpPr>
          <p:spPr>
            <a:xfrm>
              <a:off x="3037920" y="15625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0" name="pt978">
              <a:extLst>
                <a:ext uri="{FF2B5EF4-FFF2-40B4-BE49-F238E27FC236}">
                  <a16:creationId xmlns:a16="http://schemas.microsoft.com/office/drawing/2014/main" id="{002F5655-7ACF-584F-A2BF-381A6058AF17}"/>
                </a:ext>
              </a:extLst>
            </p:cNvPr>
            <p:cNvSpPr/>
            <p:nvPr/>
          </p:nvSpPr>
          <p:spPr>
            <a:xfrm>
              <a:off x="3042684" y="156221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1" name="pt979">
              <a:extLst>
                <a:ext uri="{FF2B5EF4-FFF2-40B4-BE49-F238E27FC236}">
                  <a16:creationId xmlns:a16="http://schemas.microsoft.com/office/drawing/2014/main" id="{1CA4735B-76EB-344B-8EA3-8CFB13723AC6}"/>
                </a:ext>
              </a:extLst>
            </p:cNvPr>
            <p:cNvSpPr/>
            <p:nvPr/>
          </p:nvSpPr>
          <p:spPr>
            <a:xfrm>
              <a:off x="3047595" y="15565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2" name="pt980">
              <a:extLst>
                <a:ext uri="{FF2B5EF4-FFF2-40B4-BE49-F238E27FC236}">
                  <a16:creationId xmlns:a16="http://schemas.microsoft.com/office/drawing/2014/main" id="{1DC1A272-2AFA-5448-B717-0A7E3A5FF75C}"/>
                </a:ext>
              </a:extLst>
            </p:cNvPr>
            <p:cNvSpPr/>
            <p:nvPr/>
          </p:nvSpPr>
          <p:spPr>
            <a:xfrm>
              <a:off x="3052662" y="15478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3" name="pt981">
              <a:extLst>
                <a:ext uri="{FF2B5EF4-FFF2-40B4-BE49-F238E27FC236}">
                  <a16:creationId xmlns:a16="http://schemas.microsoft.com/office/drawing/2014/main" id="{929E6F21-3F51-5948-82AC-D15251D47F25}"/>
                </a:ext>
              </a:extLst>
            </p:cNvPr>
            <p:cNvSpPr/>
            <p:nvPr/>
          </p:nvSpPr>
          <p:spPr>
            <a:xfrm>
              <a:off x="3057900" y="153759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4" name="pt982">
              <a:extLst>
                <a:ext uri="{FF2B5EF4-FFF2-40B4-BE49-F238E27FC236}">
                  <a16:creationId xmlns:a16="http://schemas.microsoft.com/office/drawing/2014/main" id="{1E402EE8-4AE2-0147-8447-A05A86EC2420}"/>
                </a:ext>
              </a:extLst>
            </p:cNvPr>
            <p:cNvSpPr/>
            <p:nvPr/>
          </p:nvSpPr>
          <p:spPr>
            <a:xfrm>
              <a:off x="3063319" y="15275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5" name="pt983">
              <a:extLst>
                <a:ext uri="{FF2B5EF4-FFF2-40B4-BE49-F238E27FC236}">
                  <a16:creationId xmlns:a16="http://schemas.microsoft.com/office/drawing/2014/main" id="{5B24D92F-0C9C-4847-8D24-9C3B2A03EB13}"/>
                </a:ext>
              </a:extLst>
            </p:cNvPr>
            <p:cNvSpPr/>
            <p:nvPr/>
          </p:nvSpPr>
          <p:spPr>
            <a:xfrm>
              <a:off x="3068937" y="15254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6" name="pt984">
              <a:extLst>
                <a:ext uri="{FF2B5EF4-FFF2-40B4-BE49-F238E27FC236}">
                  <a16:creationId xmlns:a16="http://schemas.microsoft.com/office/drawing/2014/main" id="{953B3FE2-4410-4447-8C28-3895DD552555}"/>
                </a:ext>
              </a:extLst>
            </p:cNvPr>
            <p:cNvSpPr/>
            <p:nvPr/>
          </p:nvSpPr>
          <p:spPr>
            <a:xfrm>
              <a:off x="3074769" y="15223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7" name="pt985">
              <a:extLst>
                <a:ext uri="{FF2B5EF4-FFF2-40B4-BE49-F238E27FC236}">
                  <a16:creationId xmlns:a16="http://schemas.microsoft.com/office/drawing/2014/main" id="{4392C40A-A1EB-A045-940C-39A45145303B}"/>
                </a:ext>
              </a:extLst>
            </p:cNvPr>
            <p:cNvSpPr/>
            <p:nvPr/>
          </p:nvSpPr>
          <p:spPr>
            <a:xfrm>
              <a:off x="3080834" y="15183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8" name="pt986">
              <a:extLst>
                <a:ext uri="{FF2B5EF4-FFF2-40B4-BE49-F238E27FC236}">
                  <a16:creationId xmlns:a16="http://schemas.microsoft.com/office/drawing/2014/main" id="{4588D349-12B6-404F-88DA-23C34CDA1CCD}"/>
                </a:ext>
              </a:extLst>
            </p:cNvPr>
            <p:cNvSpPr/>
            <p:nvPr/>
          </p:nvSpPr>
          <p:spPr>
            <a:xfrm>
              <a:off x="3087156" y="151824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79" name="pt987">
              <a:extLst>
                <a:ext uri="{FF2B5EF4-FFF2-40B4-BE49-F238E27FC236}">
                  <a16:creationId xmlns:a16="http://schemas.microsoft.com/office/drawing/2014/main" id="{60DBE2B0-87E0-CB46-9FE2-9857CB4A2B33}"/>
                </a:ext>
              </a:extLst>
            </p:cNvPr>
            <p:cNvSpPr/>
            <p:nvPr/>
          </p:nvSpPr>
          <p:spPr>
            <a:xfrm>
              <a:off x="3093760" y="15086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0" name="pt988">
              <a:extLst>
                <a:ext uri="{FF2B5EF4-FFF2-40B4-BE49-F238E27FC236}">
                  <a16:creationId xmlns:a16="http://schemas.microsoft.com/office/drawing/2014/main" id="{1C6DFEC4-2F2E-A340-B016-7E3538C237E9}"/>
                </a:ext>
              </a:extLst>
            </p:cNvPr>
            <p:cNvSpPr/>
            <p:nvPr/>
          </p:nvSpPr>
          <p:spPr>
            <a:xfrm>
              <a:off x="3100675" y="15035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1" name="pt989">
              <a:extLst>
                <a:ext uri="{FF2B5EF4-FFF2-40B4-BE49-F238E27FC236}">
                  <a16:creationId xmlns:a16="http://schemas.microsoft.com/office/drawing/2014/main" id="{29658BD3-229F-4949-84A7-EE5E0D3280E0}"/>
                </a:ext>
              </a:extLst>
            </p:cNvPr>
            <p:cNvSpPr/>
            <p:nvPr/>
          </p:nvSpPr>
          <p:spPr>
            <a:xfrm>
              <a:off x="3107936" y="14981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2" name="pt990">
              <a:extLst>
                <a:ext uri="{FF2B5EF4-FFF2-40B4-BE49-F238E27FC236}">
                  <a16:creationId xmlns:a16="http://schemas.microsoft.com/office/drawing/2014/main" id="{DF235249-ACED-E74B-B2E2-218B78F6C973}"/>
                </a:ext>
              </a:extLst>
            </p:cNvPr>
            <p:cNvSpPr/>
            <p:nvPr/>
          </p:nvSpPr>
          <p:spPr>
            <a:xfrm>
              <a:off x="3115584" y="14947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3" name="pt991">
              <a:extLst>
                <a:ext uri="{FF2B5EF4-FFF2-40B4-BE49-F238E27FC236}">
                  <a16:creationId xmlns:a16="http://schemas.microsoft.com/office/drawing/2014/main" id="{C4946697-FAC0-8F4C-B15A-05B75C3A42CB}"/>
                </a:ext>
              </a:extLst>
            </p:cNvPr>
            <p:cNvSpPr/>
            <p:nvPr/>
          </p:nvSpPr>
          <p:spPr>
            <a:xfrm>
              <a:off x="3123668" y="14818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4" name="pt992">
              <a:extLst>
                <a:ext uri="{FF2B5EF4-FFF2-40B4-BE49-F238E27FC236}">
                  <a16:creationId xmlns:a16="http://schemas.microsoft.com/office/drawing/2014/main" id="{7FB9B66B-9B88-B64E-8296-362B1E128B67}"/>
                </a:ext>
              </a:extLst>
            </p:cNvPr>
            <p:cNvSpPr/>
            <p:nvPr/>
          </p:nvSpPr>
          <p:spPr>
            <a:xfrm>
              <a:off x="3132247" y="146365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5" name="pt993">
              <a:extLst>
                <a:ext uri="{FF2B5EF4-FFF2-40B4-BE49-F238E27FC236}">
                  <a16:creationId xmlns:a16="http://schemas.microsoft.com/office/drawing/2014/main" id="{4AD6D81C-D047-0A4C-B086-F3A27FAAAB75}"/>
                </a:ext>
              </a:extLst>
            </p:cNvPr>
            <p:cNvSpPr/>
            <p:nvPr/>
          </p:nvSpPr>
          <p:spPr>
            <a:xfrm>
              <a:off x="3141393" y="14544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6" name="pt994">
              <a:extLst>
                <a:ext uri="{FF2B5EF4-FFF2-40B4-BE49-F238E27FC236}">
                  <a16:creationId xmlns:a16="http://schemas.microsoft.com/office/drawing/2014/main" id="{B5260A82-1903-9745-820A-3F3642505254}"/>
                </a:ext>
              </a:extLst>
            </p:cNvPr>
            <p:cNvSpPr/>
            <p:nvPr/>
          </p:nvSpPr>
          <p:spPr>
            <a:xfrm>
              <a:off x="3151197" y="14033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7" name="pt995">
              <a:extLst>
                <a:ext uri="{FF2B5EF4-FFF2-40B4-BE49-F238E27FC236}">
                  <a16:creationId xmlns:a16="http://schemas.microsoft.com/office/drawing/2014/main" id="{1128E2E0-5BC6-304C-83D9-9F5DAD1FBB39}"/>
                </a:ext>
              </a:extLst>
            </p:cNvPr>
            <p:cNvSpPr/>
            <p:nvPr/>
          </p:nvSpPr>
          <p:spPr>
            <a:xfrm>
              <a:off x="3161771" y="13979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8" name="pt996">
              <a:extLst>
                <a:ext uri="{FF2B5EF4-FFF2-40B4-BE49-F238E27FC236}">
                  <a16:creationId xmlns:a16="http://schemas.microsoft.com/office/drawing/2014/main" id="{196B2D6D-39CD-0B4B-8FD7-ED3C11888910}"/>
                </a:ext>
              </a:extLst>
            </p:cNvPr>
            <p:cNvSpPr/>
            <p:nvPr/>
          </p:nvSpPr>
          <p:spPr>
            <a:xfrm>
              <a:off x="3173262" y="13845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89" name="pt997">
              <a:extLst>
                <a:ext uri="{FF2B5EF4-FFF2-40B4-BE49-F238E27FC236}">
                  <a16:creationId xmlns:a16="http://schemas.microsoft.com/office/drawing/2014/main" id="{AB5C05EA-922B-894E-8842-53278FE5F21A}"/>
                </a:ext>
              </a:extLst>
            </p:cNvPr>
            <p:cNvSpPr/>
            <p:nvPr/>
          </p:nvSpPr>
          <p:spPr>
            <a:xfrm>
              <a:off x="3185864" y="13809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0" name="pt998">
              <a:extLst>
                <a:ext uri="{FF2B5EF4-FFF2-40B4-BE49-F238E27FC236}">
                  <a16:creationId xmlns:a16="http://schemas.microsoft.com/office/drawing/2014/main" id="{F280FD36-CC3B-0D48-A6EE-0DB444284A16}"/>
                </a:ext>
              </a:extLst>
            </p:cNvPr>
            <p:cNvSpPr/>
            <p:nvPr/>
          </p:nvSpPr>
          <p:spPr>
            <a:xfrm>
              <a:off x="3199842" y="137295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1" name="pt999">
              <a:extLst>
                <a:ext uri="{FF2B5EF4-FFF2-40B4-BE49-F238E27FC236}">
                  <a16:creationId xmlns:a16="http://schemas.microsoft.com/office/drawing/2014/main" id="{62CE96D6-FEEC-B848-965F-026D66BB1857}"/>
                </a:ext>
              </a:extLst>
            </p:cNvPr>
            <p:cNvSpPr/>
            <p:nvPr/>
          </p:nvSpPr>
          <p:spPr>
            <a:xfrm>
              <a:off x="3215570" y="13439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2" name="pt1000">
              <a:extLst>
                <a:ext uri="{FF2B5EF4-FFF2-40B4-BE49-F238E27FC236}">
                  <a16:creationId xmlns:a16="http://schemas.microsoft.com/office/drawing/2014/main" id="{7B765CCB-F8C8-264F-B6A0-9E177C7A7B14}"/>
                </a:ext>
              </a:extLst>
            </p:cNvPr>
            <p:cNvSpPr/>
            <p:nvPr/>
          </p:nvSpPr>
          <p:spPr>
            <a:xfrm>
              <a:off x="3233605" y="13372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3" name="pt1001">
              <a:extLst>
                <a:ext uri="{FF2B5EF4-FFF2-40B4-BE49-F238E27FC236}">
                  <a16:creationId xmlns:a16="http://schemas.microsoft.com/office/drawing/2014/main" id="{41434CA1-79F4-E64E-BEFB-39F832182699}"/>
                </a:ext>
              </a:extLst>
            </p:cNvPr>
            <p:cNvSpPr/>
            <p:nvPr/>
          </p:nvSpPr>
          <p:spPr>
            <a:xfrm>
              <a:off x="3254831" y="132749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4" name="pt1002">
              <a:extLst>
                <a:ext uri="{FF2B5EF4-FFF2-40B4-BE49-F238E27FC236}">
                  <a16:creationId xmlns:a16="http://schemas.microsoft.com/office/drawing/2014/main" id="{8DD610E6-8C9E-0E44-88D6-5064E8C59EAF}"/>
                </a:ext>
              </a:extLst>
            </p:cNvPr>
            <p:cNvSpPr/>
            <p:nvPr/>
          </p:nvSpPr>
          <p:spPr>
            <a:xfrm>
              <a:off x="3280781" y="131489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5" name="pt1003">
              <a:extLst>
                <a:ext uri="{FF2B5EF4-FFF2-40B4-BE49-F238E27FC236}">
                  <a16:creationId xmlns:a16="http://schemas.microsoft.com/office/drawing/2014/main" id="{06E65051-A059-0248-B467-D3D355855A9F}"/>
                </a:ext>
              </a:extLst>
            </p:cNvPr>
            <p:cNvSpPr/>
            <p:nvPr/>
          </p:nvSpPr>
          <p:spPr>
            <a:xfrm>
              <a:off x="3314505" y="13118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6" name="pt1004">
              <a:extLst>
                <a:ext uri="{FF2B5EF4-FFF2-40B4-BE49-F238E27FC236}">
                  <a16:creationId xmlns:a16="http://schemas.microsoft.com/office/drawing/2014/main" id="{A344E4D7-AC77-D04F-B34B-FE1253765E95}"/>
                </a:ext>
              </a:extLst>
            </p:cNvPr>
            <p:cNvSpPr/>
            <p:nvPr/>
          </p:nvSpPr>
          <p:spPr>
            <a:xfrm>
              <a:off x="3363688" y="129809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7" name="pt1005">
              <a:extLst>
                <a:ext uri="{FF2B5EF4-FFF2-40B4-BE49-F238E27FC236}">
                  <a16:creationId xmlns:a16="http://schemas.microsoft.com/office/drawing/2014/main" id="{F6910DD0-B059-D641-A34E-BA1B9C437F52}"/>
                </a:ext>
              </a:extLst>
            </p:cNvPr>
            <p:cNvSpPr/>
            <p:nvPr/>
          </p:nvSpPr>
          <p:spPr>
            <a:xfrm>
              <a:off x="3462478" y="114069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8" name="pl1006">
              <a:extLst>
                <a:ext uri="{FF2B5EF4-FFF2-40B4-BE49-F238E27FC236}">
                  <a16:creationId xmlns:a16="http://schemas.microsoft.com/office/drawing/2014/main" id="{88BF9275-CA2E-0F4C-957B-1F5D6F7D91EE}"/>
                </a:ext>
              </a:extLst>
            </p:cNvPr>
            <p:cNvSpPr/>
            <p:nvPr/>
          </p:nvSpPr>
          <p:spPr>
            <a:xfrm>
              <a:off x="1473172" y="1283559"/>
              <a:ext cx="2014132" cy="1661393"/>
            </a:xfrm>
            <a:custGeom>
              <a:avLst/>
              <a:gdLst/>
              <a:ahLst/>
              <a:cxnLst/>
              <a:rect l="0" t="0" r="0" b="0"/>
              <a:pathLst>
                <a:path w="2014132" h="1661393">
                  <a:moveTo>
                    <a:pt x="0" y="1661393"/>
                  </a:moveTo>
                  <a:lnTo>
                    <a:pt x="98789" y="1579904"/>
                  </a:lnTo>
                  <a:lnTo>
                    <a:pt x="147973" y="1539334"/>
                  </a:lnTo>
                  <a:lnTo>
                    <a:pt x="181696" y="1511517"/>
                  </a:lnTo>
                  <a:lnTo>
                    <a:pt x="207646" y="1490112"/>
                  </a:lnTo>
                  <a:lnTo>
                    <a:pt x="228872" y="1472603"/>
                  </a:lnTo>
                  <a:lnTo>
                    <a:pt x="246908" y="1457726"/>
                  </a:lnTo>
                  <a:lnTo>
                    <a:pt x="262636" y="1444752"/>
                  </a:lnTo>
                  <a:lnTo>
                    <a:pt x="276613" y="1433223"/>
                  </a:lnTo>
                  <a:lnTo>
                    <a:pt x="289216" y="1422828"/>
                  </a:lnTo>
                  <a:lnTo>
                    <a:pt x="300707" y="1413349"/>
                  </a:lnTo>
                  <a:lnTo>
                    <a:pt x="311281" y="1404627"/>
                  </a:lnTo>
                  <a:lnTo>
                    <a:pt x="321084" y="1396540"/>
                  </a:lnTo>
                  <a:lnTo>
                    <a:pt x="330230" y="1388996"/>
                  </a:lnTo>
                  <a:lnTo>
                    <a:pt x="338809" y="1381919"/>
                  </a:lnTo>
                  <a:lnTo>
                    <a:pt x="346893" y="1375251"/>
                  </a:lnTo>
                  <a:lnTo>
                    <a:pt x="354541" y="1368942"/>
                  </a:lnTo>
                  <a:lnTo>
                    <a:pt x="361802" y="1362953"/>
                  </a:lnTo>
                  <a:lnTo>
                    <a:pt x="368717" y="1357249"/>
                  </a:lnTo>
                  <a:lnTo>
                    <a:pt x="375321" y="1351802"/>
                  </a:lnTo>
                  <a:lnTo>
                    <a:pt x="381643" y="1346587"/>
                  </a:lnTo>
                  <a:lnTo>
                    <a:pt x="387709" y="1341584"/>
                  </a:lnTo>
                  <a:lnTo>
                    <a:pt x="393541" y="1336773"/>
                  </a:lnTo>
                  <a:lnTo>
                    <a:pt x="399158" y="1332139"/>
                  </a:lnTo>
                  <a:lnTo>
                    <a:pt x="404578" y="1327669"/>
                  </a:lnTo>
                  <a:lnTo>
                    <a:pt x="409815" y="1323349"/>
                  </a:lnTo>
                  <a:lnTo>
                    <a:pt x="414883" y="1319169"/>
                  </a:lnTo>
                  <a:lnTo>
                    <a:pt x="419793" y="1315118"/>
                  </a:lnTo>
                  <a:lnTo>
                    <a:pt x="424557" y="1311189"/>
                  </a:lnTo>
                  <a:lnTo>
                    <a:pt x="429184" y="1307372"/>
                  </a:lnTo>
                  <a:lnTo>
                    <a:pt x="433682" y="1303662"/>
                  </a:lnTo>
                  <a:lnTo>
                    <a:pt x="438060" y="1300051"/>
                  </a:lnTo>
                  <a:lnTo>
                    <a:pt x="442324" y="1296533"/>
                  </a:lnTo>
                  <a:lnTo>
                    <a:pt x="446482" y="1293104"/>
                  </a:lnTo>
                  <a:lnTo>
                    <a:pt x="450538" y="1289758"/>
                  </a:lnTo>
                  <a:lnTo>
                    <a:pt x="454499" y="1286491"/>
                  </a:lnTo>
                  <a:lnTo>
                    <a:pt x="458370" y="1283298"/>
                  </a:lnTo>
                  <a:lnTo>
                    <a:pt x="462154" y="1280176"/>
                  </a:lnTo>
                  <a:lnTo>
                    <a:pt x="465857" y="1277121"/>
                  </a:lnTo>
                  <a:lnTo>
                    <a:pt x="469483" y="1274131"/>
                  </a:lnTo>
                  <a:lnTo>
                    <a:pt x="473035" y="1271201"/>
                  </a:lnTo>
                  <a:lnTo>
                    <a:pt x="476516" y="1268329"/>
                  </a:lnTo>
                  <a:lnTo>
                    <a:pt x="479930" y="1265513"/>
                  </a:lnTo>
                  <a:lnTo>
                    <a:pt x="483279" y="1262751"/>
                  </a:lnTo>
                  <a:lnTo>
                    <a:pt x="486567" y="1260038"/>
                  </a:lnTo>
                  <a:lnTo>
                    <a:pt x="489796" y="1257375"/>
                  </a:lnTo>
                  <a:lnTo>
                    <a:pt x="492968" y="1254758"/>
                  </a:lnTo>
                  <a:lnTo>
                    <a:pt x="496087" y="1252186"/>
                  </a:lnTo>
                  <a:lnTo>
                    <a:pt x="499152" y="1249657"/>
                  </a:lnTo>
                  <a:lnTo>
                    <a:pt x="502168" y="1247170"/>
                  </a:lnTo>
                  <a:lnTo>
                    <a:pt x="505136" y="1244722"/>
                  </a:lnTo>
                  <a:lnTo>
                    <a:pt x="508057" y="1242312"/>
                  </a:lnTo>
                  <a:lnTo>
                    <a:pt x="510933" y="1239940"/>
                  </a:lnTo>
                  <a:lnTo>
                    <a:pt x="513766" y="1237603"/>
                  </a:lnTo>
                  <a:lnTo>
                    <a:pt x="516558" y="1235300"/>
                  </a:lnTo>
                  <a:lnTo>
                    <a:pt x="519309" y="1233031"/>
                  </a:lnTo>
                  <a:lnTo>
                    <a:pt x="522021" y="1230793"/>
                  </a:lnTo>
                  <a:lnTo>
                    <a:pt x="524696" y="1228587"/>
                  </a:lnTo>
                  <a:lnTo>
                    <a:pt x="527335" y="1226411"/>
                  </a:lnTo>
                  <a:lnTo>
                    <a:pt x="529938" y="1224263"/>
                  </a:lnTo>
                  <a:lnTo>
                    <a:pt x="532507" y="1222144"/>
                  </a:lnTo>
                  <a:lnTo>
                    <a:pt x="535044" y="1220052"/>
                  </a:lnTo>
                  <a:lnTo>
                    <a:pt x="537548" y="1217986"/>
                  </a:lnTo>
                  <a:lnTo>
                    <a:pt x="540021" y="1215946"/>
                  </a:lnTo>
                  <a:lnTo>
                    <a:pt x="542464" y="1213931"/>
                  </a:lnTo>
                  <a:lnTo>
                    <a:pt x="544878" y="1211940"/>
                  </a:lnTo>
                  <a:lnTo>
                    <a:pt x="547263" y="1209972"/>
                  </a:lnTo>
                  <a:lnTo>
                    <a:pt x="549621" y="1208027"/>
                  </a:lnTo>
                  <a:lnTo>
                    <a:pt x="551952" y="1206105"/>
                  </a:lnTo>
                  <a:lnTo>
                    <a:pt x="554257" y="1204204"/>
                  </a:lnTo>
                  <a:lnTo>
                    <a:pt x="556536" y="1202323"/>
                  </a:lnTo>
                  <a:lnTo>
                    <a:pt x="558791" y="1200464"/>
                  </a:lnTo>
                  <a:lnTo>
                    <a:pt x="561021" y="1198624"/>
                  </a:lnTo>
                  <a:lnTo>
                    <a:pt x="563229" y="1196803"/>
                  </a:lnTo>
                  <a:lnTo>
                    <a:pt x="565413" y="1195001"/>
                  </a:lnTo>
                  <a:lnTo>
                    <a:pt x="567575" y="1193218"/>
                  </a:lnTo>
                  <a:lnTo>
                    <a:pt x="569715" y="1191452"/>
                  </a:lnTo>
                  <a:lnTo>
                    <a:pt x="571835" y="1189704"/>
                  </a:lnTo>
                  <a:lnTo>
                    <a:pt x="573933" y="1187973"/>
                  </a:lnTo>
                  <a:lnTo>
                    <a:pt x="576011" y="1186259"/>
                  </a:lnTo>
                  <a:lnTo>
                    <a:pt x="578070" y="1184561"/>
                  </a:lnTo>
                  <a:lnTo>
                    <a:pt x="580110" y="1182878"/>
                  </a:lnTo>
                  <a:lnTo>
                    <a:pt x="582130" y="1181212"/>
                  </a:lnTo>
                  <a:lnTo>
                    <a:pt x="584132" y="1179560"/>
                  </a:lnTo>
                  <a:lnTo>
                    <a:pt x="586117" y="1177923"/>
                  </a:lnTo>
                  <a:lnTo>
                    <a:pt x="588084" y="1176301"/>
                  </a:lnTo>
                  <a:lnTo>
                    <a:pt x="590033" y="1174693"/>
                  </a:lnTo>
                  <a:lnTo>
                    <a:pt x="591966" y="1173098"/>
                  </a:lnTo>
                  <a:lnTo>
                    <a:pt x="593883" y="1171517"/>
                  </a:lnTo>
                  <a:lnTo>
                    <a:pt x="595783" y="1169950"/>
                  </a:lnTo>
                  <a:lnTo>
                    <a:pt x="597668" y="1168395"/>
                  </a:lnTo>
                  <a:lnTo>
                    <a:pt x="599537" y="1166853"/>
                  </a:lnTo>
                  <a:lnTo>
                    <a:pt x="601391" y="1165324"/>
                  </a:lnTo>
                  <a:lnTo>
                    <a:pt x="603231" y="1163807"/>
                  </a:lnTo>
                  <a:lnTo>
                    <a:pt x="605056" y="1162301"/>
                  </a:lnTo>
                  <a:lnTo>
                    <a:pt x="606866" y="1160808"/>
                  </a:lnTo>
                  <a:lnTo>
                    <a:pt x="608663" y="1159325"/>
                  </a:lnTo>
                  <a:lnTo>
                    <a:pt x="610446" y="1157855"/>
                  </a:lnTo>
                  <a:lnTo>
                    <a:pt x="612216" y="1156395"/>
                  </a:lnTo>
                  <a:lnTo>
                    <a:pt x="613973" y="1154946"/>
                  </a:lnTo>
                  <a:lnTo>
                    <a:pt x="615717" y="1153507"/>
                  </a:lnTo>
                  <a:lnTo>
                    <a:pt x="617448" y="1152079"/>
                  </a:lnTo>
                  <a:lnTo>
                    <a:pt x="619167" y="1150661"/>
                  </a:lnTo>
                  <a:lnTo>
                    <a:pt x="620874" y="1149253"/>
                  </a:lnTo>
                  <a:lnTo>
                    <a:pt x="622569" y="1147855"/>
                  </a:lnTo>
                  <a:lnTo>
                    <a:pt x="624252" y="1146467"/>
                  </a:lnTo>
                  <a:lnTo>
                    <a:pt x="625923" y="1145088"/>
                  </a:lnTo>
                  <a:lnTo>
                    <a:pt x="627584" y="1143718"/>
                  </a:lnTo>
                  <a:lnTo>
                    <a:pt x="629233" y="1142358"/>
                  </a:lnTo>
                  <a:lnTo>
                    <a:pt x="630871" y="1141007"/>
                  </a:lnTo>
                  <a:lnTo>
                    <a:pt x="632499" y="1139664"/>
                  </a:lnTo>
                  <a:lnTo>
                    <a:pt x="634116" y="1138330"/>
                  </a:lnTo>
                  <a:lnTo>
                    <a:pt x="635723" y="1137005"/>
                  </a:lnTo>
                  <a:lnTo>
                    <a:pt x="637319" y="1135688"/>
                  </a:lnTo>
                  <a:lnTo>
                    <a:pt x="638906" y="1134379"/>
                  </a:lnTo>
                  <a:lnTo>
                    <a:pt x="640483" y="1133078"/>
                  </a:lnTo>
                  <a:lnTo>
                    <a:pt x="642050" y="1131786"/>
                  </a:lnTo>
                  <a:lnTo>
                    <a:pt x="643607" y="1130501"/>
                  </a:lnTo>
                  <a:lnTo>
                    <a:pt x="645156" y="1129224"/>
                  </a:lnTo>
                  <a:lnTo>
                    <a:pt x="646695" y="1127955"/>
                  </a:lnTo>
                  <a:lnTo>
                    <a:pt x="648225" y="1126693"/>
                  </a:lnTo>
                  <a:lnTo>
                    <a:pt x="649746" y="1125438"/>
                  </a:lnTo>
                  <a:lnTo>
                    <a:pt x="651258" y="1124190"/>
                  </a:lnTo>
                  <a:lnTo>
                    <a:pt x="652761" y="1122950"/>
                  </a:lnTo>
                  <a:lnTo>
                    <a:pt x="654257" y="1121717"/>
                  </a:lnTo>
                  <a:lnTo>
                    <a:pt x="655743" y="1120491"/>
                  </a:lnTo>
                  <a:lnTo>
                    <a:pt x="657222" y="1119271"/>
                  </a:lnTo>
                  <a:lnTo>
                    <a:pt x="658692" y="1118058"/>
                  </a:lnTo>
                  <a:lnTo>
                    <a:pt x="660155" y="1116852"/>
                  </a:lnTo>
                  <a:lnTo>
                    <a:pt x="661609" y="1115652"/>
                  </a:lnTo>
                  <a:lnTo>
                    <a:pt x="663056" y="1114459"/>
                  </a:lnTo>
                  <a:lnTo>
                    <a:pt x="664495" y="1113272"/>
                  </a:lnTo>
                  <a:lnTo>
                    <a:pt x="665926" y="1112091"/>
                  </a:lnTo>
                  <a:lnTo>
                    <a:pt x="667351" y="1110916"/>
                  </a:lnTo>
                  <a:lnTo>
                    <a:pt x="668767" y="1109747"/>
                  </a:lnTo>
                  <a:lnTo>
                    <a:pt x="670177" y="1108585"/>
                  </a:lnTo>
                  <a:lnTo>
                    <a:pt x="671580" y="1107428"/>
                  </a:lnTo>
                  <a:lnTo>
                    <a:pt x="672975" y="1106277"/>
                  </a:lnTo>
                  <a:lnTo>
                    <a:pt x="674364" y="1105131"/>
                  </a:lnTo>
                  <a:lnTo>
                    <a:pt x="675745" y="1103991"/>
                  </a:lnTo>
                  <a:lnTo>
                    <a:pt x="677120" y="1102857"/>
                  </a:lnTo>
                  <a:lnTo>
                    <a:pt x="678489" y="1101729"/>
                  </a:lnTo>
                  <a:lnTo>
                    <a:pt x="679851" y="1100605"/>
                  </a:lnTo>
                  <a:lnTo>
                    <a:pt x="681206" y="1099487"/>
                  </a:lnTo>
                  <a:lnTo>
                    <a:pt x="682555" y="1098374"/>
                  </a:lnTo>
                  <a:lnTo>
                    <a:pt x="683898" y="1097267"/>
                  </a:lnTo>
                  <a:lnTo>
                    <a:pt x="685235" y="1096164"/>
                  </a:lnTo>
                  <a:lnTo>
                    <a:pt x="686565" y="1095067"/>
                  </a:lnTo>
                  <a:lnTo>
                    <a:pt x="687889" y="1093974"/>
                  </a:lnTo>
                  <a:lnTo>
                    <a:pt x="689208" y="1092887"/>
                  </a:lnTo>
                  <a:lnTo>
                    <a:pt x="690521" y="1091804"/>
                  </a:lnTo>
                  <a:lnTo>
                    <a:pt x="691827" y="1090726"/>
                  </a:lnTo>
                  <a:lnTo>
                    <a:pt x="693129" y="1089653"/>
                  </a:lnTo>
                  <a:lnTo>
                    <a:pt x="694424" y="1088584"/>
                  </a:lnTo>
                  <a:lnTo>
                    <a:pt x="695714" y="1087520"/>
                  </a:lnTo>
                  <a:lnTo>
                    <a:pt x="696998" y="1086461"/>
                  </a:lnTo>
                  <a:lnTo>
                    <a:pt x="698277" y="1085406"/>
                  </a:lnTo>
                  <a:lnTo>
                    <a:pt x="699551" y="1084355"/>
                  </a:lnTo>
                  <a:lnTo>
                    <a:pt x="700819" y="1083309"/>
                  </a:lnTo>
                  <a:lnTo>
                    <a:pt x="702082" y="1082267"/>
                  </a:lnTo>
                  <a:lnTo>
                    <a:pt x="703340" y="1081230"/>
                  </a:lnTo>
                  <a:lnTo>
                    <a:pt x="704593" y="1080196"/>
                  </a:lnTo>
                  <a:lnTo>
                    <a:pt x="705840" y="1079167"/>
                  </a:lnTo>
                  <a:lnTo>
                    <a:pt x="707083" y="1078142"/>
                  </a:lnTo>
                  <a:lnTo>
                    <a:pt x="708321" y="1077121"/>
                  </a:lnTo>
                  <a:lnTo>
                    <a:pt x="709554" y="1076104"/>
                  </a:lnTo>
                  <a:lnTo>
                    <a:pt x="710782" y="1075091"/>
                  </a:lnTo>
                  <a:lnTo>
                    <a:pt x="712005" y="1074082"/>
                  </a:lnTo>
                  <a:lnTo>
                    <a:pt x="713224" y="1073077"/>
                  </a:lnTo>
                  <a:lnTo>
                    <a:pt x="714438" y="1072075"/>
                  </a:lnTo>
                  <a:lnTo>
                    <a:pt x="715647" y="1071078"/>
                  </a:lnTo>
                  <a:lnTo>
                    <a:pt x="716852" y="1070084"/>
                  </a:lnTo>
                  <a:lnTo>
                    <a:pt x="718053" y="1069094"/>
                  </a:lnTo>
                  <a:lnTo>
                    <a:pt x="719249" y="1068107"/>
                  </a:lnTo>
                  <a:lnTo>
                    <a:pt x="720440" y="1067124"/>
                  </a:lnTo>
                  <a:lnTo>
                    <a:pt x="721627" y="1066145"/>
                  </a:lnTo>
                  <a:lnTo>
                    <a:pt x="722810" y="1065169"/>
                  </a:lnTo>
                  <a:lnTo>
                    <a:pt x="723989" y="1064197"/>
                  </a:lnTo>
                  <a:lnTo>
                    <a:pt x="725164" y="1063228"/>
                  </a:lnTo>
                  <a:lnTo>
                    <a:pt x="726334" y="1062262"/>
                  </a:lnTo>
                  <a:lnTo>
                    <a:pt x="727501" y="1061300"/>
                  </a:lnTo>
                  <a:lnTo>
                    <a:pt x="728663" y="1060341"/>
                  </a:lnTo>
                  <a:lnTo>
                    <a:pt x="729821" y="1059386"/>
                  </a:lnTo>
                  <a:lnTo>
                    <a:pt x="730976" y="1058434"/>
                  </a:lnTo>
                  <a:lnTo>
                    <a:pt x="732126" y="1057485"/>
                  </a:lnTo>
                  <a:lnTo>
                    <a:pt x="733273" y="1056539"/>
                  </a:lnTo>
                  <a:lnTo>
                    <a:pt x="734415" y="1055597"/>
                  </a:lnTo>
                  <a:lnTo>
                    <a:pt x="735554" y="1054657"/>
                  </a:lnTo>
                  <a:lnTo>
                    <a:pt x="736689" y="1053721"/>
                  </a:lnTo>
                  <a:lnTo>
                    <a:pt x="737821" y="1052787"/>
                  </a:lnTo>
                  <a:lnTo>
                    <a:pt x="738949" y="1051857"/>
                  </a:lnTo>
                  <a:lnTo>
                    <a:pt x="740073" y="1050930"/>
                  </a:lnTo>
                  <a:lnTo>
                    <a:pt x="741194" y="1050005"/>
                  </a:lnTo>
                  <a:lnTo>
                    <a:pt x="742311" y="1049084"/>
                  </a:lnTo>
                  <a:lnTo>
                    <a:pt x="743424" y="1048165"/>
                  </a:lnTo>
                  <a:lnTo>
                    <a:pt x="744534" y="1047250"/>
                  </a:lnTo>
                  <a:lnTo>
                    <a:pt x="745641" y="1046337"/>
                  </a:lnTo>
                  <a:lnTo>
                    <a:pt x="746744" y="1045427"/>
                  </a:lnTo>
                  <a:lnTo>
                    <a:pt x="747844" y="1044520"/>
                  </a:lnTo>
                  <a:lnTo>
                    <a:pt x="748940" y="1043615"/>
                  </a:lnTo>
                  <a:lnTo>
                    <a:pt x="750033" y="1042714"/>
                  </a:lnTo>
                  <a:lnTo>
                    <a:pt x="751123" y="1041815"/>
                  </a:lnTo>
                  <a:lnTo>
                    <a:pt x="752210" y="1040918"/>
                  </a:lnTo>
                  <a:lnTo>
                    <a:pt x="753294" y="1040024"/>
                  </a:lnTo>
                  <a:lnTo>
                    <a:pt x="754374" y="1039133"/>
                  </a:lnTo>
                  <a:lnTo>
                    <a:pt x="755451" y="1038245"/>
                  </a:lnTo>
                  <a:lnTo>
                    <a:pt x="756525" y="1037359"/>
                  </a:lnTo>
                  <a:lnTo>
                    <a:pt x="757596" y="1036475"/>
                  </a:lnTo>
                  <a:lnTo>
                    <a:pt x="758664" y="1035595"/>
                  </a:lnTo>
                  <a:lnTo>
                    <a:pt x="759729" y="1034716"/>
                  </a:lnTo>
                  <a:lnTo>
                    <a:pt x="760791" y="1033840"/>
                  </a:lnTo>
                  <a:lnTo>
                    <a:pt x="761850" y="1032967"/>
                  </a:lnTo>
                  <a:lnTo>
                    <a:pt x="762906" y="1032096"/>
                  </a:lnTo>
                  <a:lnTo>
                    <a:pt x="763959" y="1031227"/>
                  </a:lnTo>
                  <a:lnTo>
                    <a:pt x="765009" y="1030361"/>
                  </a:lnTo>
                  <a:lnTo>
                    <a:pt x="766057" y="1029497"/>
                  </a:lnTo>
                  <a:lnTo>
                    <a:pt x="767101" y="1028635"/>
                  </a:lnTo>
                  <a:lnTo>
                    <a:pt x="768143" y="1027775"/>
                  </a:lnTo>
                  <a:lnTo>
                    <a:pt x="769182" y="1026918"/>
                  </a:lnTo>
                  <a:lnTo>
                    <a:pt x="770219" y="1026064"/>
                  </a:lnTo>
                  <a:lnTo>
                    <a:pt x="771252" y="1025211"/>
                  </a:lnTo>
                  <a:lnTo>
                    <a:pt x="772283" y="1024361"/>
                  </a:lnTo>
                  <a:lnTo>
                    <a:pt x="773311" y="1023512"/>
                  </a:lnTo>
                  <a:lnTo>
                    <a:pt x="774337" y="1022666"/>
                  </a:lnTo>
                  <a:lnTo>
                    <a:pt x="775360" y="1021822"/>
                  </a:lnTo>
                  <a:lnTo>
                    <a:pt x="776381" y="1020981"/>
                  </a:lnTo>
                  <a:lnTo>
                    <a:pt x="777399" y="1020141"/>
                  </a:lnTo>
                  <a:lnTo>
                    <a:pt x="778414" y="1019304"/>
                  </a:lnTo>
                  <a:lnTo>
                    <a:pt x="779427" y="1018468"/>
                  </a:lnTo>
                  <a:lnTo>
                    <a:pt x="780437" y="1017635"/>
                  </a:lnTo>
                  <a:lnTo>
                    <a:pt x="781445" y="1016803"/>
                  </a:lnTo>
                  <a:lnTo>
                    <a:pt x="782450" y="1015974"/>
                  </a:lnTo>
                  <a:lnTo>
                    <a:pt x="783454" y="1015146"/>
                  </a:lnTo>
                  <a:lnTo>
                    <a:pt x="784454" y="1014321"/>
                  </a:lnTo>
                  <a:lnTo>
                    <a:pt x="785452" y="1013498"/>
                  </a:lnTo>
                  <a:lnTo>
                    <a:pt x="786448" y="1012676"/>
                  </a:lnTo>
                  <a:lnTo>
                    <a:pt x="787442" y="1011856"/>
                  </a:lnTo>
                  <a:lnTo>
                    <a:pt x="788433" y="1011039"/>
                  </a:lnTo>
                  <a:lnTo>
                    <a:pt x="789422" y="1010223"/>
                  </a:lnTo>
                  <a:lnTo>
                    <a:pt x="790409" y="1009409"/>
                  </a:lnTo>
                  <a:lnTo>
                    <a:pt x="791394" y="1008597"/>
                  </a:lnTo>
                  <a:lnTo>
                    <a:pt x="792376" y="1007787"/>
                  </a:lnTo>
                  <a:lnTo>
                    <a:pt x="793356" y="1006978"/>
                  </a:lnTo>
                  <a:lnTo>
                    <a:pt x="794334" y="1006172"/>
                  </a:lnTo>
                  <a:lnTo>
                    <a:pt x="795309" y="1005367"/>
                  </a:lnTo>
                  <a:lnTo>
                    <a:pt x="796283" y="1004564"/>
                  </a:lnTo>
                  <a:lnTo>
                    <a:pt x="797254" y="1003763"/>
                  </a:lnTo>
                  <a:lnTo>
                    <a:pt x="798224" y="1002963"/>
                  </a:lnTo>
                  <a:lnTo>
                    <a:pt x="799191" y="1002165"/>
                  </a:lnTo>
                  <a:lnTo>
                    <a:pt x="800156" y="1001369"/>
                  </a:lnTo>
                  <a:lnTo>
                    <a:pt x="801119" y="1000575"/>
                  </a:lnTo>
                  <a:lnTo>
                    <a:pt x="802080" y="999782"/>
                  </a:lnTo>
                  <a:lnTo>
                    <a:pt x="803039" y="998991"/>
                  </a:lnTo>
                  <a:lnTo>
                    <a:pt x="803996" y="998201"/>
                  </a:lnTo>
                  <a:lnTo>
                    <a:pt x="804951" y="997414"/>
                  </a:lnTo>
                  <a:lnTo>
                    <a:pt x="805904" y="996627"/>
                  </a:lnTo>
                  <a:lnTo>
                    <a:pt x="806856" y="995843"/>
                  </a:lnTo>
                  <a:lnTo>
                    <a:pt x="807805" y="995060"/>
                  </a:lnTo>
                  <a:lnTo>
                    <a:pt x="808752" y="994278"/>
                  </a:lnTo>
                  <a:lnTo>
                    <a:pt x="809698" y="993499"/>
                  </a:lnTo>
                  <a:lnTo>
                    <a:pt x="810641" y="992720"/>
                  </a:lnTo>
                  <a:lnTo>
                    <a:pt x="811583" y="991944"/>
                  </a:lnTo>
                  <a:lnTo>
                    <a:pt x="812523" y="991168"/>
                  </a:lnTo>
                  <a:lnTo>
                    <a:pt x="813461" y="990395"/>
                  </a:lnTo>
                  <a:lnTo>
                    <a:pt x="814397" y="989622"/>
                  </a:lnTo>
                  <a:lnTo>
                    <a:pt x="815331" y="988852"/>
                  </a:lnTo>
                  <a:lnTo>
                    <a:pt x="816264" y="988082"/>
                  </a:lnTo>
                  <a:lnTo>
                    <a:pt x="817195" y="987315"/>
                  </a:lnTo>
                  <a:lnTo>
                    <a:pt x="818124" y="986548"/>
                  </a:lnTo>
                  <a:lnTo>
                    <a:pt x="819051" y="985783"/>
                  </a:lnTo>
                  <a:lnTo>
                    <a:pt x="819977" y="985020"/>
                  </a:lnTo>
                  <a:lnTo>
                    <a:pt x="820901" y="984258"/>
                  </a:lnTo>
                  <a:lnTo>
                    <a:pt x="821823" y="983497"/>
                  </a:lnTo>
                  <a:lnTo>
                    <a:pt x="822743" y="982738"/>
                  </a:lnTo>
                  <a:lnTo>
                    <a:pt x="823662" y="981980"/>
                  </a:lnTo>
                  <a:lnTo>
                    <a:pt x="824579" y="981223"/>
                  </a:lnTo>
                  <a:lnTo>
                    <a:pt x="825495" y="980468"/>
                  </a:lnTo>
                  <a:lnTo>
                    <a:pt x="826409" y="979714"/>
                  </a:lnTo>
                  <a:lnTo>
                    <a:pt x="827321" y="978961"/>
                  </a:lnTo>
                  <a:lnTo>
                    <a:pt x="828232" y="978210"/>
                  </a:lnTo>
                  <a:lnTo>
                    <a:pt x="829141" y="977460"/>
                  </a:lnTo>
                  <a:lnTo>
                    <a:pt x="830049" y="976711"/>
                  </a:lnTo>
                  <a:lnTo>
                    <a:pt x="830955" y="975964"/>
                  </a:lnTo>
                  <a:lnTo>
                    <a:pt x="831859" y="975218"/>
                  </a:lnTo>
                  <a:lnTo>
                    <a:pt x="832762" y="974473"/>
                  </a:lnTo>
                  <a:lnTo>
                    <a:pt x="833664" y="973730"/>
                  </a:lnTo>
                  <a:lnTo>
                    <a:pt x="834564" y="972987"/>
                  </a:lnTo>
                  <a:lnTo>
                    <a:pt x="835462" y="972246"/>
                  </a:lnTo>
                  <a:lnTo>
                    <a:pt x="836359" y="971506"/>
                  </a:lnTo>
                  <a:lnTo>
                    <a:pt x="837255" y="970767"/>
                  </a:lnTo>
                  <a:lnTo>
                    <a:pt x="838149" y="970030"/>
                  </a:lnTo>
                  <a:lnTo>
                    <a:pt x="839042" y="969294"/>
                  </a:lnTo>
                  <a:lnTo>
                    <a:pt x="839933" y="968558"/>
                  </a:lnTo>
                  <a:lnTo>
                    <a:pt x="840823" y="967825"/>
                  </a:lnTo>
                  <a:lnTo>
                    <a:pt x="841711" y="967092"/>
                  </a:lnTo>
                  <a:lnTo>
                    <a:pt x="842598" y="966360"/>
                  </a:lnTo>
                  <a:lnTo>
                    <a:pt x="843484" y="965630"/>
                  </a:lnTo>
                  <a:lnTo>
                    <a:pt x="844368" y="964900"/>
                  </a:lnTo>
                  <a:lnTo>
                    <a:pt x="845251" y="964172"/>
                  </a:lnTo>
                  <a:lnTo>
                    <a:pt x="846132" y="963445"/>
                  </a:lnTo>
                  <a:lnTo>
                    <a:pt x="847013" y="962719"/>
                  </a:lnTo>
                  <a:lnTo>
                    <a:pt x="847892" y="961994"/>
                  </a:lnTo>
                  <a:lnTo>
                    <a:pt x="848769" y="961270"/>
                  </a:lnTo>
                  <a:lnTo>
                    <a:pt x="849645" y="960547"/>
                  </a:lnTo>
                  <a:lnTo>
                    <a:pt x="850520" y="959825"/>
                  </a:lnTo>
                  <a:lnTo>
                    <a:pt x="851394" y="959104"/>
                  </a:lnTo>
                  <a:lnTo>
                    <a:pt x="852267" y="958385"/>
                  </a:lnTo>
                  <a:lnTo>
                    <a:pt x="853138" y="957666"/>
                  </a:lnTo>
                  <a:lnTo>
                    <a:pt x="854008" y="956948"/>
                  </a:lnTo>
                  <a:lnTo>
                    <a:pt x="854877" y="956232"/>
                  </a:lnTo>
                  <a:lnTo>
                    <a:pt x="855744" y="955516"/>
                  </a:lnTo>
                  <a:lnTo>
                    <a:pt x="856610" y="954802"/>
                  </a:lnTo>
                  <a:lnTo>
                    <a:pt x="857475" y="954088"/>
                  </a:lnTo>
                  <a:lnTo>
                    <a:pt x="858339" y="953376"/>
                  </a:lnTo>
                  <a:lnTo>
                    <a:pt x="859202" y="952664"/>
                  </a:lnTo>
                  <a:lnTo>
                    <a:pt x="860064" y="951953"/>
                  </a:lnTo>
                  <a:lnTo>
                    <a:pt x="860924" y="951244"/>
                  </a:lnTo>
                  <a:lnTo>
                    <a:pt x="861783" y="950535"/>
                  </a:lnTo>
                  <a:lnTo>
                    <a:pt x="862641" y="949827"/>
                  </a:lnTo>
                  <a:lnTo>
                    <a:pt x="863498" y="949120"/>
                  </a:lnTo>
                  <a:lnTo>
                    <a:pt x="864354" y="948414"/>
                  </a:lnTo>
                  <a:lnTo>
                    <a:pt x="865209" y="947709"/>
                  </a:lnTo>
                  <a:lnTo>
                    <a:pt x="866062" y="947005"/>
                  </a:lnTo>
                  <a:lnTo>
                    <a:pt x="866915" y="946302"/>
                  </a:lnTo>
                  <a:lnTo>
                    <a:pt x="867766" y="945600"/>
                  </a:lnTo>
                  <a:lnTo>
                    <a:pt x="868617" y="944898"/>
                  </a:lnTo>
                  <a:lnTo>
                    <a:pt x="869466" y="944198"/>
                  </a:lnTo>
                  <a:lnTo>
                    <a:pt x="870314" y="943498"/>
                  </a:lnTo>
                  <a:lnTo>
                    <a:pt x="871161" y="942799"/>
                  </a:lnTo>
                  <a:lnTo>
                    <a:pt x="872007" y="942101"/>
                  </a:lnTo>
                  <a:lnTo>
                    <a:pt x="872852" y="941404"/>
                  </a:lnTo>
                  <a:lnTo>
                    <a:pt x="873697" y="940708"/>
                  </a:lnTo>
                  <a:lnTo>
                    <a:pt x="874540" y="940012"/>
                  </a:lnTo>
                  <a:lnTo>
                    <a:pt x="875382" y="939318"/>
                  </a:lnTo>
                  <a:lnTo>
                    <a:pt x="876223" y="938624"/>
                  </a:lnTo>
                  <a:lnTo>
                    <a:pt x="877063" y="937931"/>
                  </a:lnTo>
                  <a:lnTo>
                    <a:pt x="877902" y="937239"/>
                  </a:lnTo>
                  <a:lnTo>
                    <a:pt x="878740" y="936548"/>
                  </a:lnTo>
                  <a:lnTo>
                    <a:pt x="879577" y="935857"/>
                  </a:lnTo>
                  <a:lnTo>
                    <a:pt x="880413" y="935167"/>
                  </a:lnTo>
                  <a:lnTo>
                    <a:pt x="881249" y="934478"/>
                  </a:lnTo>
                  <a:lnTo>
                    <a:pt x="882083" y="933790"/>
                  </a:lnTo>
                  <a:lnTo>
                    <a:pt x="882916" y="933103"/>
                  </a:lnTo>
                  <a:lnTo>
                    <a:pt x="883749" y="932416"/>
                  </a:lnTo>
                  <a:lnTo>
                    <a:pt x="884580" y="931730"/>
                  </a:lnTo>
                  <a:lnTo>
                    <a:pt x="885411" y="931045"/>
                  </a:lnTo>
                  <a:lnTo>
                    <a:pt x="886241" y="930360"/>
                  </a:lnTo>
                  <a:lnTo>
                    <a:pt x="887070" y="929677"/>
                  </a:lnTo>
                  <a:lnTo>
                    <a:pt x="887898" y="928994"/>
                  </a:lnTo>
                  <a:lnTo>
                    <a:pt x="888725" y="928311"/>
                  </a:lnTo>
                  <a:lnTo>
                    <a:pt x="889551" y="927630"/>
                  </a:lnTo>
                  <a:lnTo>
                    <a:pt x="890377" y="926949"/>
                  </a:lnTo>
                  <a:lnTo>
                    <a:pt x="891201" y="926269"/>
                  </a:lnTo>
                  <a:lnTo>
                    <a:pt x="892025" y="925589"/>
                  </a:lnTo>
                  <a:lnTo>
                    <a:pt x="892848" y="924911"/>
                  </a:lnTo>
                  <a:lnTo>
                    <a:pt x="893670" y="924233"/>
                  </a:lnTo>
                  <a:lnTo>
                    <a:pt x="894491" y="923555"/>
                  </a:lnTo>
                  <a:lnTo>
                    <a:pt x="895312" y="922878"/>
                  </a:lnTo>
                  <a:lnTo>
                    <a:pt x="896131" y="922202"/>
                  </a:lnTo>
                  <a:lnTo>
                    <a:pt x="896950" y="921527"/>
                  </a:lnTo>
                  <a:lnTo>
                    <a:pt x="897768" y="920852"/>
                  </a:lnTo>
                  <a:lnTo>
                    <a:pt x="898585" y="920178"/>
                  </a:lnTo>
                  <a:lnTo>
                    <a:pt x="899402" y="919504"/>
                  </a:lnTo>
                  <a:lnTo>
                    <a:pt x="900218" y="918831"/>
                  </a:lnTo>
                  <a:lnTo>
                    <a:pt x="901033" y="918159"/>
                  </a:lnTo>
                  <a:lnTo>
                    <a:pt x="901847" y="917488"/>
                  </a:lnTo>
                  <a:lnTo>
                    <a:pt x="902660" y="916817"/>
                  </a:lnTo>
                  <a:lnTo>
                    <a:pt x="903473" y="916146"/>
                  </a:lnTo>
                  <a:lnTo>
                    <a:pt x="904285" y="915476"/>
                  </a:lnTo>
                  <a:lnTo>
                    <a:pt x="905096" y="914807"/>
                  </a:lnTo>
                  <a:lnTo>
                    <a:pt x="905907" y="914139"/>
                  </a:lnTo>
                  <a:lnTo>
                    <a:pt x="906717" y="913470"/>
                  </a:lnTo>
                  <a:lnTo>
                    <a:pt x="907526" y="912803"/>
                  </a:lnTo>
                  <a:lnTo>
                    <a:pt x="908334" y="912136"/>
                  </a:lnTo>
                  <a:lnTo>
                    <a:pt x="909142" y="911470"/>
                  </a:lnTo>
                  <a:lnTo>
                    <a:pt x="909949" y="910804"/>
                  </a:lnTo>
                  <a:lnTo>
                    <a:pt x="910756" y="910139"/>
                  </a:lnTo>
                  <a:lnTo>
                    <a:pt x="911562" y="909474"/>
                  </a:lnTo>
                  <a:lnTo>
                    <a:pt x="912367" y="908810"/>
                  </a:lnTo>
                  <a:lnTo>
                    <a:pt x="913171" y="908147"/>
                  </a:lnTo>
                  <a:lnTo>
                    <a:pt x="913975" y="907484"/>
                  </a:lnTo>
                  <a:lnTo>
                    <a:pt x="914778" y="906821"/>
                  </a:lnTo>
                  <a:lnTo>
                    <a:pt x="915581" y="906159"/>
                  </a:lnTo>
                  <a:lnTo>
                    <a:pt x="916382" y="905498"/>
                  </a:lnTo>
                  <a:lnTo>
                    <a:pt x="917184" y="904837"/>
                  </a:lnTo>
                  <a:lnTo>
                    <a:pt x="917984" y="904176"/>
                  </a:lnTo>
                  <a:lnTo>
                    <a:pt x="918784" y="903516"/>
                  </a:lnTo>
                  <a:lnTo>
                    <a:pt x="919584" y="902857"/>
                  </a:lnTo>
                  <a:lnTo>
                    <a:pt x="920383" y="902198"/>
                  </a:lnTo>
                  <a:lnTo>
                    <a:pt x="921181" y="901539"/>
                  </a:lnTo>
                  <a:lnTo>
                    <a:pt x="921979" y="900881"/>
                  </a:lnTo>
                  <a:lnTo>
                    <a:pt x="922776" y="900224"/>
                  </a:lnTo>
                  <a:lnTo>
                    <a:pt x="923572" y="899567"/>
                  </a:lnTo>
                  <a:lnTo>
                    <a:pt x="924368" y="898910"/>
                  </a:lnTo>
                  <a:lnTo>
                    <a:pt x="925164" y="898254"/>
                  </a:lnTo>
                  <a:lnTo>
                    <a:pt x="925958" y="897599"/>
                  </a:lnTo>
                  <a:lnTo>
                    <a:pt x="926753" y="896943"/>
                  </a:lnTo>
                  <a:lnTo>
                    <a:pt x="927547" y="896289"/>
                  </a:lnTo>
                  <a:lnTo>
                    <a:pt x="928340" y="895634"/>
                  </a:lnTo>
                  <a:lnTo>
                    <a:pt x="929132" y="894981"/>
                  </a:lnTo>
                  <a:lnTo>
                    <a:pt x="929925" y="894327"/>
                  </a:lnTo>
                  <a:lnTo>
                    <a:pt x="930716" y="893674"/>
                  </a:lnTo>
                  <a:lnTo>
                    <a:pt x="931507" y="893022"/>
                  </a:lnTo>
                  <a:lnTo>
                    <a:pt x="932298" y="892369"/>
                  </a:lnTo>
                  <a:lnTo>
                    <a:pt x="933088" y="891718"/>
                  </a:lnTo>
                  <a:lnTo>
                    <a:pt x="933878" y="891066"/>
                  </a:lnTo>
                  <a:lnTo>
                    <a:pt x="934667" y="890415"/>
                  </a:lnTo>
                  <a:lnTo>
                    <a:pt x="935456" y="889765"/>
                  </a:lnTo>
                  <a:lnTo>
                    <a:pt x="936244" y="889115"/>
                  </a:lnTo>
                  <a:lnTo>
                    <a:pt x="937032" y="888465"/>
                  </a:lnTo>
                  <a:lnTo>
                    <a:pt x="937819" y="887815"/>
                  </a:lnTo>
                  <a:lnTo>
                    <a:pt x="938606" y="887166"/>
                  </a:lnTo>
                  <a:lnTo>
                    <a:pt x="939392" y="886518"/>
                  </a:lnTo>
                  <a:lnTo>
                    <a:pt x="940178" y="885869"/>
                  </a:lnTo>
                  <a:lnTo>
                    <a:pt x="940964" y="885222"/>
                  </a:lnTo>
                  <a:lnTo>
                    <a:pt x="941749" y="884574"/>
                  </a:lnTo>
                  <a:lnTo>
                    <a:pt x="942533" y="883927"/>
                  </a:lnTo>
                  <a:lnTo>
                    <a:pt x="943317" y="883280"/>
                  </a:lnTo>
                  <a:lnTo>
                    <a:pt x="944101" y="882633"/>
                  </a:lnTo>
                  <a:lnTo>
                    <a:pt x="944884" y="881987"/>
                  </a:lnTo>
                  <a:lnTo>
                    <a:pt x="945667" y="881341"/>
                  </a:lnTo>
                  <a:lnTo>
                    <a:pt x="946450" y="880696"/>
                  </a:lnTo>
                  <a:lnTo>
                    <a:pt x="947232" y="880051"/>
                  </a:lnTo>
                  <a:lnTo>
                    <a:pt x="948014" y="879406"/>
                  </a:lnTo>
                  <a:lnTo>
                    <a:pt x="948795" y="878761"/>
                  </a:lnTo>
                  <a:lnTo>
                    <a:pt x="949576" y="878117"/>
                  </a:lnTo>
                  <a:lnTo>
                    <a:pt x="950357" y="877473"/>
                  </a:lnTo>
                  <a:lnTo>
                    <a:pt x="951137" y="876830"/>
                  </a:lnTo>
                  <a:lnTo>
                    <a:pt x="951917" y="876186"/>
                  </a:lnTo>
                  <a:lnTo>
                    <a:pt x="952697" y="875543"/>
                  </a:lnTo>
                  <a:lnTo>
                    <a:pt x="953476" y="874901"/>
                  </a:lnTo>
                  <a:lnTo>
                    <a:pt x="954255" y="874258"/>
                  </a:lnTo>
                  <a:lnTo>
                    <a:pt x="955033" y="873616"/>
                  </a:lnTo>
                  <a:lnTo>
                    <a:pt x="955811" y="872974"/>
                  </a:lnTo>
                  <a:lnTo>
                    <a:pt x="956589" y="872333"/>
                  </a:lnTo>
                  <a:lnTo>
                    <a:pt x="957367" y="871691"/>
                  </a:lnTo>
                  <a:lnTo>
                    <a:pt x="958144" y="871050"/>
                  </a:lnTo>
                  <a:lnTo>
                    <a:pt x="958921" y="870409"/>
                  </a:lnTo>
                  <a:lnTo>
                    <a:pt x="959697" y="869769"/>
                  </a:lnTo>
                  <a:lnTo>
                    <a:pt x="960473" y="869128"/>
                  </a:lnTo>
                  <a:lnTo>
                    <a:pt x="961249" y="868488"/>
                  </a:lnTo>
                  <a:lnTo>
                    <a:pt x="962025" y="867849"/>
                  </a:lnTo>
                  <a:lnTo>
                    <a:pt x="962800" y="867209"/>
                  </a:lnTo>
                  <a:lnTo>
                    <a:pt x="963575" y="866570"/>
                  </a:lnTo>
                  <a:lnTo>
                    <a:pt x="964350" y="865931"/>
                  </a:lnTo>
                  <a:lnTo>
                    <a:pt x="965125" y="865292"/>
                  </a:lnTo>
                  <a:lnTo>
                    <a:pt x="965899" y="864653"/>
                  </a:lnTo>
                  <a:lnTo>
                    <a:pt x="966673" y="864015"/>
                  </a:lnTo>
                  <a:lnTo>
                    <a:pt x="967447" y="863376"/>
                  </a:lnTo>
                  <a:lnTo>
                    <a:pt x="968220" y="862738"/>
                  </a:lnTo>
                  <a:lnTo>
                    <a:pt x="968993" y="862101"/>
                  </a:lnTo>
                  <a:lnTo>
                    <a:pt x="969766" y="861463"/>
                  </a:lnTo>
                  <a:lnTo>
                    <a:pt x="970539" y="860825"/>
                  </a:lnTo>
                  <a:lnTo>
                    <a:pt x="971312" y="860188"/>
                  </a:lnTo>
                  <a:lnTo>
                    <a:pt x="972084" y="859551"/>
                  </a:lnTo>
                  <a:lnTo>
                    <a:pt x="972856" y="858914"/>
                  </a:lnTo>
                  <a:lnTo>
                    <a:pt x="973628" y="858278"/>
                  </a:lnTo>
                  <a:lnTo>
                    <a:pt x="974400" y="857641"/>
                  </a:lnTo>
                  <a:lnTo>
                    <a:pt x="975171" y="857005"/>
                  </a:lnTo>
                  <a:lnTo>
                    <a:pt x="975942" y="856369"/>
                  </a:lnTo>
                  <a:lnTo>
                    <a:pt x="976713" y="855733"/>
                  </a:lnTo>
                  <a:lnTo>
                    <a:pt x="977484" y="855097"/>
                  </a:lnTo>
                  <a:lnTo>
                    <a:pt x="978255" y="854461"/>
                  </a:lnTo>
                  <a:lnTo>
                    <a:pt x="979025" y="853826"/>
                  </a:lnTo>
                  <a:lnTo>
                    <a:pt x="979796" y="853190"/>
                  </a:lnTo>
                  <a:lnTo>
                    <a:pt x="980566" y="852555"/>
                  </a:lnTo>
                  <a:lnTo>
                    <a:pt x="981336" y="851920"/>
                  </a:lnTo>
                  <a:lnTo>
                    <a:pt x="982105" y="851285"/>
                  </a:lnTo>
                  <a:lnTo>
                    <a:pt x="982875" y="850650"/>
                  </a:lnTo>
                  <a:lnTo>
                    <a:pt x="983644" y="850015"/>
                  </a:lnTo>
                  <a:lnTo>
                    <a:pt x="984414" y="849381"/>
                  </a:lnTo>
                  <a:lnTo>
                    <a:pt x="985183" y="848746"/>
                  </a:lnTo>
                  <a:lnTo>
                    <a:pt x="985952" y="848112"/>
                  </a:lnTo>
                  <a:lnTo>
                    <a:pt x="986721" y="847478"/>
                  </a:lnTo>
                  <a:lnTo>
                    <a:pt x="987490" y="846843"/>
                  </a:lnTo>
                  <a:lnTo>
                    <a:pt x="988258" y="846209"/>
                  </a:lnTo>
                  <a:lnTo>
                    <a:pt x="989027" y="845575"/>
                  </a:lnTo>
                  <a:lnTo>
                    <a:pt x="989795" y="844942"/>
                  </a:lnTo>
                  <a:lnTo>
                    <a:pt x="990564" y="844308"/>
                  </a:lnTo>
                  <a:lnTo>
                    <a:pt x="991332" y="843674"/>
                  </a:lnTo>
                  <a:lnTo>
                    <a:pt x="992100" y="843041"/>
                  </a:lnTo>
                  <a:lnTo>
                    <a:pt x="992868" y="842407"/>
                  </a:lnTo>
                  <a:lnTo>
                    <a:pt x="993636" y="841774"/>
                  </a:lnTo>
                  <a:lnTo>
                    <a:pt x="994404" y="841140"/>
                  </a:lnTo>
                  <a:lnTo>
                    <a:pt x="995172" y="840507"/>
                  </a:lnTo>
                  <a:lnTo>
                    <a:pt x="995939" y="839874"/>
                  </a:lnTo>
                  <a:lnTo>
                    <a:pt x="996707" y="839241"/>
                  </a:lnTo>
                  <a:lnTo>
                    <a:pt x="997475" y="838607"/>
                  </a:lnTo>
                  <a:lnTo>
                    <a:pt x="998242" y="837974"/>
                  </a:lnTo>
                  <a:lnTo>
                    <a:pt x="999009" y="837341"/>
                  </a:lnTo>
                  <a:lnTo>
                    <a:pt x="999777" y="836708"/>
                  </a:lnTo>
                  <a:lnTo>
                    <a:pt x="1000544" y="836075"/>
                  </a:lnTo>
                  <a:lnTo>
                    <a:pt x="1001312" y="835442"/>
                  </a:lnTo>
                  <a:lnTo>
                    <a:pt x="1002079" y="834809"/>
                  </a:lnTo>
                  <a:lnTo>
                    <a:pt x="1002846" y="834177"/>
                  </a:lnTo>
                  <a:lnTo>
                    <a:pt x="1003613" y="833544"/>
                  </a:lnTo>
                  <a:lnTo>
                    <a:pt x="1004380" y="832911"/>
                  </a:lnTo>
                  <a:lnTo>
                    <a:pt x="1005148" y="832278"/>
                  </a:lnTo>
                  <a:lnTo>
                    <a:pt x="1005915" y="831645"/>
                  </a:lnTo>
                  <a:lnTo>
                    <a:pt x="1006682" y="831012"/>
                  </a:lnTo>
                  <a:lnTo>
                    <a:pt x="1007449" y="830380"/>
                  </a:lnTo>
                  <a:lnTo>
                    <a:pt x="1008216" y="829747"/>
                  </a:lnTo>
                  <a:lnTo>
                    <a:pt x="1008983" y="829114"/>
                  </a:lnTo>
                  <a:lnTo>
                    <a:pt x="1009751" y="828481"/>
                  </a:lnTo>
                  <a:lnTo>
                    <a:pt x="1010518" y="827848"/>
                  </a:lnTo>
                  <a:lnTo>
                    <a:pt x="1011285" y="827216"/>
                  </a:lnTo>
                  <a:lnTo>
                    <a:pt x="1012052" y="826583"/>
                  </a:lnTo>
                  <a:lnTo>
                    <a:pt x="1012820" y="825950"/>
                  </a:lnTo>
                  <a:lnTo>
                    <a:pt x="1013587" y="825317"/>
                  </a:lnTo>
                  <a:lnTo>
                    <a:pt x="1014354" y="824684"/>
                  </a:lnTo>
                  <a:lnTo>
                    <a:pt x="1015122" y="824051"/>
                  </a:lnTo>
                  <a:lnTo>
                    <a:pt x="1015889" y="823418"/>
                  </a:lnTo>
                  <a:lnTo>
                    <a:pt x="1016657" y="822785"/>
                  </a:lnTo>
                  <a:lnTo>
                    <a:pt x="1017424" y="822152"/>
                  </a:lnTo>
                  <a:lnTo>
                    <a:pt x="1018192" y="821518"/>
                  </a:lnTo>
                  <a:lnTo>
                    <a:pt x="1018959" y="820885"/>
                  </a:lnTo>
                  <a:lnTo>
                    <a:pt x="1019727" y="820252"/>
                  </a:lnTo>
                  <a:lnTo>
                    <a:pt x="1020495" y="819619"/>
                  </a:lnTo>
                  <a:lnTo>
                    <a:pt x="1021263" y="818985"/>
                  </a:lnTo>
                  <a:lnTo>
                    <a:pt x="1022031" y="818352"/>
                  </a:lnTo>
                  <a:lnTo>
                    <a:pt x="1022799" y="817718"/>
                  </a:lnTo>
                  <a:lnTo>
                    <a:pt x="1023567" y="817084"/>
                  </a:lnTo>
                  <a:lnTo>
                    <a:pt x="1024336" y="816450"/>
                  </a:lnTo>
                  <a:lnTo>
                    <a:pt x="1025104" y="815817"/>
                  </a:lnTo>
                  <a:lnTo>
                    <a:pt x="1025873" y="815183"/>
                  </a:lnTo>
                  <a:lnTo>
                    <a:pt x="1026641" y="814549"/>
                  </a:lnTo>
                  <a:lnTo>
                    <a:pt x="1027410" y="813914"/>
                  </a:lnTo>
                  <a:lnTo>
                    <a:pt x="1028179" y="813280"/>
                  </a:lnTo>
                  <a:lnTo>
                    <a:pt x="1028948" y="812646"/>
                  </a:lnTo>
                  <a:lnTo>
                    <a:pt x="1029717" y="812011"/>
                  </a:lnTo>
                  <a:lnTo>
                    <a:pt x="1030487" y="811377"/>
                  </a:lnTo>
                  <a:lnTo>
                    <a:pt x="1031256" y="810742"/>
                  </a:lnTo>
                  <a:lnTo>
                    <a:pt x="1032026" y="810107"/>
                  </a:lnTo>
                  <a:lnTo>
                    <a:pt x="1032795" y="809472"/>
                  </a:lnTo>
                  <a:lnTo>
                    <a:pt x="1033565" y="808837"/>
                  </a:lnTo>
                  <a:lnTo>
                    <a:pt x="1034336" y="808202"/>
                  </a:lnTo>
                  <a:lnTo>
                    <a:pt x="1035106" y="807567"/>
                  </a:lnTo>
                  <a:lnTo>
                    <a:pt x="1035876" y="806931"/>
                  </a:lnTo>
                  <a:lnTo>
                    <a:pt x="1036647" y="806295"/>
                  </a:lnTo>
                  <a:lnTo>
                    <a:pt x="1037418" y="805659"/>
                  </a:lnTo>
                  <a:lnTo>
                    <a:pt x="1038189" y="805023"/>
                  </a:lnTo>
                  <a:lnTo>
                    <a:pt x="1038960" y="804387"/>
                  </a:lnTo>
                  <a:lnTo>
                    <a:pt x="1039731" y="803751"/>
                  </a:lnTo>
                  <a:lnTo>
                    <a:pt x="1040503" y="803114"/>
                  </a:lnTo>
                  <a:lnTo>
                    <a:pt x="1041275" y="802478"/>
                  </a:lnTo>
                  <a:lnTo>
                    <a:pt x="1042047" y="801841"/>
                  </a:lnTo>
                  <a:lnTo>
                    <a:pt x="1042819" y="801204"/>
                  </a:lnTo>
                  <a:lnTo>
                    <a:pt x="1043592" y="800567"/>
                  </a:lnTo>
                  <a:lnTo>
                    <a:pt x="1044365" y="799929"/>
                  </a:lnTo>
                  <a:lnTo>
                    <a:pt x="1045138" y="799292"/>
                  </a:lnTo>
                  <a:lnTo>
                    <a:pt x="1045911" y="798654"/>
                  </a:lnTo>
                  <a:lnTo>
                    <a:pt x="1046684" y="798016"/>
                  </a:lnTo>
                  <a:lnTo>
                    <a:pt x="1047458" y="797378"/>
                  </a:lnTo>
                  <a:lnTo>
                    <a:pt x="1048232" y="796739"/>
                  </a:lnTo>
                  <a:lnTo>
                    <a:pt x="1049006" y="796100"/>
                  </a:lnTo>
                  <a:lnTo>
                    <a:pt x="1049781" y="795462"/>
                  </a:lnTo>
                  <a:lnTo>
                    <a:pt x="1050556" y="794822"/>
                  </a:lnTo>
                  <a:lnTo>
                    <a:pt x="1051331" y="794183"/>
                  </a:lnTo>
                  <a:lnTo>
                    <a:pt x="1052106" y="793544"/>
                  </a:lnTo>
                  <a:lnTo>
                    <a:pt x="1052882" y="792904"/>
                  </a:lnTo>
                  <a:lnTo>
                    <a:pt x="1053658" y="792264"/>
                  </a:lnTo>
                  <a:lnTo>
                    <a:pt x="1054434" y="791623"/>
                  </a:lnTo>
                  <a:lnTo>
                    <a:pt x="1055210" y="790983"/>
                  </a:lnTo>
                  <a:lnTo>
                    <a:pt x="1055987" y="790342"/>
                  </a:lnTo>
                  <a:lnTo>
                    <a:pt x="1056765" y="789701"/>
                  </a:lnTo>
                  <a:lnTo>
                    <a:pt x="1057542" y="789060"/>
                  </a:lnTo>
                  <a:lnTo>
                    <a:pt x="1058320" y="788418"/>
                  </a:lnTo>
                  <a:lnTo>
                    <a:pt x="1059098" y="787776"/>
                  </a:lnTo>
                  <a:lnTo>
                    <a:pt x="1059876" y="787134"/>
                  </a:lnTo>
                  <a:lnTo>
                    <a:pt x="1060655" y="786492"/>
                  </a:lnTo>
                  <a:lnTo>
                    <a:pt x="1061434" y="785849"/>
                  </a:lnTo>
                  <a:lnTo>
                    <a:pt x="1062214" y="785206"/>
                  </a:lnTo>
                  <a:lnTo>
                    <a:pt x="1062994" y="784563"/>
                  </a:lnTo>
                  <a:lnTo>
                    <a:pt x="1063774" y="783919"/>
                  </a:lnTo>
                  <a:lnTo>
                    <a:pt x="1064555" y="783275"/>
                  </a:lnTo>
                  <a:lnTo>
                    <a:pt x="1065336" y="782631"/>
                  </a:lnTo>
                  <a:lnTo>
                    <a:pt x="1066117" y="781986"/>
                  </a:lnTo>
                  <a:lnTo>
                    <a:pt x="1066899" y="781341"/>
                  </a:lnTo>
                  <a:lnTo>
                    <a:pt x="1067681" y="780696"/>
                  </a:lnTo>
                  <a:lnTo>
                    <a:pt x="1068464" y="780051"/>
                  </a:lnTo>
                  <a:lnTo>
                    <a:pt x="1069247" y="779405"/>
                  </a:lnTo>
                  <a:lnTo>
                    <a:pt x="1070030" y="778759"/>
                  </a:lnTo>
                  <a:lnTo>
                    <a:pt x="1070814" y="778112"/>
                  </a:lnTo>
                  <a:lnTo>
                    <a:pt x="1071598" y="777465"/>
                  </a:lnTo>
                  <a:lnTo>
                    <a:pt x="1072382" y="776818"/>
                  </a:lnTo>
                  <a:lnTo>
                    <a:pt x="1073168" y="776171"/>
                  </a:lnTo>
                  <a:lnTo>
                    <a:pt x="1073953" y="775523"/>
                  </a:lnTo>
                  <a:lnTo>
                    <a:pt x="1074739" y="774874"/>
                  </a:lnTo>
                  <a:lnTo>
                    <a:pt x="1075525" y="774226"/>
                  </a:lnTo>
                  <a:lnTo>
                    <a:pt x="1076312" y="773577"/>
                  </a:lnTo>
                  <a:lnTo>
                    <a:pt x="1077099" y="772927"/>
                  </a:lnTo>
                  <a:lnTo>
                    <a:pt x="1077887" y="772278"/>
                  </a:lnTo>
                  <a:lnTo>
                    <a:pt x="1078675" y="771627"/>
                  </a:lnTo>
                  <a:lnTo>
                    <a:pt x="1079464" y="770977"/>
                  </a:lnTo>
                  <a:lnTo>
                    <a:pt x="1080253" y="770326"/>
                  </a:lnTo>
                  <a:lnTo>
                    <a:pt x="1081043" y="769675"/>
                  </a:lnTo>
                  <a:lnTo>
                    <a:pt x="1081833" y="769023"/>
                  </a:lnTo>
                  <a:lnTo>
                    <a:pt x="1082624" y="768371"/>
                  </a:lnTo>
                  <a:lnTo>
                    <a:pt x="1083415" y="767718"/>
                  </a:lnTo>
                  <a:lnTo>
                    <a:pt x="1084206" y="767065"/>
                  </a:lnTo>
                  <a:lnTo>
                    <a:pt x="1084999" y="766412"/>
                  </a:lnTo>
                  <a:lnTo>
                    <a:pt x="1085791" y="765758"/>
                  </a:lnTo>
                  <a:lnTo>
                    <a:pt x="1086585" y="765103"/>
                  </a:lnTo>
                  <a:lnTo>
                    <a:pt x="1087378" y="764449"/>
                  </a:lnTo>
                  <a:lnTo>
                    <a:pt x="1088173" y="763793"/>
                  </a:lnTo>
                  <a:lnTo>
                    <a:pt x="1088967" y="763138"/>
                  </a:lnTo>
                  <a:lnTo>
                    <a:pt x="1089763" y="762482"/>
                  </a:lnTo>
                  <a:lnTo>
                    <a:pt x="1090559" y="761825"/>
                  </a:lnTo>
                  <a:lnTo>
                    <a:pt x="1091355" y="761168"/>
                  </a:lnTo>
                  <a:lnTo>
                    <a:pt x="1092152" y="760511"/>
                  </a:lnTo>
                  <a:lnTo>
                    <a:pt x="1092950" y="759853"/>
                  </a:lnTo>
                  <a:lnTo>
                    <a:pt x="1093748" y="759194"/>
                  </a:lnTo>
                  <a:lnTo>
                    <a:pt x="1094547" y="758535"/>
                  </a:lnTo>
                  <a:lnTo>
                    <a:pt x="1095347" y="757876"/>
                  </a:lnTo>
                  <a:lnTo>
                    <a:pt x="1096147" y="757216"/>
                  </a:lnTo>
                  <a:lnTo>
                    <a:pt x="1096947" y="756555"/>
                  </a:lnTo>
                  <a:lnTo>
                    <a:pt x="1097749" y="755895"/>
                  </a:lnTo>
                  <a:lnTo>
                    <a:pt x="1098550" y="755233"/>
                  </a:lnTo>
                  <a:lnTo>
                    <a:pt x="1099353" y="754571"/>
                  </a:lnTo>
                  <a:lnTo>
                    <a:pt x="1100156" y="753909"/>
                  </a:lnTo>
                  <a:lnTo>
                    <a:pt x="1100960" y="753246"/>
                  </a:lnTo>
                  <a:lnTo>
                    <a:pt x="1101764" y="752582"/>
                  </a:lnTo>
                  <a:lnTo>
                    <a:pt x="1102569" y="751918"/>
                  </a:lnTo>
                  <a:lnTo>
                    <a:pt x="1103375" y="751253"/>
                  </a:lnTo>
                  <a:lnTo>
                    <a:pt x="1104182" y="750588"/>
                  </a:lnTo>
                  <a:lnTo>
                    <a:pt x="1104989" y="749922"/>
                  </a:lnTo>
                  <a:lnTo>
                    <a:pt x="1105797" y="749256"/>
                  </a:lnTo>
                  <a:lnTo>
                    <a:pt x="1106605" y="748589"/>
                  </a:lnTo>
                  <a:lnTo>
                    <a:pt x="1107414" y="747922"/>
                  </a:lnTo>
                  <a:lnTo>
                    <a:pt x="1108224" y="747254"/>
                  </a:lnTo>
                  <a:lnTo>
                    <a:pt x="1109035" y="746585"/>
                  </a:lnTo>
                  <a:lnTo>
                    <a:pt x="1109846" y="745916"/>
                  </a:lnTo>
                  <a:lnTo>
                    <a:pt x="1110658" y="745246"/>
                  </a:lnTo>
                  <a:lnTo>
                    <a:pt x="1111471" y="744576"/>
                  </a:lnTo>
                  <a:lnTo>
                    <a:pt x="1112284" y="743905"/>
                  </a:lnTo>
                  <a:lnTo>
                    <a:pt x="1113098" y="743233"/>
                  </a:lnTo>
                  <a:lnTo>
                    <a:pt x="1113913" y="742561"/>
                  </a:lnTo>
                  <a:lnTo>
                    <a:pt x="1114729" y="741888"/>
                  </a:lnTo>
                  <a:lnTo>
                    <a:pt x="1115546" y="741214"/>
                  </a:lnTo>
                  <a:lnTo>
                    <a:pt x="1116363" y="740540"/>
                  </a:lnTo>
                  <a:lnTo>
                    <a:pt x="1117181" y="739865"/>
                  </a:lnTo>
                  <a:lnTo>
                    <a:pt x="1118000" y="739190"/>
                  </a:lnTo>
                  <a:lnTo>
                    <a:pt x="1118819" y="738514"/>
                  </a:lnTo>
                  <a:lnTo>
                    <a:pt x="1119640" y="737837"/>
                  </a:lnTo>
                  <a:lnTo>
                    <a:pt x="1120461" y="737160"/>
                  </a:lnTo>
                  <a:lnTo>
                    <a:pt x="1121283" y="736482"/>
                  </a:lnTo>
                  <a:lnTo>
                    <a:pt x="1122106" y="735803"/>
                  </a:lnTo>
                  <a:lnTo>
                    <a:pt x="1122930" y="735123"/>
                  </a:lnTo>
                  <a:lnTo>
                    <a:pt x="1123754" y="734443"/>
                  </a:lnTo>
                  <a:lnTo>
                    <a:pt x="1124580" y="733762"/>
                  </a:lnTo>
                  <a:lnTo>
                    <a:pt x="1125406" y="733081"/>
                  </a:lnTo>
                  <a:lnTo>
                    <a:pt x="1126233" y="732398"/>
                  </a:lnTo>
                  <a:lnTo>
                    <a:pt x="1127061" y="731715"/>
                  </a:lnTo>
                  <a:lnTo>
                    <a:pt x="1127890" y="731032"/>
                  </a:lnTo>
                  <a:lnTo>
                    <a:pt x="1128720" y="730347"/>
                  </a:lnTo>
                  <a:lnTo>
                    <a:pt x="1129551" y="729662"/>
                  </a:lnTo>
                  <a:lnTo>
                    <a:pt x="1130382" y="728976"/>
                  </a:lnTo>
                  <a:lnTo>
                    <a:pt x="1131215" y="728289"/>
                  </a:lnTo>
                  <a:lnTo>
                    <a:pt x="1132048" y="727602"/>
                  </a:lnTo>
                  <a:lnTo>
                    <a:pt x="1132882" y="726914"/>
                  </a:lnTo>
                  <a:lnTo>
                    <a:pt x="1133718" y="726225"/>
                  </a:lnTo>
                  <a:lnTo>
                    <a:pt x="1134554" y="725535"/>
                  </a:lnTo>
                  <a:lnTo>
                    <a:pt x="1135391" y="724844"/>
                  </a:lnTo>
                  <a:lnTo>
                    <a:pt x="1136229" y="724153"/>
                  </a:lnTo>
                  <a:lnTo>
                    <a:pt x="1137068" y="723461"/>
                  </a:lnTo>
                  <a:lnTo>
                    <a:pt x="1137908" y="722768"/>
                  </a:lnTo>
                  <a:lnTo>
                    <a:pt x="1138749" y="722074"/>
                  </a:lnTo>
                  <a:lnTo>
                    <a:pt x="1139591" y="721380"/>
                  </a:lnTo>
                  <a:lnTo>
                    <a:pt x="1140435" y="720684"/>
                  </a:lnTo>
                  <a:lnTo>
                    <a:pt x="1141279" y="719988"/>
                  </a:lnTo>
                  <a:lnTo>
                    <a:pt x="1142124" y="719291"/>
                  </a:lnTo>
                  <a:lnTo>
                    <a:pt x="1142970" y="718593"/>
                  </a:lnTo>
                  <a:lnTo>
                    <a:pt x="1143817" y="717894"/>
                  </a:lnTo>
                  <a:lnTo>
                    <a:pt x="1144665" y="717195"/>
                  </a:lnTo>
                  <a:lnTo>
                    <a:pt x="1145514" y="716494"/>
                  </a:lnTo>
                  <a:lnTo>
                    <a:pt x="1146365" y="715793"/>
                  </a:lnTo>
                  <a:lnTo>
                    <a:pt x="1147216" y="715090"/>
                  </a:lnTo>
                  <a:lnTo>
                    <a:pt x="1148069" y="714387"/>
                  </a:lnTo>
                  <a:lnTo>
                    <a:pt x="1148922" y="713683"/>
                  </a:lnTo>
                  <a:lnTo>
                    <a:pt x="1149777" y="712978"/>
                  </a:lnTo>
                  <a:lnTo>
                    <a:pt x="1150633" y="712272"/>
                  </a:lnTo>
                  <a:lnTo>
                    <a:pt x="1151490" y="711565"/>
                  </a:lnTo>
                  <a:lnTo>
                    <a:pt x="1152348" y="710857"/>
                  </a:lnTo>
                  <a:lnTo>
                    <a:pt x="1153207" y="710149"/>
                  </a:lnTo>
                  <a:lnTo>
                    <a:pt x="1154067" y="709439"/>
                  </a:lnTo>
                  <a:lnTo>
                    <a:pt x="1154929" y="708728"/>
                  </a:lnTo>
                  <a:lnTo>
                    <a:pt x="1155792" y="708017"/>
                  </a:lnTo>
                  <a:lnTo>
                    <a:pt x="1156656" y="707304"/>
                  </a:lnTo>
                  <a:lnTo>
                    <a:pt x="1157521" y="706590"/>
                  </a:lnTo>
                  <a:lnTo>
                    <a:pt x="1158387" y="705876"/>
                  </a:lnTo>
                  <a:lnTo>
                    <a:pt x="1159254" y="705160"/>
                  </a:lnTo>
                  <a:lnTo>
                    <a:pt x="1160123" y="704444"/>
                  </a:lnTo>
                  <a:lnTo>
                    <a:pt x="1160993" y="703726"/>
                  </a:lnTo>
                  <a:lnTo>
                    <a:pt x="1161864" y="703007"/>
                  </a:lnTo>
                  <a:lnTo>
                    <a:pt x="1162737" y="702288"/>
                  </a:lnTo>
                  <a:lnTo>
                    <a:pt x="1163611" y="701567"/>
                  </a:lnTo>
                  <a:lnTo>
                    <a:pt x="1164486" y="700845"/>
                  </a:lnTo>
                  <a:lnTo>
                    <a:pt x="1165362" y="700122"/>
                  </a:lnTo>
                  <a:lnTo>
                    <a:pt x="1166239" y="699399"/>
                  </a:lnTo>
                  <a:lnTo>
                    <a:pt x="1167118" y="698674"/>
                  </a:lnTo>
                  <a:lnTo>
                    <a:pt x="1167999" y="697947"/>
                  </a:lnTo>
                  <a:lnTo>
                    <a:pt x="1168880" y="697220"/>
                  </a:lnTo>
                  <a:lnTo>
                    <a:pt x="1169763" y="696492"/>
                  </a:lnTo>
                  <a:lnTo>
                    <a:pt x="1170647" y="695763"/>
                  </a:lnTo>
                  <a:lnTo>
                    <a:pt x="1171533" y="695032"/>
                  </a:lnTo>
                  <a:lnTo>
                    <a:pt x="1172420" y="694300"/>
                  </a:lnTo>
                  <a:lnTo>
                    <a:pt x="1173308" y="693568"/>
                  </a:lnTo>
                  <a:lnTo>
                    <a:pt x="1174198" y="692834"/>
                  </a:lnTo>
                  <a:lnTo>
                    <a:pt x="1175089" y="692098"/>
                  </a:lnTo>
                  <a:lnTo>
                    <a:pt x="1175982" y="691362"/>
                  </a:lnTo>
                  <a:lnTo>
                    <a:pt x="1176876" y="690625"/>
                  </a:lnTo>
                  <a:lnTo>
                    <a:pt x="1177772" y="689886"/>
                  </a:lnTo>
                  <a:lnTo>
                    <a:pt x="1178669" y="689146"/>
                  </a:lnTo>
                  <a:lnTo>
                    <a:pt x="1179567" y="688405"/>
                  </a:lnTo>
                  <a:lnTo>
                    <a:pt x="1180467" y="687663"/>
                  </a:lnTo>
                  <a:lnTo>
                    <a:pt x="1181369" y="686919"/>
                  </a:lnTo>
                  <a:lnTo>
                    <a:pt x="1182272" y="686174"/>
                  </a:lnTo>
                  <a:lnTo>
                    <a:pt x="1183176" y="685428"/>
                  </a:lnTo>
                  <a:lnTo>
                    <a:pt x="1184082" y="684681"/>
                  </a:lnTo>
                  <a:lnTo>
                    <a:pt x="1184990" y="683932"/>
                  </a:lnTo>
                  <a:lnTo>
                    <a:pt x="1185899" y="683182"/>
                  </a:lnTo>
                  <a:lnTo>
                    <a:pt x="1186810" y="682431"/>
                  </a:lnTo>
                  <a:lnTo>
                    <a:pt x="1187722" y="681678"/>
                  </a:lnTo>
                  <a:lnTo>
                    <a:pt x="1188636" y="680924"/>
                  </a:lnTo>
                  <a:lnTo>
                    <a:pt x="1189552" y="680169"/>
                  </a:lnTo>
                  <a:lnTo>
                    <a:pt x="1190469" y="679412"/>
                  </a:lnTo>
                  <a:lnTo>
                    <a:pt x="1191388" y="678655"/>
                  </a:lnTo>
                  <a:lnTo>
                    <a:pt x="1192308" y="677895"/>
                  </a:lnTo>
                  <a:lnTo>
                    <a:pt x="1193231" y="677135"/>
                  </a:lnTo>
                  <a:lnTo>
                    <a:pt x="1194154" y="676372"/>
                  </a:lnTo>
                  <a:lnTo>
                    <a:pt x="1195080" y="675609"/>
                  </a:lnTo>
                  <a:lnTo>
                    <a:pt x="1196007" y="674844"/>
                  </a:lnTo>
                  <a:lnTo>
                    <a:pt x="1196936" y="674078"/>
                  </a:lnTo>
                  <a:lnTo>
                    <a:pt x="1197867" y="673310"/>
                  </a:lnTo>
                  <a:lnTo>
                    <a:pt x="1198800" y="672541"/>
                  </a:lnTo>
                  <a:lnTo>
                    <a:pt x="1199734" y="671770"/>
                  </a:lnTo>
                  <a:lnTo>
                    <a:pt x="1200670" y="670998"/>
                  </a:lnTo>
                  <a:lnTo>
                    <a:pt x="1201608" y="670224"/>
                  </a:lnTo>
                  <a:lnTo>
                    <a:pt x="1202548" y="669449"/>
                  </a:lnTo>
                  <a:lnTo>
                    <a:pt x="1203490" y="668672"/>
                  </a:lnTo>
                  <a:lnTo>
                    <a:pt x="1204433" y="667894"/>
                  </a:lnTo>
                  <a:lnTo>
                    <a:pt x="1205379" y="667114"/>
                  </a:lnTo>
                  <a:lnTo>
                    <a:pt x="1206326" y="666332"/>
                  </a:lnTo>
                  <a:lnTo>
                    <a:pt x="1207275" y="665549"/>
                  </a:lnTo>
                  <a:lnTo>
                    <a:pt x="1208227" y="664765"/>
                  </a:lnTo>
                  <a:lnTo>
                    <a:pt x="1209180" y="663979"/>
                  </a:lnTo>
                  <a:lnTo>
                    <a:pt x="1210135" y="663191"/>
                  </a:lnTo>
                  <a:lnTo>
                    <a:pt x="1211092" y="662401"/>
                  </a:lnTo>
                  <a:lnTo>
                    <a:pt x="1212051" y="661610"/>
                  </a:lnTo>
                  <a:lnTo>
                    <a:pt x="1213012" y="660817"/>
                  </a:lnTo>
                  <a:lnTo>
                    <a:pt x="1213975" y="660023"/>
                  </a:lnTo>
                  <a:lnTo>
                    <a:pt x="1214940" y="659227"/>
                  </a:lnTo>
                  <a:lnTo>
                    <a:pt x="1215907" y="658429"/>
                  </a:lnTo>
                  <a:lnTo>
                    <a:pt x="1216877" y="657630"/>
                  </a:lnTo>
                  <a:lnTo>
                    <a:pt x="1217848" y="656828"/>
                  </a:lnTo>
                  <a:lnTo>
                    <a:pt x="1218822" y="656025"/>
                  </a:lnTo>
                  <a:lnTo>
                    <a:pt x="1219797" y="655220"/>
                  </a:lnTo>
                  <a:lnTo>
                    <a:pt x="1220775" y="654414"/>
                  </a:lnTo>
                  <a:lnTo>
                    <a:pt x="1221755" y="653605"/>
                  </a:lnTo>
                  <a:lnTo>
                    <a:pt x="1222738" y="652795"/>
                  </a:lnTo>
                  <a:lnTo>
                    <a:pt x="1223722" y="651983"/>
                  </a:lnTo>
                  <a:lnTo>
                    <a:pt x="1224709" y="651169"/>
                  </a:lnTo>
                  <a:lnTo>
                    <a:pt x="1225698" y="650353"/>
                  </a:lnTo>
                  <a:lnTo>
                    <a:pt x="1226689" y="649536"/>
                  </a:lnTo>
                  <a:lnTo>
                    <a:pt x="1227683" y="648716"/>
                  </a:lnTo>
                  <a:lnTo>
                    <a:pt x="1228679" y="647895"/>
                  </a:lnTo>
                  <a:lnTo>
                    <a:pt x="1229677" y="647071"/>
                  </a:lnTo>
                  <a:lnTo>
                    <a:pt x="1230678" y="646246"/>
                  </a:lnTo>
                  <a:lnTo>
                    <a:pt x="1231681" y="645418"/>
                  </a:lnTo>
                  <a:lnTo>
                    <a:pt x="1232686" y="644589"/>
                  </a:lnTo>
                  <a:lnTo>
                    <a:pt x="1233694" y="643758"/>
                  </a:lnTo>
                  <a:lnTo>
                    <a:pt x="1234704" y="642924"/>
                  </a:lnTo>
                  <a:lnTo>
                    <a:pt x="1235717" y="642089"/>
                  </a:lnTo>
                  <a:lnTo>
                    <a:pt x="1236733" y="641251"/>
                  </a:lnTo>
                  <a:lnTo>
                    <a:pt x="1237750" y="640411"/>
                  </a:lnTo>
                  <a:lnTo>
                    <a:pt x="1238771" y="639570"/>
                  </a:lnTo>
                  <a:lnTo>
                    <a:pt x="1239794" y="638726"/>
                  </a:lnTo>
                  <a:lnTo>
                    <a:pt x="1240820" y="637880"/>
                  </a:lnTo>
                  <a:lnTo>
                    <a:pt x="1241848" y="637032"/>
                  </a:lnTo>
                  <a:lnTo>
                    <a:pt x="1242879" y="636181"/>
                  </a:lnTo>
                  <a:lnTo>
                    <a:pt x="1243912" y="635329"/>
                  </a:lnTo>
                  <a:lnTo>
                    <a:pt x="1244949" y="634474"/>
                  </a:lnTo>
                  <a:lnTo>
                    <a:pt x="1245988" y="633617"/>
                  </a:lnTo>
                  <a:lnTo>
                    <a:pt x="1247030" y="632757"/>
                  </a:lnTo>
                  <a:lnTo>
                    <a:pt x="1248074" y="631896"/>
                  </a:lnTo>
                  <a:lnTo>
                    <a:pt x="1249122" y="631032"/>
                  </a:lnTo>
                  <a:lnTo>
                    <a:pt x="1250172" y="630165"/>
                  </a:lnTo>
                  <a:lnTo>
                    <a:pt x="1251225" y="629297"/>
                  </a:lnTo>
                  <a:lnTo>
                    <a:pt x="1252281" y="628425"/>
                  </a:lnTo>
                  <a:lnTo>
                    <a:pt x="1253340" y="627552"/>
                  </a:lnTo>
                  <a:lnTo>
                    <a:pt x="1254402" y="626676"/>
                  </a:lnTo>
                  <a:lnTo>
                    <a:pt x="1255467" y="625798"/>
                  </a:lnTo>
                  <a:lnTo>
                    <a:pt x="1256535" y="624917"/>
                  </a:lnTo>
                  <a:lnTo>
                    <a:pt x="1257606" y="624033"/>
                  </a:lnTo>
                  <a:lnTo>
                    <a:pt x="1258680" y="623147"/>
                  </a:lnTo>
                  <a:lnTo>
                    <a:pt x="1259757" y="622259"/>
                  </a:lnTo>
                  <a:lnTo>
                    <a:pt x="1260838" y="621368"/>
                  </a:lnTo>
                  <a:lnTo>
                    <a:pt x="1261921" y="620474"/>
                  </a:lnTo>
                  <a:lnTo>
                    <a:pt x="1263008" y="619578"/>
                  </a:lnTo>
                  <a:lnTo>
                    <a:pt x="1264098" y="618679"/>
                  </a:lnTo>
                  <a:lnTo>
                    <a:pt x="1265191" y="617777"/>
                  </a:lnTo>
                  <a:lnTo>
                    <a:pt x="1266287" y="616872"/>
                  </a:lnTo>
                  <a:lnTo>
                    <a:pt x="1267387" y="615965"/>
                  </a:lnTo>
                  <a:lnTo>
                    <a:pt x="1268490" y="615055"/>
                  </a:lnTo>
                  <a:lnTo>
                    <a:pt x="1269597" y="614142"/>
                  </a:lnTo>
                  <a:lnTo>
                    <a:pt x="1270707" y="613227"/>
                  </a:lnTo>
                  <a:lnTo>
                    <a:pt x="1271820" y="612308"/>
                  </a:lnTo>
                  <a:lnTo>
                    <a:pt x="1272938" y="611387"/>
                  </a:lnTo>
                  <a:lnTo>
                    <a:pt x="1274058" y="610462"/>
                  </a:lnTo>
                  <a:lnTo>
                    <a:pt x="1275182" y="609535"/>
                  </a:lnTo>
                  <a:lnTo>
                    <a:pt x="1276310" y="608605"/>
                  </a:lnTo>
                  <a:lnTo>
                    <a:pt x="1277442" y="607671"/>
                  </a:lnTo>
                  <a:lnTo>
                    <a:pt x="1278577" y="606735"/>
                  </a:lnTo>
                  <a:lnTo>
                    <a:pt x="1279716" y="605796"/>
                  </a:lnTo>
                  <a:lnTo>
                    <a:pt x="1280858" y="604853"/>
                  </a:lnTo>
                  <a:lnTo>
                    <a:pt x="1282005" y="603907"/>
                  </a:lnTo>
                  <a:lnTo>
                    <a:pt x="1283155" y="602958"/>
                  </a:lnTo>
                  <a:lnTo>
                    <a:pt x="1284310" y="602006"/>
                  </a:lnTo>
                  <a:lnTo>
                    <a:pt x="1285468" y="601051"/>
                  </a:lnTo>
                  <a:lnTo>
                    <a:pt x="1286630" y="600092"/>
                  </a:lnTo>
                  <a:lnTo>
                    <a:pt x="1287797" y="599130"/>
                  </a:lnTo>
                  <a:lnTo>
                    <a:pt x="1288967" y="598164"/>
                  </a:lnTo>
                  <a:lnTo>
                    <a:pt x="1290142" y="597195"/>
                  </a:lnTo>
                  <a:lnTo>
                    <a:pt x="1291321" y="596223"/>
                  </a:lnTo>
                  <a:lnTo>
                    <a:pt x="1292504" y="595247"/>
                  </a:lnTo>
                  <a:lnTo>
                    <a:pt x="1293691" y="594268"/>
                  </a:lnTo>
                  <a:lnTo>
                    <a:pt x="1294882" y="593285"/>
                  </a:lnTo>
                  <a:lnTo>
                    <a:pt x="1296078" y="592299"/>
                  </a:lnTo>
                  <a:lnTo>
                    <a:pt x="1297279" y="591308"/>
                  </a:lnTo>
                  <a:lnTo>
                    <a:pt x="1298484" y="590314"/>
                  </a:lnTo>
                  <a:lnTo>
                    <a:pt x="1299693" y="589317"/>
                  </a:lnTo>
                  <a:lnTo>
                    <a:pt x="1300907" y="588315"/>
                  </a:lnTo>
                  <a:lnTo>
                    <a:pt x="1302126" y="587310"/>
                  </a:lnTo>
                  <a:lnTo>
                    <a:pt x="1303349" y="586301"/>
                  </a:lnTo>
                  <a:lnTo>
                    <a:pt x="1304577" y="585288"/>
                  </a:lnTo>
                  <a:lnTo>
                    <a:pt x="1305810" y="584271"/>
                  </a:lnTo>
                  <a:lnTo>
                    <a:pt x="1307048" y="583250"/>
                  </a:lnTo>
                  <a:lnTo>
                    <a:pt x="1308291" y="582225"/>
                  </a:lnTo>
                  <a:lnTo>
                    <a:pt x="1309538" y="581196"/>
                  </a:lnTo>
                  <a:lnTo>
                    <a:pt x="1310791" y="580162"/>
                  </a:lnTo>
                  <a:lnTo>
                    <a:pt x="1312049" y="579125"/>
                  </a:lnTo>
                  <a:lnTo>
                    <a:pt x="1313312" y="578083"/>
                  </a:lnTo>
                  <a:lnTo>
                    <a:pt x="1314580" y="577037"/>
                  </a:lnTo>
                  <a:lnTo>
                    <a:pt x="1315854" y="575986"/>
                  </a:lnTo>
                  <a:lnTo>
                    <a:pt x="1317133" y="574931"/>
                  </a:lnTo>
                  <a:lnTo>
                    <a:pt x="1318417" y="573872"/>
                  </a:lnTo>
                  <a:lnTo>
                    <a:pt x="1319707" y="572808"/>
                  </a:lnTo>
                  <a:lnTo>
                    <a:pt x="1321003" y="571739"/>
                  </a:lnTo>
                  <a:lnTo>
                    <a:pt x="1322304" y="570666"/>
                  </a:lnTo>
                  <a:lnTo>
                    <a:pt x="1323610" y="569588"/>
                  </a:lnTo>
                  <a:lnTo>
                    <a:pt x="1324923" y="568506"/>
                  </a:lnTo>
                  <a:lnTo>
                    <a:pt x="1326242" y="567418"/>
                  </a:lnTo>
                  <a:lnTo>
                    <a:pt x="1327566" y="566325"/>
                  </a:lnTo>
                  <a:lnTo>
                    <a:pt x="1328897" y="565228"/>
                  </a:lnTo>
                  <a:lnTo>
                    <a:pt x="1330233" y="564125"/>
                  </a:lnTo>
                  <a:lnTo>
                    <a:pt x="1331576" y="563018"/>
                  </a:lnTo>
                  <a:lnTo>
                    <a:pt x="1332925" y="561905"/>
                  </a:lnTo>
                  <a:lnTo>
                    <a:pt x="1334280" y="560787"/>
                  </a:lnTo>
                  <a:lnTo>
                    <a:pt x="1335642" y="559664"/>
                  </a:lnTo>
                  <a:lnTo>
                    <a:pt x="1337011" y="558535"/>
                  </a:lnTo>
                  <a:lnTo>
                    <a:pt x="1338386" y="557401"/>
                  </a:lnTo>
                  <a:lnTo>
                    <a:pt x="1339767" y="556261"/>
                  </a:lnTo>
                  <a:lnTo>
                    <a:pt x="1341156" y="555115"/>
                  </a:lnTo>
                  <a:lnTo>
                    <a:pt x="1342552" y="553964"/>
                  </a:lnTo>
                  <a:lnTo>
                    <a:pt x="1343954" y="552808"/>
                  </a:lnTo>
                  <a:lnTo>
                    <a:pt x="1345364" y="551645"/>
                  </a:lnTo>
                  <a:lnTo>
                    <a:pt x="1346780" y="550476"/>
                  </a:lnTo>
                  <a:lnTo>
                    <a:pt x="1348205" y="549301"/>
                  </a:lnTo>
                  <a:lnTo>
                    <a:pt x="1349636" y="548121"/>
                  </a:lnTo>
                  <a:lnTo>
                    <a:pt x="1351075" y="546933"/>
                  </a:lnTo>
                  <a:lnTo>
                    <a:pt x="1352522" y="545740"/>
                  </a:lnTo>
                  <a:lnTo>
                    <a:pt x="1353976" y="544540"/>
                  </a:lnTo>
                  <a:lnTo>
                    <a:pt x="1355439" y="543334"/>
                  </a:lnTo>
                  <a:lnTo>
                    <a:pt x="1356909" y="542121"/>
                  </a:lnTo>
                  <a:lnTo>
                    <a:pt x="1358388" y="540902"/>
                  </a:lnTo>
                  <a:lnTo>
                    <a:pt x="1359874" y="539675"/>
                  </a:lnTo>
                  <a:lnTo>
                    <a:pt x="1361370" y="538442"/>
                  </a:lnTo>
                  <a:lnTo>
                    <a:pt x="1362873" y="537202"/>
                  </a:lnTo>
                  <a:lnTo>
                    <a:pt x="1364385" y="535954"/>
                  </a:lnTo>
                  <a:lnTo>
                    <a:pt x="1365906" y="534700"/>
                  </a:lnTo>
                  <a:lnTo>
                    <a:pt x="1367436" y="533438"/>
                  </a:lnTo>
                  <a:lnTo>
                    <a:pt x="1368975" y="532168"/>
                  </a:lnTo>
                  <a:lnTo>
                    <a:pt x="1370524" y="530891"/>
                  </a:lnTo>
                  <a:lnTo>
                    <a:pt x="1372081" y="529606"/>
                  </a:lnTo>
                  <a:lnTo>
                    <a:pt x="1373648" y="528314"/>
                  </a:lnTo>
                  <a:lnTo>
                    <a:pt x="1375225" y="527013"/>
                  </a:lnTo>
                  <a:lnTo>
                    <a:pt x="1376812" y="525704"/>
                  </a:lnTo>
                  <a:lnTo>
                    <a:pt x="1378408" y="524387"/>
                  </a:lnTo>
                  <a:lnTo>
                    <a:pt x="1380015" y="523062"/>
                  </a:lnTo>
                  <a:lnTo>
                    <a:pt x="1381632" y="521728"/>
                  </a:lnTo>
                  <a:lnTo>
                    <a:pt x="1383260" y="520386"/>
                  </a:lnTo>
                  <a:lnTo>
                    <a:pt x="1384898" y="519034"/>
                  </a:lnTo>
                  <a:lnTo>
                    <a:pt x="1386547" y="517674"/>
                  </a:lnTo>
                  <a:lnTo>
                    <a:pt x="1388208" y="516304"/>
                  </a:lnTo>
                  <a:lnTo>
                    <a:pt x="1389879" y="514925"/>
                  </a:lnTo>
                  <a:lnTo>
                    <a:pt x="1391562" y="513537"/>
                  </a:lnTo>
                  <a:lnTo>
                    <a:pt x="1393257" y="512139"/>
                  </a:lnTo>
                  <a:lnTo>
                    <a:pt x="1394964" y="510731"/>
                  </a:lnTo>
                  <a:lnTo>
                    <a:pt x="1396683" y="509313"/>
                  </a:lnTo>
                  <a:lnTo>
                    <a:pt x="1398414" y="507885"/>
                  </a:lnTo>
                  <a:lnTo>
                    <a:pt x="1400158" y="506447"/>
                  </a:lnTo>
                  <a:lnTo>
                    <a:pt x="1401915" y="504998"/>
                  </a:lnTo>
                  <a:lnTo>
                    <a:pt x="1403685" y="503538"/>
                  </a:lnTo>
                  <a:lnTo>
                    <a:pt x="1405468" y="502067"/>
                  </a:lnTo>
                  <a:lnTo>
                    <a:pt x="1407265" y="500585"/>
                  </a:lnTo>
                  <a:lnTo>
                    <a:pt x="1409076" y="499091"/>
                  </a:lnTo>
                  <a:lnTo>
                    <a:pt x="1410900" y="497586"/>
                  </a:lnTo>
                  <a:lnTo>
                    <a:pt x="1412740" y="496068"/>
                  </a:lnTo>
                  <a:lnTo>
                    <a:pt x="1414594" y="494539"/>
                  </a:lnTo>
                  <a:lnTo>
                    <a:pt x="1416463" y="492997"/>
                  </a:lnTo>
                  <a:lnTo>
                    <a:pt x="1418348" y="491442"/>
                  </a:lnTo>
                  <a:lnTo>
                    <a:pt x="1420248" y="489875"/>
                  </a:lnTo>
                  <a:lnTo>
                    <a:pt x="1422165" y="488294"/>
                  </a:lnTo>
                  <a:lnTo>
                    <a:pt x="1424098" y="486700"/>
                  </a:lnTo>
                  <a:lnTo>
                    <a:pt x="1426047" y="485091"/>
                  </a:lnTo>
                  <a:lnTo>
                    <a:pt x="1428014" y="483469"/>
                  </a:lnTo>
                  <a:lnTo>
                    <a:pt x="1429999" y="481832"/>
                  </a:lnTo>
                  <a:lnTo>
                    <a:pt x="1432001" y="480181"/>
                  </a:lnTo>
                  <a:lnTo>
                    <a:pt x="1434021" y="478514"/>
                  </a:lnTo>
                  <a:lnTo>
                    <a:pt x="1436061" y="476831"/>
                  </a:lnTo>
                  <a:lnTo>
                    <a:pt x="1438120" y="475133"/>
                  </a:lnTo>
                  <a:lnTo>
                    <a:pt x="1440198" y="473419"/>
                  </a:lnTo>
                  <a:lnTo>
                    <a:pt x="1442296" y="471688"/>
                  </a:lnTo>
                  <a:lnTo>
                    <a:pt x="1444416" y="469940"/>
                  </a:lnTo>
                  <a:lnTo>
                    <a:pt x="1446556" y="468174"/>
                  </a:lnTo>
                  <a:lnTo>
                    <a:pt x="1448718" y="466391"/>
                  </a:lnTo>
                  <a:lnTo>
                    <a:pt x="1450902" y="464589"/>
                  </a:lnTo>
                  <a:lnTo>
                    <a:pt x="1453110" y="462769"/>
                  </a:lnTo>
                  <a:lnTo>
                    <a:pt x="1455340" y="460929"/>
                  </a:lnTo>
                  <a:lnTo>
                    <a:pt x="1457595" y="459069"/>
                  </a:lnTo>
                  <a:lnTo>
                    <a:pt x="1459874" y="457189"/>
                  </a:lnTo>
                  <a:lnTo>
                    <a:pt x="1462179" y="455287"/>
                  </a:lnTo>
                  <a:lnTo>
                    <a:pt x="1464510" y="453365"/>
                  </a:lnTo>
                  <a:lnTo>
                    <a:pt x="1466868" y="451420"/>
                  </a:lnTo>
                  <a:lnTo>
                    <a:pt x="1469253" y="449452"/>
                  </a:lnTo>
                  <a:lnTo>
                    <a:pt x="1471667" y="447461"/>
                  </a:lnTo>
                  <a:lnTo>
                    <a:pt x="1474110" y="445446"/>
                  </a:lnTo>
                  <a:lnTo>
                    <a:pt x="1476583" y="443406"/>
                  </a:lnTo>
                  <a:lnTo>
                    <a:pt x="1479087" y="441340"/>
                  </a:lnTo>
                  <a:lnTo>
                    <a:pt x="1481624" y="439248"/>
                  </a:lnTo>
                  <a:lnTo>
                    <a:pt x="1484193" y="437129"/>
                  </a:lnTo>
                  <a:lnTo>
                    <a:pt x="1486796" y="434982"/>
                  </a:lnTo>
                  <a:lnTo>
                    <a:pt x="1489435" y="432805"/>
                  </a:lnTo>
                  <a:lnTo>
                    <a:pt x="1492110" y="430599"/>
                  </a:lnTo>
                  <a:lnTo>
                    <a:pt x="1494822" y="428361"/>
                  </a:lnTo>
                  <a:lnTo>
                    <a:pt x="1497573" y="426092"/>
                  </a:lnTo>
                  <a:lnTo>
                    <a:pt x="1500365" y="423789"/>
                  </a:lnTo>
                  <a:lnTo>
                    <a:pt x="1503198" y="421452"/>
                  </a:lnTo>
                  <a:lnTo>
                    <a:pt x="1506074" y="419080"/>
                  </a:lnTo>
                  <a:lnTo>
                    <a:pt x="1508995" y="416670"/>
                  </a:lnTo>
                  <a:lnTo>
                    <a:pt x="1511963" y="414222"/>
                  </a:lnTo>
                  <a:lnTo>
                    <a:pt x="1514979" y="411735"/>
                  </a:lnTo>
                  <a:lnTo>
                    <a:pt x="1518044" y="409206"/>
                  </a:lnTo>
                  <a:lnTo>
                    <a:pt x="1521163" y="406634"/>
                  </a:lnTo>
                  <a:lnTo>
                    <a:pt x="1524335" y="404017"/>
                  </a:lnTo>
                  <a:lnTo>
                    <a:pt x="1527564" y="401354"/>
                  </a:lnTo>
                  <a:lnTo>
                    <a:pt x="1530852" y="398642"/>
                  </a:lnTo>
                  <a:lnTo>
                    <a:pt x="1534201" y="395879"/>
                  </a:lnTo>
                  <a:lnTo>
                    <a:pt x="1537615" y="393063"/>
                  </a:lnTo>
                  <a:lnTo>
                    <a:pt x="1541096" y="390191"/>
                  </a:lnTo>
                  <a:lnTo>
                    <a:pt x="1544648" y="387261"/>
                  </a:lnTo>
                  <a:lnTo>
                    <a:pt x="1548274" y="384271"/>
                  </a:lnTo>
                  <a:lnTo>
                    <a:pt x="1551977" y="381216"/>
                  </a:lnTo>
                  <a:lnTo>
                    <a:pt x="1555762" y="378094"/>
                  </a:lnTo>
                  <a:lnTo>
                    <a:pt x="1559632" y="374902"/>
                  </a:lnTo>
                  <a:lnTo>
                    <a:pt x="1563593" y="371634"/>
                  </a:lnTo>
                  <a:lnTo>
                    <a:pt x="1567650" y="368288"/>
                  </a:lnTo>
                  <a:lnTo>
                    <a:pt x="1571807" y="364859"/>
                  </a:lnTo>
                  <a:lnTo>
                    <a:pt x="1576071" y="361341"/>
                  </a:lnTo>
                  <a:lnTo>
                    <a:pt x="1580449" y="357730"/>
                  </a:lnTo>
                  <a:lnTo>
                    <a:pt x="1584947" y="354020"/>
                  </a:lnTo>
                  <a:lnTo>
                    <a:pt x="1589574" y="350203"/>
                  </a:lnTo>
                  <a:lnTo>
                    <a:pt x="1594338" y="346274"/>
                  </a:lnTo>
                  <a:lnTo>
                    <a:pt x="1599248" y="342223"/>
                  </a:lnTo>
                  <a:lnTo>
                    <a:pt x="1604316" y="338043"/>
                  </a:lnTo>
                  <a:lnTo>
                    <a:pt x="1609553" y="333723"/>
                  </a:lnTo>
                  <a:lnTo>
                    <a:pt x="1614973" y="329253"/>
                  </a:lnTo>
                  <a:lnTo>
                    <a:pt x="1620590" y="324619"/>
                  </a:lnTo>
                  <a:lnTo>
                    <a:pt x="1626422" y="319809"/>
                  </a:lnTo>
                  <a:lnTo>
                    <a:pt x="1632488" y="314805"/>
                  </a:lnTo>
                  <a:lnTo>
                    <a:pt x="1638810" y="309590"/>
                  </a:lnTo>
                  <a:lnTo>
                    <a:pt x="1645414" y="304143"/>
                  </a:lnTo>
                  <a:lnTo>
                    <a:pt x="1652329" y="298439"/>
                  </a:lnTo>
                  <a:lnTo>
                    <a:pt x="1659590" y="292450"/>
                  </a:lnTo>
                  <a:lnTo>
                    <a:pt x="1667238" y="286141"/>
                  </a:lnTo>
                  <a:lnTo>
                    <a:pt x="1675322" y="279473"/>
                  </a:lnTo>
                  <a:lnTo>
                    <a:pt x="1683901" y="272396"/>
                  </a:lnTo>
                  <a:lnTo>
                    <a:pt x="1693047" y="264852"/>
                  </a:lnTo>
                  <a:lnTo>
                    <a:pt x="1702850" y="256765"/>
                  </a:lnTo>
                  <a:lnTo>
                    <a:pt x="1713424" y="248043"/>
                  </a:lnTo>
                  <a:lnTo>
                    <a:pt x="1724916" y="238565"/>
                  </a:lnTo>
                  <a:lnTo>
                    <a:pt x="1737518" y="228169"/>
                  </a:lnTo>
                  <a:lnTo>
                    <a:pt x="1751495" y="216640"/>
                  </a:lnTo>
                  <a:lnTo>
                    <a:pt x="1767223" y="203666"/>
                  </a:lnTo>
                  <a:lnTo>
                    <a:pt x="1785259" y="188789"/>
                  </a:lnTo>
                  <a:lnTo>
                    <a:pt x="1806485" y="171281"/>
                  </a:lnTo>
                  <a:lnTo>
                    <a:pt x="1832435" y="149875"/>
                  </a:lnTo>
                  <a:lnTo>
                    <a:pt x="1866158" y="122058"/>
                  </a:lnTo>
                  <a:lnTo>
                    <a:pt x="1915342" y="81488"/>
                  </a:lnTo>
                  <a:lnTo>
                    <a:pt x="2014132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899" name="pg1007">
              <a:extLst>
                <a:ext uri="{FF2B5EF4-FFF2-40B4-BE49-F238E27FC236}">
                  <a16:creationId xmlns:a16="http://schemas.microsoft.com/office/drawing/2014/main" id="{6FC1FBD2-96E2-254A-A302-4EE83435CF85}"/>
                </a:ext>
              </a:extLst>
            </p:cNvPr>
            <p:cNvSpPr/>
            <p:nvPr/>
          </p:nvSpPr>
          <p:spPr>
            <a:xfrm>
              <a:off x="1473172" y="1086740"/>
              <a:ext cx="2014132" cy="2055031"/>
            </a:xfrm>
            <a:custGeom>
              <a:avLst/>
              <a:gdLst/>
              <a:ahLst/>
              <a:cxnLst/>
              <a:rect l="0" t="0" r="0" b="0"/>
              <a:pathLst>
                <a:path w="2014132" h="2055031">
                  <a:moveTo>
                    <a:pt x="0" y="1661393"/>
                  </a:moveTo>
                  <a:lnTo>
                    <a:pt x="98789" y="1652629"/>
                  </a:lnTo>
                  <a:lnTo>
                    <a:pt x="147973" y="1635474"/>
                  </a:lnTo>
                  <a:lnTo>
                    <a:pt x="181696" y="1620415"/>
                  </a:lnTo>
                  <a:lnTo>
                    <a:pt x="207646" y="1607370"/>
                  </a:lnTo>
                  <a:lnTo>
                    <a:pt x="228872" y="1595899"/>
                  </a:lnTo>
                  <a:lnTo>
                    <a:pt x="246908" y="1585654"/>
                  </a:lnTo>
                  <a:lnTo>
                    <a:pt x="262636" y="1576385"/>
                  </a:lnTo>
                  <a:lnTo>
                    <a:pt x="276613" y="1567909"/>
                  </a:lnTo>
                  <a:lnTo>
                    <a:pt x="289216" y="1560088"/>
                  </a:lnTo>
                  <a:lnTo>
                    <a:pt x="300707" y="1552820"/>
                  </a:lnTo>
                  <a:lnTo>
                    <a:pt x="311281" y="1546024"/>
                  </a:lnTo>
                  <a:lnTo>
                    <a:pt x="321084" y="1539636"/>
                  </a:lnTo>
                  <a:lnTo>
                    <a:pt x="330230" y="1533605"/>
                  </a:lnTo>
                  <a:lnTo>
                    <a:pt x="338809" y="1527887"/>
                  </a:lnTo>
                  <a:lnTo>
                    <a:pt x="346893" y="1522449"/>
                  </a:lnTo>
                  <a:lnTo>
                    <a:pt x="354541" y="1517261"/>
                  </a:lnTo>
                  <a:lnTo>
                    <a:pt x="361802" y="1512298"/>
                  </a:lnTo>
                  <a:lnTo>
                    <a:pt x="368717" y="1507539"/>
                  </a:lnTo>
                  <a:lnTo>
                    <a:pt x="375321" y="1502966"/>
                  </a:lnTo>
                  <a:lnTo>
                    <a:pt x="381643" y="1498562"/>
                  </a:lnTo>
                  <a:lnTo>
                    <a:pt x="387709" y="1494315"/>
                  </a:lnTo>
                  <a:lnTo>
                    <a:pt x="393541" y="1490211"/>
                  </a:lnTo>
                  <a:lnTo>
                    <a:pt x="399158" y="1486240"/>
                  </a:lnTo>
                  <a:lnTo>
                    <a:pt x="404578" y="1482393"/>
                  </a:lnTo>
                  <a:lnTo>
                    <a:pt x="409815" y="1478660"/>
                  </a:lnTo>
                  <a:lnTo>
                    <a:pt x="414883" y="1475035"/>
                  </a:lnTo>
                  <a:lnTo>
                    <a:pt x="419793" y="1471510"/>
                  </a:lnTo>
                  <a:lnTo>
                    <a:pt x="424557" y="1468078"/>
                  </a:lnTo>
                  <a:lnTo>
                    <a:pt x="429184" y="1464735"/>
                  </a:lnTo>
                  <a:lnTo>
                    <a:pt x="433682" y="1461476"/>
                  </a:lnTo>
                  <a:lnTo>
                    <a:pt x="438060" y="1458295"/>
                  </a:lnTo>
                  <a:lnTo>
                    <a:pt x="442324" y="1455188"/>
                  </a:lnTo>
                  <a:lnTo>
                    <a:pt x="446482" y="1452151"/>
                  </a:lnTo>
                  <a:lnTo>
                    <a:pt x="450538" y="1449181"/>
                  </a:lnTo>
                  <a:lnTo>
                    <a:pt x="454499" y="1446274"/>
                  </a:lnTo>
                  <a:lnTo>
                    <a:pt x="458370" y="1443427"/>
                  </a:lnTo>
                  <a:lnTo>
                    <a:pt x="462154" y="1440637"/>
                  </a:lnTo>
                  <a:lnTo>
                    <a:pt x="465857" y="1437902"/>
                  </a:lnTo>
                  <a:lnTo>
                    <a:pt x="469483" y="1435219"/>
                  </a:lnTo>
                  <a:lnTo>
                    <a:pt x="473035" y="1432586"/>
                  </a:lnTo>
                  <a:lnTo>
                    <a:pt x="476516" y="1430001"/>
                  </a:lnTo>
                  <a:lnTo>
                    <a:pt x="479930" y="1427461"/>
                  </a:lnTo>
                  <a:lnTo>
                    <a:pt x="483279" y="1424965"/>
                  </a:lnTo>
                  <a:lnTo>
                    <a:pt x="486567" y="1422511"/>
                  </a:lnTo>
                  <a:lnTo>
                    <a:pt x="489796" y="1420098"/>
                  </a:lnTo>
                  <a:lnTo>
                    <a:pt x="492968" y="1417723"/>
                  </a:lnTo>
                  <a:lnTo>
                    <a:pt x="496087" y="1415385"/>
                  </a:lnTo>
                  <a:lnTo>
                    <a:pt x="499152" y="1413084"/>
                  </a:lnTo>
                  <a:lnTo>
                    <a:pt x="502168" y="1410817"/>
                  </a:lnTo>
                  <a:lnTo>
                    <a:pt x="505136" y="1408583"/>
                  </a:lnTo>
                  <a:lnTo>
                    <a:pt x="508057" y="1406381"/>
                  </a:lnTo>
                  <a:lnTo>
                    <a:pt x="510933" y="1404211"/>
                  </a:lnTo>
                  <a:lnTo>
                    <a:pt x="513766" y="1402070"/>
                  </a:lnTo>
                  <a:lnTo>
                    <a:pt x="516558" y="1399959"/>
                  </a:lnTo>
                  <a:lnTo>
                    <a:pt x="519309" y="1397876"/>
                  </a:lnTo>
                  <a:lnTo>
                    <a:pt x="522021" y="1395820"/>
                  </a:lnTo>
                  <a:lnTo>
                    <a:pt x="524696" y="1393790"/>
                  </a:lnTo>
                  <a:lnTo>
                    <a:pt x="527335" y="1391786"/>
                  </a:lnTo>
                  <a:lnTo>
                    <a:pt x="529938" y="1389806"/>
                  </a:lnTo>
                  <a:lnTo>
                    <a:pt x="532507" y="1387851"/>
                  </a:lnTo>
                  <a:lnTo>
                    <a:pt x="535044" y="1385918"/>
                  </a:lnTo>
                  <a:lnTo>
                    <a:pt x="537548" y="1384009"/>
                  </a:lnTo>
                  <a:lnTo>
                    <a:pt x="540021" y="1382121"/>
                  </a:lnTo>
                  <a:lnTo>
                    <a:pt x="542464" y="1380255"/>
                  </a:lnTo>
                  <a:lnTo>
                    <a:pt x="544878" y="1378409"/>
                  </a:lnTo>
                  <a:lnTo>
                    <a:pt x="547263" y="1376584"/>
                  </a:lnTo>
                  <a:lnTo>
                    <a:pt x="549621" y="1374778"/>
                  </a:lnTo>
                  <a:lnTo>
                    <a:pt x="551952" y="1372992"/>
                  </a:lnTo>
                  <a:lnTo>
                    <a:pt x="554257" y="1371224"/>
                  </a:lnTo>
                  <a:lnTo>
                    <a:pt x="556536" y="1369474"/>
                  </a:lnTo>
                  <a:lnTo>
                    <a:pt x="558791" y="1367742"/>
                  </a:lnTo>
                  <a:lnTo>
                    <a:pt x="561021" y="1366027"/>
                  </a:lnTo>
                  <a:lnTo>
                    <a:pt x="563229" y="1364329"/>
                  </a:lnTo>
                  <a:lnTo>
                    <a:pt x="565413" y="1362647"/>
                  </a:lnTo>
                  <a:lnTo>
                    <a:pt x="567575" y="1360982"/>
                  </a:lnTo>
                  <a:lnTo>
                    <a:pt x="569715" y="1359332"/>
                  </a:lnTo>
                  <a:lnTo>
                    <a:pt x="571835" y="1357697"/>
                  </a:lnTo>
                  <a:lnTo>
                    <a:pt x="573933" y="1356077"/>
                  </a:lnTo>
                  <a:lnTo>
                    <a:pt x="576011" y="1354471"/>
                  </a:lnTo>
                  <a:lnTo>
                    <a:pt x="578070" y="1352880"/>
                  </a:lnTo>
                  <a:lnTo>
                    <a:pt x="580110" y="1351303"/>
                  </a:lnTo>
                  <a:lnTo>
                    <a:pt x="582130" y="1349739"/>
                  </a:lnTo>
                  <a:lnTo>
                    <a:pt x="584132" y="1348189"/>
                  </a:lnTo>
                  <a:lnTo>
                    <a:pt x="586117" y="1346651"/>
                  </a:lnTo>
                  <a:lnTo>
                    <a:pt x="588084" y="1345127"/>
                  </a:lnTo>
                  <a:lnTo>
                    <a:pt x="590033" y="1343614"/>
                  </a:lnTo>
                  <a:lnTo>
                    <a:pt x="591966" y="1342114"/>
                  </a:lnTo>
                  <a:lnTo>
                    <a:pt x="593883" y="1340626"/>
                  </a:lnTo>
                  <a:lnTo>
                    <a:pt x="595783" y="1339150"/>
                  </a:lnTo>
                  <a:lnTo>
                    <a:pt x="597668" y="1337685"/>
                  </a:lnTo>
                  <a:lnTo>
                    <a:pt x="599537" y="1336231"/>
                  </a:lnTo>
                  <a:lnTo>
                    <a:pt x="601391" y="1334788"/>
                  </a:lnTo>
                  <a:lnTo>
                    <a:pt x="603231" y="1333356"/>
                  </a:lnTo>
                  <a:lnTo>
                    <a:pt x="605056" y="1331935"/>
                  </a:lnTo>
                  <a:lnTo>
                    <a:pt x="606866" y="1330524"/>
                  </a:lnTo>
                  <a:lnTo>
                    <a:pt x="608663" y="1329123"/>
                  </a:lnTo>
                  <a:lnTo>
                    <a:pt x="610446" y="1327732"/>
                  </a:lnTo>
                  <a:lnTo>
                    <a:pt x="612216" y="1326351"/>
                  </a:lnTo>
                  <a:lnTo>
                    <a:pt x="613973" y="1324979"/>
                  </a:lnTo>
                  <a:lnTo>
                    <a:pt x="615717" y="1323617"/>
                  </a:lnTo>
                  <a:lnTo>
                    <a:pt x="617448" y="1322265"/>
                  </a:lnTo>
                  <a:lnTo>
                    <a:pt x="619167" y="1320921"/>
                  </a:lnTo>
                  <a:lnTo>
                    <a:pt x="620874" y="1319586"/>
                  </a:lnTo>
                  <a:lnTo>
                    <a:pt x="622569" y="1318260"/>
                  </a:lnTo>
                  <a:lnTo>
                    <a:pt x="624252" y="1316943"/>
                  </a:lnTo>
                  <a:lnTo>
                    <a:pt x="625923" y="1315634"/>
                  </a:lnTo>
                  <a:lnTo>
                    <a:pt x="627584" y="1314333"/>
                  </a:lnTo>
                  <a:lnTo>
                    <a:pt x="629233" y="1313041"/>
                  </a:lnTo>
                  <a:lnTo>
                    <a:pt x="630871" y="1311757"/>
                  </a:lnTo>
                  <a:lnTo>
                    <a:pt x="632499" y="1310480"/>
                  </a:lnTo>
                  <a:lnTo>
                    <a:pt x="634116" y="1309211"/>
                  </a:lnTo>
                  <a:lnTo>
                    <a:pt x="635723" y="1307950"/>
                  </a:lnTo>
                  <a:lnTo>
                    <a:pt x="637319" y="1306697"/>
                  </a:lnTo>
                  <a:lnTo>
                    <a:pt x="638906" y="1305451"/>
                  </a:lnTo>
                  <a:lnTo>
                    <a:pt x="640483" y="1304212"/>
                  </a:lnTo>
                  <a:lnTo>
                    <a:pt x="642050" y="1302980"/>
                  </a:lnTo>
                  <a:lnTo>
                    <a:pt x="643607" y="1301755"/>
                  </a:lnTo>
                  <a:lnTo>
                    <a:pt x="645156" y="1300538"/>
                  </a:lnTo>
                  <a:lnTo>
                    <a:pt x="646695" y="1299327"/>
                  </a:lnTo>
                  <a:lnTo>
                    <a:pt x="648225" y="1298123"/>
                  </a:lnTo>
                  <a:lnTo>
                    <a:pt x="649746" y="1296925"/>
                  </a:lnTo>
                  <a:lnTo>
                    <a:pt x="651258" y="1295734"/>
                  </a:lnTo>
                  <a:lnTo>
                    <a:pt x="652761" y="1294549"/>
                  </a:lnTo>
                  <a:lnTo>
                    <a:pt x="654257" y="1293371"/>
                  </a:lnTo>
                  <a:lnTo>
                    <a:pt x="655743" y="1292199"/>
                  </a:lnTo>
                  <a:lnTo>
                    <a:pt x="657222" y="1291033"/>
                  </a:lnTo>
                  <a:lnTo>
                    <a:pt x="658692" y="1289873"/>
                  </a:lnTo>
                  <a:lnTo>
                    <a:pt x="660155" y="1288719"/>
                  </a:lnTo>
                  <a:lnTo>
                    <a:pt x="661609" y="1287571"/>
                  </a:lnTo>
                  <a:lnTo>
                    <a:pt x="663056" y="1286429"/>
                  </a:lnTo>
                  <a:lnTo>
                    <a:pt x="664495" y="1285292"/>
                  </a:lnTo>
                  <a:lnTo>
                    <a:pt x="665926" y="1284161"/>
                  </a:lnTo>
                  <a:lnTo>
                    <a:pt x="667351" y="1283036"/>
                  </a:lnTo>
                  <a:lnTo>
                    <a:pt x="668767" y="1281916"/>
                  </a:lnTo>
                  <a:lnTo>
                    <a:pt x="670177" y="1280801"/>
                  </a:lnTo>
                  <a:lnTo>
                    <a:pt x="671580" y="1279692"/>
                  </a:lnTo>
                  <a:lnTo>
                    <a:pt x="672975" y="1278588"/>
                  </a:lnTo>
                  <a:lnTo>
                    <a:pt x="674364" y="1277489"/>
                  </a:lnTo>
                  <a:lnTo>
                    <a:pt x="675745" y="1276395"/>
                  </a:lnTo>
                  <a:lnTo>
                    <a:pt x="677120" y="1275307"/>
                  </a:lnTo>
                  <a:lnTo>
                    <a:pt x="678489" y="1274223"/>
                  </a:lnTo>
                  <a:lnTo>
                    <a:pt x="679851" y="1273144"/>
                  </a:lnTo>
                  <a:lnTo>
                    <a:pt x="681206" y="1272070"/>
                  </a:lnTo>
                  <a:lnTo>
                    <a:pt x="682555" y="1271000"/>
                  </a:lnTo>
                  <a:lnTo>
                    <a:pt x="683898" y="1269936"/>
                  </a:lnTo>
                  <a:lnTo>
                    <a:pt x="685235" y="1268876"/>
                  </a:lnTo>
                  <a:lnTo>
                    <a:pt x="686565" y="1267820"/>
                  </a:lnTo>
                  <a:lnTo>
                    <a:pt x="687889" y="1266770"/>
                  </a:lnTo>
                  <a:lnTo>
                    <a:pt x="689208" y="1265723"/>
                  </a:lnTo>
                  <a:lnTo>
                    <a:pt x="690521" y="1264681"/>
                  </a:lnTo>
                  <a:lnTo>
                    <a:pt x="691827" y="1263643"/>
                  </a:lnTo>
                  <a:lnTo>
                    <a:pt x="693129" y="1262610"/>
                  </a:lnTo>
                  <a:lnTo>
                    <a:pt x="694424" y="1261581"/>
                  </a:lnTo>
                  <a:lnTo>
                    <a:pt x="695714" y="1260556"/>
                  </a:lnTo>
                  <a:lnTo>
                    <a:pt x="696998" y="1259535"/>
                  </a:lnTo>
                  <a:lnTo>
                    <a:pt x="698277" y="1258519"/>
                  </a:lnTo>
                  <a:lnTo>
                    <a:pt x="699551" y="1257506"/>
                  </a:lnTo>
                  <a:lnTo>
                    <a:pt x="700819" y="1256497"/>
                  </a:lnTo>
                  <a:lnTo>
                    <a:pt x="702082" y="1255492"/>
                  </a:lnTo>
                  <a:lnTo>
                    <a:pt x="703340" y="1254492"/>
                  </a:lnTo>
                  <a:lnTo>
                    <a:pt x="704593" y="1253495"/>
                  </a:lnTo>
                  <a:lnTo>
                    <a:pt x="705840" y="1252501"/>
                  </a:lnTo>
                  <a:lnTo>
                    <a:pt x="707083" y="1251512"/>
                  </a:lnTo>
                  <a:lnTo>
                    <a:pt x="708321" y="1250526"/>
                  </a:lnTo>
                  <a:lnTo>
                    <a:pt x="709554" y="1249544"/>
                  </a:lnTo>
                  <a:lnTo>
                    <a:pt x="710782" y="1248566"/>
                  </a:lnTo>
                  <a:lnTo>
                    <a:pt x="712005" y="1247591"/>
                  </a:lnTo>
                  <a:lnTo>
                    <a:pt x="713224" y="1246620"/>
                  </a:lnTo>
                  <a:lnTo>
                    <a:pt x="714438" y="1245652"/>
                  </a:lnTo>
                  <a:lnTo>
                    <a:pt x="715647" y="1244687"/>
                  </a:lnTo>
                  <a:lnTo>
                    <a:pt x="716852" y="1243726"/>
                  </a:lnTo>
                  <a:lnTo>
                    <a:pt x="718053" y="1242769"/>
                  </a:lnTo>
                  <a:lnTo>
                    <a:pt x="719249" y="1241815"/>
                  </a:lnTo>
                  <a:lnTo>
                    <a:pt x="720440" y="1240864"/>
                  </a:lnTo>
                  <a:lnTo>
                    <a:pt x="721627" y="1239916"/>
                  </a:lnTo>
                  <a:lnTo>
                    <a:pt x="722810" y="1238972"/>
                  </a:lnTo>
                  <a:lnTo>
                    <a:pt x="723989" y="1238030"/>
                  </a:lnTo>
                  <a:lnTo>
                    <a:pt x="725164" y="1237092"/>
                  </a:lnTo>
                  <a:lnTo>
                    <a:pt x="726334" y="1236157"/>
                  </a:lnTo>
                  <a:lnTo>
                    <a:pt x="727501" y="1235226"/>
                  </a:lnTo>
                  <a:lnTo>
                    <a:pt x="728663" y="1234297"/>
                  </a:lnTo>
                  <a:lnTo>
                    <a:pt x="729821" y="1233371"/>
                  </a:lnTo>
                  <a:lnTo>
                    <a:pt x="730976" y="1232448"/>
                  </a:lnTo>
                  <a:lnTo>
                    <a:pt x="732126" y="1231529"/>
                  </a:lnTo>
                  <a:lnTo>
                    <a:pt x="733273" y="1230612"/>
                  </a:lnTo>
                  <a:lnTo>
                    <a:pt x="734415" y="1229698"/>
                  </a:lnTo>
                  <a:lnTo>
                    <a:pt x="735554" y="1228787"/>
                  </a:lnTo>
                  <a:lnTo>
                    <a:pt x="736689" y="1227878"/>
                  </a:lnTo>
                  <a:lnTo>
                    <a:pt x="737821" y="1226973"/>
                  </a:lnTo>
                  <a:lnTo>
                    <a:pt x="738949" y="1226070"/>
                  </a:lnTo>
                  <a:lnTo>
                    <a:pt x="740073" y="1225170"/>
                  </a:lnTo>
                  <a:lnTo>
                    <a:pt x="741194" y="1224273"/>
                  </a:lnTo>
                  <a:lnTo>
                    <a:pt x="742311" y="1223378"/>
                  </a:lnTo>
                  <a:lnTo>
                    <a:pt x="743424" y="1222487"/>
                  </a:lnTo>
                  <a:lnTo>
                    <a:pt x="744534" y="1221597"/>
                  </a:lnTo>
                  <a:lnTo>
                    <a:pt x="745641" y="1220711"/>
                  </a:lnTo>
                  <a:lnTo>
                    <a:pt x="746744" y="1219827"/>
                  </a:lnTo>
                  <a:lnTo>
                    <a:pt x="747844" y="1218945"/>
                  </a:lnTo>
                  <a:lnTo>
                    <a:pt x="748940" y="1218066"/>
                  </a:lnTo>
                  <a:lnTo>
                    <a:pt x="750033" y="1217190"/>
                  </a:lnTo>
                  <a:lnTo>
                    <a:pt x="751123" y="1216316"/>
                  </a:lnTo>
                  <a:lnTo>
                    <a:pt x="752210" y="1215444"/>
                  </a:lnTo>
                  <a:lnTo>
                    <a:pt x="753294" y="1214575"/>
                  </a:lnTo>
                  <a:lnTo>
                    <a:pt x="754374" y="1213709"/>
                  </a:lnTo>
                  <a:lnTo>
                    <a:pt x="755451" y="1212844"/>
                  </a:lnTo>
                  <a:lnTo>
                    <a:pt x="756525" y="1211982"/>
                  </a:lnTo>
                  <a:lnTo>
                    <a:pt x="757596" y="1211123"/>
                  </a:lnTo>
                  <a:lnTo>
                    <a:pt x="758664" y="1210266"/>
                  </a:lnTo>
                  <a:lnTo>
                    <a:pt x="759729" y="1209411"/>
                  </a:lnTo>
                  <a:lnTo>
                    <a:pt x="760791" y="1208558"/>
                  </a:lnTo>
                  <a:lnTo>
                    <a:pt x="761850" y="1207707"/>
                  </a:lnTo>
                  <a:lnTo>
                    <a:pt x="762906" y="1206859"/>
                  </a:lnTo>
                  <a:lnTo>
                    <a:pt x="763959" y="1206013"/>
                  </a:lnTo>
                  <a:lnTo>
                    <a:pt x="765009" y="1205169"/>
                  </a:lnTo>
                  <a:lnTo>
                    <a:pt x="766057" y="1204327"/>
                  </a:lnTo>
                  <a:lnTo>
                    <a:pt x="767101" y="1203488"/>
                  </a:lnTo>
                  <a:lnTo>
                    <a:pt x="768143" y="1202650"/>
                  </a:lnTo>
                  <a:lnTo>
                    <a:pt x="769182" y="1201815"/>
                  </a:lnTo>
                  <a:lnTo>
                    <a:pt x="770219" y="1200982"/>
                  </a:lnTo>
                  <a:lnTo>
                    <a:pt x="771252" y="1200150"/>
                  </a:lnTo>
                  <a:lnTo>
                    <a:pt x="772283" y="1199321"/>
                  </a:lnTo>
                  <a:lnTo>
                    <a:pt x="773311" y="1198494"/>
                  </a:lnTo>
                  <a:lnTo>
                    <a:pt x="774337" y="1197669"/>
                  </a:lnTo>
                  <a:lnTo>
                    <a:pt x="775360" y="1196846"/>
                  </a:lnTo>
                  <a:lnTo>
                    <a:pt x="776381" y="1196024"/>
                  </a:lnTo>
                  <a:lnTo>
                    <a:pt x="777399" y="1195205"/>
                  </a:lnTo>
                  <a:lnTo>
                    <a:pt x="778414" y="1194388"/>
                  </a:lnTo>
                  <a:lnTo>
                    <a:pt x="779427" y="1193572"/>
                  </a:lnTo>
                  <a:lnTo>
                    <a:pt x="780437" y="1192759"/>
                  </a:lnTo>
                  <a:lnTo>
                    <a:pt x="781445" y="1191947"/>
                  </a:lnTo>
                  <a:lnTo>
                    <a:pt x="782450" y="1191137"/>
                  </a:lnTo>
                  <a:lnTo>
                    <a:pt x="783454" y="1190329"/>
                  </a:lnTo>
                  <a:lnTo>
                    <a:pt x="784454" y="1189523"/>
                  </a:lnTo>
                  <a:lnTo>
                    <a:pt x="785452" y="1188719"/>
                  </a:lnTo>
                  <a:lnTo>
                    <a:pt x="786448" y="1187916"/>
                  </a:lnTo>
                  <a:lnTo>
                    <a:pt x="787442" y="1187115"/>
                  </a:lnTo>
                  <a:lnTo>
                    <a:pt x="788433" y="1186316"/>
                  </a:lnTo>
                  <a:lnTo>
                    <a:pt x="789422" y="1185519"/>
                  </a:lnTo>
                  <a:lnTo>
                    <a:pt x="790409" y="1184723"/>
                  </a:lnTo>
                  <a:lnTo>
                    <a:pt x="791394" y="1183929"/>
                  </a:lnTo>
                  <a:lnTo>
                    <a:pt x="792376" y="1183137"/>
                  </a:lnTo>
                  <a:lnTo>
                    <a:pt x="793356" y="1182347"/>
                  </a:lnTo>
                  <a:lnTo>
                    <a:pt x="794334" y="1181558"/>
                  </a:lnTo>
                  <a:lnTo>
                    <a:pt x="795309" y="1180771"/>
                  </a:lnTo>
                  <a:lnTo>
                    <a:pt x="796283" y="1179985"/>
                  </a:lnTo>
                  <a:lnTo>
                    <a:pt x="797254" y="1179201"/>
                  </a:lnTo>
                  <a:lnTo>
                    <a:pt x="798224" y="1178419"/>
                  </a:lnTo>
                  <a:lnTo>
                    <a:pt x="799191" y="1177638"/>
                  </a:lnTo>
                  <a:lnTo>
                    <a:pt x="800156" y="1176859"/>
                  </a:lnTo>
                  <a:lnTo>
                    <a:pt x="801119" y="1176081"/>
                  </a:lnTo>
                  <a:lnTo>
                    <a:pt x="802080" y="1175305"/>
                  </a:lnTo>
                  <a:lnTo>
                    <a:pt x="803039" y="1174531"/>
                  </a:lnTo>
                  <a:lnTo>
                    <a:pt x="803996" y="1173758"/>
                  </a:lnTo>
                  <a:lnTo>
                    <a:pt x="804951" y="1172986"/>
                  </a:lnTo>
                  <a:lnTo>
                    <a:pt x="805904" y="1172216"/>
                  </a:lnTo>
                  <a:lnTo>
                    <a:pt x="806856" y="1171448"/>
                  </a:lnTo>
                  <a:lnTo>
                    <a:pt x="807805" y="1170681"/>
                  </a:lnTo>
                  <a:lnTo>
                    <a:pt x="808752" y="1169915"/>
                  </a:lnTo>
                  <a:lnTo>
                    <a:pt x="809698" y="1169151"/>
                  </a:lnTo>
                  <a:lnTo>
                    <a:pt x="810641" y="1168388"/>
                  </a:lnTo>
                  <a:lnTo>
                    <a:pt x="811583" y="1167627"/>
                  </a:lnTo>
                  <a:lnTo>
                    <a:pt x="812523" y="1166867"/>
                  </a:lnTo>
                  <a:lnTo>
                    <a:pt x="813461" y="1166109"/>
                  </a:lnTo>
                  <a:lnTo>
                    <a:pt x="814397" y="1165352"/>
                  </a:lnTo>
                  <a:lnTo>
                    <a:pt x="815331" y="1164596"/>
                  </a:lnTo>
                  <a:lnTo>
                    <a:pt x="816264" y="1163841"/>
                  </a:lnTo>
                  <a:lnTo>
                    <a:pt x="817195" y="1163088"/>
                  </a:lnTo>
                  <a:lnTo>
                    <a:pt x="818124" y="1162337"/>
                  </a:lnTo>
                  <a:lnTo>
                    <a:pt x="819051" y="1161586"/>
                  </a:lnTo>
                  <a:lnTo>
                    <a:pt x="819977" y="1160837"/>
                  </a:lnTo>
                  <a:lnTo>
                    <a:pt x="820901" y="1160089"/>
                  </a:lnTo>
                  <a:lnTo>
                    <a:pt x="821823" y="1159343"/>
                  </a:lnTo>
                  <a:lnTo>
                    <a:pt x="822743" y="1158598"/>
                  </a:lnTo>
                  <a:lnTo>
                    <a:pt x="823662" y="1157854"/>
                  </a:lnTo>
                  <a:lnTo>
                    <a:pt x="824579" y="1157111"/>
                  </a:lnTo>
                  <a:lnTo>
                    <a:pt x="825495" y="1156369"/>
                  </a:lnTo>
                  <a:lnTo>
                    <a:pt x="826409" y="1155629"/>
                  </a:lnTo>
                  <a:lnTo>
                    <a:pt x="827321" y="1154890"/>
                  </a:lnTo>
                  <a:lnTo>
                    <a:pt x="828232" y="1154152"/>
                  </a:lnTo>
                  <a:lnTo>
                    <a:pt x="829141" y="1153416"/>
                  </a:lnTo>
                  <a:lnTo>
                    <a:pt x="830049" y="1152680"/>
                  </a:lnTo>
                  <a:lnTo>
                    <a:pt x="830955" y="1151946"/>
                  </a:lnTo>
                  <a:lnTo>
                    <a:pt x="831859" y="1151213"/>
                  </a:lnTo>
                  <a:lnTo>
                    <a:pt x="832762" y="1150481"/>
                  </a:lnTo>
                  <a:lnTo>
                    <a:pt x="833664" y="1149751"/>
                  </a:lnTo>
                  <a:lnTo>
                    <a:pt x="834564" y="1149021"/>
                  </a:lnTo>
                  <a:lnTo>
                    <a:pt x="835462" y="1148293"/>
                  </a:lnTo>
                  <a:lnTo>
                    <a:pt x="836359" y="1147565"/>
                  </a:lnTo>
                  <a:lnTo>
                    <a:pt x="837255" y="1146839"/>
                  </a:lnTo>
                  <a:lnTo>
                    <a:pt x="838149" y="1146114"/>
                  </a:lnTo>
                  <a:lnTo>
                    <a:pt x="839042" y="1145390"/>
                  </a:lnTo>
                  <a:lnTo>
                    <a:pt x="839933" y="1144667"/>
                  </a:lnTo>
                  <a:lnTo>
                    <a:pt x="840823" y="1143945"/>
                  </a:lnTo>
                  <a:lnTo>
                    <a:pt x="841711" y="1143224"/>
                  </a:lnTo>
                  <a:lnTo>
                    <a:pt x="842598" y="1142504"/>
                  </a:lnTo>
                  <a:lnTo>
                    <a:pt x="843484" y="1141786"/>
                  </a:lnTo>
                  <a:lnTo>
                    <a:pt x="844368" y="1141068"/>
                  </a:lnTo>
                  <a:lnTo>
                    <a:pt x="845251" y="1140351"/>
                  </a:lnTo>
                  <a:lnTo>
                    <a:pt x="846132" y="1139636"/>
                  </a:lnTo>
                  <a:lnTo>
                    <a:pt x="847013" y="1138921"/>
                  </a:lnTo>
                  <a:lnTo>
                    <a:pt x="847892" y="1138208"/>
                  </a:lnTo>
                  <a:lnTo>
                    <a:pt x="848769" y="1137495"/>
                  </a:lnTo>
                  <a:lnTo>
                    <a:pt x="849645" y="1136783"/>
                  </a:lnTo>
                  <a:lnTo>
                    <a:pt x="850520" y="1136073"/>
                  </a:lnTo>
                  <a:lnTo>
                    <a:pt x="851394" y="1135363"/>
                  </a:lnTo>
                  <a:lnTo>
                    <a:pt x="852267" y="1134654"/>
                  </a:lnTo>
                  <a:lnTo>
                    <a:pt x="853138" y="1133946"/>
                  </a:lnTo>
                  <a:lnTo>
                    <a:pt x="854008" y="1133240"/>
                  </a:lnTo>
                  <a:lnTo>
                    <a:pt x="854877" y="1132534"/>
                  </a:lnTo>
                  <a:lnTo>
                    <a:pt x="855744" y="1131829"/>
                  </a:lnTo>
                  <a:lnTo>
                    <a:pt x="856610" y="1131125"/>
                  </a:lnTo>
                  <a:lnTo>
                    <a:pt x="857475" y="1130422"/>
                  </a:lnTo>
                  <a:lnTo>
                    <a:pt x="858339" y="1129719"/>
                  </a:lnTo>
                  <a:lnTo>
                    <a:pt x="859202" y="1129018"/>
                  </a:lnTo>
                  <a:lnTo>
                    <a:pt x="860064" y="1128318"/>
                  </a:lnTo>
                  <a:lnTo>
                    <a:pt x="860924" y="1127618"/>
                  </a:lnTo>
                  <a:lnTo>
                    <a:pt x="861783" y="1126919"/>
                  </a:lnTo>
                  <a:lnTo>
                    <a:pt x="862641" y="1126221"/>
                  </a:lnTo>
                  <a:lnTo>
                    <a:pt x="863498" y="1125524"/>
                  </a:lnTo>
                  <a:lnTo>
                    <a:pt x="864354" y="1124828"/>
                  </a:lnTo>
                  <a:lnTo>
                    <a:pt x="865209" y="1124133"/>
                  </a:lnTo>
                  <a:lnTo>
                    <a:pt x="866062" y="1123439"/>
                  </a:lnTo>
                  <a:lnTo>
                    <a:pt x="866915" y="1122745"/>
                  </a:lnTo>
                  <a:lnTo>
                    <a:pt x="867766" y="1122052"/>
                  </a:lnTo>
                  <a:lnTo>
                    <a:pt x="868617" y="1121360"/>
                  </a:lnTo>
                  <a:lnTo>
                    <a:pt x="869466" y="1120669"/>
                  </a:lnTo>
                  <a:lnTo>
                    <a:pt x="870314" y="1119979"/>
                  </a:lnTo>
                  <a:lnTo>
                    <a:pt x="871161" y="1119289"/>
                  </a:lnTo>
                  <a:lnTo>
                    <a:pt x="872007" y="1118600"/>
                  </a:lnTo>
                  <a:lnTo>
                    <a:pt x="872852" y="1117912"/>
                  </a:lnTo>
                  <a:lnTo>
                    <a:pt x="873697" y="1117225"/>
                  </a:lnTo>
                  <a:lnTo>
                    <a:pt x="874540" y="1116538"/>
                  </a:lnTo>
                  <a:lnTo>
                    <a:pt x="875382" y="1115853"/>
                  </a:lnTo>
                  <a:lnTo>
                    <a:pt x="876223" y="1115168"/>
                  </a:lnTo>
                  <a:lnTo>
                    <a:pt x="877063" y="1114483"/>
                  </a:lnTo>
                  <a:lnTo>
                    <a:pt x="877902" y="1113800"/>
                  </a:lnTo>
                  <a:lnTo>
                    <a:pt x="878740" y="1113117"/>
                  </a:lnTo>
                  <a:lnTo>
                    <a:pt x="879577" y="1112435"/>
                  </a:lnTo>
                  <a:lnTo>
                    <a:pt x="880413" y="1111754"/>
                  </a:lnTo>
                  <a:lnTo>
                    <a:pt x="881249" y="1111073"/>
                  </a:lnTo>
                  <a:lnTo>
                    <a:pt x="882083" y="1110393"/>
                  </a:lnTo>
                  <a:lnTo>
                    <a:pt x="882916" y="1109714"/>
                  </a:lnTo>
                  <a:lnTo>
                    <a:pt x="883749" y="1109035"/>
                  </a:lnTo>
                  <a:lnTo>
                    <a:pt x="884580" y="1108357"/>
                  </a:lnTo>
                  <a:lnTo>
                    <a:pt x="885411" y="1107680"/>
                  </a:lnTo>
                  <a:lnTo>
                    <a:pt x="886241" y="1107004"/>
                  </a:lnTo>
                  <a:lnTo>
                    <a:pt x="887070" y="1106328"/>
                  </a:lnTo>
                  <a:lnTo>
                    <a:pt x="887898" y="1105653"/>
                  </a:lnTo>
                  <a:lnTo>
                    <a:pt x="888725" y="1104978"/>
                  </a:lnTo>
                  <a:lnTo>
                    <a:pt x="889551" y="1104304"/>
                  </a:lnTo>
                  <a:lnTo>
                    <a:pt x="890377" y="1103631"/>
                  </a:lnTo>
                  <a:lnTo>
                    <a:pt x="891201" y="1102958"/>
                  </a:lnTo>
                  <a:lnTo>
                    <a:pt x="892025" y="1102286"/>
                  </a:lnTo>
                  <a:lnTo>
                    <a:pt x="892848" y="1101615"/>
                  </a:lnTo>
                  <a:lnTo>
                    <a:pt x="893670" y="1100944"/>
                  </a:lnTo>
                  <a:lnTo>
                    <a:pt x="894491" y="1100274"/>
                  </a:lnTo>
                  <a:lnTo>
                    <a:pt x="895312" y="1099605"/>
                  </a:lnTo>
                  <a:lnTo>
                    <a:pt x="896131" y="1098936"/>
                  </a:lnTo>
                  <a:lnTo>
                    <a:pt x="896950" y="1098267"/>
                  </a:lnTo>
                  <a:lnTo>
                    <a:pt x="897768" y="1097600"/>
                  </a:lnTo>
                  <a:lnTo>
                    <a:pt x="898585" y="1096932"/>
                  </a:lnTo>
                  <a:lnTo>
                    <a:pt x="899402" y="1096266"/>
                  </a:lnTo>
                  <a:lnTo>
                    <a:pt x="900218" y="1095600"/>
                  </a:lnTo>
                  <a:lnTo>
                    <a:pt x="901033" y="1094934"/>
                  </a:lnTo>
                  <a:lnTo>
                    <a:pt x="901847" y="1094269"/>
                  </a:lnTo>
                  <a:lnTo>
                    <a:pt x="902660" y="1093605"/>
                  </a:lnTo>
                  <a:lnTo>
                    <a:pt x="903473" y="1092941"/>
                  </a:lnTo>
                  <a:lnTo>
                    <a:pt x="904285" y="1092278"/>
                  </a:lnTo>
                  <a:lnTo>
                    <a:pt x="905096" y="1091615"/>
                  </a:lnTo>
                  <a:lnTo>
                    <a:pt x="905907" y="1090953"/>
                  </a:lnTo>
                  <a:lnTo>
                    <a:pt x="906717" y="1090291"/>
                  </a:lnTo>
                  <a:lnTo>
                    <a:pt x="907526" y="1089630"/>
                  </a:lnTo>
                  <a:lnTo>
                    <a:pt x="908334" y="1088970"/>
                  </a:lnTo>
                  <a:lnTo>
                    <a:pt x="909142" y="1088310"/>
                  </a:lnTo>
                  <a:lnTo>
                    <a:pt x="909949" y="1087650"/>
                  </a:lnTo>
                  <a:lnTo>
                    <a:pt x="910756" y="1086991"/>
                  </a:lnTo>
                  <a:lnTo>
                    <a:pt x="911562" y="1086332"/>
                  </a:lnTo>
                  <a:lnTo>
                    <a:pt x="912367" y="1085674"/>
                  </a:lnTo>
                  <a:lnTo>
                    <a:pt x="913171" y="1085016"/>
                  </a:lnTo>
                  <a:lnTo>
                    <a:pt x="913975" y="1084359"/>
                  </a:lnTo>
                  <a:lnTo>
                    <a:pt x="914778" y="1083702"/>
                  </a:lnTo>
                  <a:lnTo>
                    <a:pt x="915581" y="1083046"/>
                  </a:lnTo>
                  <a:lnTo>
                    <a:pt x="916382" y="1082390"/>
                  </a:lnTo>
                  <a:lnTo>
                    <a:pt x="917184" y="1081735"/>
                  </a:lnTo>
                  <a:lnTo>
                    <a:pt x="917984" y="1081080"/>
                  </a:lnTo>
                  <a:lnTo>
                    <a:pt x="918784" y="1080426"/>
                  </a:lnTo>
                  <a:lnTo>
                    <a:pt x="919584" y="1079772"/>
                  </a:lnTo>
                  <a:lnTo>
                    <a:pt x="920383" y="1079118"/>
                  </a:lnTo>
                  <a:lnTo>
                    <a:pt x="921181" y="1078465"/>
                  </a:lnTo>
                  <a:lnTo>
                    <a:pt x="921979" y="1077812"/>
                  </a:lnTo>
                  <a:lnTo>
                    <a:pt x="922776" y="1077160"/>
                  </a:lnTo>
                  <a:lnTo>
                    <a:pt x="923572" y="1076508"/>
                  </a:lnTo>
                  <a:lnTo>
                    <a:pt x="924368" y="1075857"/>
                  </a:lnTo>
                  <a:lnTo>
                    <a:pt x="925164" y="1075206"/>
                  </a:lnTo>
                  <a:lnTo>
                    <a:pt x="925958" y="1074555"/>
                  </a:lnTo>
                  <a:lnTo>
                    <a:pt x="926753" y="1073905"/>
                  </a:lnTo>
                  <a:lnTo>
                    <a:pt x="927547" y="1073255"/>
                  </a:lnTo>
                  <a:lnTo>
                    <a:pt x="928340" y="1072606"/>
                  </a:lnTo>
                  <a:lnTo>
                    <a:pt x="929132" y="1071957"/>
                  </a:lnTo>
                  <a:lnTo>
                    <a:pt x="929925" y="1071308"/>
                  </a:lnTo>
                  <a:lnTo>
                    <a:pt x="930716" y="1070660"/>
                  </a:lnTo>
                  <a:lnTo>
                    <a:pt x="931507" y="1070012"/>
                  </a:lnTo>
                  <a:lnTo>
                    <a:pt x="932298" y="1069364"/>
                  </a:lnTo>
                  <a:lnTo>
                    <a:pt x="933088" y="1068717"/>
                  </a:lnTo>
                  <a:lnTo>
                    <a:pt x="933878" y="1068070"/>
                  </a:lnTo>
                  <a:lnTo>
                    <a:pt x="934667" y="1067423"/>
                  </a:lnTo>
                  <a:lnTo>
                    <a:pt x="935456" y="1066777"/>
                  </a:lnTo>
                  <a:lnTo>
                    <a:pt x="936244" y="1066131"/>
                  </a:lnTo>
                  <a:lnTo>
                    <a:pt x="937032" y="1065486"/>
                  </a:lnTo>
                  <a:lnTo>
                    <a:pt x="937819" y="1064841"/>
                  </a:lnTo>
                  <a:lnTo>
                    <a:pt x="938606" y="1064196"/>
                  </a:lnTo>
                  <a:lnTo>
                    <a:pt x="939392" y="1063551"/>
                  </a:lnTo>
                  <a:lnTo>
                    <a:pt x="940178" y="1062907"/>
                  </a:lnTo>
                  <a:lnTo>
                    <a:pt x="940964" y="1062263"/>
                  </a:lnTo>
                  <a:lnTo>
                    <a:pt x="941749" y="1061620"/>
                  </a:lnTo>
                  <a:lnTo>
                    <a:pt x="942533" y="1060976"/>
                  </a:lnTo>
                  <a:lnTo>
                    <a:pt x="943317" y="1060333"/>
                  </a:lnTo>
                  <a:lnTo>
                    <a:pt x="944101" y="1059691"/>
                  </a:lnTo>
                  <a:lnTo>
                    <a:pt x="944884" y="1059048"/>
                  </a:lnTo>
                  <a:lnTo>
                    <a:pt x="945667" y="1058406"/>
                  </a:lnTo>
                  <a:lnTo>
                    <a:pt x="946450" y="1057764"/>
                  </a:lnTo>
                  <a:lnTo>
                    <a:pt x="947232" y="1057123"/>
                  </a:lnTo>
                  <a:lnTo>
                    <a:pt x="948014" y="1056482"/>
                  </a:lnTo>
                  <a:lnTo>
                    <a:pt x="948795" y="1055841"/>
                  </a:lnTo>
                  <a:lnTo>
                    <a:pt x="949576" y="1055200"/>
                  </a:lnTo>
                  <a:lnTo>
                    <a:pt x="950357" y="1054559"/>
                  </a:lnTo>
                  <a:lnTo>
                    <a:pt x="951137" y="1053919"/>
                  </a:lnTo>
                  <a:lnTo>
                    <a:pt x="951917" y="1053279"/>
                  </a:lnTo>
                  <a:lnTo>
                    <a:pt x="952697" y="1052639"/>
                  </a:lnTo>
                  <a:lnTo>
                    <a:pt x="953476" y="1052000"/>
                  </a:lnTo>
                  <a:lnTo>
                    <a:pt x="954255" y="1051361"/>
                  </a:lnTo>
                  <a:lnTo>
                    <a:pt x="955033" y="1050722"/>
                  </a:lnTo>
                  <a:lnTo>
                    <a:pt x="955811" y="1050083"/>
                  </a:lnTo>
                  <a:lnTo>
                    <a:pt x="956589" y="1049444"/>
                  </a:lnTo>
                  <a:lnTo>
                    <a:pt x="957367" y="1048806"/>
                  </a:lnTo>
                  <a:lnTo>
                    <a:pt x="958144" y="1048168"/>
                  </a:lnTo>
                  <a:lnTo>
                    <a:pt x="958921" y="1047530"/>
                  </a:lnTo>
                  <a:lnTo>
                    <a:pt x="959697" y="1046892"/>
                  </a:lnTo>
                  <a:lnTo>
                    <a:pt x="960473" y="1046255"/>
                  </a:lnTo>
                  <a:lnTo>
                    <a:pt x="961249" y="1045617"/>
                  </a:lnTo>
                  <a:lnTo>
                    <a:pt x="962025" y="1044980"/>
                  </a:lnTo>
                  <a:lnTo>
                    <a:pt x="962800" y="1044343"/>
                  </a:lnTo>
                  <a:lnTo>
                    <a:pt x="963575" y="1043706"/>
                  </a:lnTo>
                  <a:lnTo>
                    <a:pt x="964350" y="1043070"/>
                  </a:lnTo>
                  <a:lnTo>
                    <a:pt x="965125" y="1042434"/>
                  </a:lnTo>
                  <a:lnTo>
                    <a:pt x="965899" y="1041797"/>
                  </a:lnTo>
                  <a:lnTo>
                    <a:pt x="966673" y="1041161"/>
                  </a:lnTo>
                  <a:lnTo>
                    <a:pt x="967447" y="1040525"/>
                  </a:lnTo>
                  <a:lnTo>
                    <a:pt x="968220" y="1039890"/>
                  </a:lnTo>
                  <a:lnTo>
                    <a:pt x="968993" y="1039254"/>
                  </a:lnTo>
                  <a:lnTo>
                    <a:pt x="969766" y="1038619"/>
                  </a:lnTo>
                  <a:lnTo>
                    <a:pt x="970539" y="1037984"/>
                  </a:lnTo>
                  <a:lnTo>
                    <a:pt x="971312" y="1037348"/>
                  </a:lnTo>
                  <a:lnTo>
                    <a:pt x="972084" y="1036713"/>
                  </a:lnTo>
                  <a:lnTo>
                    <a:pt x="972856" y="1036079"/>
                  </a:lnTo>
                  <a:lnTo>
                    <a:pt x="973628" y="1035444"/>
                  </a:lnTo>
                  <a:lnTo>
                    <a:pt x="974400" y="1034809"/>
                  </a:lnTo>
                  <a:lnTo>
                    <a:pt x="975171" y="1034175"/>
                  </a:lnTo>
                  <a:lnTo>
                    <a:pt x="975942" y="1033541"/>
                  </a:lnTo>
                  <a:lnTo>
                    <a:pt x="976713" y="1032906"/>
                  </a:lnTo>
                  <a:lnTo>
                    <a:pt x="977484" y="1032272"/>
                  </a:lnTo>
                  <a:lnTo>
                    <a:pt x="978255" y="1031638"/>
                  </a:lnTo>
                  <a:lnTo>
                    <a:pt x="979025" y="1031005"/>
                  </a:lnTo>
                  <a:lnTo>
                    <a:pt x="979796" y="1030371"/>
                  </a:lnTo>
                  <a:lnTo>
                    <a:pt x="980566" y="1029737"/>
                  </a:lnTo>
                  <a:lnTo>
                    <a:pt x="981336" y="1029104"/>
                  </a:lnTo>
                  <a:lnTo>
                    <a:pt x="982105" y="1028470"/>
                  </a:lnTo>
                  <a:lnTo>
                    <a:pt x="982875" y="1027837"/>
                  </a:lnTo>
                  <a:lnTo>
                    <a:pt x="983644" y="1027203"/>
                  </a:lnTo>
                  <a:lnTo>
                    <a:pt x="984414" y="1026570"/>
                  </a:lnTo>
                  <a:lnTo>
                    <a:pt x="985183" y="1025937"/>
                  </a:lnTo>
                  <a:lnTo>
                    <a:pt x="985952" y="1025304"/>
                  </a:lnTo>
                  <a:lnTo>
                    <a:pt x="986721" y="1024671"/>
                  </a:lnTo>
                  <a:lnTo>
                    <a:pt x="987490" y="1024038"/>
                  </a:lnTo>
                  <a:lnTo>
                    <a:pt x="988258" y="1023405"/>
                  </a:lnTo>
                  <a:lnTo>
                    <a:pt x="989027" y="1022772"/>
                  </a:lnTo>
                  <a:lnTo>
                    <a:pt x="989795" y="1022139"/>
                  </a:lnTo>
                  <a:lnTo>
                    <a:pt x="990564" y="1021506"/>
                  </a:lnTo>
                  <a:lnTo>
                    <a:pt x="991332" y="1020874"/>
                  </a:lnTo>
                  <a:lnTo>
                    <a:pt x="992100" y="1020241"/>
                  </a:lnTo>
                  <a:lnTo>
                    <a:pt x="992868" y="1019608"/>
                  </a:lnTo>
                  <a:lnTo>
                    <a:pt x="993636" y="1018976"/>
                  </a:lnTo>
                  <a:lnTo>
                    <a:pt x="994404" y="1018343"/>
                  </a:lnTo>
                  <a:lnTo>
                    <a:pt x="995172" y="1017710"/>
                  </a:lnTo>
                  <a:lnTo>
                    <a:pt x="995939" y="1017078"/>
                  </a:lnTo>
                  <a:lnTo>
                    <a:pt x="996707" y="1016445"/>
                  </a:lnTo>
                  <a:lnTo>
                    <a:pt x="997475" y="1015813"/>
                  </a:lnTo>
                  <a:lnTo>
                    <a:pt x="998242" y="1015180"/>
                  </a:lnTo>
                  <a:lnTo>
                    <a:pt x="999009" y="1014548"/>
                  </a:lnTo>
                  <a:lnTo>
                    <a:pt x="999777" y="1013915"/>
                  </a:lnTo>
                  <a:lnTo>
                    <a:pt x="1000544" y="1013283"/>
                  </a:lnTo>
                  <a:lnTo>
                    <a:pt x="1001312" y="1012650"/>
                  </a:lnTo>
                  <a:lnTo>
                    <a:pt x="1002079" y="1012017"/>
                  </a:lnTo>
                  <a:lnTo>
                    <a:pt x="1002846" y="1011385"/>
                  </a:lnTo>
                  <a:lnTo>
                    <a:pt x="1003613" y="1010752"/>
                  </a:lnTo>
                  <a:lnTo>
                    <a:pt x="1004380" y="1010120"/>
                  </a:lnTo>
                  <a:lnTo>
                    <a:pt x="1005148" y="1009487"/>
                  </a:lnTo>
                  <a:lnTo>
                    <a:pt x="1005915" y="1008854"/>
                  </a:lnTo>
                  <a:lnTo>
                    <a:pt x="1006682" y="1008221"/>
                  </a:lnTo>
                  <a:lnTo>
                    <a:pt x="1007449" y="1007589"/>
                  </a:lnTo>
                  <a:lnTo>
                    <a:pt x="1008216" y="1006956"/>
                  </a:lnTo>
                  <a:lnTo>
                    <a:pt x="1008983" y="1006323"/>
                  </a:lnTo>
                  <a:lnTo>
                    <a:pt x="1009751" y="1005690"/>
                  </a:lnTo>
                  <a:lnTo>
                    <a:pt x="1010518" y="1005057"/>
                  </a:lnTo>
                  <a:lnTo>
                    <a:pt x="1011285" y="1004424"/>
                  </a:lnTo>
                  <a:lnTo>
                    <a:pt x="1012052" y="1003791"/>
                  </a:lnTo>
                  <a:lnTo>
                    <a:pt x="1012820" y="1003157"/>
                  </a:lnTo>
                  <a:lnTo>
                    <a:pt x="1013587" y="1002524"/>
                  </a:lnTo>
                  <a:lnTo>
                    <a:pt x="1014354" y="1001891"/>
                  </a:lnTo>
                  <a:lnTo>
                    <a:pt x="1015122" y="1001257"/>
                  </a:lnTo>
                  <a:lnTo>
                    <a:pt x="1015889" y="1000624"/>
                  </a:lnTo>
                  <a:lnTo>
                    <a:pt x="1016657" y="999990"/>
                  </a:lnTo>
                  <a:lnTo>
                    <a:pt x="1017424" y="999356"/>
                  </a:lnTo>
                  <a:lnTo>
                    <a:pt x="1018192" y="998723"/>
                  </a:lnTo>
                  <a:lnTo>
                    <a:pt x="1018959" y="998089"/>
                  </a:lnTo>
                  <a:lnTo>
                    <a:pt x="1019727" y="997455"/>
                  </a:lnTo>
                  <a:lnTo>
                    <a:pt x="1020495" y="996821"/>
                  </a:lnTo>
                  <a:lnTo>
                    <a:pt x="1021263" y="996186"/>
                  </a:lnTo>
                  <a:lnTo>
                    <a:pt x="1022031" y="995552"/>
                  </a:lnTo>
                  <a:lnTo>
                    <a:pt x="1022799" y="994917"/>
                  </a:lnTo>
                  <a:lnTo>
                    <a:pt x="1023567" y="994283"/>
                  </a:lnTo>
                  <a:lnTo>
                    <a:pt x="1024336" y="993648"/>
                  </a:lnTo>
                  <a:lnTo>
                    <a:pt x="1025104" y="993013"/>
                  </a:lnTo>
                  <a:lnTo>
                    <a:pt x="1025873" y="992378"/>
                  </a:lnTo>
                  <a:lnTo>
                    <a:pt x="1026641" y="991743"/>
                  </a:lnTo>
                  <a:lnTo>
                    <a:pt x="1027410" y="991108"/>
                  </a:lnTo>
                  <a:lnTo>
                    <a:pt x="1028179" y="990472"/>
                  </a:lnTo>
                  <a:lnTo>
                    <a:pt x="1028948" y="989837"/>
                  </a:lnTo>
                  <a:lnTo>
                    <a:pt x="1029717" y="989201"/>
                  </a:lnTo>
                  <a:lnTo>
                    <a:pt x="1030487" y="988565"/>
                  </a:lnTo>
                  <a:lnTo>
                    <a:pt x="1031256" y="987929"/>
                  </a:lnTo>
                  <a:lnTo>
                    <a:pt x="1032026" y="987292"/>
                  </a:lnTo>
                  <a:lnTo>
                    <a:pt x="1032795" y="986656"/>
                  </a:lnTo>
                  <a:lnTo>
                    <a:pt x="1033565" y="986019"/>
                  </a:lnTo>
                  <a:lnTo>
                    <a:pt x="1034336" y="985382"/>
                  </a:lnTo>
                  <a:lnTo>
                    <a:pt x="1035106" y="984745"/>
                  </a:lnTo>
                  <a:lnTo>
                    <a:pt x="1035876" y="984108"/>
                  </a:lnTo>
                  <a:lnTo>
                    <a:pt x="1036647" y="983471"/>
                  </a:lnTo>
                  <a:lnTo>
                    <a:pt x="1037418" y="982833"/>
                  </a:lnTo>
                  <a:lnTo>
                    <a:pt x="1038189" y="982195"/>
                  </a:lnTo>
                  <a:lnTo>
                    <a:pt x="1038960" y="981557"/>
                  </a:lnTo>
                  <a:lnTo>
                    <a:pt x="1039731" y="980919"/>
                  </a:lnTo>
                  <a:lnTo>
                    <a:pt x="1040503" y="980281"/>
                  </a:lnTo>
                  <a:lnTo>
                    <a:pt x="1041275" y="979642"/>
                  </a:lnTo>
                  <a:lnTo>
                    <a:pt x="1042047" y="979003"/>
                  </a:lnTo>
                  <a:lnTo>
                    <a:pt x="1042819" y="978364"/>
                  </a:lnTo>
                  <a:lnTo>
                    <a:pt x="1043592" y="977725"/>
                  </a:lnTo>
                  <a:lnTo>
                    <a:pt x="1044365" y="977085"/>
                  </a:lnTo>
                  <a:lnTo>
                    <a:pt x="1045138" y="976445"/>
                  </a:lnTo>
                  <a:lnTo>
                    <a:pt x="1045911" y="975805"/>
                  </a:lnTo>
                  <a:lnTo>
                    <a:pt x="1046684" y="975165"/>
                  </a:lnTo>
                  <a:lnTo>
                    <a:pt x="1047458" y="974524"/>
                  </a:lnTo>
                  <a:lnTo>
                    <a:pt x="1048232" y="973883"/>
                  </a:lnTo>
                  <a:lnTo>
                    <a:pt x="1049006" y="973242"/>
                  </a:lnTo>
                  <a:lnTo>
                    <a:pt x="1049781" y="972601"/>
                  </a:lnTo>
                  <a:lnTo>
                    <a:pt x="1050556" y="971959"/>
                  </a:lnTo>
                  <a:lnTo>
                    <a:pt x="1051331" y="971317"/>
                  </a:lnTo>
                  <a:lnTo>
                    <a:pt x="1052106" y="970675"/>
                  </a:lnTo>
                  <a:lnTo>
                    <a:pt x="1052882" y="970033"/>
                  </a:lnTo>
                  <a:lnTo>
                    <a:pt x="1053658" y="969390"/>
                  </a:lnTo>
                  <a:lnTo>
                    <a:pt x="1054434" y="968747"/>
                  </a:lnTo>
                  <a:lnTo>
                    <a:pt x="1055210" y="968103"/>
                  </a:lnTo>
                  <a:lnTo>
                    <a:pt x="1055987" y="967460"/>
                  </a:lnTo>
                  <a:lnTo>
                    <a:pt x="1056765" y="966816"/>
                  </a:lnTo>
                  <a:lnTo>
                    <a:pt x="1057542" y="966171"/>
                  </a:lnTo>
                  <a:lnTo>
                    <a:pt x="1058320" y="965527"/>
                  </a:lnTo>
                  <a:lnTo>
                    <a:pt x="1059098" y="964882"/>
                  </a:lnTo>
                  <a:lnTo>
                    <a:pt x="1059876" y="964236"/>
                  </a:lnTo>
                  <a:lnTo>
                    <a:pt x="1060655" y="963591"/>
                  </a:lnTo>
                  <a:lnTo>
                    <a:pt x="1061434" y="962945"/>
                  </a:lnTo>
                  <a:lnTo>
                    <a:pt x="1062214" y="962299"/>
                  </a:lnTo>
                  <a:lnTo>
                    <a:pt x="1062994" y="961652"/>
                  </a:lnTo>
                  <a:lnTo>
                    <a:pt x="1063774" y="961005"/>
                  </a:lnTo>
                  <a:lnTo>
                    <a:pt x="1064555" y="960358"/>
                  </a:lnTo>
                  <a:lnTo>
                    <a:pt x="1065336" y="959710"/>
                  </a:lnTo>
                  <a:lnTo>
                    <a:pt x="1066117" y="959062"/>
                  </a:lnTo>
                  <a:lnTo>
                    <a:pt x="1066899" y="958414"/>
                  </a:lnTo>
                  <a:lnTo>
                    <a:pt x="1067681" y="957765"/>
                  </a:lnTo>
                  <a:lnTo>
                    <a:pt x="1068464" y="957116"/>
                  </a:lnTo>
                  <a:lnTo>
                    <a:pt x="1069247" y="956466"/>
                  </a:lnTo>
                  <a:lnTo>
                    <a:pt x="1070030" y="955816"/>
                  </a:lnTo>
                  <a:lnTo>
                    <a:pt x="1070814" y="955166"/>
                  </a:lnTo>
                  <a:lnTo>
                    <a:pt x="1071598" y="954515"/>
                  </a:lnTo>
                  <a:lnTo>
                    <a:pt x="1072382" y="953864"/>
                  </a:lnTo>
                  <a:lnTo>
                    <a:pt x="1073168" y="953212"/>
                  </a:lnTo>
                  <a:lnTo>
                    <a:pt x="1073953" y="952560"/>
                  </a:lnTo>
                  <a:lnTo>
                    <a:pt x="1074739" y="951908"/>
                  </a:lnTo>
                  <a:lnTo>
                    <a:pt x="1075525" y="951255"/>
                  </a:lnTo>
                  <a:lnTo>
                    <a:pt x="1076312" y="950602"/>
                  </a:lnTo>
                  <a:lnTo>
                    <a:pt x="1077099" y="949949"/>
                  </a:lnTo>
                  <a:lnTo>
                    <a:pt x="1077887" y="949295"/>
                  </a:lnTo>
                  <a:lnTo>
                    <a:pt x="1078675" y="948640"/>
                  </a:lnTo>
                  <a:lnTo>
                    <a:pt x="1079464" y="947985"/>
                  </a:lnTo>
                  <a:lnTo>
                    <a:pt x="1080253" y="947330"/>
                  </a:lnTo>
                  <a:lnTo>
                    <a:pt x="1081043" y="946674"/>
                  </a:lnTo>
                  <a:lnTo>
                    <a:pt x="1081833" y="946018"/>
                  </a:lnTo>
                  <a:lnTo>
                    <a:pt x="1082624" y="945361"/>
                  </a:lnTo>
                  <a:lnTo>
                    <a:pt x="1083415" y="944704"/>
                  </a:lnTo>
                  <a:lnTo>
                    <a:pt x="1084206" y="944046"/>
                  </a:lnTo>
                  <a:lnTo>
                    <a:pt x="1084999" y="943388"/>
                  </a:lnTo>
                  <a:lnTo>
                    <a:pt x="1085791" y="942729"/>
                  </a:lnTo>
                  <a:lnTo>
                    <a:pt x="1086585" y="942070"/>
                  </a:lnTo>
                  <a:lnTo>
                    <a:pt x="1087378" y="941410"/>
                  </a:lnTo>
                  <a:lnTo>
                    <a:pt x="1088173" y="940750"/>
                  </a:lnTo>
                  <a:lnTo>
                    <a:pt x="1088967" y="940089"/>
                  </a:lnTo>
                  <a:lnTo>
                    <a:pt x="1089763" y="939428"/>
                  </a:lnTo>
                  <a:lnTo>
                    <a:pt x="1090559" y="938767"/>
                  </a:lnTo>
                  <a:lnTo>
                    <a:pt x="1091355" y="938104"/>
                  </a:lnTo>
                  <a:lnTo>
                    <a:pt x="1092152" y="937442"/>
                  </a:lnTo>
                  <a:lnTo>
                    <a:pt x="1092950" y="936778"/>
                  </a:lnTo>
                  <a:lnTo>
                    <a:pt x="1093748" y="936115"/>
                  </a:lnTo>
                  <a:lnTo>
                    <a:pt x="1094547" y="935450"/>
                  </a:lnTo>
                  <a:lnTo>
                    <a:pt x="1095347" y="934785"/>
                  </a:lnTo>
                  <a:lnTo>
                    <a:pt x="1096147" y="934120"/>
                  </a:lnTo>
                  <a:lnTo>
                    <a:pt x="1096947" y="933454"/>
                  </a:lnTo>
                  <a:lnTo>
                    <a:pt x="1097749" y="932787"/>
                  </a:lnTo>
                  <a:lnTo>
                    <a:pt x="1098550" y="932120"/>
                  </a:lnTo>
                  <a:lnTo>
                    <a:pt x="1099353" y="931453"/>
                  </a:lnTo>
                  <a:lnTo>
                    <a:pt x="1100156" y="930784"/>
                  </a:lnTo>
                  <a:lnTo>
                    <a:pt x="1100960" y="930115"/>
                  </a:lnTo>
                  <a:lnTo>
                    <a:pt x="1101764" y="929446"/>
                  </a:lnTo>
                  <a:lnTo>
                    <a:pt x="1102569" y="928776"/>
                  </a:lnTo>
                  <a:lnTo>
                    <a:pt x="1103375" y="928105"/>
                  </a:lnTo>
                  <a:lnTo>
                    <a:pt x="1104182" y="927434"/>
                  </a:lnTo>
                  <a:lnTo>
                    <a:pt x="1104989" y="926762"/>
                  </a:lnTo>
                  <a:lnTo>
                    <a:pt x="1105797" y="926090"/>
                  </a:lnTo>
                  <a:lnTo>
                    <a:pt x="1106605" y="925416"/>
                  </a:lnTo>
                  <a:lnTo>
                    <a:pt x="1107414" y="924743"/>
                  </a:lnTo>
                  <a:lnTo>
                    <a:pt x="1108224" y="924068"/>
                  </a:lnTo>
                  <a:lnTo>
                    <a:pt x="1109035" y="923393"/>
                  </a:lnTo>
                  <a:lnTo>
                    <a:pt x="1109846" y="922717"/>
                  </a:lnTo>
                  <a:lnTo>
                    <a:pt x="1110658" y="922041"/>
                  </a:lnTo>
                  <a:lnTo>
                    <a:pt x="1111471" y="921364"/>
                  </a:lnTo>
                  <a:lnTo>
                    <a:pt x="1112284" y="920686"/>
                  </a:lnTo>
                  <a:lnTo>
                    <a:pt x="1113098" y="920008"/>
                  </a:lnTo>
                  <a:lnTo>
                    <a:pt x="1113913" y="919329"/>
                  </a:lnTo>
                  <a:lnTo>
                    <a:pt x="1114729" y="918649"/>
                  </a:lnTo>
                  <a:lnTo>
                    <a:pt x="1115546" y="917969"/>
                  </a:lnTo>
                  <a:lnTo>
                    <a:pt x="1116363" y="917288"/>
                  </a:lnTo>
                  <a:lnTo>
                    <a:pt x="1117181" y="916606"/>
                  </a:lnTo>
                  <a:lnTo>
                    <a:pt x="1118000" y="915923"/>
                  </a:lnTo>
                  <a:lnTo>
                    <a:pt x="1118819" y="915240"/>
                  </a:lnTo>
                  <a:lnTo>
                    <a:pt x="1119640" y="914556"/>
                  </a:lnTo>
                  <a:lnTo>
                    <a:pt x="1120461" y="913871"/>
                  </a:lnTo>
                  <a:lnTo>
                    <a:pt x="1121283" y="913186"/>
                  </a:lnTo>
                  <a:lnTo>
                    <a:pt x="1122106" y="912500"/>
                  </a:lnTo>
                  <a:lnTo>
                    <a:pt x="1122930" y="911813"/>
                  </a:lnTo>
                  <a:lnTo>
                    <a:pt x="1123754" y="911125"/>
                  </a:lnTo>
                  <a:lnTo>
                    <a:pt x="1124580" y="910437"/>
                  </a:lnTo>
                  <a:lnTo>
                    <a:pt x="1125406" y="909747"/>
                  </a:lnTo>
                  <a:lnTo>
                    <a:pt x="1126233" y="909057"/>
                  </a:lnTo>
                  <a:lnTo>
                    <a:pt x="1127061" y="908367"/>
                  </a:lnTo>
                  <a:lnTo>
                    <a:pt x="1127890" y="907675"/>
                  </a:lnTo>
                  <a:lnTo>
                    <a:pt x="1128720" y="906983"/>
                  </a:lnTo>
                  <a:lnTo>
                    <a:pt x="1129551" y="906289"/>
                  </a:lnTo>
                  <a:lnTo>
                    <a:pt x="1130382" y="905595"/>
                  </a:lnTo>
                  <a:lnTo>
                    <a:pt x="1131215" y="904901"/>
                  </a:lnTo>
                  <a:lnTo>
                    <a:pt x="1132048" y="904205"/>
                  </a:lnTo>
                  <a:lnTo>
                    <a:pt x="1132882" y="903508"/>
                  </a:lnTo>
                  <a:lnTo>
                    <a:pt x="1133718" y="902811"/>
                  </a:lnTo>
                  <a:lnTo>
                    <a:pt x="1134554" y="902113"/>
                  </a:lnTo>
                  <a:lnTo>
                    <a:pt x="1135391" y="901414"/>
                  </a:lnTo>
                  <a:lnTo>
                    <a:pt x="1136229" y="900714"/>
                  </a:lnTo>
                  <a:lnTo>
                    <a:pt x="1137068" y="900013"/>
                  </a:lnTo>
                  <a:lnTo>
                    <a:pt x="1137908" y="899312"/>
                  </a:lnTo>
                  <a:lnTo>
                    <a:pt x="1138749" y="898609"/>
                  </a:lnTo>
                  <a:lnTo>
                    <a:pt x="1139591" y="897906"/>
                  </a:lnTo>
                  <a:lnTo>
                    <a:pt x="1140435" y="897201"/>
                  </a:lnTo>
                  <a:lnTo>
                    <a:pt x="1141279" y="896496"/>
                  </a:lnTo>
                  <a:lnTo>
                    <a:pt x="1142124" y="895790"/>
                  </a:lnTo>
                  <a:lnTo>
                    <a:pt x="1142970" y="895083"/>
                  </a:lnTo>
                  <a:lnTo>
                    <a:pt x="1143817" y="894375"/>
                  </a:lnTo>
                  <a:lnTo>
                    <a:pt x="1144665" y="893666"/>
                  </a:lnTo>
                  <a:lnTo>
                    <a:pt x="1145514" y="892956"/>
                  </a:lnTo>
                  <a:lnTo>
                    <a:pt x="1146365" y="892245"/>
                  </a:lnTo>
                  <a:lnTo>
                    <a:pt x="1147216" y="891533"/>
                  </a:lnTo>
                  <a:lnTo>
                    <a:pt x="1148069" y="890821"/>
                  </a:lnTo>
                  <a:lnTo>
                    <a:pt x="1148922" y="890107"/>
                  </a:lnTo>
                  <a:lnTo>
                    <a:pt x="1149777" y="889392"/>
                  </a:lnTo>
                  <a:lnTo>
                    <a:pt x="1150633" y="888676"/>
                  </a:lnTo>
                  <a:lnTo>
                    <a:pt x="1151490" y="887960"/>
                  </a:lnTo>
                  <a:lnTo>
                    <a:pt x="1152348" y="887242"/>
                  </a:lnTo>
                  <a:lnTo>
                    <a:pt x="1153207" y="886523"/>
                  </a:lnTo>
                  <a:lnTo>
                    <a:pt x="1154067" y="885803"/>
                  </a:lnTo>
                  <a:lnTo>
                    <a:pt x="1154929" y="885082"/>
                  </a:lnTo>
                  <a:lnTo>
                    <a:pt x="1155792" y="884360"/>
                  </a:lnTo>
                  <a:lnTo>
                    <a:pt x="1156656" y="883637"/>
                  </a:lnTo>
                  <a:lnTo>
                    <a:pt x="1157521" y="882913"/>
                  </a:lnTo>
                  <a:lnTo>
                    <a:pt x="1158387" y="882188"/>
                  </a:lnTo>
                  <a:lnTo>
                    <a:pt x="1159254" y="881462"/>
                  </a:lnTo>
                  <a:lnTo>
                    <a:pt x="1160123" y="880735"/>
                  </a:lnTo>
                  <a:lnTo>
                    <a:pt x="1160993" y="880006"/>
                  </a:lnTo>
                  <a:lnTo>
                    <a:pt x="1161864" y="879277"/>
                  </a:lnTo>
                  <a:lnTo>
                    <a:pt x="1162737" y="878546"/>
                  </a:lnTo>
                  <a:lnTo>
                    <a:pt x="1163611" y="877815"/>
                  </a:lnTo>
                  <a:lnTo>
                    <a:pt x="1164486" y="877082"/>
                  </a:lnTo>
                  <a:lnTo>
                    <a:pt x="1165362" y="876348"/>
                  </a:lnTo>
                  <a:lnTo>
                    <a:pt x="1166239" y="875612"/>
                  </a:lnTo>
                  <a:lnTo>
                    <a:pt x="1167118" y="874876"/>
                  </a:lnTo>
                  <a:lnTo>
                    <a:pt x="1167999" y="874139"/>
                  </a:lnTo>
                  <a:lnTo>
                    <a:pt x="1168880" y="873400"/>
                  </a:lnTo>
                  <a:lnTo>
                    <a:pt x="1169763" y="872660"/>
                  </a:lnTo>
                  <a:lnTo>
                    <a:pt x="1170647" y="871919"/>
                  </a:lnTo>
                  <a:lnTo>
                    <a:pt x="1171533" y="871176"/>
                  </a:lnTo>
                  <a:lnTo>
                    <a:pt x="1172420" y="870433"/>
                  </a:lnTo>
                  <a:lnTo>
                    <a:pt x="1173308" y="869688"/>
                  </a:lnTo>
                  <a:lnTo>
                    <a:pt x="1174198" y="868942"/>
                  </a:lnTo>
                  <a:lnTo>
                    <a:pt x="1175089" y="868195"/>
                  </a:lnTo>
                  <a:lnTo>
                    <a:pt x="1175982" y="867446"/>
                  </a:lnTo>
                  <a:lnTo>
                    <a:pt x="1176876" y="866696"/>
                  </a:lnTo>
                  <a:lnTo>
                    <a:pt x="1177772" y="865945"/>
                  </a:lnTo>
                  <a:lnTo>
                    <a:pt x="1178669" y="865193"/>
                  </a:lnTo>
                  <a:lnTo>
                    <a:pt x="1179567" y="864439"/>
                  </a:lnTo>
                  <a:lnTo>
                    <a:pt x="1180467" y="863684"/>
                  </a:lnTo>
                  <a:lnTo>
                    <a:pt x="1181369" y="862927"/>
                  </a:lnTo>
                  <a:lnTo>
                    <a:pt x="1182272" y="862169"/>
                  </a:lnTo>
                  <a:lnTo>
                    <a:pt x="1183176" y="861410"/>
                  </a:lnTo>
                  <a:lnTo>
                    <a:pt x="1184082" y="860650"/>
                  </a:lnTo>
                  <a:lnTo>
                    <a:pt x="1184990" y="859888"/>
                  </a:lnTo>
                  <a:lnTo>
                    <a:pt x="1185899" y="859124"/>
                  </a:lnTo>
                  <a:lnTo>
                    <a:pt x="1186810" y="858360"/>
                  </a:lnTo>
                  <a:lnTo>
                    <a:pt x="1187722" y="857594"/>
                  </a:lnTo>
                  <a:lnTo>
                    <a:pt x="1188636" y="856826"/>
                  </a:lnTo>
                  <a:lnTo>
                    <a:pt x="1189552" y="856057"/>
                  </a:lnTo>
                  <a:lnTo>
                    <a:pt x="1190469" y="855287"/>
                  </a:lnTo>
                  <a:lnTo>
                    <a:pt x="1191388" y="854515"/>
                  </a:lnTo>
                  <a:lnTo>
                    <a:pt x="1192308" y="853741"/>
                  </a:lnTo>
                  <a:lnTo>
                    <a:pt x="1193231" y="852966"/>
                  </a:lnTo>
                  <a:lnTo>
                    <a:pt x="1194154" y="852190"/>
                  </a:lnTo>
                  <a:lnTo>
                    <a:pt x="1195080" y="851412"/>
                  </a:lnTo>
                  <a:lnTo>
                    <a:pt x="1196007" y="850632"/>
                  </a:lnTo>
                  <a:lnTo>
                    <a:pt x="1196936" y="849851"/>
                  </a:lnTo>
                  <a:lnTo>
                    <a:pt x="1197867" y="849069"/>
                  </a:lnTo>
                  <a:lnTo>
                    <a:pt x="1198800" y="848285"/>
                  </a:lnTo>
                  <a:lnTo>
                    <a:pt x="1199734" y="847499"/>
                  </a:lnTo>
                  <a:lnTo>
                    <a:pt x="1200670" y="846712"/>
                  </a:lnTo>
                  <a:lnTo>
                    <a:pt x="1201608" y="845923"/>
                  </a:lnTo>
                  <a:lnTo>
                    <a:pt x="1202548" y="845132"/>
                  </a:lnTo>
                  <a:lnTo>
                    <a:pt x="1203490" y="844340"/>
                  </a:lnTo>
                  <a:lnTo>
                    <a:pt x="1204433" y="843546"/>
                  </a:lnTo>
                  <a:lnTo>
                    <a:pt x="1205379" y="842751"/>
                  </a:lnTo>
                  <a:lnTo>
                    <a:pt x="1206326" y="841953"/>
                  </a:lnTo>
                  <a:lnTo>
                    <a:pt x="1207275" y="841154"/>
                  </a:lnTo>
                  <a:lnTo>
                    <a:pt x="1208227" y="840354"/>
                  </a:lnTo>
                  <a:lnTo>
                    <a:pt x="1209180" y="839551"/>
                  </a:lnTo>
                  <a:lnTo>
                    <a:pt x="1210135" y="838747"/>
                  </a:lnTo>
                  <a:lnTo>
                    <a:pt x="1211092" y="837941"/>
                  </a:lnTo>
                  <a:lnTo>
                    <a:pt x="1212051" y="837134"/>
                  </a:lnTo>
                  <a:lnTo>
                    <a:pt x="1213012" y="836324"/>
                  </a:lnTo>
                  <a:lnTo>
                    <a:pt x="1213975" y="835513"/>
                  </a:lnTo>
                  <a:lnTo>
                    <a:pt x="1214940" y="834700"/>
                  </a:lnTo>
                  <a:lnTo>
                    <a:pt x="1215907" y="833885"/>
                  </a:lnTo>
                  <a:lnTo>
                    <a:pt x="1216877" y="833068"/>
                  </a:lnTo>
                  <a:lnTo>
                    <a:pt x="1217848" y="832250"/>
                  </a:lnTo>
                  <a:lnTo>
                    <a:pt x="1218822" y="831429"/>
                  </a:lnTo>
                  <a:lnTo>
                    <a:pt x="1219797" y="830607"/>
                  </a:lnTo>
                  <a:lnTo>
                    <a:pt x="1220775" y="829782"/>
                  </a:lnTo>
                  <a:lnTo>
                    <a:pt x="1221755" y="828956"/>
                  </a:lnTo>
                  <a:lnTo>
                    <a:pt x="1222738" y="828128"/>
                  </a:lnTo>
                  <a:lnTo>
                    <a:pt x="1223722" y="827297"/>
                  </a:lnTo>
                  <a:lnTo>
                    <a:pt x="1224709" y="826465"/>
                  </a:lnTo>
                  <a:lnTo>
                    <a:pt x="1225698" y="825631"/>
                  </a:lnTo>
                  <a:lnTo>
                    <a:pt x="1226689" y="824794"/>
                  </a:lnTo>
                  <a:lnTo>
                    <a:pt x="1227683" y="823956"/>
                  </a:lnTo>
                  <a:lnTo>
                    <a:pt x="1228679" y="823116"/>
                  </a:lnTo>
                  <a:lnTo>
                    <a:pt x="1229677" y="822273"/>
                  </a:lnTo>
                  <a:lnTo>
                    <a:pt x="1230678" y="821428"/>
                  </a:lnTo>
                  <a:lnTo>
                    <a:pt x="1231681" y="820582"/>
                  </a:lnTo>
                  <a:lnTo>
                    <a:pt x="1232686" y="819733"/>
                  </a:lnTo>
                  <a:lnTo>
                    <a:pt x="1233694" y="818882"/>
                  </a:lnTo>
                  <a:lnTo>
                    <a:pt x="1234704" y="818028"/>
                  </a:lnTo>
                  <a:lnTo>
                    <a:pt x="1235717" y="817173"/>
                  </a:lnTo>
                  <a:lnTo>
                    <a:pt x="1236733" y="816315"/>
                  </a:lnTo>
                  <a:lnTo>
                    <a:pt x="1237750" y="815455"/>
                  </a:lnTo>
                  <a:lnTo>
                    <a:pt x="1238771" y="814593"/>
                  </a:lnTo>
                  <a:lnTo>
                    <a:pt x="1239794" y="813728"/>
                  </a:lnTo>
                  <a:lnTo>
                    <a:pt x="1240820" y="812861"/>
                  </a:lnTo>
                  <a:lnTo>
                    <a:pt x="1241848" y="811992"/>
                  </a:lnTo>
                  <a:lnTo>
                    <a:pt x="1242879" y="811121"/>
                  </a:lnTo>
                  <a:lnTo>
                    <a:pt x="1243912" y="810247"/>
                  </a:lnTo>
                  <a:lnTo>
                    <a:pt x="1244949" y="809370"/>
                  </a:lnTo>
                  <a:lnTo>
                    <a:pt x="1245988" y="808491"/>
                  </a:lnTo>
                  <a:lnTo>
                    <a:pt x="1247030" y="807610"/>
                  </a:lnTo>
                  <a:lnTo>
                    <a:pt x="1248074" y="806726"/>
                  </a:lnTo>
                  <a:lnTo>
                    <a:pt x="1249122" y="805840"/>
                  </a:lnTo>
                  <a:lnTo>
                    <a:pt x="1250172" y="804951"/>
                  </a:lnTo>
                  <a:lnTo>
                    <a:pt x="1251225" y="804060"/>
                  </a:lnTo>
                  <a:lnTo>
                    <a:pt x="1252281" y="803166"/>
                  </a:lnTo>
                  <a:lnTo>
                    <a:pt x="1253340" y="802270"/>
                  </a:lnTo>
                  <a:lnTo>
                    <a:pt x="1254402" y="801370"/>
                  </a:lnTo>
                  <a:lnTo>
                    <a:pt x="1255467" y="800469"/>
                  </a:lnTo>
                  <a:lnTo>
                    <a:pt x="1256535" y="799564"/>
                  </a:lnTo>
                  <a:lnTo>
                    <a:pt x="1257606" y="798657"/>
                  </a:lnTo>
                  <a:lnTo>
                    <a:pt x="1258680" y="797747"/>
                  </a:lnTo>
                  <a:lnTo>
                    <a:pt x="1259757" y="796834"/>
                  </a:lnTo>
                  <a:lnTo>
                    <a:pt x="1260838" y="795918"/>
                  </a:lnTo>
                  <a:lnTo>
                    <a:pt x="1261921" y="795000"/>
                  </a:lnTo>
                  <a:lnTo>
                    <a:pt x="1263008" y="794079"/>
                  </a:lnTo>
                  <a:lnTo>
                    <a:pt x="1264098" y="793155"/>
                  </a:lnTo>
                  <a:lnTo>
                    <a:pt x="1265191" y="792228"/>
                  </a:lnTo>
                  <a:lnTo>
                    <a:pt x="1266287" y="791298"/>
                  </a:lnTo>
                  <a:lnTo>
                    <a:pt x="1267387" y="790365"/>
                  </a:lnTo>
                  <a:lnTo>
                    <a:pt x="1268490" y="789429"/>
                  </a:lnTo>
                  <a:lnTo>
                    <a:pt x="1269597" y="788490"/>
                  </a:lnTo>
                  <a:lnTo>
                    <a:pt x="1270707" y="787548"/>
                  </a:lnTo>
                  <a:lnTo>
                    <a:pt x="1271820" y="786603"/>
                  </a:lnTo>
                  <a:lnTo>
                    <a:pt x="1272938" y="785654"/>
                  </a:lnTo>
                  <a:lnTo>
                    <a:pt x="1274058" y="784703"/>
                  </a:lnTo>
                  <a:lnTo>
                    <a:pt x="1275182" y="783748"/>
                  </a:lnTo>
                  <a:lnTo>
                    <a:pt x="1276310" y="782790"/>
                  </a:lnTo>
                  <a:lnTo>
                    <a:pt x="1277442" y="781829"/>
                  </a:lnTo>
                  <a:lnTo>
                    <a:pt x="1278577" y="780865"/>
                  </a:lnTo>
                  <a:lnTo>
                    <a:pt x="1279716" y="779897"/>
                  </a:lnTo>
                  <a:lnTo>
                    <a:pt x="1280858" y="778926"/>
                  </a:lnTo>
                  <a:lnTo>
                    <a:pt x="1282005" y="777951"/>
                  </a:lnTo>
                  <a:lnTo>
                    <a:pt x="1283155" y="776973"/>
                  </a:lnTo>
                  <a:lnTo>
                    <a:pt x="1284310" y="775991"/>
                  </a:lnTo>
                  <a:lnTo>
                    <a:pt x="1285468" y="775006"/>
                  </a:lnTo>
                  <a:lnTo>
                    <a:pt x="1286630" y="774017"/>
                  </a:lnTo>
                  <a:lnTo>
                    <a:pt x="1287797" y="773025"/>
                  </a:lnTo>
                  <a:lnTo>
                    <a:pt x="1288967" y="772029"/>
                  </a:lnTo>
                  <a:lnTo>
                    <a:pt x="1290142" y="771029"/>
                  </a:lnTo>
                  <a:lnTo>
                    <a:pt x="1291321" y="770026"/>
                  </a:lnTo>
                  <a:lnTo>
                    <a:pt x="1292504" y="769019"/>
                  </a:lnTo>
                  <a:lnTo>
                    <a:pt x="1293691" y="768008"/>
                  </a:lnTo>
                  <a:lnTo>
                    <a:pt x="1294882" y="766993"/>
                  </a:lnTo>
                  <a:lnTo>
                    <a:pt x="1296078" y="765974"/>
                  </a:lnTo>
                  <a:lnTo>
                    <a:pt x="1297279" y="764951"/>
                  </a:lnTo>
                  <a:lnTo>
                    <a:pt x="1298484" y="763924"/>
                  </a:lnTo>
                  <a:lnTo>
                    <a:pt x="1299693" y="762893"/>
                  </a:lnTo>
                  <a:lnTo>
                    <a:pt x="1300907" y="761858"/>
                  </a:lnTo>
                  <a:lnTo>
                    <a:pt x="1302126" y="760819"/>
                  </a:lnTo>
                  <a:lnTo>
                    <a:pt x="1303349" y="759776"/>
                  </a:lnTo>
                  <a:lnTo>
                    <a:pt x="1304577" y="758728"/>
                  </a:lnTo>
                  <a:lnTo>
                    <a:pt x="1305810" y="757676"/>
                  </a:lnTo>
                  <a:lnTo>
                    <a:pt x="1307048" y="756620"/>
                  </a:lnTo>
                  <a:lnTo>
                    <a:pt x="1308291" y="755559"/>
                  </a:lnTo>
                  <a:lnTo>
                    <a:pt x="1309538" y="754494"/>
                  </a:lnTo>
                  <a:lnTo>
                    <a:pt x="1310791" y="753424"/>
                  </a:lnTo>
                  <a:lnTo>
                    <a:pt x="1312049" y="752350"/>
                  </a:lnTo>
                  <a:lnTo>
                    <a:pt x="1313312" y="751271"/>
                  </a:lnTo>
                  <a:lnTo>
                    <a:pt x="1314580" y="750188"/>
                  </a:lnTo>
                  <a:lnTo>
                    <a:pt x="1315854" y="749099"/>
                  </a:lnTo>
                  <a:lnTo>
                    <a:pt x="1317133" y="748006"/>
                  </a:lnTo>
                  <a:lnTo>
                    <a:pt x="1318417" y="746908"/>
                  </a:lnTo>
                  <a:lnTo>
                    <a:pt x="1319707" y="745805"/>
                  </a:lnTo>
                  <a:lnTo>
                    <a:pt x="1321003" y="744697"/>
                  </a:lnTo>
                  <a:lnTo>
                    <a:pt x="1322304" y="743584"/>
                  </a:lnTo>
                  <a:lnTo>
                    <a:pt x="1323610" y="742466"/>
                  </a:lnTo>
                  <a:lnTo>
                    <a:pt x="1324923" y="741342"/>
                  </a:lnTo>
                  <a:lnTo>
                    <a:pt x="1326242" y="740213"/>
                  </a:lnTo>
                  <a:lnTo>
                    <a:pt x="1327566" y="739079"/>
                  </a:lnTo>
                  <a:lnTo>
                    <a:pt x="1328897" y="737940"/>
                  </a:lnTo>
                  <a:lnTo>
                    <a:pt x="1330233" y="736795"/>
                  </a:lnTo>
                  <a:lnTo>
                    <a:pt x="1331576" y="735644"/>
                  </a:lnTo>
                  <a:lnTo>
                    <a:pt x="1332925" y="734488"/>
                  </a:lnTo>
                  <a:lnTo>
                    <a:pt x="1334280" y="733326"/>
                  </a:lnTo>
                  <a:lnTo>
                    <a:pt x="1335642" y="732158"/>
                  </a:lnTo>
                  <a:lnTo>
                    <a:pt x="1337011" y="730984"/>
                  </a:lnTo>
                  <a:lnTo>
                    <a:pt x="1338386" y="729804"/>
                  </a:lnTo>
                  <a:lnTo>
                    <a:pt x="1339767" y="728619"/>
                  </a:lnTo>
                  <a:lnTo>
                    <a:pt x="1341156" y="727427"/>
                  </a:lnTo>
                  <a:lnTo>
                    <a:pt x="1342552" y="726229"/>
                  </a:lnTo>
                  <a:lnTo>
                    <a:pt x="1343954" y="725024"/>
                  </a:lnTo>
                  <a:lnTo>
                    <a:pt x="1345364" y="723813"/>
                  </a:lnTo>
                  <a:lnTo>
                    <a:pt x="1346780" y="722596"/>
                  </a:lnTo>
                  <a:lnTo>
                    <a:pt x="1348205" y="721372"/>
                  </a:lnTo>
                  <a:lnTo>
                    <a:pt x="1349636" y="720141"/>
                  </a:lnTo>
                  <a:lnTo>
                    <a:pt x="1351075" y="718904"/>
                  </a:lnTo>
                  <a:lnTo>
                    <a:pt x="1352522" y="717659"/>
                  </a:lnTo>
                  <a:lnTo>
                    <a:pt x="1353976" y="716408"/>
                  </a:lnTo>
                  <a:lnTo>
                    <a:pt x="1355439" y="715149"/>
                  </a:lnTo>
                  <a:lnTo>
                    <a:pt x="1356909" y="713883"/>
                  </a:lnTo>
                  <a:lnTo>
                    <a:pt x="1358388" y="712610"/>
                  </a:lnTo>
                  <a:lnTo>
                    <a:pt x="1359874" y="711330"/>
                  </a:lnTo>
                  <a:lnTo>
                    <a:pt x="1361370" y="710041"/>
                  </a:lnTo>
                  <a:lnTo>
                    <a:pt x="1362873" y="708745"/>
                  </a:lnTo>
                  <a:lnTo>
                    <a:pt x="1364385" y="707442"/>
                  </a:lnTo>
                  <a:lnTo>
                    <a:pt x="1365906" y="706130"/>
                  </a:lnTo>
                  <a:lnTo>
                    <a:pt x="1367436" y="704810"/>
                  </a:lnTo>
                  <a:lnTo>
                    <a:pt x="1368975" y="703482"/>
                  </a:lnTo>
                  <a:lnTo>
                    <a:pt x="1370524" y="702145"/>
                  </a:lnTo>
                  <a:lnTo>
                    <a:pt x="1372081" y="700801"/>
                  </a:lnTo>
                  <a:lnTo>
                    <a:pt x="1373648" y="699447"/>
                  </a:lnTo>
                  <a:lnTo>
                    <a:pt x="1375225" y="698085"/>
                  </a:lnTo>
                  <a:lnTo>
                    <a:pt x="1376812" y="696713"/>
                  </a:lnTo>
                  <a:lnTo>
                    <a:pt x="1378408" y="695333"/>
                  </a:lnTo>
                  <a:lnTo>
                    <a:pt x="1380015" y="693943"/>
                  </a:lnTo>
                  <a:lnTo>
                    <a:pt x="1381632" y="692544"/>
                  </a:lnTo>
                  <a:lnTo>
                    <a:pt x="1383260" y="691135"/>
                  </a:lnTo>
                  <a:lnTo>
                    <a:pt x="1384898" y="689717"/>
                  </a:lnTo>
                  <a:lnTo>
                    <a:pt x="1386547" y="688289"/>
                  </a:lnTo>
                  <a:lnTo>
                    <a:pt x="1388208" y="686850"/>
                  </a:lnTo>
                  <a:lnTo>
                    <a:pt x="1389879" y="685401"/>
                  </a:lnTo>
                  <a:lnTo>
                    <a:pt x="1391562" y="683942"/>
                  </a:lnTo>
                  <a:lnTo>
                    <a:pt x="1393257" y="682472"/>
                  </a:lnTo>
                  <a:lnTo>
                    <a:pt x="1394964" y="680991"/>
                  </a:lnTo>
                  <a:lnTo>
                    <a:pt x="1396683" y="679499"/>
                  </a:lnTo>
                  <a:lnTo>
                    <a:pt x="1398414" y="677996"/>
                  </a:lnTo>
                  <a:lnTo>
                    <a:pt x="1400158" y="676481"/>
                  </a:lnTo>
                  <a:lnTo>
                    <a:pt x="1401915" y="674954"/>
                  </a:lnTo>
                  <a:lnTo>
                    <a:pt x="1403685" y="673415"/>
                  </a:lnTo>
                  <a:lnTo>
                    <a:pt x="1405468" y="671864"/>
                  </a:lnTo>
                  <a:lnTo>
                    <a:pt x="1407265" y="670301"/>
                  </a:lnTo>
                  <a:lnTo>
                    <a:pt x="1409076" y="668724"/>
                  </a:lnTo>
                  <a:lnTo>
                    <a:pt x="1410900" y="667135"/>
                  </a:lnTo>
                  <a:lnTo>
                    <a:pt x="1412740" y="665533"/>
                  </a:lnTo>
                  <a:lnTo>
                    <a:pt x="1414594" y="663916"/>
                  </a:lnTo>
                  <a:lnTo>
                    <a:pt x="1416463" y="662286"/>
                  </a:lnTo>
                  <a:lnTo>
                    <a:pt x="1418348" y="660642"/>
                  </a:lnTo>
                  <a:lnTo>
                    <a:pt x="1420248" y="658983"/>
                  </a:lnTo>
                  <a:lnTo>
                    <a:pt x="1422165" y="657310"/>
                  </a:lnTo>
                  <a:lnTo>
                    <a:pt x="1424098" y="655621"/>
                  </a:lnTo>
                  <a:lnTo>
                    <a:pt x="1426047" y="653917"/>
                  </a:lnTo>
                  <a:lnTo>
                    <a:pt x="1428014" y="652197"/>
                  </a:lnTo>
                  <a:lnTo>
                    <a:pt x="1429999" y="650461"/>
                  </a:lnTo>
                  <a:lnTo>
                    <a:pt x="1432001" y="648708"/>
                  </a:lnTo>
                  <a:lnTo>
                    <a:pt x="1434021" y="646938"/>
                  </a:lnTo>
                  <a:lnTo>
                    <a:pt x="1436061" y="645151"/>
                  </a:lnTo>
                  <a:lnTo>
                    <a:pt x="1438120" y="643346"/>
                  </a:lnTo>
                  <a:lnTo>
                    <a:pt x="1440198" y="641523"/>
                  </a:lnTo>
                  <a:lnTo>
                    <a:pt x="1442296" y="639681"/>
                  </a:lnTo>
                  <a:lnTo>
                    <a:pt x="1444416" y="637819"/>
                  </a:lnTo>
                  <a:lnTo>
                    <a:pt x="1446556" y="635938"/>
                  </a:lnTo>
                  <a:lnTo>
                    <a:pt x="1448718" y="634037"/>
                  </a:lnTo>
                  <a:lnTo>
                    <a:pt x="1450902" y="632115"/>
                  </a:lnTo>
                  <a:lnTo>
                    <a:pt x="1453110" y="630172"/>
                  </a:lnTo>
                  <a:lnTo>
                    <a:pt x="1455340" y="628207"/>
                  </a:lnTo>
                  <a:lnTo>
                    <a:pt x="1457595" y="626220"/>
                  </a:lnTo>
                  <a:lnTo>
                    <a:pt x="1459874" y="624209"/>
                  </a:lnTo>
                  <a:lnTo>
                    <a:pt x="1462179" y="622174"/>
                  </a:lnTo>
                  <a:lnTo>
                    <a:pt x="1464510" y="620116"/>
                  </a:lnTo>
                  <a:lnTo>
                    <a:pt x="1466868" y="618032"/>
                  </a:lnTo>
                  <a:lnTo>
                    <a:pt x="1469253" y="615922"/>
                  </a:lnTo>
                  <a:lnTo>
                    <a:pt x="1471667" y="613785"/>
                  </a:lnTo>
                  <a:lnTo>
                    <a:pt x="1474110" y="611621"/>
                  </a:lnTo>
                  <a:lnTo>
                    <a:pt x="1476583" y="609429"/>
                  </a:lnTo>
                  <a:lnTo>
                    <a:pt x="1479087" y="607207"/>
                  </a:lnTo>
                  <a:lnTo>
                    <a:pt x="1481624" y="604955"/>
                  </a:lnTo>
                  <a:lnTo>
                    <a:pt x="1484193" y="602672"/>
                  </a:lnTo>
                  <a:lnTo>
                    <a:pt x="1486796" y="600357"/>
                  </a:lnTo>
                  <a:lnTo>
                    <a:pt x="1489435" y="598008"/>
                  </a:lnTo>
                  <a:lnTo>
                    <a:pt x="1492110" y="595625"/>
                  </a:lnTo>
                  <a:lnTo>
                    <a:pt x="1494822" y="593206"/>
                  </a:lnTo>
                  <a:lnTo>
                    <a:pt x="1497573" y="590751"/>
                  </a:lnTo>
                  <a:lnTo>
                    <a:pt x="1500365" y="588257"/>
                  </a:lnTo>
                  <a:lnTo>
                    <a:pt x="1503198" y="585723"/>
                  </a:lnTo>
                  <a:lnTo>
                    <a:pt x="1506074" y="583149"/>
                  </a:lnTo>
                  <a:lnTo>
                    <a:pt x="1508995" y="580531"/>
                  </a:lnTo>
                  <a:lnTo>
                    <a:pt x="1511963" y="577869"/>
                  </a:lnTo>
                  <a:lnTo>
                    <a:pt x="1514979" y="575161"/>
                  </a:lnTo>
                  <a:lnTo>
                    <a:pt x="1518044" y="572405"/>
                  </a:lnTo>
                  <a:lnTo>
                    <a:pt x="1521163" y="569598"/>
                  </a:lnTo>
                  <a:lnTo>
                    <a:pt x="1524335" y="566740"/>
                  </a:lnTo>
                  <a:lnTo>
                    <a:pt x="1527564" y="563827"/>
                  </a:lnTo>
                  <a:lnTo>
                    <a:pt x="1530852" y="560856"/>
                  </a:lnTo>
                  <a:lnTo>
                    <a:pt x="1534201" y="557826"/>
                  </a:lnTo>
                  <a:lnTo>
                    <a:pt x="1537615" y="554734"/>
                  </a:lnTo>
                  <a:lnTo>
                    <a:pt x="1541096" y="551577"/>
                  </a:lnTo>
                  <a:lnTo>
                    <a:pt x="1544648" y="548350"/>
                  </a:lnTo>
                  <a:lnTo>
                    <a:pt x="1548274" y="545052"/>
                  </a:lnTo>
                  <a:lnTo>
                    <a:pt x="1551977" y="541677"/>
                  </a:lnTo>
                  <a:lnTo>
                    <a:pt x="1555762" y="538223"/>
                  </a:lnTo>
                  <a:lnTo>
                    <a:pt x="1559632" y="534685"/>
                  </a:lnTo>
                  <a:lnTo>
                    <a:pt x="1563593" y="531057"/>
                  </a:lnTo>
                  <a:lnTo>
                    <a:pt x="1567650" y="527335"/>
                  </a:lnTo>
                  <a:lnTo>
                    <a:pt x="1571807" y="523513"/>
                  </a:lnTo>
                  <a:lnTo>
                    <a:pt x="1576071" y="519585"/>
                  </a:lnTo>
                  <a:lnTo>
                    <a:pt x="1580449" y="515544"/>
                  </a:lnTo>
                  <a:lnTo>
                    <a:pt x="1584947" y="511383"/>
                  </a:lnTo>
                  <a:lnTo>
                    <a:pt x="1589574" y="507093"/>
                  </a:lnTo>
                  <a:lnTo>
                    <a:pt x="1594338" y="502665"/>
                  </a:lnTo>
                  <a:lnTo>
                    <a:pt x="1599248" y="498090"/>
                  </a:lnTo>
                  <a:lnTo>
                    <a:pt x="1604316" y="493354"/>
                  </a:lnTo>
                  <a:lnTo>
                    <a:pt x="1609553" y="488447"/>
                  </a:lnTo>
                  <a:lnTo>
                    <a:pt x="1614973" y="483354"/>
                  </a:lnTo>
                  <a:lnTo>
                    <a:pt x="1620590" y="478057"/>
                  </a:lnTo>
                  <a:lnTo>
                    <a:pt x="1626422" y="472540"/>
                  </a:lnTo>
                  <a:lnTo>
                    <a:pt x="1632488" y="466780"/>
                  </a:lnTo>
                  <a:lnTo>
                    <a:pt x="1638810" y="460754"/>
                  </a:lnTo>
                  <a:lnTo>
                    <a:pt x="1645414" y="454433"/>
                  </a:lnTo>
                  <a:lnTo>
                    <a:pt x="1652329" y="447784"/>
                  </a:lnTo>
                  <a:lnTo>
                    <a:pt x="1659590" y="440768"/>
                  </a:lnTo>
                  <a:lnTo>
                    <a:pt x="1667238" y="433339"/>
                  </a:lnTo>
                  <a:lnTo>
                    <a:pt x="1675322" y="425441"/>
                  </a:lnTo>
                  <a:lnTo>
                    <a:pt x="1683901" y="417005"/>
                  </a:lnTo>
                  <a:lnTo>
                    <a:pt x="1693047" y="407948"/>
                  </a:lnTo>
                  <a:lnTo>
                    <a:pt x="1702850" y="398163"/>
                  </a:lnTo>
                  <a:lnTo>
                    <a:pt x="1713424" y="387515"/>
                  </a:lnTo>
                  <a:lnTo>
                    <a:pt x="1724916" y="375825"/>
                  </a:lnTo>
                  <a:lnTo>
                    <a:pt x="1737518" y="362856"/>
                  </a:lnTo>
                  <a:lnTo>
                    <a:pt x="1751495" y="348273"/>
                  </a:lnTo>
                  <a:lnTo>
                    <a:pt x="1767223" y="331595"/>
                  </a:lnTo>
                  <a:lnTo>
                    <a:pt x="1785259" y="312085"/>
                  </a:lnTo>
                  <a:lnTo>
                    <a:pt x="1806485" y="288539"/>
                  </a:lnTo>
                  <a:lnTo>
                    <a:pt x="1832435" y="258773"/>
                  </a:lnTo>
                  <a:lnTo>
                    <a:pt x="1866158" y="218198"/>
                  </a:lnTo>
                  <a:lnTo>
                    <a:pt x="1915342" y="154213"/>
                  </a:lnTo>
                  <a:lnTo>
                    <a:pt x="2014132" y="0"/>
                  </a:lnTo>
                  <a:lnTo>
                    <a:pt x="2014132" y="393638"/>
                  </a:lnTo>
                  <a:lnTo>
                    <a:pt x="1915342" y="402401"/>
                  </a:lnTo>
                  <a:lnTo>
                    <a:pt x="1866158" y="419556"/>
                  </a:lnTo>
                  <a:lnTo>
                    <a:pt x="1832435" y="434615"/>
                  </a:lnTo>
                  <a:lnTo>
                    <a:pt x="1806485" y="447661"/>
                  </a:lnTo>
                  <a:lnTo>
                    <a:pt x="1785259" y="459132"/>
                  </a:lnTo>
                  <a:lnTo>
                    <a:pt x="1767223" y="469376"/>
                  </a:lnTo>
                  <a:lnTo>
                    <a:pt x="1751495" y="478645"/>
                  </a:lnTo>
                  <a:lnTo>
                    <a:pt x="1737518" y="487122"/>
                  </a:lnTo>
                  <a:lnTo>
                    <a:pt x="1724916" y="494942"/>
                  </a:lnTo>
                  <a:lnTo>
                    <a:pt x="1713424" y="502210"/>
                  </a:lnTo>
                  <a:lnTo>
                    <a:pt x="1702850" y="509006"/>
                  </a:lnTo>
                  <a:lnTo>
                    <a:pt x="1693047" y="515394"/>
                  </a:lnTo>
                  <a:lnTo>
                    <a:pt x="1683901" y="521426"/>
                  </a:lnTo>
                  <a:lnTo>
                    <a:pt x="1675322" y="527143"/>
                  </a:lnTo>
                  <a:lnTo>
                    <a:pt x="1667238" y="532581"/>
                  </a:lnTo>
                  <a:lnTo>
                    <a:pt x="1659590" y="537770"/>
                  </a:lnTo>
                  <a:lnTo>
                    <a:pt x="1652329" y="542732"/>
                  </a:lnTo>
                  <a:lnTo>
                    <a:pt x="1645414" y="547491"/>
                  </a:lnTo>
                  <a:lnTo>
                    <a:pt x="1638810" y="552065"/>
                  </a:lnTo>
                  <a:lnTo>
                    <a:pt x="1632488" y="556468"/>
                  </a:lnTo>
                  <a:lnTo>
                    <a:pt x="1626422" y="560716"/>
                  </a:lnTo>
                  <a:lnTo>
                    <a:pt x="1620590" y="564820"/>
                  </a:lnTo>
                  <a:lnTo>
                    <a:pt x="1614973" y="568790"/>
                  </a:lnTo>
                  <a:lnTo>
                    <a:pt x="1609553" y="572638"/>
                  </a:lnTo>
                  <a:lnTo>
                    <a:pt x="1604316" y="576370"/>
                  </a:lnTo>
                  <a:lnTo>
                    <a:pt x="1599248" y="579996"/>
                  </a:lnTo>
                  <a:lnTo>
                    <a:pt x="1594338" y="583521"/>
                  </a:lnTo>
                  <a:lnTo>
                    <a:pt x="1589574" y="586952"/>
                  </a:lnTo>
                  <a:lnTo>
                    <a:pt x="1584947" y="590295"/>
                  </a:lnTo>
                  <a:lnTo>
                    <a:pt x="1580449" y="593555"/>
                  </a:lnTo>
                  <a:lnTo>
                    <a:pt x="1576071" y="596736"/>
                  </a:lnTo>
                  <a:lnTo>
                    <a:pt x="1571807" y="599843"/>
                  </a:lnTo>
                  <a:lnTo>
                    <a:pt x="1567650" y="602880"/>
                  </a:lnTo>
                  <a:lnTo>
                    <a:pt x="1563593" y="605850"/>
                  </a:lnTo>
                  <a:lnTo>
                    <a:pt x="1559632" y="608757"/>
                  </a:lnTo>
                  <a:lnTo>
                    <a:pt x="1555762" y="611604"/>
                  </a:lnTo>
                  <a:lnTo>
                    <a:pt x="1551977" y="614393"/>
                  </a:lnTo>
                  <a:lnTo>
                    <a:pt x="1548274" y="617128"/>
                  </a:lnTo>
                  <a:lnTo>
                    <a:pt x="1544648" y="619811"/>
                  </a:lnTo>
                  <a:lnTo>
                    <a:pt x="1541096" y="622444"/>
                  </a:lnTo>
                  <a:lnTo>
                    <a:pt x="1537615" y="625030"/>
                  </a:lnTo>
                  <a:lnTo>
                    <a:pt x="1534201" y="627569"/>
                  </a:lnTo>
                  <a:lnTo>
                    <a:pt x="1530852" y="630065"/>
                  </a:lnTo>
                  <a:lnTo>
                    <a:pt x="1527564" y="632519"/>
                  </a:lnTo>
                  <a:lnTo>
                    <a:pt x="1524335" y="634933"/>
                  </a:lnTo>
                  <a:lnTo>
                    <a:pt x="1521163" y="637308"/>
                  </a:lnTo>
                  <a:lnTo>
                    <a:pt x="1518044" y="639645"/>
                  </a:lnTo>
                  <a:lnTo>
                    <a:pt x="1514979" y="641947"/>
                  </a:lnTo>
                  <a:lnTo>
                    <a:pt x="1511963" y="644214"/>
                  </a:lnTo>
                  <a:lnTo>
                    <a:pt x="1508995" y="646448"/>
                  </a:lnTo>
                  <a:lnTo>
                    <a:pt x="1506074" y="648649"/>
                  </a:lnTo>
                  <a:lnTo>
                    <a:pt x="1503198" y="650820"/>
                  </a:lnTo>
                  <a:lnTo>
                    <a:pt x="1500365" y="652960"/>
                  </a:lnTo>
                  <a:lnTo>
                    <a:pt x="1497573" y="655072"/>
                  </a:lnTo>
                  <a:lnTo>
                    <a:pt x="1494822" y="657155"/>
                  </a:lnTo>
                  <a:lnTo>
                    <a:pt x="1492110" y="659211"/>
                  </a:lnTo>
                  <a:lnTo>
                    <a:pt x="1489435" y="661241"/>
                  </a:lnTo>
                  <a:lnTo>
                    <a:pt x="1486796" y="663245"/>
                  </a:lnTo>
                  <a:lnTo>
                    <a:pt x="1484193" y="665224"/>
                  </a:lnTo>
                  <a:lnTo>
                    <a:pt x="1481624" y="667180"/>
                  </a:lnTo>
                  <a:lnTo>
                    <a:pt x="1479087" y="669112"/>
                  </a:lnTo>
                  <a:lnTo>
                    <a:pt x="1476583" y="671022"/>
                  </a:lnTo>
                  <a:lnTo>
                    <a:pt x="1474110" y="672909"/>
                  </a:lnTo>
                  <a:lnTo>
                    <a:pt x="1471667" y="674776"/>
                  </a:lnTo>
                  <a:lnTo>
                    <a:pt x="1469253" y="676621"/>
                  </a:lnTo>
                  <a:lnTo>
                    <a:pt x="1466868" y="678446"/>
                  </a:lnTo>
                  <a:lnTo>
                    <a:pt x="1464510" y="680252"/>
                  </a:lnTo>
                  <a:lnTo>
                    <a:pt x="1462179" y="682039"/>
                  </a:lnTo>
                  <a:lnTo>
                    <a:pt x="1459874" y="683807"/>
                  </a:lnTo>
                  <a:lnTo>
                    <a:pt x="1457595" y="685556"/>
                  </a:lnTo>
                  <a:lnTo>
                    <a:pt x="1455340" y="687289"/>
                  </a:lnTo>
                  <a:lnTo>
                    <a:pt x="1453110" y="689003"/>
                  </a:lnTo>
                  <a:lnTo>
                    <a:pt x="1450902" y="690702"/>
                  </a:lnTo>
                  <a:lnTo>
                    <a:pt x="1448718" y="692383"/>
                  </a:lnTo>
                  <a:lnTo>
                    <a:pt x="1446556" y="694049"/>
                  </a:lnTo>
                  <a:lnTo>
                    <a:pt x="1444416" y="695699"/>
                  </a:lnTo>
                  <a:lnTo>
                    <a:pt x="1442296" y="697334"/>
                  </a:lnTo>
                  <a:lnTo>
                    <a:pt x="1440198" y="698954"/>
                  </a:lnTo>
                  <a:lnTo>
                    <a:pt x="1438120" y="700559"/>
                  </a:lnTo>
                  <a:lnTo>
                    <a:pt x="1436061" y="702151"/>
                  </a:lnTo>
                  <a:lnTo>
                    <a:pt x="1434021" y="703728"/>
                  </a:lnTo>
                  <a:lnTo>
                    <a:pt x="1432001" y="705292"/>
                  </a:lnTo>
                  <a:lnTo>
                    <a:pt x="1429999" y="706842"/>
                  </a:lnTo>
                  <a:lnTo>
                    <a:pt x="1428014" y="708379"/>
                  </a:lnTo>
                  <a:lnTo>
                    <a:pt x="1426047" y="709904"/>
                  </a:lnTo>
                  <a:lnTo>
                    <a:pt x="1424098" y="711416"/>
                  </a:lnTo>
                  <a:lnTo>
                    <a:pt x="1422165" y="712916"/>
                  </a:lnTo>
                  <a:lnTo>
                    <a:pt x="1420248" y="714404"/>
                  </a:lnTo>
                  <a:lnTo>
                    <a:pt x="1418348" y="715881"/>
                  </a:lnTo>
                  <a:lnTo>
                    <a:pt x="1416463" y="717346"/>
                  </a:lnTo>
                  <a:lnTo>
                    <a:pt x="1414594" y="718800"/>
                  </a:lnTo>
                  <a:lnTo>
                    <a:pt x="1412740" y="720242"/>
                  </a:lnTo>
                  <a:lnTo>
                    <a:pt x="1410900" y="721674"/>
                  </a:lnTo>
                  <a:lnTo>
                    <a:pt x="1409076" y="723096"/>
                  </a:lnTo>
                  <a:lnTo>
                    <a:pt x="1407265" y="724507"/>
                  </a:lnTo>
                  <a:lnTo>
                    <a:pt x="1405468" y="725908"/>
                  </a:lnTo>
                  <a:lnTo>
                    <a:pt x="1403685" y="727299"/>
                  </a:lnTo>
                  <a:lnTo>
                    <a:pt x="1401915" y="728680"/>
                  </a:lnTo>
                  <a:lnTo>
                    <a:pt x="1400158" y="730051"/>
                  </a:lnTo>
                  <a:lnTo>
                    <a:pt x="1398414" y="731413"/>
                  </a:lnTo>
                  <a:lnTo>
                    <a:pt x="1396683" y="732766"/>
                  </a:lnTo>
                  <a:lnTo>
                    <a:pt x="1394964" y="734110"/>
                  </a:lnTo>
                  <a:lnTo>
                    <a:pt x="1393257" y="735444"/>
                  </a:lnTo>
                  <a:lnTo>
                    <a:pt x="1391562" y="736770"/>
                  </a:lnTo>
                  <a:lnTo>
                    <a:pt x="1389879" y="738088"/>
                  </a:lnTo>
                  <a:lnTo>
                    <a:pt x="1388208" y="739397"/>
                  </a:lnTo>
                  <a:lnTo>
                    <a:pt x="1386547" y="740697"/>
                  </a:lnTo>
                  <a:lnTo>
                    <a:pt x="1384898" y="741990"/>
                  </a:lnTo>
                  <a:lnTo>
                    <a:pt x="1383260" y="743274"/>
                  </a:lnTo>
                  <a:lnTo>
                    <a:pt x="1381632" y="744551"/>
                  </a:lnTo>
                  <a:lnTo>
                    <a:pt x="1380015" y="745819"/>
                  </a:lnTo>
                  <a:lnTo>
                    <a:pt x="1378408" y="747080"/>
                  </a:lnTo>
                  <a:lnTo>
                    <a:pt x="1376812" y="748334"/>
                  </a:lnTo>
                  <a:lnTo>
                    <a:pt x="1375225" y="749580"/>
                  </a:lnTo>
                  <a:lnTo>
                    <a:pt x="1373648" y="750819"/>
                  </a:lnTo>
                  <a:lnTo>
                    <a:pt x="1372081" y="752050"/>
                  </a:lnTo>
                  <a:lnTo>
                    <a:pt x="1370524" y="753275"/>
                  </a:lnTo>
                  <a:lnTo>
                    <a:pt x="1368975" y="754493"/>
                  </a:lnTo>
                  <a:lnTo>
                    <a:pt x="1367436" y="755704"/>
                  </a:lnTo>
                  <a:lnTo>
                    <a:pt x="1365906" y="756908"/>
                  </a:lnTo>
                  <a:lnTo>
                    <a:pt x="1364385" y="758105"/>
                  </a:lnTo>
                  <a:lnTo>
                    <a:pt x="1362873" y="759296"/>
                  </a:lnTo>
                  <a:lnTo>
                    <a:pt x="1361370" y="760481"/>
                  </a:lnTo>
                  <a:lnTo>
                    <a:pt x="1359874" y="761659"/>
                  </a:lnTo>
                  <a:lnTo>
                    <a:pt x="1358388" y="762831"/>
                  </a:lnTo>
                  <a:lnTo>
                    <a:pt x="1356909" y="763997"/>
                  </a:lnTo>
                  <a:lnTo>
                    <a:pt x="1355439" y="765157"/>
                  </a:lnTo>
                  <a:lnTo>
                    <a:pt x="1353976" y="766311"/>
                  </a:lnTo>
                  <a:lnTo>
                    <a:pt x="1352522" y="767459"/>
                  </a:lnTo>
                  <a:lnTo>
                    <a:pt x="1351075" y="768602"/>
                  </a:lnTo>
                  <a:lnTo>
                    <a:pt x="1349636" y="769738"/>
                  </a:lnTo>
                  <a:lnTo>
                    <a:pt x="1348205" y="770869"/>
                  </a:lnTo>
                  <a:lnTo>
                    <a:pt x="1346780" y="771995"/>
                  </a:lnTo>
                  <a:lnTo>
                    <a:pt x="1345364" y="773115"/>
                  </a:lnTo>
                  <a:lnTo>
                    <a:pt x="1343954" y="774229"/>
                  </a:lnTo>
                  <a:lnTo>
                    <a:pt x="1342552" y="775339"/>
                  </a:lnTo>
                  <a:lnTo>
                    <a:pt x="1341156" y="776443"/>
                  </a:lnTo>
                  <a:lnTo>
                    <a:pt x="1339767" y="777542"/>
                  </a:lnTo>
                  <a:lnTo>
                    <a:pt x="1338386" y="778635"/>
                  </a:lnTo>
                  <a:lnTo>
                    <a:pt x="1337011" y="779724"/>
                  </a:lnTo>
                  <a:lnTo>
                    <a:pt x="1335642" y="780808"/>
                  </a:lnTo>
                  <a:lnTo>
                    <a:pt x="1334280" y="781887"/>
                  </a:lnTo>
                  <a:lnTo>
                    <a:pt x="1332925" y="782961"/>
                  </a:lnTo>
                  <a:lnTo>
                    <a:pt x="1331576" y="784030"/>
                  </a:lnTo>
                  <a:lnTo>
                    <a:pt x="1330233" y="785095"/>
                  </a:lnTo>
                  <a:lnTo>
                    <a:pt x="1328897" y="786155"/>
                  </a:lnTo>
                  <a:lnTo>
                    <a:pt x="1327566" y="787210"/>
                  </a:lnTo>
                  <a:lnTo>
                    <a:pt x="1326242" y="788261"/>
                  </a:lnTo>
                  <a:lnTo>
                    <a:pt x="1324923" y="789307"/>
                  </a:lnTo>
                  <a:lnTo>
                    <a:pt x="1323610" y="790349"/>
                  </a:lnTo>
                  <a:lnTo>
                    <a:pt x="1322304" y="791387"/>
                  </a:lnTo>
                  <a:lnTo>
                    <a:pt x="1321003" y="792420"/>
                  </a:lnTo>
                  <a:lnTo>
                    <a:pt x="1319707" y="793450"/>
                  </a:lnTo>
                  <a:lnTo>
                    <a:pt x="1318417" y="794475"/>
                  </a:lnTo>
                  <a:lnTo>
                    <a:pt x="1317133" y="795495"/>
                  </a:lnTo>
                  <a:lnTo>
                    <a:pt x="1315854" y="796512"/>
                  </a:lnTo>
                  <a:lnTo>
                    <a:pt x="1314580" y="797525"/>
                  </a:lnTo>
                  <a:lnTo>
                    <a:pt x="1313312" y="798533"/>
                  </a:lnTo>
                  <a:lnTo>
                    <a:pt x="1312049" y="799538"/>
                  </a:lnTo>
                  <a:lnTo>
                    <a:pt x="1310791" y="800539"/>
                  </a:lnTo>
                  <a:lnTo>
                    <a:pt x="1309538" y="801536"/>
                  </a:lnTo>
                  <a:lnTo>
                    <a:pt x="1308291" y="802529"/>
                  </a:lnTo>
                  <a:lnTo>
                    <a:pt x="1307048" y="803519"/>
                  </a:lnTo>
                  <a:lnTo>
                    <a:pt x="1305810" y="804504"/>
                  </a:lnTo>
                  <a:lnTo>
                    <a:pt x="1304577" y="805486"/>
                  </a:lnTo>
                  <a:lnTo>
                    <a:pt x="1303349" y="806465"/>
                  </a:lnTo>
                  <a:lnTo>
                    <a:pt x="1302126" y="807440"/>
                  </a:lnTo>
                  <a:lnTo>
                    <a:pt x="1300907" y="808411"/>
                  </a:lnTo>
                  <a:lnTo>
                    <a:pt x="1299693" y="809379"/>
                  </a:lnTo>
                  <a:lnTo>
                    <a:pt x="1298484" y="810343"/>
                  </a:lnTo>
                  <a:lnTo>
                    <a:pt x="1297279" y="811304"/>
                  </a:lnTo>
                  <a:lnTo>
                    <a:pt x="1296078" y="812262"/>
                  </a:lnTo>
                  <a:lnTo>
                    <a:pt x="1294882" y="813216"/>
                  </a:lnTo>
                  <a:lnTo>
                    <a:pt x="1293691" y="814167"/>
                  </a:lnTo>
                  <a:lnTo>
                    <a:pt x="1292504" y="815115"/>
                  </a:lnTo>
                  <a:lnTo>
                    <a:pt x="1291321" y="816059"/>
                  </a:lnTo>
                  <a:lnTo>
                    <a:pt x="1290142" y="817000"/>
                  </a:lnTo>
                  <a:lnTo>
                    <a:pt x="1288967" y="817938"/>
                  </a:lnTo>
                  <a:lnTo>
                    <a:pt x="1287797" y="818873"/>
                  </a:lnTo>
                  <a:lnTo>
                    <a:pt x="1286630" y="819805"/>
                  </a:lnTo>
                  <a:lnTo>
                    <a:pt x="1285468" y="820734"/>
                  </a:lnTo>
                  <a:lnTo>
                    <a:pt x="1284310" y="821659"/>
                  </a:lnTo>
                  <a:lnTo>
                    <a:pt x="1283155" y="822582"/>
                  </a:lnTo>
                  <a:lnTo>
                    <a:pt x="1282005" y="823502"/>
                  </a:lnTo>
                  <a:lnTo>
                    <a:pt x="1280858" y="824419"/>
                  </a:lnTo>
                  <a:lnTo>
                    <a:pt x="1279716" y="825333"/>
                  </a:lnTo>
                  <a:lnTo>
                    <a:pt x="1278577" y="826244"/>
                  </a:lnTo>
                  <a:lnTo>
                    <a:pt x="1277442" y="827152"/>
                  </a:lnTo>
                  <a:lnTo>
                    <a:pt x="1276310" y="828058"/>
                  </a:lnTo>
                  <a:lnTo>
                    <a:pt x="1275182" y="828960"/>
                  </a:lnTo>
                  <a:lnTo>
                    <a:pt x="1274058" y="829860"/>
                  </a:lnTo>
                  <a:lnTo>
                    <a:pt x="1272938" y="830758"/>
                  </a:lnTo>
                  <a:lnTo>
                    <a:pt x="1271820" y="831652"/>
                  </a:lnTo>
                  <a:lnTo>
                    <a:pt x="1270707" y="832544"/>
                  </a:lnTo>
                  <a:lnTo>
                    <a:pt x="1269597" y="833433"/>
                  </a:lnTo>
                  <a:lnTo>
                    <a:pt x="1268490" y="834320"/>
                  </a:lnTo>
                  <a:lnTo>
                    <a:pt x="1267387" y="835204"/>
                  </a:lnTo>
                  <a:lnTo>
                    <a:pt x="1266287" y="836085"/>
                  </a:lnTo>
                  <a:lnTo>
                    <a:pt x="1265191" y="836964"/>
                  </a:lnTo>
                  <a:lnTo>
                    <a:pt x="1264098" y="837841"/>
                  </a:lnTo>
                  <a:lnTo>
                    <a:pt x="1263008" y="838715"/>
                  </a:lnTo>
                  <a:lnTo>
                    <a:pt x="1261921" y="839586"/>
                  </a:lnTo>
                  <a:lnTo>
                    <a:pt x="1260838" y="840455"/>
                  </a:lnTo>
                  <a:lnTo>
                    <a:pt x="1259757" y="841322"/>
                  </a:lnTo>
                  <a:lnTo>
                    <a:pt x="1258680" y="842186"/>
                  </a:lnTo>
                  <a:lnTo>
                    <a:pt x="1257606" y="843048"/>
                  </a:lnTo>
                  <a:lnTo>
                    <a:pt x="1256535" y="843908"/>
                  </a:lnTo>
                  <a:lnTo>
                    <a:pt x="1255467" y="844765"/>
                  </a:lnTo>
                  <a:lnTo>
                    <a:pt x="1254402" y="845620"/>
                  </a:lnTo>
                  <a:lnTo>
                    <a:pt x="1253340" y="846473"/>
                  </a:lnTo>
                  <a:lnTo>
                    <a:pt x="1252281" y="847323"/>
                  </a:lnTo>
                  <a:lnTo>
                    <a:pt x="1251225" y="848172"/>
                  </a:lnTo>
                  <a:lnTo>
                    <a:pt x="1250172" y="849018"/>
                  </a:lnTo>
                  <a:lnTo>
                    <a:pt x="1249122" y="849862"/>
                  </a:lnTo>
                  <a:lnTo>
                    <a:pt x="1248074" y="850703"/>
                  </a:lnTo>
                  <a:lnTo>
                    <a:pt x="1247030" y="851543"/>
                  </a:lnTo>
                  <a:lnTo>
                    <a:pt x="1245988" y="852380"/>
                  </a:lnTo>
                  <a:lnTo>
                    <a:pt x="1244949" y="853216"/>
                  </a:lnTo>
                  <a:lnTo>
                    <a:pt x="1243912" y="854049"/>
                  </a:lnTo>
                  <a:lnTo>
                    <a:pt x="1242879" y="854880"/>
                  </a:lnTo>
                  <a:lnTo>
                    <a:pt x="1241848" y="855709"/>
                  </a:lnTo>
                  <a:lnTo>
                    <a:pt x="1240820" y="856537"/>
                  </a:lnTo>
                  <a:lnTo>
                    <a:pt x="1239794" y="857362"/>
                  </a:lnTo>
                  <a:lnTo>
                    <a:pt x="1238771" y="858185"/>
                  </a:lnTo>
                  <a:lnTo>
                    <a:pt x="1237750" y="859006"/>
                  </a:lnTo>
                  <a:lnTo>
                    <a:pt x="1236733" y="859825"/>
                  </a:lnTo>
                  <a:lnTo>
                    <a:pt x="1235717" y="860643"/>
                  </a:lnTo>
                  <a:lnTo>
                    <a:pt x="1234704" y="861458"/>
                  </a:lnTo>
                  <a:lnTo>
                    <a:pt x="1233694" y="862272"/>
                  </a:lnTo>
                  <a:lnTo>
                    <a:pt x="1232686" y="863084"/>
                  </a:lnTo>
                  <a:lnTo>
                    <a:pt x="1231681" y="863893"/>
                  </a:lnTo>
                  <a:lnTo>
                    <a:pt x="1230678" y="864701"/>
                  </a:lnTo>
                  <a:lnTo>
                    <a:pt x="1229677" y="865508"/>
                  </a:lnTo>
                  <a:lnTo>
                    <a:pt x="1228679" y="866312"/>
                  </a:lnTo>
                  <a:lnTo>
                    <a:pt x="1227683" y="867114"/>
                  </a:lnTo>
                  <a:lnTo>
                    <a:pt x="1226689" y="867915"/>
                  </a:lnTo>
                  <a:lnTo>
                    <a:pt x="1225698" y="868714"/>
                  </a:lnTo>
                  <a:lnTo>
                    <a:pt x="1224709" y="869512"/>
                  </a:lnTo>
                  <a:lnTo>
                    <a:pt x="1223722" y="870307"/>
                  </a:lnTo>
                  <a:lnTo>
                    <a:pt x="1222738" y="871101"/>
                  </a:lnTo>
                  <a:lnTo>
                    <a:pt x="1221755" y="871893"/>
                  </a:lnTo>
                  <a:lnTo>
                    <a:pt x="1220775" y="872684"/>
                  </a:lnTo>
                  <a:lnTo>
                    <a:pt x="1219797" y="873473"/>
                  </a:lnTo>
                  <a:lnTo>
                    <a:pt x="1218822" y="874260"/>
                  </a:lnTo>
                  <a:lnTo>
                    <a:pt x="1217848" y="875045"/>
                  </a:lnTo>
                  <a:lnTo>
                    <a:pt x="1216877" y="875829"/>
                  </a:lnTo>
                  <a:lnTo>
                    <a:pt x="1215907" y="876612"/>
                  </a:lnTo>
                  <a:lnTo>
                    <a:pt x="1214940" y="877392"/>
                  </a:lnTo>
                  <a:lnTo>
                    <a:pt x="1213975" y="878172"/>
                  </a:lnTo>
                  <a:lnTo>
                    <a:pt x="1213012" y="878949"/>
                  </a:lnTo>
                  <a:lnTo>
                    <a:pt x="1212051" y="879725"/>
                  </a:lnTo>
                  <a:lnTo>
                    <a:pt x="1211092" y="880500"/>
                  </a:lnTo>
                  <a:lnTo>
                    <a:pt x="1210135" y="881273"/>
                  </a:lnTo>
                  <a:lnTo>
                    <a:pt x="1209180" y="882044"/>
                  </a:lnTo>
                  <a:lnTo>
                    <a:pt x="1208227" y="882814"/>
                  </a:lnTo>
                  <a:lnTo>
                    <a:pt x="1207275" y="883583"/>
                  </a:lnTo>
                  <a:lnTo>
                    <a:pt x="1206326" y="884350"/>
                  </a:lnTo>
                  <a:lnTo>
                    <a:pt x="1205379" y="885115"/>
                  </a:lnTo>
                  <a:lnTo>
                    <a:pt x="1204433" y="885880"/>
                  </a:lnTo>
                  <a:lnTo>
                    <a:pt x="1203490" y="886642"/>
                  </a:lnTo>
                  <a:lnTo>
                    <a:pt x="1202548" y="887404"/>
                  </a:lnTo>
                  <a:lnTo>
                    <a:pt x="1201608" y="888163"/>
                  </a:lnTo>
                  <a:lnTo>
                    <a:pt x="1200670" y="888922"/>
                  </a:lnTo>
                  <a:lnTo>
                    <a:pt x="1199734" y="889679"/>
                  </a:lnTo>
                  <a:lnTo>
                    <a:pt x="1198800" y="890435"/>
                  </a:lnTo>
                  <a:lnTo>
                    <a:pt x="1197867" y="891189"/>
                  </a:lnTo>
                  <a:lnTo>
                    <a:pt x="1196936" y="891942"/>
                  </a:lnTo>
                  <a:lnTo>
                    <a:pt x="1196007" y="892694"/>
                  </a:lnTo>
                  <a:lnTo>
                    <a:pt x="1195080" y="893444"/>
                  </a:lnTo>
                  <a:lnTo>
                    <a:pt x="1194154" y="894193"/>
                  </a:lnTo>
                  <a:lnTo>
                    <a:pt x="1193231" y="894941"/>
                  </a:lnTo>
                  <a:lnTo>
                    <a:pt x="1192308" y="895688"/>
                  </a:lnTo>
                  <a:lnTo>
                    <a:pt x="1191388" y="896433"/>
                  </a:lnTo>
                  <a:lnTo>
                    <a:pt x="1190469" y="897177"/>
                  </a:lnTo>
                  <a:lnTo>
                    <a:pt x="1189552" y="897920"/>
                  </a:lnTo>
                  <a:lnTo>
                    <a:pt x="1188636" y="898661"/>
                  </a:lnTo>
                  <a:lnTo>
                    <a:pt x="1187722" y="899401"/>
                  </a:lnTo>
                  <a:lnTo>
                    <a:pt x="1186810" y="900140"/>
                  </a:lnTo>
                  <a:lnTo>
                    <a:pt x="1185899" y="900878"/>
                  </a:lnTo>
                  <a:lnTo>
                    <a:pt x="1184990" y="901615"/>
                  </a:lnTo>
                  <a:lnTo>
                    <a:pt x="1184082" y="902350"/>
                  </a:lnTo>
                  <a:lnTo>
                    <a:pt x="1183176" y="903084"/>
                  </a:lnTo>
                  <a:lnTo>
                    <a:pt x="1182272" y="903817"/>
                  </a:lnTo>
                  <a:lnTo>
                    <a:pt x="1181369" y="904549"/>
                  </a:lnTo>
                  <a:lnTo>
                    <a:pt x="1180467" y="905280"/>
                  </a:lnTo>
                  <a:lnTo>
                    <a:pt x="1179567" y="906010"/>
                  </a:lnTo>
                  <a:lnTo>
                    <a:pt x="1178669" y="906738"/>
                  </a:lnTo>
                  <a:lnTo>
                    <a:pt x="1177772" y="907465"/>
                  </a:lnTo>
                  <a:lnTo>
                    <a:pt x="1176876" y="908192"/>
                  </a:lnTo>
                  <a:lnTo>
                    <a:pt x="1175982" y="908917"/>
                  </a:lnTo>
                  <a:lnTo>
                    <a:pt x="1175089" y="909641"/>
                  </a:lnTo>
                  <a:lnTo>
                    <a:pt x="1174198" y="910364"/>
                  </a:lnTo>
                  <a:lnTo>
                    <a:pt x="1173308" y="911086"/>
                  </a:lnTo>
                  <a:lnTo>
                    <a:pt x="1172420" y="911806"/>
                  </a:lnTo>
                  <a:lnTo>
                    <a:pt x="1171533" y="912526"/>
                  </a:lnTo>
                  <a:lnTo>
                    <a:pt x="1170647" y="913245"/>
                  </a:lnTo>
                  <a:lnTo>
                    <a:pt x="1169763" y="913963"/>
                  </a:lnTo>
                  <a:lnTo>
                    <a:pt x="1168880" y="914679"/>
                  </a:lnTo>
                  <a:lnTo>
                    <a:pt x="1167999" y="915395"/>
                  </a:lnTo>
                  <a:lnTo>
                    <a:pt x="1167118" y="916109"/>
                  </a:lnTo>
                  <a:lnTo>
                    <a:pt x="1166239" y="916823"/>
                  </a:lnTo>
                  <a:lnTo>
                    <a:pt x="1165362" y="917536"/>
                  </a:lnTo>
                  <a:lnTo>
                    <a:pt x="1164486" y="918247"/>
                  </a:lnTo>
                  <a:lnTo>
                    <a:pt x="1163611" y="918958"/>
                  </a:lnTo>
                  <a:lnTo>
                    <a:pt x="1162737" y="919668"/>
                  </a:lnTo>
                  <a:lnTo>
                    <a:pt x="1161864" y="920376"/>
                  </a:lnTo>
                  <a:lnTo>
                    <a:pt x="1160993" y="921084"/>
                  </a:lnTo>
                  <a:lnTo>
                    <a:pt x="1160123" y="921791"/>
                  </a:lnTo>
                  <a:lnTo>
                    <a:pt x="1159254" y="922497"/>
                  </a:lnTo>
                  <a:lnTo>
                    <a:pt x="1158387" y="923202"/>
                  </a:lnTo>
                  <a:lnTo>
                    <a:pt x="1157521" y="923906"/>
                  </a:lnTo>
                  <a:lnTo>
                    <a:pt x="1156656" y="924609"/>
                  </a:lnTo>
                  <a:lnTo>
                    <a:pt x="1155792" y="925311"/>
                  </a:lnTo>
                  <a:lnTo>
                    <a:pt x="1154929" y="926013"/>
                  </a:lnTo>
                  <a:lnTo>
                    <a:pt x="1154067" y="926713"/>
                  </a:lnTo>
                  <a:lnTo>
                    <a:pt x="1153207" y="927413"/>
                  </a:lnTo>
                  <a:lnTo>
                    <a:pt x="1152348" y="928111"/>
                  </a:lnTo>
                  <a:lnTo>
                    <a:pt x="1151490" y="928809"/>
                  </a:lnTo>
                  <a:lnTo>
                    <a:pt x="1150633" y="929506"/>
                  </a:lnTo>
                  <a:lnTo>
                    <a:pt x="1149777" y="930202"/>
                  </a:lnTo>
                  <a:lnTo>
                    <a:pt x="1148922" y="930898"/>
                  </a:lnTo>
                  <a:lnTo>
                    <a:pt x="1148069" y="931592"/>
                  </a:lnTo>
                  <a:lnTo>
                    <a:pt x="1147216" y="932286"/>
                  </a:lnTo>
                  <a:lnTo>
                    <a:pt x="1146365" y="932978"/>
                  </a:lnTo>
                  <a:lnTo>
                    <a:pt x="1145514" y="933670"/>
                  </a:lnTo>
                  <a:lnTo>
                    <a:pt x="1144665" y="934362"/>
                  </a:lnTo>
                  <a:lnTo>
                    <a:pt x="1143817" y="935052"/>
                  </a:lnTo>
                  <a:lnTo>
                    <a:pt x="1142970" y="935742"/>
                  </a:lnTo>
                  <a:lnTo>
                    <a:pt x="1142124" y="936430"/>
                  </a:lnTo>
                  <a:lnTo>
                    <a:pt x="1141279" y="937118"/>
                  </a:lnTo>
                  <a:lnTo>
                    <a:pt x="1140435" y="937806"/>
                  </a:lnTo>
                  <a:lnTo>
                    <a:pt x="1139591" y="938492"/>
                  </a:lnTo>
                  <a:lnTo>
                    <a:pt x="1138749" y="939178"/>
                  </a:lnTo>
                  <a:lnTo>
                    <a:pt x="1137908" y="939863"/>
                  </a:lnTo>
                  <a:lnTo>
                    <a:pt x="1137068" y="940547"/>
                  </a:lnTo>
                  <a:lnTo>
                    <a:pt x="1136229" y="941231"/>
                  </a:lnTo>
                  <a:lnTo>
                    <a:pt x="1135391" y="941914"/>
                  </a:lnTo>
                  <a:lnTo>
                    <a:pt x="1134554" y="942596"/>
                  </a:lnTo>
                  <a:lnTo>
                    <a:pt x="1133718" y="943277"/>
                  </a:lnTo>
                  <a:lnTo>
                    <a:pt x="1132882" y="943958"/>
                  </a:lnTo>
                  <a:lnTo>
                    <a:pt x="1132048" y="944637"/>
                  </a:lnTo>
                  <a:lnTo>
                    <a:pt x="1131215" y="945317"/>
                  </a:lnTo>
                  <a:lnTo>
                    <a:pt x="1130382" y="945995"/>
                  </a:lnTo>
                  <a:lnTo>
                    <a:pt x="1129551" y="946673"/>
                  </a:lnTo>
                  <a:lnTo>
                    <a:pt x="1128720" y="947350"/>
                  </a:lnTo>
                  <a:lnTo>
                    <a:pt x="1127890" y="948027"/>
                  </a:lnTo>
                  <a:lnTo>
                    <a:pt x="1127061" y="948703"/>
                  </a:lnTo>
                  <a:lnTo>
                    <a:pt x="1126233" y="949378"/>
                  </a:lnTo>
                  <a:lnTo>
                    <a:pt x="1125406" y="950052"/>
                  </a:lnTo>
                  <a:lnTo>
                    <a:pt x="1124580" y="950726"/>
                  </a:lnTo>
                  <a:lnTo>
                    <a:pt x="1123754" y="951400"/>
                  </a:lnTo>
                  <a:lnTo>
                    <a:pt x="1122930" y="952072"/>
                  </a:lnTo>
                  <a:lnTo>
                    <a:pt x="1122106" y="952744"/>
                  </a:lnTo>
                  <a:lnTo>
                    <a:pt x="1121283" y="953416"/>
                  </a:lnTo>
                  <a:lnTo>
                    <a:pt x="1120461" y="954086"/>
                  </a:lnTo>
                  <a:lnTo>
                    <a:pt x="1119640" y="954756"/>
                  </a:lnTo>
                  <a:lnTo>
                    <a:pt x="1118819" y="955426"/>
                  </a:lnTo>
                  <a:lnTo>
                    <a:pt x="1118000" y="956095"/>
                  </a:lnTo>
                  <a:lnTo>
                    <a:pt x="1117181" y="956763"/>
                  </a:lnTo>
                  <a:lnTo>
                    <a:pt x="1116363" y="957431"/>
                  </a:lnTo>
                  <a:lnTo>
                    <a:pt x="1115546" y="958098"/>
                  </a:lnTo>
                  <a:lnTo>
                    <a:pt x="1114729" y="958765"/>
                  </a:lnTo>
                  <a:lnTo>
                    <a:pt x="1113913" y="959431"/>
                  </a:lnTo>
                  <a:lnTo>
                    <a:pt x="1113098" y="960096"/>
                  </a:lnTo>
                  <a:lnTo>
                    <a:pt x="1112284" y="960761"/>
                  </a:lnTo>
                  <a:lnTo>
                    <a:pt x="1111471" y="961425"/>
                  </a:lnTo>
                  <a:lnTo>
                    <a:pt x="1110658" y="962089"/>
                  </a:lnTo>
                  <a:lnTo>
                    <a:pt x="1109846" y="962753"/>
                  </a:lnTo>
                  <a:lnTo>
                    <a:pt x="1109035" y="963415"/>
                  </a:lnTo>
                  <a:lnTo>
                    <a:pt x="1108224" y="964077"/>
                  </a:lnTo>
                  <a:lnTo>
                    <a:pt x="1107414" y="964739"/>
                  </a:lnTo>
                  <a:lnTo>
                    <a:pt x="1106605" y="965400"/>
                  </a:lnTo>
                  <a:lnTo>
                    <a:pt x="1105797" y="966061"/>
                  </a:lnTo>
                  <a:lnTo>
                    <a:pt x="1104989" y="966721"/>
                  </a:lnTo>
                  <a:lnTo>
                    <a:pt x="1104182" y="967381"/>
                  </a:lnTo>
                  <a:lnTo>
                    <a:pt x="1103375" y="968040"/>
                  </a:lnTo>
                  <a:lnTo>
                    <a:pt x="1102569" y="968698"/>
                  </a:lnTo>
                  <a:lnTo>
                    <a:pt x="1101764" y="969357"/>
                  </a:lnTo>
                  <a:lnTo>
                    <a:pt x="1100960" y="970014"/>
                  </a:lnTo>
                  <a:lnTo>
                    <a:pt x="1100156" y="970671"/>
                  </a:lnTo>
                  <a:lnTo>
                    <a:pt x="1099353" y="971328"/>
                  </a:lnTo>
                  <a:lnTo>
                    <a:pt x="1098550" y="971984"/>
                  </a:lnTo>
                  <a:lnTo>
                    <a:pt x="1097749" y="972640"/>
                  </a:lnTo>
                  <a:lnTo>
                    <a:pt x="1096947" y="973295"/>
                  </a:lnTo>
                  <a:lnTo>
                    <a:pt x="1096147" y="973950"/>
                  </a:lnTo>
                  <a:lnTo>
                    <a:pt x="1095347" y="974605"/>
                  </a:lnTo>
                  <a:lnTo>
                    <a:pt x="1094547" y="975259"/>
                  </a:lnTo>
                  <a:lnTo>
                    <a:pt x="1093748" y="975912"/>
                  </a:lnTo>
                  <a:lnTo>
                    <a:pt x="1092950" y="976565"/>
                  </a:lnTo>
                  <a:lnTo>
                    <a:pt x="1092152" y="977218"/>
                  </a:lnTo>
                  <a:lnTo>
                    <a:pt x="1091355" y="977870"/>
                  </a:lnTo>
                  <a:lnTo>
                    <a:pt x="1090559" y="978522"/>
                  </a:lnTo>
                  <a:lnTo>
                    <a:pt x="1089763" y="979174"/>
                  </a:lnTo>
                  <a:lnTo>
                    <a:pt x="1088967" y="979825"/>
                  </a:lnTo>
                  <a:lnTo>
                    <a:pt x="1088173" y="980475"/>
                  </a:lnTo>
                  <a:lnTo>
                    <a:pt x="1087378" y="981126"/>
                  </a:lnTo>
                  <a:lnTo>
                    <a:pt x="1086585" y="981775"/>
                  </a:lnTo>
                  <a:lnTo>
                    <a:pt x="1085791" y="982425"/>
                  </a:lnTo>
                  <a:lnTo>
                    <a:pt x="1084999" y="983074"/>
                  </a:lnTo>
                  <a:lnTo>
                    <a:pt x="1084206" y="983723"/>
                  </a:lnTo>
                  <a:lnTo>
                    <a:pt x="1083415" y="984371"/>
                  </a:lnTo>
                  <a:lnTo>
                    <a:pt x="1082624" y="985019"/>
                  </a:lnTo>
                  <a:lnTo>
                    <a:pt x="1081833" y="985667"/>
                  </a:lnTo>
                  <a:lnTo>
                    <a:pt x="1081043" y="986314"/>
                  </a:lnTo>
                  <a:lnTo>
                    <a:pt x="1080253" y="986961"/>
                  </a:lnTo>
                  <a:lnTo>
                    <a:pt x="1079464" y="987607"/>
                  </a:lnTo>
                  <a:lnTo>
                    <a:pt x="1078675" y="988253"/>
                  </a:lnTo>
                  <a:lnTo>
                    <a:pt x="1077887" y="988899"/>
                  </a:lnTo>
                  <a:lnTo>
                    <a:pt x="1077099" y="989545"/>
                  </a:lnTo>
                  <a:lnTo>
                    <a:pt x="1076312" y="990190"/>
                  </a:lnTo>
                  <a:lnTo>
                    <a:pt x="1075525" y="990835"/>
                  </a:lnTo>
                  <a:lnTo>
                    <a:pt x="1074739" y="991479"/>
                  </a:lnTo>
                  <a:lnTo>
                    <a:pt x="1073953" y="992123"/>
                  </a:lnTo>
                  <a:lnTo>
                    <a:pt x="1073168" y="992767"/>
                  </a:lnTo>
                  <a:lnTo>
                    <a:pt x="1072382" y="993411"/>
                  </a:lnTo>
                  <a:lnTo>
                    <a:pt x="1071598" y="994054"/>
                  </a:lnTo>
                  <a:lnTo>
                    <a:pt x="1070814" y="994697"/>
                  </a:lnTo>
                  <a:lnTo>
                    <a:pt x="1070030" y="995340"/>
                  </a:lnTo>
                  <a:lnTo>
                    <a:pt x="1069247" y="995982"/>
                  </a:lnTo>
                  <a:lnTo>
                    <a:pt x="1068464" y="996624"/>
                  </a:lnTo>
                  <a:lnTo>
                    <a:pt x="1067681" y="997266"/>
                  </a:lnTo>
                  <a:lnTo>
                    <a:pt x="1066899" y="997908"/>
                  </a:lnTo>
                  <a:lnTo>
                    <a:pt x="1066117" y="998549"/>
                  </a:lnTo>
                  <a:lnTo>
                    <a:pt x="1065336" y="999190"/>
                  </a:lnTo>
                  <a:lnTo>
                    <a:pt x="1064555" y="999831"/>
                  </a:lnTo>
                  <a:lnTo>
                    <a:pt x="1063774" y="1000471"/>
                  </a:lnTo>
                  <a:lnTo>
                    <a:pt x="1062994" y="1001112"/>
                  </a:lnTo>
                  <a:lnTo>
                    <a:pt x="1062214" y="1001752"/>
                  </a:lnTo>
                  <a:lnTo>
                    <a:pt x="1061434" y="1002391"/>
                  </a:lnTo>
                  <a:lnTo>
                    <a:pt x="1060655" y="1003031"/>
                  </a:lnTo>
                  <a:lnTo>
                    <a:pt x="1059876" y="1003670"/>
                  </a:lnTo>
                  <a:lnTo>
                    <a:pt x="1059098" y="1004309"/>
                  </a:lnTo>
                  <a:lnTo>
                    <a:pt x="1058320" y="1004948"/>
                  </a:lnTo>
                  <a:lnTo>
                    <a:pt x="1057542" y="1005586"/>
                  </a:lnTo>
                  <a:lnTo>
                    <a:pt x="1056765" y="1006225"/>
                  </a:lnTo>
                  <a:lnTo>
                    <a:pt x="1055987" y="1006863"/>
                  </a:lnTo>
                  <a:lnTo>
                    <a:pt x="1055210" y="1007501"/>
                  </a:lnTo>
                  <a:lnTo>
                    <a:pt x="1054434" y="1008139"/>
                  </a:lnTo>
                  <a:lnTo>
                    <a:pt x="1053658" y="1008776"/>
                  </a:lnTo>
                  <a:lnTo>
                    <a:pt x="1052882" y="1009413"/>
                  </a:lnTo>
                  <a:lnTo>
                    <a:pt x="1052106" y="1010050"/>
                  </a:lnTo>
                  <a:lnTo>
                    <a:pt x="1051331" y="1010687"/>
                  </a:lnTo>
                  <a:lnTo>
                    <a:pt x="1050556" y="1011324"/>
                  </a:lnTo>
                  <a:lnTo>
                    <a:pt x="1049781" y="1011961"/>
                  </a:lnTo>
                  <a:lnTo>
                    <a:pt x="1049006" y="1012597"/>
                  </a:lnTo>
                  <a:lnTo>
                    <a:pt x="1048232" y="1013233"/>
                  </a:lnTo>
                  <a:lnTo>
                    <a:pt x="1047458" y="1013869"/>
                  </a:lnTo>
                  <a:lnTo>
                    <a:pt x="1046684" y="1014505"/>
                  </a:lnTo>
                  <a:lnTo>
                    <a:pt x="1045911" y="1015141"/>
                  </a:lnTo>
                  <a:lnTo>
                    <a:pt x="1045138" y="1015776"/>
                  </a:lnTo>
                  <a:lnTo>
                    <a:pt x="1044365" y="1016412"/>
                  </a:lnTo>
                  <a:lnTo>
                    <a:pt x="1043592" y="1017047"/>
                  </a:lnTo>
                  <a:lnTo>
                    <a:pt x="1042819" y="1017682"/>
                  </a:lnTo>
                  <a:lnTo>
                    <a:pt x="1042047" y="1018317"/>
                  </a:lnTo>
                  <a:lnTo>
                    <a:pt x="1041275" y="1018952"/>
                  </a:lnTo>
                  <a:lnTo>
                    <a:pt x="1040503" y="1019587"/>
                  </a:lnTo>
                  <a:lnTo>
                    <a:pt x="1039731" y="1020221"/>
                  </a:lnTo>
                  <a:lnTo>
                    <a:pt x="1038960" y="1020856"/>
                  </a:lnTo>
                  <a:lnTo>
                    <a:pt x="1038189" y="1021490"/>
                  </a:lnTo>
                  <a:lnTo>
                    <a:pt x="1037418" y="1022124"/>
                  </a:lnTo>
                  <a:lnTo>
                    <a:pt x="1036647" y="1022758"/>
                  </a:lnTo>
                  <a:lnTo>
                    <a:pt x="1035876" y="1023392"/>
                  </a:lnTo>
                  <a:lnTo>
                    <a:pt x="1035106" y="1024026"/>
                  </a:lnTo>
                  <a:lnTo>
                    <a:pt x="1034336" y="1024660"/>
                  </a:lnTo>
                  <a:lnTo>
                    <a:pt x="1033565" y="1025293"/>
                  </a:lnTo>
                  <a:lnTo>
                    <a:pt x="1032795" y="1025927"/>
                  </a:lnTo>
                  <a:lnTo>
                    <a:pt x="1032026" y="1026561"/>
                  </a:lnTo>
                  <a:lnTo>
                    <a:pt x="1031256" y="1027194"/>
                  </a:lnTo>
                  <a:lnTo>
                    <a:pt x="1030487" y="1027827"/>
                  </a:lnTo>
                  <a:lnTo>
                    <a:pt x="1029717" y="1028461"/>
                  </a:lnTo>
                  <a:lnTo>
                    <a:pt x="1028948" y="1029094"/>
                  </a:lnTo>
                  <a:lnTo>
                    <a:pt x="1028179" y="1029727"/>
                  </a:lnTo>
                  <a:lnTo>
                    <a:pt x="1027410" y="1030360"/>
                  </a:lnTo>
                  <a:lnTo>
                    <a:pt x="1026641" y="1030993"/>
                  </a:lnTo>
                  <a:lnTo>
                    <a:pt x="1025873" y="1031626"/>
                  </a:lnTo>
                  <a:lnTo>
                    <a:pt x="1025104" y="1032259"/>
                  </a:lnTo>
                  <a:lnTo>
                    <a:pt x="1024336" y="1032891"/>
                  </a:lnTo>
                  <a:lnTo>
                    <a:pt x="1023567" y="1033524"/>
                  </a:lnTo>
                  <a:lnTo>
                    <a:pt x="1022799" y="1034157"/>
                  </a:lnTo>
                  <a:lnTo>
                    <a:pt x="1022031" y="1034790"/>
                  </a:lnTo>
                  <a:lnTo>
                    <a:pt x="1021263" y="1035422"/>
                  </a:lnTo>
                  <a:lnTo>
                    <a:pt x="1020495" y="1036055"/>
                  </a:lnTo>
                  <a:lnTo>
                    <a:pt x="1019727" y="1036688"/>
                  </a:lnTo>
                  <a:lnTo>
                    <a:pt x="1018959" y="1037320"/>
                  </a:lnTo>
                  <a:lnTo>
                    <a:pt x="1018192" y="1037953"/>
                  </a:lnTo>
                  <a:lnTo>
                    <a:pt x="1017424" y="1038585"/>
                  </a:lnTo>
                  <a:lnTo>
                    <a:pt x="1016657" y="1039218"/>
                  </a:lnTo>
                  <a:lnTo>
                    <a:pt x="1015889" y="1039850"/>
                  </a:lnTo>
                  <a:lnTo>
                    <a:pt x="1015122" y="1040483"/>
                  </a:lnTo>
                  <a:lnTo>
                    <a:pt x="1014354" y="1041115"/>
                  </a:lnTo>
                  <a:lnTo>
                    <a:pt x="1013587" y="1041748"/>
                  </a:lnTo>
                  <a:lnTo>
                    <a:pt x="1012820" y="1042381"/>
                  </a:lnTo>
                  <a:lnTo>
                    <a:pt x="1012052" y="1043013"/>
                  </a:lnTo>
                  <a:lnTo>
                    <a:pt x="1011285" y="1043646"/>
                  </a:lnTo>
                  <a:lnTo>
                    <a:pt x="1010518" y="1044278"/>
                  </a:lnTo>
                  <a:lnTo>
                    <a:pt x="1009751" y="1044911"/>
                  </a:lnTo>
                  <a:lnTo>
                    <a:pt x="1008983" y="1045544"/>
                  </a:lnTo>
                  <a:lnTo>
                    <a:pt x="1008216" y="1046176"/>
                  </a:lnTo>
                  <a:lnTo>
                    <a:pt x="1007449" y="1046809"/>
                  </a:lnTo>
                  <a:lnTo>
                    <a:pt x="1006682" y="1047442"/>
                  </a:lnTo>
                  <a:lnTo>
                    <a:pt x="1005915" y="1048075"/>
                  </a:lnTo>
                  <a:lnTo>
                    <a:pt x="1005148" y="1048708"/>
                  </a:lnTo>
                  <a:lnTo>
                    <a:pt x="1004380" y="1049341"/>
                  </a:lnTo>
                  <a:lnTo>
                    <a:pt x="1003613" y="1049974"/>
                  </a:lnTo>
                  <a:lnTo>
                    <a:pt x="1002846" y="1050607"/>
                  </a:lnTo>
                  <a:lnTo>
                    <a:pt x="1002079" y="1051240"/>
                  </a:lnTo>
                  <a:lnTo>
                    <a:pt x="1001312" y="1051873"/>
                  </a:lnTo>
                  <a:lnTo>
                    <a:pt x="1000544" y="1052506"/>
                  </a:lnTo>
                  <a:lnTo>
                    <a:pt x="999777" y="1053140"/>
                  </a:lnTo>
                  <a:lnTo>
                    <a:pt x="999009" y="1053773"/>
                  </a:lnTo>
                  <a:lnTo>
                    <a:pt x="998242" y="1054407"/>
                  </a:lnTo>
                  <a:lnTo>
                    <a:pt x="997475" y="1055040"/>
                  </a:lnTo>
                  <a:lnTo>
                    <a:pt x="996707" y="1055674"/>
                  </a:lnTo>
                  <a:lnTo>
                    <a:pt x="995939" y="1056308"/>
                  </a:lnTo>
                  <a:lnTo>
                    <a:pt x="995172" y="1056942"/>
                  </a:lnTo>
                  <a:lnTo>
                    <a:pt x="994404" y="1057576"/>
                  </a:lnTo>
                  <a:lnTo>
                    <a:pt x="993636" y="1058210"/>
                  </a:lnTo>
                  <a:lnTo>
                    <a:pt x="992868" y="1058844"/>
                  </a:lnTo>
                  <a:lnTo>
                    <a:pt x="992100" y="1059479"/>
                  </a:lnTo>
                  <a:lnTo>
                    <a:pt x="991332" y="1060113"/>
                  </a:lnTo>
                  <a:lnTo>
                    <a:pt x="990564" y="1060748"/>
                  </a:lnTo>
                  <a:lnTo>
                    <a:pt x="989795" y="1061383"/>
                  </a:lnTo>
                  <a:lnTo>
                    <a:pt x="989027" y="1062017"/>
                  </a:lnTo>
                  <a:lnTo>
                    <a:pt x="988258" y="1062652"/>
                  </a:lnTo>
                  <a:lnTo>
                    <a:pt x="987490" y="1063288"/>
                  </a:lnTo>
                  <a:lnTo>
                    <a:pt x="986721" y="1063923"/>
                  </a:lnTo>
                  <a:lnTo>
                    <a:pt x="985952" y="1064558"/>
                  </a:lnTo>
                  <a:lnTo>
                    <a:pt x="985183" y="1065194"/>
                  </a:lnTo>
                  <a:lnTo>
                    <a:pt x="984414" y="1065830"/>
                  </a:lnTo>
                  <a:lnTo>
                    <a:pt x="983644" y="1066466"/>
                  </a:lnTo>
                  <a:lnTo>
                    <a:pt x="982875" y="1067102"/>
                  </a:lnTo>
                  <a:lnTo>
                    <a:pt x="982105" y="1067738"/>
                  </a:lnTo>
                  <a:lnTo>
                    <a:pt x="981336" y="1068375"/>
                  </a:lnTo>
                  <a:lnTo>
                    <a:pt x="980566" y="1069011"/>
                  </a:lnTo>
                  <a:lnTo>
                    <a:pt x="979796" y="1069648"/>
                  </a:lnTo>
                  <a:lnTo>
                    <a:pt x="979025" y="1070285"/>
                  </a:lnTo>
                  <a:lnTo>
                    <a:pt x="978255" y="1070922"/>
                  </a:lnTo>
                  <a:lnTo>
                    <a:pt x="977484" y="1071560"/>
                  </a:lnTo>
                  <a:lnTo>
                    <a:pt x="976713" y="1072197"/>
                  </a:lnTo>
                  <a:lnTo>
                    <a:pt x="975942" y="1072835"/>
                  </a:lnTo>
                  <a:lnTo>
                    <a:pt x="975171" y="1073473"/>
                  </a:lnTo>
                  <a:lnTo>
                    <a:pt x="974400" y="1074111"/>
                  </a:lnTo>
                  <a:lnTo>
                    <a:pt x="973628" y="1074750"/>
                  </a:lnTo>
                  <a:lnTo>
                    <a:pt x="972856" y="1075388"/>
                  </a:lnTo>
                  <a:lnTo>
                    <a:pt x="972084" y="1076027"/>
                  </a:lnTo>
                  <a:lnTo>
                    <a:pt x="971312" y="1076667"/>
                  </a:lnTo>
                  <a:lnTo>
                    <a:pt x="970539" y="1077306"/>
                  </a:lnTo>
                  <a:lnTo>
                    <a:pt x="969766" y="1077945"/>
                  </a:lnTo>
                  <a:lnTo>
                    <a:pt x="968993" y="1078585"/>
                  </a:lnTo>
                  <a:lnTo>
                    <a:pt x="968220" y="1079225"/>
                  </a:lnTo>
                  <a:lnTo>
                    <a:pt x="967447" y="1079866"/>
                  </a:lnTo>
                  <a:lnTo>
                    <a:pt x="966673" y="1080506"/>
                  </a:lnTo>
                  <a:lnTo>
                    <a:pt x="965899" y="1081147"/>
                  </a:lnTo>
                  <a:lnTo>
                    <a:pt x="965125" y="1081788"/>
                  </a:lnTo>
                  <a:lnTo>
                    <a:pt x="964350" y="1082430"/>
                  </a:lnTo>
                  <a:lnTo>
                    <a:pt x="963575" y="1083071"/>
                  </a:lnTo>
                  <a:lnTo>
                    <a:pt x="962800" y="1083713"/>
                  </a:lnTo>
                  <a:lnTo>
                    <a:pt x="962025" y="1084356"/>
                  </a:lnTo>
                  <a:lnTo>
                    <a:pt x="961249" y="1084998"/>
                  </a:lnTo>
                  <a:lnTo>
                    <a:pt x="960473" y="1085641"/>
                  </a:lnTo>
                  <a:lnTo>
                    <a:pt x="959697" y="1086284"/>
                  </a:lnTo>
                  <a:lnTo>
                    <a:pt x="958921" y="1086927"/>
                  </a:lnTo>
                  <a:lnTo>
                    <a:pt x="958144" y="1087571"/>
                  </a:lnTo>
                  <a:lnTo>
                    <a:pt x="957367" y="1088215"/>
                  </a:lnTo>
                  <a:lnTo>
                    <a:pt x="956589" y="1088859"/>
                  </a:lnTo>
                  <a:lnTo>
                    <a:pt x="955811" y="1089504"/>
                  </a:lnTo>
                  <a:lnTo>
                    <a:pt x="955033" y="1090149"/>
                  </a:lnTo>
                  <a:lnTo>
                    <a:pt x="954255" y="1090794"/>
                  </a:lnTo>
                  <a:lnTo>
                    <a:pt x="953476" y="1091440"/>
                  </a:lnTo>
                  <a:lnTo>
                    <a:pt x="952697" y="1092086"/>
                  </a:lnTo>
                  <a:lnTo>
                    <a:pt x="951917" y="1092732"/>
                  </a:lnTo>
                  <a:lnTo>
                    <a:pt x="951137" y="1093379"/>
                  </a:lnTo>
                  <a:lnTo>
                    <a:pt x="950357" y="1094026"/>
                  </a:lnTo>
                  <a:lnTo>
                    <a:pt x="949576" y="1094673"/>
                  </a:lnTo>
                  <a:lnTo>
                    <a:pt x="948795" y="1095321"/>
                  </a:lnTo>
                  <a:lnTo>
                    <a:pt x="948014" y="1095969"/>
                  </a:lnTo>
                  <a:lnTo>
                    <a:pt x="947232" y="1096617"/>
                  </a:lnTo>
                  <a:lnTo>
                    <a:pt x="946450" y="1097266"/>
                  </a:lnTo>
                  <a:lnTo>
                    <a:pt x="945667" y="1097915"/>
                  </a:lnTo>
                  <a:lnTo>
                    <a:pt x="944884" y="1098565"/>
                  </a:lnTo>
                  <a:lnTo>
                    <a:pt x="944101" y="1099215"/>
                  </a:lnTo>
                  <a:lnTo>
                    <a:pt x="943317" y="1099865"/>
                  </a:lnTo>
                  <a:lnTo>
                    <a:pt x="942533" y="1100516"/>
                  </a:lnTo>
                  <a:lnTo>
                    <a:pt x="941749" y="1101167"/>
                  </a:lnTo>
                  <a:lnTo>
                    <a:pt x="940964" y="1101818"/>
                  </a:lnTo>
                  <a:lnTo>
                    <a:pt x="940178" y="1102470"/>
                  </a:lnTo>
                  <a:lnTo>
                    <a:pt x="939392" y="1103122"/>
                  </a:lnTo>
                  <a:lnTo>
                    <a:pt x="938606" y="1103775"/>
                  </a:lnTo>
                  <a:lnTo>
                    <a:pt x="937819" y="1104428"/>
                  </a:lnTo>
                  <a:lnTo>
                    <a:pt x="937032" y="1105082"/>
                  </a:lnTo>
                  <a:lnTo>
                    <a:pt x="936244" y="1105736"/>
                  </a:lnTo>
                  <a:lnTo>
                    <a:pt x="935456" y="1106391"/>
                  </a:lnTo>
                  <a:lnTo>
                    <a:pt x="934667" y="1107046"/>
                  </a:lnTo>
                  <a:lnTo>
                    <a:pt x="933878" y="1107701"/>
                  </a:lnTo>
                  <a:lnTo>
                    <a:pt x="933088" y="1108357"/>
                  </a:lnTo>
                  <a:lnTo>
                    <a:pt x="932298" y="1109013"/>
                  </a:lnTo>
                  <a:lnTo>
                    <a:pt x="931507" y="1109670"/>
                  </a:lnTo>
                  <a:lnTo>
                    <a:pt x="930716" y="1110327"/>
                  </a:lnTo>
                  <a:lnTo>
                    <a:pt x="929925" y="1110985"/>
                  </a:lnTo>
                  <a:lnTo>
                    <a:pt x="929132" y="1111643"/>
                  </a:lnTo>
                  <a:lnTo>
                    <a:pt x="928340" y="1112302"/>
                  </a:lnTo>
                  <a:lnTo>
                    <a:pt x="927547" y="1112961"/>
                  </a:lnTo>
                  <a:lnTo>
                    <a:pt x="926753" y="1113620"/>
                  </a:lnTo>
                  <a:lnTo>
                    <a:pt x="925958" y="1114281"/>
                  </a:lnTo>
                  <a:lnTo>
                    <a:pt x="925164" y="1114941"/>
                  </a:lnTo>
                  <a:lnTo>
                    <a:pt x="924368" y="1115602"/>
                  </a:lnTo>
                  <a:lnTo>
                    <a:pt x="923572" y="1116264"/>
                  </a:lnTo>
                  <a:lnTo>
                    <a:pt x="922776" y="1116926"/>
                  </a:lnTo>
                  <a:lnTo>
                    <a:pt x="921979" y="1117589"/>
                  </a:lnTo>
                  <a:lnTo>
                    <a:pt x="921181" y="1118252"/>
                  </a:lnTo>
                  <a:lnTo>
                    <a:pt x="920383" y="1118916"/>
                  </a:lnTo>
                  <a:lnTo>
                    <a:pt x="919584" y="1119580"/>
                  </a:lnTo>
                  <a:lnTo>
                    <a:pt x="918784" y="1120245"/>
                  </a:lnTo>
                  <a:lnTo>
                    <a:pt x="917984" y="1120911"/>
                  </a:lnTo>
                  <a:lnTo>
                    <a:pt x="917184" y="1121577"/>
                  </a:lnTo>
                  <a:lnTo>
                    <a:pt x="916382" y="1122243"/>
                  </a:lnTo>
                  <a:lnTo>
                    <a:pt x="915581" y="1122910"/>
                  </a:lnTo>
                  <a:lnTo>
                    <a:pt x="914778" y="1123578"/>
                  </a:lnTo>
                  <a:lnTo>
                    <a:pt x="913975" y="1124246"/>
                  </a:lnTo>
                  <a:lnTo>
                    <a:pt x="913171" y="1124915"/>
                  </a:lnTo>
                  <a:lnTo>
                    <a:pt x="912367" y="1125585"/>
                  </a:lnTo>
                  <a:lnTo>
                    <a:pt x="911562" y="1126255"/>
                  </a:lnTo>
                  <a:lnTo>
                    <a:pt x="910756" y="1126925"/>
                  </a:lnTo>
                  <a:lnTo>
                    <a:pt x="909949" y="1127597"/>
                  </a:lnTo>
                  <a:lnTo>
                    <a:pt x="909142" y="1128269"/>
                  </a:lnTo>
                  <a:lnTo>
                    <a:pt x="908334" y="1128941"/>
                  </a:lnTo>
                  <a:lnTo>
                    <a:pt x="907526" y="1129614"/>
                  </a:lnTo>
                  <a:lnTo>
                    <a:pt x="906717" y="1130288"/>
                  </a:lnTo>
                  <a:lnTo>
                    <a:pt x="905907" y="1130962"/>
                  </a:lnTo>
                  <a:lnTo>
                    <a:pt x="905096" y="1131637"/>
                  </a:lnTo>
                  <a:lnTo>
                    <a:pt x="904285" y="1132313"/>
                  </a:lnTo>
                  <a:lnTo>
                    <a:pt x="903473" y="1132989"/>
                  </a:lnTo>
                  <a:lnTo>
                    <a:pt x="902660" y="1133666"/>
                  </a:lnTo>
                  <a:lnTo>
                    <a:pt x="901847" y="1134344"/>
                  </a:lnTo>
                  <a:lnTo>
                    <a:pt x="901033" y="1135023"/>
                  </a:lnTo>
                  <a:lnTo>
                    <a:pt x="900218" y="1135702"/>
                  </a:lnTo>
                  <a:lnTo>
                    <a:pt x="899402" y="1136381"/>
                  </a:lnTo>
                  <a:lnTo>
                    <a:pt x="898585" y="1137062"/>
                  </a:lnTo>
                  <a:lnTo>
                    <a:pt x="897768" y="1137743"/>
                  </a:lnTo>
                  <a:lnTo>
                    <a:pt x="896950" y="1138425"/>
                  </a:lnTo>
                  <a:lnTo>
                    <a:pt x="896131" y="1139107"/>
                  </a:lnTo>
                  <a:lnTo>
                    <a:pt x="895312" y="1139790"/>
                  </a:lnTo>
                  <a:lnTo>
                    <a:pt x="894491" y="1140474"/>
                  </a:lnTo>
                  <a:lnTo>
                    <a:pt x="893670" y="1141159"/>
                  </a:lnTo>
                  <a:lnTo>
                    <a:pt x="892848" y="1141845"/>
                  </a:lnTo>
                  <a:lnTo>
                    <a:pt x="892025" y="1142531"/>
                  </a:lnTo>
                  <a:lnTo>
                    <a:pt x="891201" y="1143218"/>
                  </a:lnTo>
                  <a:lnTo>
                    <a:pt x="890377" y="1143905"/>
                  </a:lnTo>
                  <a:lnTo>
                    <a:pt x="889551" y="1144594"/>
                  </a:lnTo>
                  <a:lnTo>
                    <a:pt x="888725" y="1145283"/>
                  </a:lnTo>
                  <a:lnTo>
                    <a:pt x="887898" y="1145973"/>
                  </a:lnTo>
                  <a:lnTo>
                    <a:pt x="887070" y="1146664"/>
                  </a:lnTo>
                  <a:lnTo>
                    <a:pt x="886241" y="1147356"/>
                  </a:lnTo>
                  <a:lnTo>
                    <a:pt x="885411" y="1148048"/>
                  </a:lnTo>
                  <a:lnTo>
                    <a:pt x="884580" y="1148741"/>
                  </a:lnTo>
                  <a:lnTo>
                    <a:pt x="883749" y="1149435"/>
                  </a:lnTo>
                  <a:lnTo>
                    <a:pt x="882916" y="1150130"/>
                  </a:lnTo>
                  <a:lnTo>
                    <a:pt x="882083" y="1150826"/>
                  </a:lnTo>
                  <a:lnTo>
                    <a:pt x="881249" y="1151522"/>
                  </a:lnTo>
                  <a:lnTo>
                    <a:pt x="880413" y="1152220"/>
                  </a:lnTo>
                  <a:lnTo>
                    <a:pt x="879577" y="1152918"/>
                  </a:lnTo>
                  <a:lnTo>
                    <a:pt x="878740" y="1153617"/>
                  </a:lnTo>
                  <a:lnTo>
                    <a:pt x="877902" y="1154317"/>
                  </a:lnTo>
                  <a:lnTo>
                    <a:pt x="877063" y="1155017"/>
                  </a:lnTo>
                  <a:lnTo>
                    <a:pt x="876223" y="1155719"/>
                  </a:lnTo>
                  <a:lnTo>
                    <a:pt x="875382" y="1156422"/>
                  </a:lnTo>
                  <a:lnTo>
                    <a:pt x="874540" y="1157125"/>
                  </a:lnTo>
                  <a:lnTo>
                    <a:pt x="873697" y="1157829"/>
                  </a:lnTo>
                  <a:lnTo>
                    <a:pt x="872852" y="1158535"/>
                  </a:lnTo>
                  <a:lnTo>
                    <a:pt x="872007" y="1159241"/>
                  </a:lnTo>
                  <a:lnTo>
                    <a:pt x="871161" y="1159948"/>
                  </a:lnTo>
                  <a:lnTo>
                    <a:pt x="870314" y="1160656"/>
                  </a:lnTo>
                  <a:lnTo>
                    <a:pt x="869466" y="1161365"/>
                  </a:lnTo>
                  <a:lnTo>
                    <a:pt x="868617" y="1162075"/>
                  </a:lnTo>
                  <a:lnTo>
                    <a:pt x="867766" y="1162785"/>
                  </a:lnTo>
                  <a:lnTo>
                    <a:pt x="866915" y="1163497"/>
                  </a:lnTo>
                  <a:lnTo>
                    <a:pt x="866062" y="1164210"/>
                  </a:lnTo>
                  <a:lnTo>
                    <a:pt x="865209" y="1164924"/>
                  </a:lnTo>
                  <a:lnTo>
                    <a:pt x="864354" y="1165639"/>
                  </a:lnTo>
                  <a:lnTo>
                    <a:pt x="863498" y="1166354"/>
                  </a:lnTo>
                  <a:lnTo>
                    <a:pt x="862641" y="1167071"/>
                  </a:lnTo>
                  <a:lnTo>
                    <a:pt x="861783" y="1167789"/>
                  </a:lnTo>
                  <a:lnTo>
                    <a:pt x="860924" y="1168508"/>
                  </a:lnTo>
                  <a:lnTo>
                    <a:pt x="860064" y="1169227"/>
                  </a:lnTo>
                  <a:lnTo>
                    <a:pt x="859202" y="1169948"/>
                  </a:lnTo>
                  <a:lnTo>
                    <a:pt x="858339" y="1170670"/>
                  </a:lnTo>
                  <a:lnTo>
                    <a:pt x="857475" y="1171393"/>
                  </a:lnTo>
                  <a:lnTo>
                    <a:pt x="856610" y="1172117"/>
                  </a:lnTo>
                  <a:lnTo>
                    <a:pt x="855744" y="1172842"/>
                  </a:lnTo>
                  <a:lnTo>
                    <a:pt x="854877" y="1173569"/>
                  </a:lnTo>
                  <a:lnTo>
                    <a:pt x="854008" y="1174296"/>
                  </a:lnTo>
                  <a:lnTo>
                    <a:pt x="853138" y="1175024"/>
                  </a:lnTo>
                  <a:lnTo>
                    <a:pt x="852267" y="1175754"/>
                  </a:lnTo>
                  <a:lnTo>
                    <a:pt x="851394" y="1176484"/>
                  </a:lnTo>
                  <a:lnTo>
                    <a:pt x="850520" y="1177216"/>
                  </a:lnTo>
                  <a:lnTo>
                    <a:pt x="849645" y="1177949"/>
                  </a:lnTo>
                  <a:lnTo>
                    <a:pt x="848769" y="1178683"/>
                  </a:lnTo>
                  <a:lnTo>
                    <a:pt x="847892" y="1179418"/>
                  </a:lnTo>
                  <a:lnTo>
                    <a:pt x="847013" y="1180154"/>
                  </a:lnTo>
                  <a:lnTo>
                    <a:pt x="846132" y="1180892"/>
                  </a:lnTo>
                  <a:lnTo>
                    <a:pt x="845251" y="1181631"/>
                  </a:lnTo>
                  <a:lnTo>
                    <a:pt x="844368" y="1182371"/>
                  </a:lnTo>
                  <a:lnTo>
                    <a:pt x="843484" y="1183112"/>
                  </a:lnTo>
                  <a:lnTo>
                    <a:pt x="842598" y="1183854"/>
                  </a:lnTo>
                  <a:lnTo>
                    <a:pt x="841711" y="1184598"/>
                  </a:lnTo>
                  <a:lnTo>
                    <a:pt x="840823" y="1185343"/>
                  </a:lnTo>
                  <a:lnTo>
                    <a:pt x="839933" y="1186089"/>
                  </a:lnTo>
                  <a:lnTo>
                    <a:pt x="839042" y="1186836"/>
                  </a:lnTo>
                  <a:lnTo>
                    <a:pt x="838149" y="1187585"/>
                  </a:lnTo>
                  <a:lnTo>
                    <a:pt x="837255" y="1188334"/>
                  </a:lnTo>
                  <a:lnTo>
                    <a:pt x="836359" y="1189086"/>
                  </a:lnTo>
                  <a:lnTo>
                    <a:pt x="835462" y="1189838"/>
                  </a:lnTo>
                  <a:lnTo>
                    <a:pt x="834564" y="1190592"/>
                  </a:lnTo>
                  <a:lnTo>
                    <a:pt x="833664" y="1191347"/>
                  </a:lnTo>
                  <a:lnTo>
                    <a:pt x="832762" y="1192103"/>
                  </a:lnTo>
                  <a:lnTo>
                    <a:pt x="831859" y="1192861"/>
                  </a:lnTo>
                  <a:lnTo>
                    <a:pt x="830955" y="1193620"/>
                  </a:lnTo>
                  <a:lnTo>
                    <a:pt x="830049" y="1194381"/>
                  </a:lnTo>
                  <a:lnTo>
                    <a:pt x="829141" y="1195143"/>
                  </a:lnTo>
                  <a:lnTo>
                    <a:pt x="828232" y="1195906"/>
                  </a:lnTo>
                  <a:lnTo>
                    <a:pt x="827321" y="1196671"/>
                  </a:lnTo>
                  <a:lnTo>
                    <a:pt x="826409" y="1197437"/>
                  </a:lnTo>
                  <a:lnTo>
                    <a:pt x="825495" y="1198205"/>
                  </a:lnTo>
                  <a:lnTo>
                    <a:pt x="824579" y="1198974"/>
                  </a:lnTo>
                  <a:lnTo>
                    <a:pt x="823662" y="1199744"/>
                  </a:lnTo>
                  <a:lnTo>
                    <a:pt x="822743" y="1200516"/>
                  </a:lnTo>
                  <a:lnTo>
                    <a:pt x="821823" y="1201289"/>
                  </a:lnTo>
                  <a:lnTo>
                    <a:pt x="820901" y="1202064"/>
                  </a:lnTo>
                  <a:lnTo>
                    <a:pt x="819977" y="1202841"/>
                  </a:lnTo>
                  <a:lnTo>
                    <a:pt x="819051" y="1203619"/>
                  </a:lnTo>
                  <a:lnTo>
                    <a:pt x="818124" y="1204398"/>
                  </a:lnTo>
                  <a:lnTo>
                    <a:pt x="817195" y="1205179"/>
                  </a:lnTo>
                  <a:lnTo>
                    <a:pt x="816264" y="1205962"/>
                  </a:lnTo>
                  <a:lnTo>
                    <a:pt x="815331" y="1206746"/>
                  </a:lnTo>
                  <a:lnTo>
                    <a:pt x="814397" y="1207532"/>
                  </a:lnTo>
                  <a:lnTo>
                    <a:pt x="813461" y="1208319"/>
                  </a:lnTo>
                  <a:lnTo>
                    <a:pt x="812523" y="1209108"/>
                  </a:lnTo>
                  <a:lnTo>
                    <a:pt x="811583" y="1209898"/>
                  </a:lnTo>
                  <a:lnTo>
                    <a:pt x="810641" y="1210691"/>
                  </a:lnTo>
                  <a:lnTo>
                    <a:pt x="809698" y="1211485"/>
                  </a:lnTo>
                  <a:lnTo>
                    <a:pt x="808752" y="1212280"/>
                  </a:lnTo>
                  <a:lnTo>
                    <a:pt x="807805" y="1213077"/>
                  </a:lnTo>
                  <a:lnTo>
                    <a:pt x="806856" y="1213876"/>
                  </a:lnTo>
                  <a:lnTo>
                    <a:pt x="805904" y="1214677"/>
                  </a:lnTo>
                  <a:lnTo>
                    <a:pt x="804951" y="1215479"/>
                  </a:lnTo>
                  <a:lnTo>
                    <a:pt x="803996" y="1216283"/>
                  </a:lnTo>
                  <a:lnTo>
                    <a:pt x="803039" y="1217089"/>
                  </a:lnTo>
                  <a:lnTo>
                    <a:pt x="802080" y="1217897"/>
                  </a:lnTo>
                  <a:lnTo>
                    <a:pt x="801119" y="1218706"/>
                  </a:lnTo>
                  <a:lnTo>
                    <a:pt x="800156" y="1219518"/>
                  </a:lnTo>
                  <a:lnTo>
                    <a:pt x="799191" y="1220331"/>
                  </a:lnTo>
                  <a:lnTo>
                    <a:pt x="798224" y="1221146"/>
                  </a:lnTo>
                  <a:lnTo>
                    <a:pt x="797254" y="1221962"/>
                  </a:lnTo>
                  <a:lnTo>
                    <a:pt x="796283" y="1222781"/>
                  </a:lnTo>
                  <a:lnTo>
                    <a:pt x="795309" y="1223602"/>
                  </a:lnTo>
                  <a:lnTo>
                    <a:pt x="794334" y="1224424"/>
                  </a:lnTo>
                  <a:lnTo>
                    <a:pt x="793356" y="1225248"/>
                  </a:lnTo>
                  <a:lnTo>
                    <a:pt x="792376" y="1226075"/>
                  </a:lnTo>
                  <a:lnTo>
                    <a:pt x="791394" y="1226903"/>
                  </a:lnTo>
                  <a:lnTo>
                    <a:pt x="790409" y="1227733"/>
                  </a:lnTo>
                  <a:lnTo>
                    <a:pt x="789422" y="1228566"/>
                  </a:lnTo>
                  <a:lnTo>
                    <a:pt x="788433" y="1229400"/>
                  </a:lnTo>
                  <a:lnTo>
                    <a:pt x="787442" y="1230236"/>
                  </a:lnTo>
                  <a:lnTo>
                    <a:pt x="786448" y="1231074"/>
                  </a:lnTo>
                  <a:lnTo>
                    <a:pt x="785452" y="1231915"/>
                  </a:lnTo>
                  <a:lnTo>
                    <a:pt x="784454" y="1232757"/>
                  </a:lnTo>
                  <a:lnTo>
                    <a:pt x="783454" y="1233602"/>
                  </a:lnTo>
                  <a:lnTo>
                    <a:pt x="782450" y="1234449"/>
                  </a:lnTo>
                  <a:lnTo>
                    <a:pt x="781445" y="1235298"/>
                  </a:lnTo>
                  <a:lnTo>
                    <a:pt x="780437" y="1236149"/>
                  </a:lnTo>
                  <a:lnTo>
                    <a:pt x="779427" y="1237002"/>
                  </a:lnTo>
                  <a:lnTo>
                    <a:pt x="778414" y="1237858"/>
                  </a:lnTo>
                  <a:lnTo>
                    <a:pt x="777399" y="1238715"/>
                  </a:lnTo>
                  <a:lnTo>
                    <a:pt x="776381" y="1239575"/>
                  </a:lnTo>
                  <a:lnTo>
                    <a:pt x="775360" y="1240438"/>
                  </a:lnTo>
                  <a:lnTo>
                    <a:pt x="774337" y="1241302"/>
                  </a:lnTo>
                  <a:lnTo>
                    <a:pt x="773311" y="1242169"/>
                  </a:lnTo>
                  <a:lnTo>
                    <a:pt x="772283" y="1243038"/>
                  </a:lnTo>
                  <a:lnTo>
                    <a:pt x="771252" y="1243910"/>
                  </a:lnTo>
                  <a:lnTo>
                    <a:pt x="770219" y="1244784"/>
                  </a:lnTo>
                  <a:lnTo>
                    <a:pt x="769182" y="1245660"/>
                  </a:lnTo>
                  <a:lnTo>
                    <a:pt x="768143" y="1246539"/>
                  </a:lnTo>
                  <a:lnTo>
                    <a:pt x="767101" y="1247420"/>
                  </a:lnTo>
                  <a:lnTo>
                    <a:pt x="766057" y="1248304"/>
                  </a:lnTo>
                  <a:lnTo>
                    <a:pt x="765009" y="1249190"/>
                  </a:lnTo>
                  <a:lnTo>
                    <a:pt x="763959" y="1250079"/>
                  </a:lnTo>
                  <a:lnTo>
                    <a:pt x="762906" y="1250971"/>
                  </a:lnTo>
                  <a:lnTo>
                    <a:pt x="761850" y="1251865"/>
                  </a:lnTo>
                  <a:lnTo>
                    <a:pt x="760791" y="1252761"/>
                  </a:lnTo>
                  <a:lnTo>
                    <a:pt x="759729" y="1253660"/>
                  </a:lnTo>
                  <a:lnTo>
                    <a:pt x="758664" y="1254562"/>
                  </a:lnTo>
                  <a:lnTo>
                    <a:pt x="757596" y="1255467"/>
                  </a:lnTo>
                  <a:lnTo>
                    <a:pt x="756525" y="1256374"/>
                  </a:lnTo>
                  <a:lnTo>
                    <a:pt x="755451" y="1257284"/>
                  </a:lnTo>
                  <a:lnTo>
                    <a:pt x="754374" y="1258197"/>
                  </a:lnTo>
                  <a:lnTo>
                    <a:pt x="753294" y="1259112"/>
                  </a:lnTo>
                  <a:lnTo>
                    <a:pt x="752210" y="1260030"/>
                  </a:lnTo>
                  <a:lnTo>
                    <a:pt x="751123" y="1260952"/>
                  </a:lnTo>
                  <a:lnTo>
                    <a:pt x="750033" y="1261876"/>
                  </a:lnTo>
                  <a:lnTo>
                    <a:pt x="748940" y="1262803"/>
                  </a:lnTo>
                  <a:lnTo>
                    <a:pt x="747844" y="1263733"/>
                  </a:lnTo>
                  <a:lnTo>
                    <a:pt x="746744" y="1264666"/>
                  </a:lnTo>
                  <a:lnTo>
                    <a:pt x="745641" y="1265602"/>
                  </a:lnTo>
                  <a:lnTo>
                    <a:pt x="744534" y="1266541"/>
                  </a:lnTo>
                  <a:lnTo>
                    <a:pt x="743424" y="1267483"/>
                  </a:lnTo>
                  <a:lnTo>
                    <a:pt x="742311" y="1268428"/>
                  </a:lnTo>
                  <a:lnTo>
                    <a:pt x="741194" y="1269376"/>
                  </a:lnTo>
                  <a:lnTo>
                    <a:pt x="740073" y="1270328"/>
                  </a:lnTo>
                  <a:lnTo>
                    <a:pt x="738949" y="1271282"/>
                  </a:lnTo>
                  <a:lnTo>
                    <a:pt x="737821" y="1272240"/>
                  </a:lnTo>
                  <a:lnTo>
                    <a:pt x="736689" y="1273201"/>
                  </a:lnTo>
                  <a:lnTo>
                    <a:pt x="735554" y="1274166"/>
                  </a:lnTo>
                  <a:lnTo>
                    <a:pt x="734415" y="1275134"/>
                  </a:lnTo>
                  <a:lnTo>
                    <a:pt x="733273" y="1276105"/>
                  </a:lnTo>
                  <a:lnTo>
                    <a:pt x="732126" y="1277080"/>
                  </a:lnTo>
                  <a:lnTo>
                    <a:pt x="730976" y="1278058"/>
                  </a:lnTo>
                  <a:lnTo>
                    <a:pt x="729821" y="1279039"/>
                  </a:lnTo>
                  <a:lnTo>
                    <a:pt x="728663" y="1280025"/>
                  </a:lnTo>
                  <a:lnTo>
                    <a:pt x="727501" y="1281013"/>
                  </a:lnTo>
                  <a:lnTo>
                    <a:pt x="726334" y="1282006"/>
                  </a:lnTo>
                  <a:lnTo>
                    <a:pt x="725164" y="1283002"/>
                  </a:lnTo>
                  <a:lnTo>
                    <a:pt x="723989" y="1284001"/>
                  </a:lnTo>
                  <a:lnTo>
                    <a:pt x="722810" y="1285005"/>
                  </a:lnTo>
                  <a:lnTo>
                    <a:pt x="721627" y="1286012"/>
                  </a:lnTo>
                  <a:lnTo>
                    <a:pt x="720440" y="1287023"/>
                  </a:lnTo>
                  <a:lnTo>
                    <a:pt x="719249" y="1288038"/>
                  </a:lnTo>
                  <a:lnTo>
                    <a:pt x="718053" y="1289057"/>
                  </a:lnTo>
                  <a:lnTo>
                    <a:pt x="716852" y="1290080"/>
                  </a:lnTo>
                  <a:lnTo>
                    <a:pt x="715647" y="1291106"/>
                  </a:lnTo>
                  <a:lnTo>
                    <a:pt x="714438" y="1292137"/>
                  </a:lnTo>
                  <a:lnTo>
                    <a:pt x="713224" y="1293172"/>
                  </a:lnTo>
                  <a:lnTo>
                    <a:pt x="712005" y="1294211"/>
                  </a:lnTo>
                  <a:lnTo>
                    <a:pt x="710782" y="1295255"/>
                  </a:lnTo>
                  <a:lnTo>
                    <a:pt x="709554" y="1296302"/>
                  </a:lnTo>
                  <a:lnTo>
                    <a:pt x="708321" y="1297354"/>
                  </a:lnTo>
                  <a:lnTo>
                    <a:pt x="707083" y="1298411"/>
                  </a:lnTo>
                  <a:lnTo>
                    <a:pt x="705840" y="1299471"/>
                  </a:lnTo>
                  <a:lnTo>
                    <a:pt x="704593" y="1300536"/>
                  </a:lnTo>
                  <a:lnTo>
                    <a:pt x="703340" y="1301606"/>
                  </a:lnTo>
                  <a:lnTo>
                    <a:pt x="702082" y="1302680"/>
                  </a:lnTo>
                  <a:lnTo>
                    <a:pt x="700819" y="1303759"/>
                  </a:lnTo>
                  <a:lnTo>
                    <a:pt x="699551" y="1304843"/>
                  </a:lnTo>
                  <a:lnTo>
                    <a:pt x="698277" y="1305931"/>
                  </a:lnTo>
                  <a:lnTo>
                    <a:pt x="696998" y="1307025"/>
                  </a:lnTo>
                  <a:lnTo>
                    <a:pt x="695714" y="1308123"/>
                  </a:lnTo>
                  <a:lnTo>
                    <a:pt x="694424" y="1309226"/>
                  </a:lnTo>
                  <a:lnTo>
                    <a:pt x="693129" y="1310334"/>
                  </a:lnTo>
                  <a:lnTo>
                    <a:pt x="691827" y="1311447"/>
                  </a:lnTo>
                  <a:lnTo>
                    <a:pt x="690521" y="1312565"/>
                  </a:lnTo>
                  <a:lnTo>
                    <a:pt x="689208" y="1313689"/>
                  </a:lnTo>
                  <a:lnTo>
                    <a:pt x="687889" y="1314817"/>
                  </a:lnTo>
                  <a:lnTo>
                    <a:pt x="686565" y="1315951"/>
                  </a:lnTo>
                  <a:lnTo>
                    <a:pt x="685235" y="1317091"/>
                  </a:lnTo>
                  <a:lnTo>
                    <a:pt x="683898" y="1318236"/>
                  </a:lnTo>
                  <a:lnTo>
                    <a:pt x="682555" y="1319387"/>
                  </a:lnTo>
                  <a:lnTo>
                    <a:pt x="681206" y="1320543"/>
                  </a:lnTo>
                  <a:lnTo>
                    <a:pt x="679851" y="1321705"/>
                  </a:lnTo>
                  <a:lnTo>
                    <a:pt x="678489" y="1322873"/>
                  </a:lnTo>
                  <a:lnTo>
                    <a:pt x="677120" y="1324046"/>
                  </a:lnTo>
                  <a:lnTo>
                    <a:pt x="675745" y="1325226"/>
                  </a:lnTo>
                  <a:lnTo>
                    <a:pt x="674364" y="1326412"/>
                  </a:lnTo>
                  <a:lnTo>
                    <a:pt x="672975" y="1327604"/>
                  </a:lnTo>
                  <a:lnTo>
                    <a:pt x="671580" y="1328802"/>
                  </a:lnTo>
                  <a:lnTo>
                    <a:pt x="670177" y="1330006"/>
                  </a:lnTo>
                  <a:lnTo>
                    <a:pt x="668767" y="1331217"/>
                  </a:lnTo>
                  <a:lnTo>
                    <a:pt x="667351" y="1332435"/>
                  </a:lnTo>
                  <a:lnTo>
                    <a:pt x="665926" y="1333659"/>
                  </a:lnTo>
                  <a:lnTo>
                    <a:pt x="664495" y="1334889"/>
                  </a:lnTo>
                  <a:lnTo>
                    <a:pt x="663056" y="1336127"/>
                  </a:lnTo>
                  <a:lnTo>
                    <a:pt x="661609" y="1337371"/>
                  </a:lnTo>
                  <a:lnTo>
                    <a:pt x="660155" y="1338623"/>
                  </a:lnTo>
                  <a:lnTo>
                    <a:pt x="658692" y="1339881"/>
                  </a:lnTo>
                  <a:lnTo>
                    <a:pt x="657222" y="1341147"/>
                  </a:lnTo>
                  <a:lnTo>
                    <a:pt x="655743" y="1342420"/>
                  </a:lnTo>
                  <a:lnTo>
                    <a:pt x="654257" y="1343701"/>
                  </a:lnTo>
                  <a:lnTo>
                    <a:pt x="652761" y="1344989"/>
                  </a:lnTo>
                  <a:lnTo>
                    <a:pt x="651258" y="1346285"/>
                  </a:lnTo>
                  <a:lnTo>
                    <a:pt x="649746" y="1347589"/>
                  </a:lnTo>
                  <a:lnTo>
                    <a:pt x="648225" y="1348901"/>
                  </a:lnTo>
                  <a:lnTo>
                    <a:pt x="646695" y="1350221"/>
                  </a:lnTo>
                  <a:lnTo>
                    <a:pt x="645156" y="1351549"/>
                  </a:lnTo>
                  <a:lnTo>
                    <a:pt x="643607" y="1352885"/>
                  </a:lnTo>
                  <a:lnTo>
                    <a:pt x="642050" y="1354230"/>
                  </a:lnTo>
                  <a:lnTo>
                    <a:pt x="640483" y="1355584"/>
                  </a:lnTo>
                  <a:lnTo>
                    <a:pt x="638906" y="1356946"/>
                  </a:lnTo>
                  <a:lnTo>
                    <a:pt x="637319" y="1358317"/>
                  </a:lnTo>
                  <a:lnTo>
                    <a:pt x="635723" y="1359698"/>
                  </a:lnTo>
                  <a:lnTo>
                    <a:pt x="634116" y="1361087"/>
                  </a:lnTo>
                  <a:lnTo>
                    <a:pt x="632499" y="1362486"/>
                  </a:lnTo>
                  <a:lnTo>
                    <a:pt x="630871" y="1363895"/>
                  </a:lnTo>
                  <a:lnTo>
                    <a:pt x="629233" y="1365314"/>
                  </a:lnTo>
                  <a:lnTo>
                    <a:pt x="627584" y="1366742"/>
                  </a:lnTo>
                  <a:lnTo>
                    <a:pt x="625923" y="1368181"/>
                  </a:lnTo>
                  <a:lnTo>
                    <a:pt x="624252" y="1369629"/>
                  </a:lnTo>
                  <a:lnTo>
                    <a:pt x="622569" y="1371089"/>
                  </a:lnTo>
                  <a:lnTo>
                    <a:pt x="620874" y="1372559"/>
                  </a:lnTo>
                  <a:lnTo>
                    <a:pt x="619167" y="1374040"/>
                  </a:lnTo>
                  <a:lnTo>
                    <a:pt x="617448" y="1375532"/>
                  </a:lnTo>
                  <a:lnTo>
                    <a:pt x="615717" y="1377035"/>
                  </a:lnTo>
                  <a:lnTo>
                    <a:pt x="613973" y="1378550"/>
                  </a:lnTo>
                  <a:lnTo>
                    <a:pt x="612216" y="1380077"/>
                  </a:lnTo>
                  <a:lnTo>
                    <a:pt x="610446" y="1381615"/>
                  </a:lnTo>
                  <a:lnTo>
                    <a:pt x="608663" y="1383166"/>
                  </a:lnTo>
                  <a:lnTo>
                    <a:pt x="606866" y="1384730"/>
                  </a:lnTo>
                  <a:lnTo>
                    <a:pt x="605056" y="1386306"/>
                  </a:lnTo>
                  <a:lnTo>
                    <a:pt x="603231" y="1387895"/>
                  </a:lnTo>
                  <a:lnTo>
                    <a:pt x="601391" y="1389498"/>
                  </a:lnTo>
                  <a:lnTo>
                    <a:pt x="599537" y="1391114"/>
                  </a:lnTo>
                  <a:lnTo>
                    <a:pt x="597668" y="1392744"/>
                  </a:lnTo>
                  <a:lnTo>
                    <a:pt x="595783" y="1394388"/>
                  </a:lnTo>
                  <a:lnTo>
                    <a:pt x="593883" y="1396047"/>
                  </a:lnTo>
                  <a:lnTo>
                    <a:pt x="591966" y="1397721"/>
                  </a:lnTo>
                  <a:lnTo>
                    <a:pt x="590033" y="1399409"/>
                  </a:lnTo>
                  <a:lnTo>
                    <a:pt x="588084" y="1401114"/>
                  </a:lnTo>
                  <a:lnTo>
                    <a:pt x="586117" y="1402834"/>
                  </a:lnTo>
                  <a:lnTo>
                    <a:pt x="584132" y="1404570"/>
                  </a:lnTo>
                  <a:lnTo>
                    <a:pt x="582130" y="1406323"/>
                  </a:lnTo>
                  <a:lnTo>
                    <a:pt x="580110" y="1408092"/>
                  </a:lnTo>
                  <a:lnTo>
                    <a:pt x="578070" y="1409880"/>
                  </a:lnTo>
                  <a:lnTo>
                    <a:pt x="576011" y="1411685"/>
                  </a:lnTo>
                  <a:lnTo>
                    <a:pt x="573933" y="1413508"/>
                  </a:lnTo>
                  <a:lnTo>
                    <a:pt x="571835" y="1415350"/>
                  </a:lnTo>
                  <a:lnTo>
                    <a:pt x="569715" y="1417211"/>
                  </a:lnTo>
                  <a:lnTo>
                    <a:pt x="567575" y="1419092"/>
                  </a:lnTo>
                  <a:lnTo>
                    <a:pt x="565413" y="1420993"/>
                  </a:lnTo>
                  <a:lnTo>
                    <a:pt x="563229" y="1422915"/>
                  </a:lnTo>
                  <a:lnTo>
                    <a:pt x="561021" y="1424858"/>
                  </a:lnTo>
                  <a:lnTo>
                    <a:pt x="558791" y="1426824"/>
                  </a:lnTo>
                  <a:lnTo>
                    <a:pt x="556536" y="1428811"/>
                  </a:lnTo>
                  <a:lnTo>
                    <a:pt x="554257" y="1430822"/>
                  </a:lnTo>
                  <a:lnTo>
                    <a:pt x="551952" y="1432856"/>
                  </a:lnTo>
                  <a:lnTo>
                    <a:pt x="549621" y="1434915"/>
                  </a:lnTo>
                  <a:lnTo>
                    <a:pt x="547263" y="1436999"/>
                  </a:lnTo>
                  <a:lnTo>
                    <a:pt x="544878" y="1439109"/>
                  </a:lnTo>
                  <a:lnTo>
                    <a:pt x="542464" y="1441245"/>
                  </a:lnTo>
                  <a:lnTo>
                    <a:pt x="540021" y="1443410"/>
                  </a:lnTo>
                  <a:lnTo>
                    <a:pt x="537548" y="1445602"/>
                  </a:lnTo>
                  <a:lnTo>
                    <a:pt x="535044" y="1447824"/>
                  </a:lnTo>
                  <a:lnTo>
                    <a:pt x="532507" y="1450076"/>
                  </a:lnTo>
                  <a:lnTo>
                    <a:pt x="529938" y="1452359"/>
                  </a:lnTo>
                  <a:lnTo>
                    <a:pt x="527335" y="1454674"/>
                  </a:lnTo>
                  <a:lnTo>
                    <a:pt x="524696" y="1457023"/>
                  </a:lnTo>
                  <a:lnTo>
                    <a:pt x="522021" y="1459406"/>
                  </a:lnTo>
                  <a:lnTo>
                    <a:pt x="519309" y="1461824"/>
                  </a:lnTo>
                  <a:lnTo>
                    <a:pt x="516558" y="1464280"/>
                  </a:lnTo>
                  <a:lnTo>
                    <a:pt x="513766" y="1466774"/>
                  </a:lnTo>
                  <a:lnTo>
                    <a:pt x="510933" y="1469307"/>
                  </a:lnTo>
                  <a:lnTo>
                    <a:pt x="508057" y="1471882"/>
                  </a:lnTo>
                  <a:lnTo>
                    <a:pt x="505136" y="1474499"/>
                  </a:lnTo>
                  <a:lnTo>
                    <a:pt x="502168" y="1477161"/>
                  </a:lnTo>
                  <a:lnTo>
                    <a:pt x="499152" y="1479869"/>
                  </a:lnTo>
                  <a:lnTo>
                    <a:pt x="496087" y="1482626"/>
                  </a:lnTo>
                  <a:lnTo>
                    <a:pt x="492968" y="1485432"/>
                  </a:lnTo>
                  <a:lnTo>
                    <a:pt x="489796" y="1488291"/>
                  </a:lnTo>
                  <a:lnTo>
                    <a:pt x="486567" y="1491204"/>
                  </a:lnTo>
                  <a:lnTo>
                    <a:pt x="483279" y="1494174"/>
                  </a:lnTo>
                  <a:lnTo>
                    <a:pt x="479930" y="1497204"/>
                  </a:lnTo>
                  <a:lnTo>
                    <a:pt x="476516" y="1500296"/>
                  </a:lnTo>
                  <a:lnTo>
                    <a:pt x="473035" y="1503454"/>
                  </a:lnTo>
                  <a:lnTo>
                    <a:pt x="469483" y="1506680"/>
                  </a:lnTo>
                  <a:lnTo>
                    <a:pt x="465857" y="1509979"/>
                  </a:lnTo>
                  <a:lnTo>
                    <a:pt x="462154" y="1513353"/>
                  </a:lnTo>
                  <a:lnTo>
                    <a:pt x="458370" y="1516807"/>
                  </a:lnTo>
                  <a:lnTo>
                    <a:pt x="454499" y="1520346"/>
                  </a:lnTo>
                  <a:lnTo>
                    <a:pt x="450538" y="1523974"/>
                  </a:lnTo>
                  <a:lnTo>
                    <a:pt x="446482" y="1527695"/>
                  </a:lnTo>
                  <a:lnTo>
                    <a:pt x="442324" y="1531517"/>
                  </a:lnTo>
                  <a:lnTo>
                    <a:pt x="438060" y="1535445"/>
                  </a:lnTo>
                  <a:lnTo>
                    <a:pt x="433682" y="1539486"/>
                  </a:lnTo>
                  <a:lnTo>
                    <a:pt x="429184" y="1543647"/>
                  </a:lnTo>
                  <a:lnTo>
                    <a:pt x="424557" y="1547937"/>
                  </a:lnTo>
                  <a:lnTo>
                    <a:pt x="419793" y="1552365"/>
                  </a:lnTo>
                  <a:lnTo>
                    <a:pt x="414883" y="1556941"/>
                  </a:lnTo>
                  <a:lnTo>
                    <a:pt x="409815" y="1561676"/>
                  </a:lnTo>
                  <a:lnTo>
                    <a:pt x="404578" y="1566583"/>
                  </a:lnTo>
                  <a:lnTo>
                    <a:pt x="399158" y="1571677"/>
                  </a:lnTo>
                  <a:lnTo>
                    <a:pt x="393541" y="1576973"/>
                  </a:lnTo>
                  <a:lnTo>
                    <a:pt x="387709" y="1582491"/>
                  </a:lnTo>
                  <a:lnTo>
                    <a:pt x="381643" y="1588250"/>
                  </a:lnTo>
                  <a:lnTo>
                    <a:pt x="375321" y="1594277"/>
                  </a:lnTo>
                  <a:lnTo>
                    <a:pt x="368717" y="1600598"/>
                  </a:lnTo>
                  <a:lnTo>
                    <a:pt x="361802" y="1607247"/>
                  </a:lnTo>
                  <a:lnTo>
                    <a:pt x="354541" y="1614262"/>
                  </a:lnTo>
                  <a:lnTo>
                    <a:pt x="346893" y="1621691"/>
                  </a:lnTo>
                  <a:lnTo>
                    <a:pt x="338809" y="1629590"/>
                  </a:lnTo>
                  <a:lnTo>
                    <a:pt x="330230" y="1638025"/>
                  </a:lnTo>
                  <a:lnTo>
                    <a:pt x="321084" y="1647083"/>
                  </a:lnTo>
                  <a:lnTo>
                    <a:pt x="311281" y="1656868"/>
                  </a:lnTo>
                  <a:lnTo>
                    <a:pt x="300707" y="1667516"/>
                  </a:lnTo>
                  <a:lnTo>
                    <a:pt x="289216" y="1679205"/>
                  </a:lnTo>
                  <a:lnTo>
                    <a:pt x="276613" y="1692175"/>
                  </a:lnTo>
                  <a:lnTo>
                    <a:pt x="262636" y="1706758"/>
                  </a:lnTo>
                  <a:lnTo>
                    <a:pt x="246908" y="1723436"/>
                  </a:lnTo>
                  <a:lnTo>
                    <a:pt x="228872" y="1742945"/>
                  </a:lnTo>
                  <a:lnTo>
                    <a:pt x="207646" y="1766492"/>
                  </a:lnTo>
                  <a:lnTo>
                    <a:pt x="181696" y="1796257"/>
                  </a:lnTo>
                  <a:lnTo>
                    <a:pt x="147973" y="1836833"/>
                  </a:lnTo>
                  <a:lnTo>
                    <a:pt x="98789" y="1900818"/>
                  </a:lnTo>
                  <a:lnTo>
                    <a:pt x="0" y="2055031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1900" name="pl1008">
              <a:extLst>
                <a:ext uri="{FF2B5EF4-FFF2-40B4-BE49-F238E27FC236}">
                  <a16:creationId xmlns:a16="http://schemas.microsoft.com/office/drawing/2014/main" id="{53F20B4D-D797-5547-BD37-C7FA0E81B7BD}"/>
                </a:ext>
              </a:extLst>
            </p:cNvPr>
            <p:cNvSpPr/>
            <p:nvPr/>
          </p:nvSpPr>
          <p:spPr>
            <a:xfrm>
              <a:off x="1372465" y="983989"/>
              <a:ext cx="0" cy="2260534"/>
            </a:xfrm>
            <a:custGeom>
              <a:avLst/>
              <a:gdLst/>
              <a:ahLst/>
              <a:cxnLst/>
              <a:rect l="0" t="0" r="0" b="0"/>
              <a:pathLst>
                <a:path h="2260534">
                  <a:moveTo>
                    <a:pt x="0" y="22605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01" name="tx1009">
              <a:extLst>
                <a:ext uri="{FF2B5EF4-FFF2-40B4-BE49-F238E27FC236}">
                  <a16:creationId xmlns:a16="http://schemas.microsoft.com/office/drawing/2014/main" id="{D16FC1B7-79C6-2944-81C7-B86AC783BBDD}"/>
                </a:ext>
              </a:extLst>
            </p:cNvPr>
            <p:cNvSpPr/>
            <p:nvPr/>
          </p:nvSpPr>
          <p:spPr>
            <a:xfrm>
              <a:off x="1150942" y="28730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902" name="tx1010">
              <a:extLst>
                <a:ext uri="{FF2B5EF4-FFF2-40B4-BE49-F238E27FC236}">
                  <a16:creationId xmlns:a16="http://schemas.microsoft.com/office/drawing/2014/main" id="{4D10C013-BB08-2149-8B68-7DE3FD2AB289}"/>
                </a:ext>
              </a:extLst>
            </p:cNvPr>
            <p:cNvSpPr/>
            <p:nvPr/>
          </p:nvSpPr>
          <p:spPr>
            <a:xfrm>
              <a:off x="1150942" y="2447767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903" name="tx1011">
              <a:extLst>
                <a:ext uri="{FF2B5EF4-FFF2-40B4-BE49-F238E27FC236}">
                  <a16:creationId xmlns:a16="http://schemas.microsoft.com/office/drawing/2014/main" id="{1B52D746-D037-9A4E-A6A6-7D9E5358B9FC}"/>
                </a:ext>
              </a:extLst>
            </p:cNvPr>
            <p:cNvSpPr/>
            <p:nvPr/>
          </p:nvSpPr>
          <p:spPr>
            <a:xfrm>
              <a:off x="1150942" y="2022451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904" name="tx1012">
              <a:extLst>
                <a:ext uri="{FF2B5EF4-FFF2-40B4-BE49-F238E27FC236}">
                  <a16:creationId xmlns:a16="http://schemas.microsoft.com/office/drawing/2014/main" id="{8889D986-3915-A94C-8FF6-AA4AF8F6720B}"/>
                </a:ext>
              </a:extLst>
            </p:cNvPr>
            <p:cNvSpPr/>
            <p:nvPr/>
          </p:nvSpPr>
          <p:spPr>
            <a:xfrm>
              <a:off x="1150942" y="1597136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905" name="tx1013">
              <a:extLst>
                <a:ext uri="{FF2B5EF4-FFF2-40B4-BE49-F238E27FC236}">
                  <a16:creationId xmlns:a16="http://schemas.microsoft.com/office/drawing/2014/main" id="{F2800EA0-CC52-D04C-B541-A6C4238B2E45}"/>
                </a:ext>
              </a:extLst>
            </p:cNvPr>
            <p:cNvSpPr/>
            <p:nvPr/>
          </p:nvSpPr>
          <p:spPr>
            <a:xfrm>
              <a:off x="1150942" y="1171820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906" name="pl1014">
              <a:extLst>
                <a:ext uri="{FF2B5EF4-FFF2-40B4-BE49-F238E27FC236}">
                  <a16:creationId xmlns:a16="http://schemas.microsoft.com/office/drawing/2014/main" id="{6CF94B66-FFF5-0B42-BAD2-8B36C185821F}"/>
                </a:ext>
              </a:extLst>
            </p:cNvPr>
            <p:cNvSpPr/>
            <p:nvPr/>
          </p:nvSpPr>
          <p:spPr>
            <a:xfrm>
              <a:off x="1337671" y="2915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07" name="pl1015">
              <a:extLst>
                <a:ext uri="{FF2B5EF4-FFF2-40B4-BE49-F238E27FC236}">
                  <a16:creationId xmlns:a16="http://schemas.microsoft.com/office/drawing/2014/main" id="{6D783566-A1BE-544F-B5F4-C5F1C08BA068}"/>
                </a:ext>
              </a:extLst>
            </p:cNvPr>
            <p:cNvSpPr/>
            <p:nvPr/>
          </p:nvSpPr>
          <p:spPr>
            <a:xfrm>
              <a:off x="1337671" y="24904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08" name="pl1016">
              <a:extLst>
                <a:ext uri="{FF2B5EF4-FFF2-40B4-BE49-F238E27FC236}">
                  <a16:creationId xmlns:a16="http://schemas.microsoft.com/office/drawing/2014/main" id="{467D37CA-027C-9C47-B9B9-31840378F39C}"/>
                </a:ext>
              </a:extLst>
            </p:cNvPr>
            <p:cNvSpPr/>
            <p:nvPr/>
          </p:nvSpPr>
          <p:spPr>
            <a:xfrm>
              <a:off x="1337671" y="20651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09" name="pl1017">
              <a:extLst>
                <a:ext uri="{FF2B5EF4-FFF2-40B4-BE49-F238E27FC236}">
                  <a16:creationId xmlns:a16="http://schemas.microsoft.com/office/drawing/2014/main" id="{18B140DC-59F2-7A40-9A4E-49AC03F64C94}"/>
                </a:ext>
              </a:extLst>
            </p:cNvPr>
            <p:cNvSpPr/>
            <p:nvPr/>
          </p:nvSpPr>
          <p:spPr>
            <a:xfrm>
              <a:off x="1337671" y="16398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10" name="pl1018">
              <a:extLst>
                <a:ext uri="{FF2B5EF4-FFF2-40B4-BE49-F238E27FC236}">
                  <a16:creationId xmlns:a16="http://schemas.microsoft.com/office/drawing/2014/main" id="{CCC28C5B-F265-8142-AEE9-F9EBCB51BA3F}"/>
                </a:ext>
              </a:extLst>
            </p:cNvPr>
            <p:cNvSpPr/>
            <p:nvPr/>
          </p:nvSpPr>
          <p:spPr>
            <a:xfrm>
              <a:off x="1337671" y="12144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11" name="pl1019">
              <a:extLst>
                <a:ext uri="{FF2B5EF4-FFF2-40B4-BE49-F238E27FC236}">
                  <a16:creationId xmlns:a16="http://schemas.microsoft.com/office/drawing/2014/main" id="{92130A2F-732C-7D4E-87EE-FEDB3D3B09AA}"/>
                </a:ext>
              </a:extLst>
            </p:cNvPr>
            <p:cNvSpPr/>
            <p:nvPr/>
          </p:nvSpPr>
          <p:spPr>
            <a:xfrm>
              <a:off x="1372465" y="3244523"/>
              <a:ext cx="2215545" cy="0"/>
            </a:xfrm>
            <a:custGeom>
              <a:avLst/>
              <a:gdLst/>
              <a:ahLst/>
              <a:cxnLst/>
              <a:rect l="0" t="0" r="0" b="0"/>
              <a:pathLst>
                <a:path w="2215545">
                  <a:moveTo>
                    <a:pt x="0" y="0"/>
                  </a:moveTo>
                  <a:lnTo>
                    <a:pt x="22155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12" name="pl1020">
              <a:extLst>
                <a:ext uri="{FF2B5EF4-FFF2-40B4-BE49-F238E27FC236}">
                  <a16:creationId xmlns:a16="http://schemas.microsoft.com/office/drawing/2014/main" id="{51BE483A-54F9-8040-8F2F-B037509987F0}"/>
                </a:ext>
              </a:extLst>
            </p:cNvPr>
            <p:cNvSpPr/>
            <p:nvPr/>
          </p:nvSpPr>
          <p:spPr>
            <a:xfrm>
              <a:off x="1868138" y="32445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13" name="pl1021">
              <a:extLst>
                <a:ext uri="{FF2B5EF4-FFF2-40B4-BE49-F238E27FC236}">
                  <a16:creationId xmlns:a16="http://schemas.microsoft.com/office/drawing/2014/main" id="{25882FAF-A602-C149-8C9A-A07410F3C1F8}"/>
                </a:ext>
              </a:extLst>
            </p:cNvPr>
            <p:cNvSpPr/>
            <p:nvPr/>
          </p:nvSpPr>
          <p:spPr>
            <a:xfrm>
              <a:off x="2480238" y="32445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14" name="pl1022">
              <a:extLst>
                <a:ext uri="{FF2B5EF4-FFF2-40B4-BE49-F238E27FC236}">
                  <a16:creationId xmlns:a16="http://schemas.microsoft.com/office/drawing/2014/main" id="{0A7A873D-DA35-0140-8924-961F069CDBB7}"/>
                </a:ext>
              </a:extLst>
            </p:cNvPr>
            <p:cNvSpPr/>
            <p:nvPr/>
          </p:nvSpPr>
          <p:spPr>
            <a:xfrm>
              <a:off x="3092338" y="32445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1915" name="tx1023">
              <a:extLst>
                <a:ext uri="{FF2B5EF4-FFF2-40B4-BE49-F238E27FC236}">
                  <a16:creationId xmlns:a16="http://schemas.microsoft.com/office/drawing/2014/main" id="{58271F6F-A714-AA48-888E-46C0506D3A1E}"/>
                </a:ext>
              </a:extLst>
            </p:cNvPr>
            <p:cNvSpPr/>
            <p:nvPr/>
          </p:nvSpPr>
          <p:spPr>
            <a:xfrm>
              <a:off x="1817322" y="3306757"/>
              <a:ext cx="101631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916" name="tx1024">
              <a:extLst>
                <a:ext uri="{FF2B5EF4-FFF2-40B4-BE49-F238E27FC236}">
                  <a16:creationId xmlns:a16="http://schemas.microsoft.com/office/drawing/2014/main" id="{191602CF-95C1-8C40-952C-30095A9C5A6F}"/>
                </a:ext>
              </a:extLst>
            </p:cNvPr>
            <p:cNvSpPr/>
            <p:nvPr/>
          </p:nvSpPr>
          <p:spPr>
            <a:xfrm>
              <a:off x="2448454" y="33053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17" name="tx1025">
              <a:extLst>
                <a:ext uri="{FF2B5EF4-FFF2-40B4-BE49-F238E27FC236}">
                  <a16:creationId xmlns:a16="http://schemas.microsoft.com/office/drawing/2014/main" id="{AE8D96DF-A4A9-B34D-9388-4D1B83CB63DA}"/>
                </a:ext>
              </a:extLst>
            </p:cNvPr>
            <p:cNvSpPr/>
            <p:nvPr/>
          </p:nvSpPr>
          <p:spPr>
            <a:xfrm>
              <a:off x="3060554" y="330675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18" name="tx1026">
              <a:extLst>
                <a:ext uri="{FF2B5EF4-FFF2-40B4-BE49-F238E27FC236}">
                  <a16:creationId xmlns:a16="http://schemas.microsoft.com/office/drawing/2014/main" id="{363792B2-9CFD-3C4C-98D8-FC7D6045248C}"/>
                </a:ext>
              </a:extLst>
            </p:cNvPr>
            <p:cNvSpPr/>
            <p:nvPr/>
          </p:nvSpPr>
          <p:spPr>
            <a:xfrm>
              <a:off x="2134705" y="3454264"/>
              <a:ext cx="691064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Theoretical</a:t>
              </a:r>
            </a:p>
          </p:txBody>
        </p:sp>
        <p:sp>
          <p:nvSpPr>
            <p:cNvPr id="1919" name="tx1027">
              <a:extLst>
                <a:ext uri="{FF2B5EF4-FFF2-40B4-BE49-F238E27FC236}">
                  <a16:creationId xmlns:a16="http://schemas.microsoft.com/office/drawing/2014/main" id="{19D23315-EFE7-6C40-B6E3-635DCF488303}"/>
                </a:ext>
              </a:extLst>
            </p:cNvPr>
            <p:cNvSpPr/>
            <p:nvPr/>
          </p:nvSpPr>
          <p:spPr>
            <a:xfrm rot="-5400000">
              <a:off x="782376" y="2049466"/>
              <a:ext cx="473670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</p:grpSp>
      <p:sp>
        <p:nvSpPr>
          <p:cNvPr id="1920" name="TextBox 1919">
            <a:extLst>
              <a:ext uri="{FF2B5EF4-FFF2-40B4-BE49-F238E27FC236}">
                <a16:creationId xmlns:a16="http://schemas.microsoft.com/office/drawing/2014/main" id="{7AD5DD95-1307-5A44-AD24-2164261725D4}"/>
              </a:ext>
            </a:extLst>
          </p:cNvPr>
          <p:cNvSpPr txBox="1"/>
          <p:nvPr/>
        </p:nvSpPr>
        <p:spPr>
          <a:xfrm>
            <a:off x="7668344" y="436510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2D35"/>
                </a:solidFill>
              </a:rPr>
              <a:t>QQ plot</a:t>
            </a:r>
            <a:endParaRPr lang="ru-RU" sz="1200" dirty="0">
              <a:solidFill>
                <a:srgbClr val="FF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3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p2">
            <a:extLst>
              <a:ext uri="{FF2B5EF4-FFF2-40B4-BE49-F238E27FC236}">
                <a16:creationId xmlns:a16="http://schemas.microsoft.com/office/drawing/2014/main" id="{F6A469C5-08A4-A844-A0A0-C991DD304487}"/>
              </a:ext>
            </a:extLst>
          </p:cNvPr>
          <p:cNvGrpSpPr/>
          <p:nvPr/>
        </p:nvGrpSpPr>
        <p:grpSpPr>
          <a:xfrm>
            <a:off x="2377916" y="332656"/>
            <a:ext cx="6400800" cy="6400800"/>
            <a:chOff x="914400" y="914400"/>
            <a:chExt cx="6400800" cy="6400800"/>
          </a:xfrm>
        </p:grpSpPr>
        <p:sp>
          <p:nvSpPr>
            <p:cNvPr id="447" name="rc3">
              <a:extLst>
                <a:ext uri="{FF2B5EF4-FFF2-40B4-BE49-F238E27FC236}">
                  <a16:creationId xmlns:a16="http://schemas.microsoft.com/office/drawing/2014/main" id="{C8AA063B-D897-0643-9316-8ABE5BBDAD51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48" name="pl4">
              <a:extLst>
                <a:ext uri="{FF2B5EF4-FFF2-40B4-BE49-F238E27FC236}">
                  <a16:creationId xmlns:a16="http://schemas.microsoft.com/office/drawing/2014/main" id="{6737DBD3-2B00-7E47-B69E-49B0F9374C37}"/>
                </a:ext>
              </a:extLst>
            </p:cNvPr>
            <p:cNvSpPr/>
            <p:nvPr/>
          </p:nvSpPr>
          <p:spPr>
            <a:xfrm>
              <a:off x="154263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5">
              <a:extLst>
                <a:ext uri="{FF2B5EF4-FFF2-40B4-BE49-F238E27FC236}">
                  <a16:creationId xmlns:a16="http://schemas.microsoft.com/office/drawing/2014/main" id="{FF59C7C3-31DF-EC49-AE54-CCCE8094F867}"/>
                </a:ext>
              </a:extLst>
            </p:cNvPr>
            <p:cNvSpPr/>
            <p:nvPr/>
          </p:nvSpPr>
          <p:spPr>
            <a:xfrm>
              <a:off x="320082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6">
              <a:extLst>
                <a:ext uri="{FF2B5EF4-FFF2-40B4-BE49-F238E27FC236}">
                  <a16:creationId xmlns:a16="http://schemas.microsoft.com/office/drawing/2014/main" id="{BC402A98-2F79-F441-95FD-F35F8C7C1D9E}"/>
                </a:ext>
              </a:extLst>
            </p:cNvPr>
            <p:cNvSpPr/>
            <p:nvPr/>
          </p:nvSpPr>
          <p:spPr>
            <a:xfrm>
              <a:off x="4859021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7">
              <a:extLst>
                <a:ext uri="{FF2B5EF4-FFF2-40B4-BE49-F238E27FC236}">
                  <a16:creationId xmlns:a16="http://schemas.microsoft.com/office/drawing/2014/main" id="{54611E1D-3D89-D74D-8F10-EA3776549926}"/>
                </a:ext>
              </a:extLst>
            </p:cNvPr>
            <p:cNvSpPr/>
            <p:nvPr/>
          </p:nvSpPr>
          <p:spPr>
            <a:xfrm>
              <a:off x="6517216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8">
              <a:extLst>
                <a:ext uri="{FF2B5EF4-FFF2-40B4-BE49-F238E27FC236}">
                  <a16:creationId xmlns:a16="http://schemas.microsoft.com/office/drawing/2014/main" id="{00CA3695-239E-B04C-9AE9-D00DA765E4AA}"/>
                </a:ext>
              </a:extLst>
            </p:cNvPr>
            <p:cNvSpPr/>
            <p:nvPr/>
          </p:nvSpPr>
          <p:spPr>
            <a:xfrm>
              <a:off x="1340709" y="6374782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9">
              <a:extLst>
                <a:ext uri="{FF2B5EF4-FFF2-40B4-BE49-F238E27FC236}">
                  <a16:creationId xmlns:a16="http://schemas.microsoft.com/office/drawing/2014/main" id="{C603F216-E2E3-A144-AF2A-0117FDF5EA87}"/>
                </a:ext>
              </a:extLst>
            </p:cNvPr>
            <p:cNvSpPr/>
            <p:nvPr/>
          </p:nvSpPr>
          <p:spPr>
            <a:xfrm>
              <a:off x="1340709" y="5847441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0">
              <a:extLst>
                <a:ext uri="{FF2B5EF4-FFF2-40B4-BE49-F238E27FC236}">
                  <a16:creationId xmlns:a16="http://schemas.microsoft.com/office/drawing/2014/main" id="{72BAAFD4-4D96-424F-8D1C-48BCA642005F}"/>
                </a:ext>
              </a:extLst>
            </p:cNvPr>
            <p:cNvSpPr/>
            <p:nvPr/>
          </p:nvSpPr>
          <p:spPr>
            <a:xfrm>
              <a:off x="1340709" y="5320100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11">
              <a:extLst>
                <a:ext uri="{FF2B5EF4-FFF2-40B4-BE49-F238E27FC236}">
                  <a16:creationId xmlns:a16="http://schemas.microsoft.com/office/drawing/2014/main" id="{387CD07B-6D29-AF43-87EB-6A1E091460F0}"/>
                </a:ext>
              </a:extLst>
            </p:cNvPr>
            <p:cNvSpPr/>
            <p:nvPr/>
          </p:nvSpPr>
          <p:spPr>
            <a:xfrm>
              <a:off x="1340709" y="4792759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12">
              <a:extLst>
                <a:ext uri="{FF2B5EF4-FFF2-40B4-BE49-F238E27FC236}">
                  <a16:creationId xmlns:a16="http://schemas.microsoft.com/office/drawing/2014/main" id="{E7C51171-4138-C241-9BEC-8ED622DB1ECB}"/>
                </a:ext>
              </a:extLst>
            </p:cNvPr>
            <p:cNvSpPr/>
            <p:nvPr/>
          </p:nvSpPr>
          <p:spPr>
            <a:xfrm>
              <a:off x="1340709" y="4265418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13">
              <a:extLst>
                <a:ext uri="{FF2B5EF4-FFF2-40B4-BE49-F238E27FC236}">
                  <a16:creationId xmlns:a16="http://schemas.microsoft.com/office/drawing/2014/main" id="{F397C87D-27FC-E641-98F8-505DBF386867}"/>
                </a:ext>
              </a:extLst>
            </p:cNvPr>
            <p:cNvSpPr/>
            <p:nvPr/>
          </p:nvSpPr>
          <p:spPr>
            <a:xfrm>
              <a:off x="1340709" y="3738077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14">
              <a:extLst>
                <a:ext uri="{FF2B5EF4-FFF2-40B4-BE49-F238E27FC236}">
                  <a16:creationId xmlns:a16="http://schemas.microsoft.com/office/drawing/2014/main" id="{FA1C1468-64B6-A744-B4DF-C7F49FF61C51}"/>
                </a:ext>
              </a:extLst>
            </p:cNvPr>
            <p:cNvSpPr/>
            <p:nvPr/>
          </p:nvSpPr>
          <p:spPr>
            <a:xfrm>
              <a:off x="1340709" y="3210736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15">
              <a:extLst>
                <a:ext uri="{FF2B5EF4-FFF2-40B4-BE49-F238E27FC236}">
                  <a16:creationId xmlns:a16="http://schemas.microsoft.com/office/drawing/2014/main" id="{024251E9-AE2F-DB41-A8B6-5D0DF0E03E31}"/>
                </a:ext>
              </a:extLst>
            </p:cNvPr>
            <p:cNvSpPr/>
            <p:nvPr/>
          </p:nvSpPr>
          <p:spPr>
            <a:xfrm>
              <a:off x="1340709" y="268339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16">
              <a:extLst>
                <a:ext uri="{FF2B5EF4-FFF2-40B4-BE49-F238E27FC236}">
                  <a16:creationId xmlns:a16="http://schemas.microsoft.com/office/drawing/2014/main" id="{8452612E-9BC7-7A4A-A6EC-A24343FA3056}"/>
                </a:ext>
              </a:extLst>
            </p:cNvPr>
            <p:cNvSpPr/>
            <p:nvPr/>
          </p:nvSpPr>
          <p:spPr>
            <a:xfrm>
              <a:off x="1340709" y="215605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17">
              <a:extLst>
                <a:ext uri="{FF2B5EF4-FFF2-40B4-BE49-F238E27FC236}">
                  <a16:creationId xmlns:a16="http://schemas.microsoft.com/office/drawing/2014/main" id="{59681AD6-37A0-2F42-940B-3753F47C9F67}"/>
                </a:ext>
              </a:extLst>
            </p:cNvPr>
            <p:cNvSpPr/>
            <p:nvPr/>
          </p:nvSpPr>
          <p:spPr>
            <a:xfrm>
              <a:off x="1340709" y="1628714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18">
              <a:extLst>
                <a:ext uri="{FF2B5EF4-FFF2-40B4-BE49-F238E27FC236}">
                  <a16:creationId xmlns:a16="http://schemas.microsoft.com/office/drawing/2014/main" id="{C9512C87-8F5C-6947-9F47-47B70FDB9568}"/>
                </a:ext>
              </a:extLst>
            </p:cNvPr>
            <p:cNvSpPr/>
            <p:nvPr/>
          </p:nvSpPr>
          <p:spPr>
            <a:xfrm>
              <a:off x="2371727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19">
              <a:extLst>
                <a:ext uri="{FF2B5EF4-FFF2-40B4-BE49-F238E27FC236}">
                  <a16:creationId xmlns:a16="http://schemas.microsoft.com/office/drawing/2014/main" id="{A7C121C8-044E-3049-B217-0842650E6F9E}"/>
                </a:ext>
              </a:extLst>
            </p:cNvPr>
            <p:cNvSpPr/>
            <p:nvPr/>
          </p:nvSpPr>
          <p:spPr>
            <a:xfrm>
              <a:off x="4029923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20">
              <a:extLst>
                <a:ext uri="{FF2B5EF4-FFF2-40B4-BE49-F238E27FC236}">
                  <a16:creationId xmlns:a16="http://schemas.microsoft.com/office/drawing/2014/main" id="{D3A8B4B5-1108-464C-80D6-DAB6110ABF5A}"/>
                </a:ext>
              </a:extLst>
            </p:cNvPr>
            <p:cNvSpPr/>
            <p:nvPr/>
          </p:nvSpPr>
          <p:spPr>
            <a:xfrm>
              <a:off x="5688119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21">
              <a:extLst>
                <a:ext uri="{FF2B5EF4-FFF2-40B4-BE49-F238E27FC236}">
                  <a16:creationId xmlns:a16="http://schemas.microsoft.com/office/drawing/2014/main" id="{9698A245-40DD-4E4B-ABB1-4FCECA17197B}"/>
                </a:ext>
              </a:extLst>
            </p:cNvPr>
            <p:cNvSpPr/>
            <p:nvPr/>
          </p:nvSpPr>
          <p:spPr>
            <a:xfrm>
              <a:off x="1976791" y="1203993"/>
              <a:ext cx="4286069" cy="424720"/>
            </a:xfrm>
            <a:custGeom>
              <a:avLst/>
              <a:gdLst/>
              <a:ahLst/>
              <a:cxnLst/>
              <a:rect l="0" t="0" r="0" b="0"/>
              <a:pathLst>
                <a:path w="4286069" h="424720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  <a:lnTo>
                    <a:pt x="4286069" y="424720"/>
                  </a:lnTo>
                  <a:lnTo>
                    <a:pt x="4275564" y="424720"/>
                  </a:lnTo>
                  <a:lnTo>
                    <a:pt x="4265059" y="424720"/>
                  </a:lnTo>
                  <a:lnTo>
                    <a:pt x="4254554" y="424720"/>
                  </a:lnTo>
                  <a:lnTo>
                    <a:pt x="4244049" y="424720"/>
                  </a:lnTo>
                  <a:lnTo>
                    <a:pt x="4233544" y="424720"/>
                  </a:lnTo>
                  <a:lnTo>
                    <a:pt x="4223039" y="424720"/>
                  </a:lnTo>
                  <a:lnTo>
                    <a:pt x="4212534" y="424720"/>
                  </a:lnTo>
                  <a:lnTo>
                    <a:pt x="4202029" y="424720"/>
                  </a:lnTo>
                  <a:lnTo>
                    <a:pt x="4191524" y="424720"/>
                  </a:lnTo>
                  <a:lnTo>
                    <a:pt x="4181019" y="424720"/>
                  </a:lnTo>
                  <a:lnTo>
                    <a:pt x="4170513" y="424720"/>
                  </a:lnTo>
                  <a:lnTo>
                    <a:pt x="4160008" y="424720"/>
                  </a:lnTo>
                  <a:lnTo>
                    <a:pt x="4149503" y="424720"/>
                  </a:lnTo>
                  <a:lnTo>
                    <a:pt x="4138998" y="424720"/>
                  </a:lnTo>
                  <a:lnTo>
                    <a:pt x="4128493" y="424720"/>
                  </a:lnTo>
                  <a:lnTo>
                    <a:pt x="4117988" y="424720"/>
                  </a:lnTo>
                  <a:lnTo>
                    <a:pt x="4107483" y="424720"/>
                  </a:lnTo>
                  <a:lnTo>
                    <a:pt x="4096978" y="424720"/>
                  </a:lnTo>
                  <a:lnTo>
                    <a:pt x="4086473" y="424720"/>
                  </a:lnTo>
                  <a:lnTo>
                    <a:pt x="4075968" y="424720"/>
                  </a:lnTo>
                  <a:lnTo>
                    <a:pt x="4065463" y="424720"/>
                  </a:lnTo>
                  <a:lnTo>
                    <a:pt x="4054958" y="424720"/>
                  </a:lnTo>
                  <a:lnTo>
                    <a:pt x="4044453" y="424720"/>
                  </a:lnTo>
                  <a:lnTo>
                    <a:pt x="4033947" y="424720"/>
                  </a:lnTo>
                  <a:lnTo>
                    <a:pt x="4023442" y="424720"/>
                  </a:lnTo>
                  <a:lnTo>
                    <a:pt x="4012937" y="424720"/>
                  </a:lnTo>
                  <a:lnTo>
                    <a:pt x="4002432" y="424720"/>
                  </a:lnTo>
                  <a:lnTo>
                    <a:pt x="3991927" y="424720"/>
                  </a:lnTo>
                  <a:lnTo>
                    <a:pt x="3981422" y="424720"/>
                  </a:lnTo>
                  <a:lnTo>
                    <a:pt x="3970917" y="424720"/>
                  </a:lnTo>
                  <a:lnTo>
                    <a:pt x="3960412" y="424720"/>
                  </a:lnTo>
                  <a:lnTo>
                    <a:pt x="3949907" y="424720"/>
                  </a:lnTo>
                  <a:lnTo>
                    <a:pt x="3939402" y="424720"/>
                  </a:lnTo>
                  <a:lnTo>
                    <a:pt x="3928897" y="424720"/>
                  </a:lnTo>
                  <a:lnTo>
                    <a:pt x="3918392" y="424720"/>
                  </a:lnTo>
                  <a:lnTo>
                    <a:pt x="3907887" y="424720"/>
                  </a:lnTo>
                  <a:lnTo>
                    <a:pt x="3897382" y="424720"/>
                  </a:lnTo>
                  <a:lnTo>
                    <a:pt x="3886876" y="424720"/>
                  </a:lnTo>
                  <a:lnTo>
                    <a:pt x="3876371" y="424720"/>
                  </a:lnTo>
                  <a:lnTo>
                    <a:pt x="3865866" y="424720"/>
                  </a:lnTo>
                  <a:lnTo>
                    <a:pt x="3855361" y="424720"/>
                  </a:lnTo>
                  <a:lnTo>
                    <a:pt x="3844856" y="424720"/>
                  </a:lnTo>
                  <a:lnTo>
                    <a:pt x="3834351" y="424720"/>
                  </a:lnTo>
                  <a:lnTo>
                    <a:pt x="3823846" y="424720"/>
                  </a:lnTo>
                  <a:lnTo>
                    <a:pt x="3813341" y="424720"/>
                  </a:lnTo>
                  <a:lnTo>
                    <a:pt x="3802836" y="424720"/>
                  </a:lnTo>
                  <a:lnTo>
                    <a:pt x="3792331" y="424720"/>
                  </a:lnTo>
                  <a:lnTo>
                    <a:pt x="3781826" y="424720"/>
                  </a:lnTo>
                  <a:lnTo>
                    <a:pt x="3771321" y="424720"/>
                  </a:lnTo>
                  <a:lnTo>
                    <a:pt x="3760816" y="424720"/>
                  </a:lnTo>
                  <a:lnTo>
                    <a:pt x="3750311" y="424720"/>
                  </a:lnTo>
                  <a:lnTo>
                    <a:pt x="3739805" y="424720"/>
                  </a:lnTo>
                  <a:lnTo>
                    <a:pt x="3729300" y="424720"/>
                  </a:lnTo>
                  <a:lnTo>
                    <a:pt x="3718795" y="424720"/>
                  </a:lnTo>
                  <a:lnTo>
                    <a:pt x="3708290" y="424720"/>
                  </a:lnTo>
                  <a:lnTo>
                    <a:pt x="3697785" y="424720"/>
                  </a:lnTo>
                  <a:lnTo>
                    <a:pt x="3687280" y="424720"/>
                  </a:lnTo>
                  <a:lnTo>
                    <a:pt x="3676775" y="424720"/>
                  </a:lnTo>
                  <a:lnTo>
                    <a:pt x="3666270" y="424720"/>
                  </a:lnTo>
                  <a:lnTo>
                    <a:pt x="3655765" y="424720"/>
                  </a:lnTo>
                  <a:lnTo>
                    <a:pt x="3645260" y="424720"/>
                  </a:lnTo>
                  <a:lnTo>
                    <a:pt x="3634755" y="424720"/>
                  </a:lnTo>
                  <a:lnTo>
                    <a:pt x="3624250" y="424720"/>
                  </a:lnTo>
                  <a:lnTo>
                    <a:pt x="3613745" y="424720"/>
                  </a:lnTo>
                  <a:lnTo>
                    <a:pt x="3603239" y="424720"/>
                  </a:lnTo>
                  <a:lnTo>
                    <a:pt x="3592734" y="424720"/>
                  </a:lnTo>
                  <a:lnTo>
                    <a:pt x="3582229" y="424720"/>
                  </a:lnTo>
                  <a:lnTo>
                    <a:pt x="3571724" y="424720"/>
                  </a:lnTo>
                  <a:lnTo>
                    <a:pt x="3561219" y="424720"/>
                  </a:lnTo>
                  <a:lnTo>
                    <a:pt x="3550714" y="424720"/>
                  </a:lnTo>
                  <a:lnTo>
                    <a:pt x="3540209" y="424720"/>
                  </a:lnTo>
                  <a:lnTo>
                    <a:pt x="3529704" y="424720"/>
                  </a:lnTo>
                  <a:lnTo>
                    <a:pt x="3519199" y="424720"/>
                  </a:lnTo>
                  <a:lnTo>
                    <a:pt x="3508694" y="424720"/>
                  </a:lnTo>
                  <a:lnTo>
                    <a:pt x="3498189" y="424720"/>
                  </a:lnTo>
                  <a:lnTo>
                    <a:pt x="3487684" y="424720"/>
                  </a:lnTo>
                  <a:lnTo>
                    <a:pt x="3477179" y="424720"/>
                  </a:lnTo>
                  <a:lnTo>
                    <a:pt x="3466674" y="424720"/>
                  </a:lnTo>
                  <a:lnTo>
                    <a:pt x="3456168" y="424720"/>
                  </a:lnTo>
                  <a:lnTo>
                    <a:pt x="3445663" y="424720"/>
                  </a:lnTo>
                  <a:lnTo>
                    <a:pt x="3435158" y="424720"/>
                  </a:lnTo>
                  <a:lnTo>
                    <a:pt x="3424653" y="424720"/>
                  </a:lnTo>
                  <a:lnTo>
                    <a:pt x="3414148" y="424720"/>
                  </a:lnTo>
                  <a:lnTo>
                    <a:pt x="3403643" y="424720"/>
                  </a:lnTo>
                  <a:lnTo>
                    <a:pt x="3393138" y="424720"/>
                  </a:lnTo>
                  <a:lnTo>
                    <a:pt x="3382633" y="424720"/>
                  </a:lnTo>
                  <a:lnTo>
                    <a:pt x="3372128" y="424720"/>
                  </a:lnTo>
                  <a:lnTo>
                    <a:pt x="3361623" y="424720"/>
                  </a:lnTo>
                  <a:lnTo>
                    <a:pt x="3351118" y="424720"/>
                  </a:lnTo>
                  <a:lnTo>
                    <a:pt x="3340613" y="424720"/>
                  </a:lnTo>
                  <a:lnTo>
                    <a:pt x="3330108" y="424720"/>
                  </a:lnTo>
                  <a:lnTo>
                    <a:pt x="3319603" y="424720"/>
                  </a:lnTo>
                  <a:lnTo>
                    <a:pt x="3309097" y="424720"/>
                  </a:lnTo>
                  <a:lnTo>
                    <a:pt x="3298592" y="424720"/>
                  </a:lnTo>
                  <a:lnTo>
                    <a:pt x="3288087" y="424720"/>
                  </a:lnTo>
                  <a:lnTo>
                    <a:pt x="3277582" y="424720"/>
                  </a:lnTo>
                  <a:lnTo>
                    <a:pt x="3267077" y="424720"/>
                  </a:lnTo>
                  <a:lnTo>
                    <a:pt x="3256572" y="424720"/>
                  </a:lnTo>
                  <a:lnTo>
                    <a:pt x="3246067" y="424720"/>
                  </a:lnTo>
                  <a:lnTo>
                    <a:pt x="3235562" y="424720"/>
                  </a:lnTo>
                  <a:lnTo>
                    <a:pt x="3225057" y="424720"/>
                  </a:lnTo>
                  <a:lnTo>
                    <a:pt x="3214552" y="424720"/>
                  </a:lnTo>
                  <a:lnTo>
                    <a:pt x="3204047" y="424720"/>
                  </a:lnTo>
                  <a:lnTo>
                    <a:pt x="3193542" y="424720"/>
                  </a:lnTo>
                  <a:lnTo>
                    <a:pt x="3183037" y="424720"/>
                  </a:lnTo>
                  <a:lnTo>
                    <a:pt x="3172532" y="424720"/>
                  </a:lnTo>
                  <a:lnTo>
                    <a:pt x="3162026" y="424720"/>
                  </a:lnTo>
                  <a:lnTo>
                    <a:pt x="3151521" y="424720"/>
                  </a:lnTo>
                  <a:lnTo>
                    <a:pt x="3141016" y="424720"/>
                  </a:lnTo>
                  <a:lnTo>
                    <a:pt x="3130511" y="424720"/>
                  </a:lnTo>
                  <a:lnTo>
                    <a:pt x="3120006" y="424720"/>
                  </a:lnTo>
                  <a:lnTo>
                    <a:pt x="3109501" y="424720"/>
                  </a:lnTo>
                  <a:lnTo>
                    <a:pt x="3098996" y="424720"/>
                  </a:lnTo>
                  <a:lnTo>
                    <a:pt x="3088491" y="424720"/>
                  </a:lnTo>
                  <a:lnTo>
                    <a:pt x="3077986" y="424720"/>
                  </a:lnTo>
                  <a:lnTo>
                    <a:pt x="3067481" y="424720"/>
                  </a:lnTo>
                  <a:lnTo>
                    <a:pt x="3056976" y="424720"/>
                  </a:lnTo>
                  <a:lnTo>
                    <a:pt x="3046471" y="424720"/>
                  </a:lnTo>
                  <a:lnTo>
                    <a:pt x="3035966" y="424720"/>
                  </a:lnTo>
                  <a:lnTo>
                    <a:pt x="3025460" y="424720"/>
                  </a:lnTo>
                  <a:lnTo>
                    <a:pt x="3014955" y="424720"/>
                  </a:lnTo>
                  <a:lnTo>
                    <a:pt x="3004450" y="424720"/>
                  </a:lnTo>
                  <a:lnTo>
                    <a:pt x="2993945" y="424720"/>
                  </a:lnTo>
                  <a:lnTo>
                    <a:pt x="2983440" y="424720"/>
                  </a:lnTo>
                  <a:lnTo>
                    <a:pt x="2972935" y="424720"/>
                  </a:lnTo>
                  <a:lnTo>
                    <a:pt x="2962430" y="424720"/>
                  </a:lnTo>
                  <a:lnTo>
                    <a:pt x="2951925" y="424720"/>
                  </a:lnTo>
                  <a:lnTo>
                    <a:pt x="2941420" y="424720"/>
                  </a:lnTo>
                  <a:lnTo>
                    <a:pt x="2930915" y="424720"/>
                  </a:lnTo>
                  <a:lnTo>
                    <a:pt x="2920410" y="424720"/>
                  </a:lnTo>
                  <a:lnTo>
                    <a:pt x="2909905" y="424720"/>
                  </a:lnTo>
                  <a:lnTo>
                    <a:pt x="2899400" y="424720"/>
                  </a:lnTo>
                  <a:lnTo>
                    <a:pt x="2888895" y="424720"/>
                  </a:lnTo>
                  <a:lnTo>
                    <a:pt x="2878389" y="424720"/>
                  </a:lnTo>
                  <a:lnTo>
                    <a:pt x="2867884" y="424720"/>
                  </a:lnTo>
                  <a:lnTo>
                    <a:pt x="2857379" y="424720"/>
                  </a:lnTo>
                  <a:lnTo>
                    <a:pt x="2846874" y="424720"/>
                  </a:lnTo>
                  <a:lnTo>
                    <a:pt x="2836369" y="424720"/>
                  </a:lnTo>
                  <a:lnTo>
                    <a:pt x="2825864" y="424720"/>
                  </a:lnTo>
                  <a:lnTo>
                    <a:pt x="2815359" y="424720"/>
                  </a:lnTo>
                  <a:lnTo>
                    <a:pt x="2804854" y="424720"/>
                  </a:lnTo>
                  <a:lnTo>
                    <a:pt x="2794349" y="424720"/>
                  </a:lnTo>
                  <a:lnTo>
                    <a:pt x="2783844" y="424720"/>
                  </a:lnTo>
                  <a:lnTo>
                    <a:pt x="2773339" y="424720"/>
                  </a:lnTo>
                  <a:lnTo>
                    <a:pt x="2762834" y="424720"/>
                  </a:lnTo>
                  <a:lnTo>
                    <a:pt x="2752329" y="424720"/>
                  </a:lnTo>
                  <a:lnTo>
                    <a:pt x="2741824" y="424720"/>
                  </a:lnTo>
                  <a:lnTo>
                    <a:pt x="2731318" y="424720"/>
                  </a:lnTo>
                  <a:lnTo>
                    <a:pt x="2720813" y="424720"/>
                  </a:lnTo>
                  <a:lnTo>
                    <a:pt x="2710308" y="424720"/>
                  </a:lnTo>
                  <a:lnTo>
                    <a:pt x="2699803" y="424720"/>
                  </a:lnTo>
                  <a:lnTo>
                    <a:pt x="2689298" y="424720"/>
                  </a:lnTo>
                  <a:lnTo>
                    <a:pt x="2678793" y="424720"/>
                  </a:lnTo>
                  <a:lnTo>
                    <a:pt x="2668288" y="424720"/>
                  </a:lnTo>
                  <a:lnTo>
                    <a:pt x="2657783" y="424720"/>
                  </a:lnTo>
                  <a:lnTo>
                    <a:pt x="2647278" y="424720"/>
                  </a:lnTo>
                  <a:lnTo>
                    <a:pt x="2636773" y="424720"/>
                  </a:lnTo>
                  <a:lnTo>
                    <a:pt x="2626268" y="424720"/>
                  </a:lnTo>
                  <a:lnTo>
                    <a:pt x="2615763" y="424720"/>
                  </a:lnTo>
                  <a:lnTo>
                    <a:pt x="2605258" y="424720"/>
                  </a:lnTo>
                  <a:lnTo>
                    <a:pt x="2594752" y="424720"/>
                  </a:lnTo>
                  <a:lnTo>
                    <a:pt x="2584247" y="424720"/>
                  </a:lnTo>
                  <a:lnTo>
                    <a:pt x="2573742" y="424720"/>
                  </a:lnTo>
                  <a:lnTo>
                    <a:pt x="2563237" y="424720"/>
                  </a:lnTo>
                  <a:lnTo>
                    <a:pt x="2552732" y="424720"/>
                  </a:lnTo>
                  <a:lnTo>
                    <a:pt x="2542227" y="424720"/>
                  </a:lnTo>
                  <a:lnTo>
                    <a:pt x="2531722" y="424720"/>
                  </a:lnTo>
                  <a:lnTo>
                    <a:pt x="2521217" y="424720"/>
                  </a:lnTo>
                  <a:lnTo>
                    <a:pt x="2510712" y="424720"/>
                  </a:lnTo>
                  <a:lnTo>
                    <a:pt x="2500207" y="424720"/>
                  </a:lnTo>
                  <a:lnTo>
                    <a:pt x="2489702" y="424720"/>
                  </a:lnTo>
                  <a:lnTo>
                    <a:pt x="2479197" y="424720"/>
                  </a:lnTo>
                  <a:lnTo>
                    <a:pt x="2468692" y="424720"/>
                  </a:lnTo>
                  <a:lnTo>
                    <a:pt x="2458187" y="424720"/>
                  </a:lnTo>
                  <a:lnTo>
                    <a:pt x="2447681" y="424720"/>
                  </a:lnTo>
                  <a:lnTo>
                    <a:pt x="2437176" y="424720"/>
                  </a:lnTo>
                  <a:lnTo>
                    <a:pt x="2426671" y="424720"/>
                  </a:lnTo>
                  <a:lnTo>
                    <a:pt x="2416166" y="424720"/>
                  </a:lnTo>
                  <a:lnTo>
                    <a:pt x="2405661" y="424720"/>
                  </a:lnTo>
                  <a:lnTo>
                    <a:pt x="2395156" y="424720"/>
                  </a:lnTo>
                  <a:lnTo>
                    <a:pt x="2384651" y="424720"/>
                  </a:lnTo>
                  <a:lnTo>
                    <a:pt x="2374146" y="424720"/>
                  </a:lnTo>
                  <a:lnTo>
                    <a:pt x="2363641" y="424720"/>
                  </a:lnTo>
                  <a:lnTo>
                    <a:pt x="2353136" y="424720"/>
                  </a:lnTo>
                  <a:lnTo>
                    <a:pt x="2342631" y="424720"/>
                  </a:lnTo>
                  <a:lnTo>
                    <a:pt x="2332126" y="424720"/>
                  </a:lnTo>
                  <a:lnTo>
                    <a:pt x="2321621" y="424720"/>
                  </a:lnTo>
                  <a:lnTo>
                    <a:pt x="2311116" y="424720"/>
                  </a:lnTo>
                  <a:lnTo>
                    <a:pt x="2300610" y="424720"/>
                  </a:lnTo>
                  <a:lnTo>
                    <a:pt x="2290105" y="424720"/>
                  </a:lnTo>
                  <a:lnTo>
                    <a:pt x="2279600" y="424720"/>
                  </a:lnTo>
                  <a:lnTo>
                    <a:pt x="2269095" y="424720"/>
                  </a:lnTo>
                  <a:lnTo>
                    <a:pt x="2258590" y="424720"/>
                  </a:lnTo>
                  <a:lnTo>
                    <a:pt x="2248085" y="424720"/>
                  </a:lnTo>
                  <a:lnTo>
                    <a:pt x="2237580" y="424720"/>
                  </a:lnTo>
                  <a:lnTo>
                    <a:pt x="2227075" y="424720"/>
                  </a:lnTo>
                  <a:lnTo>
                    <a:pt x="2216570" y="424720"/>
                  </a:lnTo>
                  <a:lnTo>
                    <a:pt x="2206065" y="424720"/>
                  </a:lnTo>
                  <a:lnTo>
                    <a:pt x="2195560" y="424720"/>
                  </a:lnTo>
                  <a:lnTo>
                    <a:pt x="2185055" y="424720"/>
                  </a:lnTo>
                  <a:lnTo>
                    <a:pt x="2174550" y="424720"/>
                  </a:lnTo>
                  <a:lnTo>
                    <a:pt x="2164045" y="424720"/>
                  </a:lnTo>
                  <a:lnTo>
                    <a:pt x="2153539" y="424720"/>
                  </a:lnTo>
                  <a:lnTo>
                    <a:pt x="2143034" y="424720"/>
                  </a:lnTo>
                  <a:lnTo>
                    <a:pt x="2132529" y="424720"/>
                  </a:lnTo>
                  <a:lnTo>
                    <a:pt x="2122024" y="424720"/>
                  </a:lnTo>
                  <a:lnTo>
                    <a:pt x="2111519" y="424720"/>
                  </a:lnTo>
                  <a:lnTo>
                    <a:pt x="2101014" y="424720"/>
                  </a:lnTo>
                  <a:lnTo>
                    <a:pt x="2090509" y="424720"/>
                  </a:lnTo>
                  <a:lnTo>
                    <a:pt x="2080004" y="424720"/>
                  </a:lnTo>
                  <a:lnTo>
                    <a:pt x="2069499" y="424720"/>
                  </a:lnTo>
                  <a:lnTo>
                    <a:pt x="2058994" y="424720"/>
                  </a:lnTo>
                  <a:lnTo>
                    <a:pt x="2048489" y="424720"/>
                  </a:lnTo>
                  <a:lnTo>
                    <a:pt x="2037984" y="424720"/>
                  </a:lnTo>
                  <a:lnTo>
                    <a:pt x="2027479" y="424720"/>
                  </a:lnTo>
                  <a:lnTo>
                    <a:pt x="2016973" y="424720"/>
                  </a:lnTo>
                  <a:lnTo>
                    <a:pt x="2006468" y="424720"/>
                  </a:lnTo>
                  <a:lnTo>
                    <a:pt x="1995963" y="424720"/>
                  </a:lnTo>
                  <a:lnTo>
                    <a:pt x="1985458" y="424720"/>
                  </a:lnTo>
                  <a:lnTo>
                    <a:pt x="1974953" y="424720"/>
                  </a:lnTo>
                  <a:lnTo>
                    <a:pt x="1964448" y="424720"/>
                  </a:lnTo>
                  <a:lnTo>
                    <a:pt x="1953943" y="424720"/>
                  </a:lnTo>
                  <a:lnTo>
                    <a:pt x="1943438" y="424720"/>
                  </a:lnTo>
                  <a:lnTo>
                    <a:pt x="1932933" y="424720"/>
                  </a:lnTo>
                  <a:lnTo>
                    <a:pt x="1922428" y="424720"/>
                  </a:lnTo>
                  <a:lnTo>
                    <a:pt x="1911923" y="424720"/>
                  </a:lnTo>
                  <a:lnTo>
                    <a:pt x="1901418" y="424720"/>
                  </a:lnTo>
                  <a:lnTo>
                    <a:pt x="1890913" y="424720"/>
                  </a:lnTo>
                  <a:lnTo>
                    <a:pt x="1880408" y="424720"/>
                  </a:lnTo>
                  <a:lnTo>
                    <a:pt x="1869902" y="424720"/>
                  </a:lnTo>
                  <a:lnTo>
                    <a:pt x="1859397" y="424720"/>
                  </a:lnTo>
                  <a:lnTo>
                    <a:pt x="1848892" y="424720"/>
                  </a:lnTo>
                  <a:lnTo>
                    <a:pt x="1838387" y="424720"/>
                  </a:lnTo>
                  <a:lnTo>
                    <a:pt x="1827882" y="424720"/>
                  </a:lnTo>
                  <a:lnTo>
                    <a:pt x="1817377" y="424720"/>
                  </a:lnTo>
                  <a:lnTo>
                    <a:pt x="1806872" y="424720"/>
                  </a:lnTo>
                  <a:lnTo>
                    <a:pt x="1796367" y="424720"/>
                  </a:lnTo>
                  <a:lnTo>
                    <a:pt x="1785862" y="424720"/>
                  </a:lnTo>
                  <a:lnTo>
                    <a:pt x="1775357" y="424720"/>
                  </a:lnTo>
                  <a:lnTo>
                    <a:pt x="1764852" y="424720"/>
                  </a:lnTo>
                  <a:lnTo>
                    <a:pt x="1754347" y="424720"/>
                  </a:lnTo>
                  <a:lnTo>
                    <a:pt x="1743842" y="424720"/>
                  </a:lnTo>
                  <a:lnTo>
                    <a:pt x="1733337" y="424720"/>
                  </a:lnTo>
                  <a:lnTo>
                    <a:pt x="1722831" y="424720"/>
                  </a:lnTo>
                  <a:lnTo>
                    <a:pt x="1712326" y="424720"/>
                  </a:lnTo>
                  <a:lnTo>
                    <a:pt x="1701821" y="424720"/>
                  </a:lnTo>
                  <a:lnTo>
                    <a:pt x="1691316" y="424720"/>
                  </a:lnTo>
                  <a:lnTo>
                    <a:pt x="1680811" y="424720"/>
                  </a:lnTo>
                  <a:lnTo>
                    <a:pt x="1670306" y="424720"/>
                  </a:lnTo>
                  <a:lnTo>
                    <a:pt x="1659801" y="424720"/>
                  </a:lnTo>
                  <a:lnTo>
                    <a:pt x="1649296" y="424720"/>
                  </a:lnTo>
                  <a:lnTo>
                    <a:pt x="1638791" y="424720"/>
                  </a:lnTo>
                  <a:lnTo>
                    <a:pt x="1628286" y="424720"/>
                  </a:lnTo>
                  <a:lnTo>
                    <a:pt x="1617781" y="424720"/>
                  </a:lnTo>
                  <a:lnTo>
                    <a:pt x="1607276" y="424720"/>
                  </a:lnTo>
                  <a:lnTo>
                    <a:pt x="1596771" y="424720"/>
                  </a:lnTo>
                  <a:lnTo>
                    <a:pt x="1586266" y="424720"/>
                  </a:lnTo>
                  <a:lnTo>
                    <a:pt x="1575760" y="424720"/>
                  </a:lnTo>
                  <a:lnTo>
                    <a:pt x="1565255" y="424720"/>
                  </a:lnTo>
                  <a:lnTo>
                    <a:pt x="1554750" y="424720"/>
                  </a:lnTo>
                  <a:lnTo>
                    <a:pt x="1544245" y="424720"/>
                  </a:lnTo>
                  <a:lnTo>
                    <a:pt x="1533740" y="424720"/>
                  </a:lnTo>
                  <a:lnTo>
                    <a:pt x="1523235" y="424720"/>
                  </a:lnTo>
                  <a:lnTo>
                    <a:pt x="1512730" y="424720"/>
                  </a:lnTo>
                  <a:lnTo>
                    <a:pt x="1502225" y="424720"/>
                  </a:lnTo>
                  <a:lnTo>
                    <a:pt x="1491720" y="424720"/>
                  </a:lnTo>
                  <a:lnTo>
                    <a:pt x="1481215" y="424720"/>
                  </a:lnTo>
                  <a:lnTo>
                    <a:pt x="1470710" y="424720"/>
                  </a:lnTo>
                  <a:lnTo>
                    <a:pt x="1460205" y="424720"/>
                  </a:lnTo>
                  <a:lnTo>
                    <a:pt x="1449700" y="424720"/>
                  </a:lnTo>
                  <a:lnTo>
                    <a:pt x="1439194" y="424720"/>
                  </a:lnTo>
                  <a:lnTo>
                    <a:pt x="1428689" y="424720"/>
                  </a:lnTo>
                  <a:lnTo>
                    <a:pt x="1418184" y="424720"/>
                  </a:lnTo>
                  <a:lnTo>
                    <a:pt x="1407679" y="424720"/>
                  </a:lnTo>
                  <a:lnTo>
                    <a:pt x="1397174" y="424720"/>
                  </a:lnTo>
                  <a:lnTo>
                    <a:pt x="1386669" y="424720"/>
                  </a:lnTo>
                  <a:lnTo>
                    <a:pt x="1376164" y="424720"/>
                  </a:lnTo>
                  <a:lnTo>
                    <a:pt x="1365659" y="424720"/>
                  </a:lnTo>
                  <a:lnTo>
                    <a:pt x="1355154" y="424720"/>
                  </a:lnTo>
                  <a:lnTo>
                    <a:pt x="1344649" y="424720"/>
                  </a:lnTo>
                  <a:lnTo>
                    <a:pt x="1334144" y="424720"/>
                  </a:lnTo>
                  <a:lnTo>
                    <a:pt x="1323639" y="424720"/>
                  </a:lnTo>
                  <a:lnTo>
                    <a:pt x="1313134" y="424720"/>
                  </a:lnTo>
                  <a:lnTo>
                    <a:pt x="1302629" y="424720"/>
                  </a:lnTo>
                  <a:lnTo>
                    <a:pt x="1292123" y="424720"/>
                  </a:lnTo>
                  <a:lnTo>
                    <a:pt x="1281618" y="424720"/>
                  </a:lnTo>
                  <a:lnTo>
                    <a:pt x="1271113" y="424720"/>
                  </a:lnTo>
                  <a:lnTo>
                    <a:pt x="1260608" y="424720"/>
                  </a:lnTo>
                  <a:lnTo>
                    <a:pt x="1250103" y="424720"/>
                  </a:lnTo>
                  <a:lnTo>
                    <a:pt x="1239598" y="424720"/>
                  </a:lnTo>
                  <a:lnTo>
                    <a:pt x="1229093" y="424720"/>
                  </a:lnTo>
                  <a:lnTo>
                    <a:pt x="1218588" y="424720"/>
                  </a:lnTo>
                  <a:lnTo>
                    <a:pt x="1208083" y="424720"/>
                  </a:lnTo>
                  <a:lnTo>
                    <a:pt x="1197578" y="424720"/>
                  </a:lnTo>
                  <a:lnTo>
                    <a:pt x="1187073" y="424720"/>
                  </a:lnTo>
                  <a:lnTo>
                    <a:pt x="1176568" y="424720"/>
                  </a:lnTo>
                  <a:lnTo>
                    <a:pt x="1166063" y="424720"/>
                  </a:lnTo>
                  <a:lnTo>
                    <a:pt x="1155558" y="424720"/>
                  </a:lnTo>
                  <a:lnTo>
                    <a:pt x="1145052" y="424720"/>
                  </a:lnTo>
                  <a:lnTo>
                    <a:pt x="1134547" y="424720"/>
                  </a:lnTo>
                  <a:lnTo>
                    <a:pt x="1124042" y="424720"/>
                  </a:lnTo>
                  <a:lnTo>
                    <a:pt x="1113537" y="424720"/>
                  </a:lnTo>
                  <a:lnTo>
                    <a:pt x="1103032" y="424720"/>
                  </a:lnTo>
                  <a:lnTo>
                    <a:pt x="1092527" y="424720"/>
                  </a:lnTo>
                  <a:lnTo>
                    <a:pt x="1082022" y="424720"/>
                  </a:lnTo>
                  <a:lnTo>
                    <a:pt x="1071517" y="424720"/>
                  </a:lnTo>
                  <a:lnTo>
                    <a:pt x="1061012" y="424720"/>
                  </a:lnTo>
                  <a:lnTo>
                    <a:pt x="1050507" y="424720"/>
                  </a:lnTo>
                  <a:lnTo>
                    <a:pt x="1040002" y="424720"/>
                  </a:lnTo>
                  <a:lnTo>
                    <a:pt x="1029497" y="424720"/>
                  </a:lnTo>
                  <a:lnTo>
                    <a:pt x="1018992" y="424720"/>
                  </a:lnTo>
                  <a:lnTo>
                    <a:pt x="1008486" y="424720"/>
                  </a:lnTo>
                  <a:lnTo>
                    <a:pt x="997981" y="424720"/>
                  </a:lnTo>
                  <a:lnTo>
                    <a:pt x="987476" y="424720"/>
                  </a:lnTo>
                  <a:lnTo>
                    <a:pt x="976971" y="424720"/>
                  </a:lnTo>
                  <a:lnTo>
                    <a:pt x="966466" y="424720"/>
                  </a:lnTo>
                  <a:lnTo>
                    <a:pt x="955961" y="424720"/>
                  </a:lnTo>
                  <a:lnTo>
                    <a:pt x="945456" y="424720"/>
                  </a:lnTo>
                  <a:lnTo>
                    <a:pt x="934951" y="424720"/>
                  </a:lnTo>
                  <a:lnTo>
                    <a:pt x="924446" y="424720"/>
                  </a:lnTo>
                  <a:lnTo>
                    <a:pt x="913941" y="424720"/>
                  </a:lnTo>
                  <a:lnTo>
                    <a:pt x="903436" y="424720"/>
                  </a:lnTo>
                  <a:lnTo>
                    <a:pt x="892931" y="424720"/>
                  </a:lnTo>
                  <a:lnTo>
                    <a:pt x="882426" y="424720"/>
                  </a:lnTo>
                  <a:lnTo>
                    <a:pt x="871921" y="424720"/>
                  </a:lnTo>
                  <a:lnTo>
                    <a:pt x="861415" y="424720"/>
                  </a:lnTo>
                  <a:lnTo>
                    <a:pt x="850910" y="424720"/>
                  </a:lnTo>
                  <a:lnTo>
                    <a:pt x="840405" y="424720"/>
                  </a:lnTo>
                  <a:lnTo>
                    <a:pt x="829900" y="424720"/>
                  </a:lnTo>
                  <a:lnTo>
                    <a:pt x="819395" y="424720"/>
                  </a:lnTo>
                  <a:lnTo>
                    <a:pt x="808890" y="424720"/>
                  </a:lnTo>
                  <a:lnTo>
                    <a:pt x="798385" y="424720"/>
                  </a:lnTo>
                  <a:lnTo>
                    <a:pt x="787880" y="424720"/>
                  </a:lnTo>
                  <a:lnTo>
                    <a:pt x="777375" y="424720"/>
                  </a:lnTo>
                  <a:lnTo>
                    <a:pt x="766870" y="424720"/>
                  </a:lnTo>
                  <a:lnTo>
                    <a:pt x="756365" y="424720"/>
                  </a:lnTo>
                  <a:lnTo>
                    <a:pt x="745860" y="424720"/>
                  </a:lnTo>
                  <a:lnTo>
                    <a:pt x="735355" y="424720"/>
                  </a:lnTo>
                  <a:lnTo>
                    <a:pt x="724850" y="424720"/>
                  </a:lnTo>
                  <a:lnTo>
                    <a:pt x="714344" y="424720"/>
                  </a:lnTo>
                  <a:lnTo>
                    <a:pt x="703839" y="424720"/>
                  </a:lnTo>
                  <a:lnTo>
                    <a:pt x="693334" y="424720"/>
                  </a:lnTo>
                  <a:lnTo>
                    <a:pt x="682829" y="424720"/>
                  </a:lnTo>
                  <a:lnTo>
                    <a:pt x="672324" y="424720"/>
                  </a:lnTo>
                  <a:lnTo>
                    <a:pt x="661819" y="424720"/>
                  </a:lnTo>
                  <a:lnTo>
                    <a:pt x="651314" y="424720"/>
                  </a:lnTo>
                  <a:lnTo>
                    <a:pt x="640809" y="424720"/>
                  </a:lnTo>
                  <a:lnTo>
                    <a:pt x="630304" y="424720"/>
                  </a:lnTo>
                  <a:lnTo>
                    <a:pt x="619799" y="424720"/>
                  </a:lnTo>
                  <a:lnTo>
                    <a:pt x="609294" y="424720"/>
                  </a:lnTo>
                  <a:lnTo>
                    <a:pt x="598789" y="424720"/>
                  </a:lnTo>
                  <a:lnTo>
                    <a:pt x="588284" y="424720"/>
                  </a:lnTo>
                  <a:lnTo>
                    <a:pt x="577779" y="424720"/>
                  </a:lnTo>
                  <a:lnTo>
                    <a:pt x="567273" y="424720"/>
                  </a:lnTo>
                  <a:lnTo>
                    <a:pt x="556768" y="424720"/>
                  </a:lnTo>
                  <a:lnTo>
                    <a:pt x="546263" y="424720"/>
                  </a:lnTo>
                  <a:lnTo>
                    <a:pt x="535758" y="424720"/>
                  </a:lnTo>
                  <a:lnTo>
                    <a:pt x="525253" y="424720"/>
                  </a:lnTo>
                  <a:lnTo>
                    <a:pt x="514748" y="424720"/>
                  </a:lnTo>
                  <a:lnTo>
                    <a:pt x="504243" y="424720"/>
                  </a:lnTo>
                  <a:lnTo>
                    <a:pt x="493738" y="424720"/>
                  </a:lnTo>
                  <a:lnTo>
                    <a:pt x="483233" y="424720"/>
                  </a:lnTo>
                  <a:lnTo>
                    <a:pt x="472728" y="424720"/>
                  </a:lnTo>
                  <a:lnTo>
                    <a:pt x="462223" y="424720"/>
                  </a:lnTo>
                  <a:lnTo>
                    <a:pt x="451718" y="424720"/>
                  </a:lnTo>
                  <a:lnTo>
                    <a:pt x="441213" y="424720"/>
                  </a:lnTo>
                  <a:lnTo>
                    <a:pt x="430707" y="424720"/>
                  </a:lnTo>
                  <a:lnTo>
                    <a:pt x="420202" y="424720"/>
                  </a:lnTo>
                  <a:lnTo>
                    <a:pt x="409697" y="424720"/>
                  </a:lnTo>
                  <a:lnTo>
                    <a:pt x="399192" y="424720"/>
                  </a:lnTo>
                  <a:lnTo>
                    <a:pt x="388687" y="424720"/>
                  </a:lnTo>
                  <a:lnTo>
                    <a:pt x="378182" y="424720"/>
                  </a:lnTo>
                  <a:lnTo>
                    <a:pt x="367677" y="424720"/>
                  </a:lnTo>
                  <a:lnTo>
                    <a:pt x="357172" y="424720"/>
                  </a:lnTo>
                  <a:lnTo>
                    <a:pt x="346667" y="424720"/>
                  </a:lnTo>
                  <a:lnTo>
                    <a:pt x="336162" y="424720"/>
                  </a:lnTo>
                  <a:lnTo>
                    <a:pt x="325657" y="424720"/>
                  </a:lnTo>
                  <a:lnTo>
                    <a:pt x="315152" y="424720"/>
                  </a:lnTo>
                  <a:lnTo>
                    <a:pt x="304647" y="424720"/>
                  </a:lnTo>
                  <a:lnTo>
                    <a:pt x="294142" y="424720"/>
                  </a:lnTo>
                  <a:lnTo>
                    <a:pt x="283636" y="424720"/>
                  </a:lnTo>
                  <a:lnTo>
                    <a:pt x="273131" y="424720"/>
                  </a:lnTo>
                  <a:lnTo>
                    <a:pt x="262626" y="424720"/>
                  </a:lnTo>
                  <a:lnTo>
                    <a:pt x="252121" y="424720"/>
                  </a:lnTo>
                  <a:lnTo>
                    <a:pt x="241616" y="424720"/>
                  </a:lnTo>
                  <a:lnTo>
                    <a:pt x="231111" y="424720"/>
                  </a:lnTo>
                  <a:lnTo>
                    <a:pt x="220606" y="424720"/>
                  </a:lnTo>
                  <a:lnTo>
                    <a:pt x="210101" y="424720"/>
                  </a:lnTo>
                  <a:lnTo>
                    <a:pt x="199596" y="424720"/>
                  </a:lnTo>
                  <a:lnTo>
                    <a:pt x="189091" y="424720"/>
                  </a:lnTo>
                  <a:lnTo>
                    <a:pt x="178586" y="424720"/>
                  </a:lnTo>
                  <a:lnTo>
                    <a:pt x="168081" y="424720"/>
                  </a:lnTo>
                  <a:lnTo>
                    <a:pt x="157576" y="424720"/>
                  </a:lnTo>
                  <a:lnTo>
                    <a:pt x="147071" y="424720"/>
                  </a:lnTo>
                  <a:lnTo>
                    <a:pt x="136565" y="424720"/>
                  </a:lnTo>
                  <a:lnTo>
                    <a:pt x="126060" y="424720"/>
                  </a:lnTo>
                  <a:lnTo>
                    <a:pt x="115555" y="424720"/>
                  </a:lnTo>
                  <a:lnTo>
                    <a:pt x="105050" y="424720"/>
                  </a:lnTo>
                  <a:lnTo>
                    <a:pt x="94545" y="424720"/>
                  </a:lnTo>
                  <a:lnTo>
                    <a:pt x="84040" y="424720"/>
                  </a:lnTo>
                  <a:lnTo>
                    <a:pt x="73535" y="424720"/>
                  </a:lnTo>
                  <a:lnTo>
                    <a:pt x="63030" y="424720"/>
                  </a:lnTo>
                  <a:lnTo>
                    <a:pt x="52525" y="424720"/>
                  </a:lnTo>
                  <a:lnTo>
                    <a:pt x="42020" y="424720"/>
                  </a:lnTo>
                  <a:lnTo>
                    <a:pt x="31515" y="424720"/>
                  </a:lnTo>
                  <a:lnTo>
                    <a:pt x="21010" y="424720"/>
                  </a:lnTo>
                  <a:lnTo>
                    <a:pt x="10505" y="424720"/>
                  </a:lnTo>
                  <a:lnTo>
                    <a:pt x="0" y="424720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l22">
              <a:extLst>
                <a:ext uri="{FF2B5EF4-FFF2-40B4-BE49-F238E27FC236}">
                  <a16:creationId xmlns:a16="http://schemas.microsoft.com/office/drawing/2014/main" id="{F462961D-691A-C345-B65D-A901D88BFF7B}"/>
                </a:ext>
              </a:extLst>
            </p:cNvPr>
            <p:cNvSpPr/>
            <p:nvPr/>
          </p:nvSpPr>
          <p:spPr>
            <a:xfrm>
              <a:off x="1976791" y="1203993"/>
              <a:ext cx="4286069" cy="419412"/>
            </a:xfrm>
            <a:custGeom>
              <a:avLst/>
              <a:gdLst/>
              <a:ahLst/>
              <a:cxnLst/>
              <a:rect l="0" t="0" r="0" b="0"/>
              <a:pathLst>
                <a:path w="4286069" h="419412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23">
              <a:extLst>
                <a:ext uri="{FF2B5EF4-FFF2-40B4-BE49-F238E27FC236}">
                  <a16:creationId xmlns:a16="http://schemas.microsoft.com/office/drawing/2014/main" id="{6F59F07C-FAB4-9641-A1E1-0AEF4025E9FC}"/>
                </a:ext>
              </a:extLst>
            </p:cNvPr>
            <p:cNvSpPr/>
            <p:nvPr/>
          </p:nvSpPr>
          <p:spPr>
            <a:xfrm>
              <a:off x="32451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8" name="tx24">
              <a:extLst>
                <a:ext uri="{FF2B5EF4-FFF2-40B4-BE49-F238E27FC236}">
                  <a16:creationId xmlns:a16="http://schemas.microsoft.com/office/drawing/2014/main" id="{255EC7C8-1B96-BC41-BC12-B7B398580EBB}"/>
                </a:ext>
              </a:extLst>
            </p:cNvPr>
            <p:cNvSpPr/>
            <p:nvPr/>
          </p:nvSpPr>
          <p:spPr>
            <a:xfrm>
              <a:off x="569859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9" name="tx25">
              <a:extLst>
                <a:ext uri="{FF2B5EF4-FFF2-40B4-BE49-F238E27FC236}">
                  <a16:creationId xmlns:a16="http://schemas.microsoft.com/office/drawing/2014/main" id="{117FE39A-4203-044F-8151-90C200A090F5}"/>
                </a:ext>
              </a:extLst>
            </p:cNvPr>
            <p:cNvSpPr/>
            <p:nvPr/>
          </p:nvSpPr>
          <p:spPr>
            <a:xfrm>
              <a:off x="5529557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0" name="tx26">
              <a:extLst>
                <a:ext uri="{FF2B5EF4-FFF2-40B4-BE49-F238E27FC236}">
                  <a16:creationId xmlns:a16="http://schemas.microsoft.com/office/drawing/2014/main" id="{327FBA5A-F695-3340-9B35-37C6167BA4EE}"/>
                </a:ext>
              </a:extLst>
            </p:cNvPr>
            <p:cNvSpPr/>
            <p:nvPr/>
          </p:nvSpPr>
          <p:spPr>
            <a:xfrm>
              <a:off x="438325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1" name="tx27">
              <a:extLst>
                <a:ext uri="{FF2B5EF4-FFF2-40B4-BE49-F238E27FC236}">
                  <a16:creationId xmlns:a16="http://schemas.microsoft.com/office/drawing/2014/main" id="{69FE5DD4-13EC-A34E-B42B-1FA0736B832C}"/>
                </a:ext>
              </a:extLst>
            </p:cNvPr>
            <p:cNvSpPr/>
            <p:nvPr/>
          </p:nvSpPr>
          <p:spPr>
            <a:xfrm>
              <a:off x="333772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2" name="tx28">
              <a:extLst>
                <a:ext uri="{FF2B5EF4-FFF2-40B4-BE49-F238E27FC236}">
                  <a16:creationId xmlns:a16="http://schemas.microsoft.com/office/drawing/2014/main" id="{54B87F92-5588-9F4F-80D1-AF93F4E3E02B}"/>
                </a:ext>
              </a:extLst>
            </p:cNvPr>
            <p:cNvSpPr/>
            <p:nvPr/>
          </p:nvSpPr>
          <p:spPr>
            <a:xfrm>
              <a:off x="291156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3" name="tx29">
              <a:extLst>
                <a:ext uri="{FF2B5EF4-FFF2-40B4-BE49-F238E27FC236}">
                  <a16:creationId xmlns:a16="http://schemas.microsoft.com/office/drawing/2014/main" id="{46DED4E3-B3CE-174F-90DF-7F9FA3DE7850}"/>
                </a:ext>
              </a:extLst>
            </p:cNvPr>
            <p:cNvSpPr/>
            <p:nvPr/>
          </p:nvSpPr>
          <p:spPr>
            <a:xfrm>
              <a:off x="358650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4" name="tx30">
              <a:extLst>
                <a:ext uri="{FF2B5EF4-FFF2-40B4-BE49-F238E27FC236}">
                  <a16:creationId xmlns:a16="http://schemas.microsoft.com/office/drawing/2014/main" id="{B0682BE7-9644-6E42-937E-3FB1A3F5CE97}"/>
                </a:ext>
              </a:extLst>
            </p:cNvPr>
            <p:cNvSpPr/>
            <p:nvPr/>
          </p:nvSpPr>
          <p:spPr>
            <a:xfrm>
              <a:off x="352732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5" name="tx31">
              <a:extLst>
                <a:ext uri="{FF2B5EF4-FFF2-40B4-BE49-F238E27FC236}">
                  <a16:creationId xmlns:a16="http://schemas.microsoft.com/office/drawing/2014/main" id="{81EDF23B-4922-1448-ADA4-219583918CC8}"/>
                </a:ext>
              </a:extLst>
            </p:cNvPr>
            <p:cNvSpPr/>
            <p:nvPr/>
          </p:nvSpPr>
          <p:spPr>
            <a:xfrm>
              <a:off x="358009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6" name="tx32">
              <a:extLst>
                <a:ext uri="{FF2B5EF4-FFF2-40B4-BE49-F238E27FC236}">
                  <a16:creationId xmlns:a16="http://schemas.microsoft.com/office/drawing/2014/main" id="{EC57B36D-EA3C-2C47-B5E0-FF294EDA6863}"/>
                </a:ext>
              </a:extLst>
            </p:cNvPr>
            <p:cNvSpPr/>
            <p:nvPr/>
          </p:nvSpPr>
          <p:spPr>
            <a:xfrm>
              <a:off x="334393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7" name="tx33">
              <a:extLst>
                <a:ext uri="{FF2B5EF4-FFF2-40B4-BE49-F238E27FC236}">
                  <a16:creationId xmlns:a16="http://schemas.microsoft.com/office/drawing/2014/main" id="{9CE65ADC-A2A8-0743-90D8-B212D8199D4B}"/>
                </a:ext>
              </a:extLst>
            </p:cNvPr>
            <p:cNvSpPr/>
            <p:nvPr/>
          </p:nvSpPr>
          <p:spPr>
            <a:xfrm>
              <a:off x="45802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8" name="tx34">
              <a:extLst>
                <a:ext uri="{FF2B5EF4-FFF2-40B4-BE49-F238E27FC236}">
                  <a16:creationId xmlns:a16="http://schemas.microsoft.com/office/drawing/2014/main" id="{4F6D29AD-E6AC-B246-961E-00DADD464A1C}"/>
                </a:ext>
              </a:extLst>
            </p:cNvPr>
            <p:cNvSpPr/>
            <p:nvPr/>
          </p:nvSpPr>
          <p:spPr>
            <a:xfrm>
              <a:off x="330864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9" name="tx35">
              <a:extLst>
                <a:ext uri="{FF2B5EF4-FFF2-40B4-BE49-F238E27FC236}">
                  <a16:creationId xmlns:a16="http://schemas.microsoft.com/office/drawing/2014/main" id="{768E677C-EB22-8943-9299-0DE7AEAA6A9D}"/>
                </a:ext>
              </a:extLst>
            </p:cNvPr>
            <p:cNvSpPr/>
            <p:nvPr/>
          </p:nvSpPr>
          <p:spPr>
            <a:xfrm>
              <a:off x="5262874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0" name="tx36">
              <a:extLst>
                <a:ext uri="{FF2B5EF4-FFF2-40B4-BE49-F238E27FC236}">
                  <a16:creationId xmlns:a16="http://schemas.microsoft.com/office/drawing/2014/main" id="{664BF006-154D-4A4F-89C2-56333FCC9911}"/>
                </a:ext>
              </a:extLst>
            </p:cNvPr>
            <p:cNvSpPr/>
            <p:nvPr/>
          </p:nvSpPr>
          <p:spPr>
            <a:xfrm>
              <a:off x="29886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1" name="tx37">
              <a:extLst>
                <a:ext uri="{FF2B5EF4-FFF2-40B4-BE49-F238E27FC236}">
                  <a16:creationId xmlns:a16="http://schemas.microsoft.com/office/drawing/2014/main" id="{0179A096-C58F-924E-9E08-02B7EAEF3AA9}"/>
                </a:ext>
              </a:extLst>
            </p:cNvPr>
            <p:cNvSpPr/>
            <p:nvPr/>
          </p:nvSpPr>
          <p:spPr>
            <a:xfrm>
              <a:off x="266347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2" name="tx38">
              <a:extLst>
                <a:ext uri="{FF2B5EF4-FFF2-40B4-BE49-F238E27FC236}">
                  <a16:creationId xmlns:a16="http://schemas.microsoft.com/office/drawing/2014/main" id="{D6B1D7FE-CD8B-7940-80A9-8F9B4FA79BA2}"/>
                </a:ext>
              </a:extLst>
            </p:cNvPr>
            <p:cNvSpPr/>
            <p:nvPr/>
          </p:nvSpPr>
          <p:spPr>
            <a:xfrm>
              <a:off x="404480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3" name="tx39">
              <a:extLst>
                <a:ext uri="{FF2B5EF4-FFF2-40B4-BE49-F238E27FC236}">
                  <a16:creationId xmlns:a16="http://schemas.microsoft.com/office/drawing/2014/main" id="{FE1267EA-C9DF-3E41-A793-496A8A3FB2A6}"/>
                </a:ext>
              </a:extLst>
            </p:cNvPr>
            <p:cNvSpPr/>
            <p:nvPr/>
          </p:nvSpPr>
          <p:spPr>
            <a:xfrm>
              <a:off x="342142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4" name="tx40">
              <a:extLst>
                <a:ext uri="{FF2B5EF4-FFF2-40B4-BE49-F238E27FC236}">
                  <a16:creationId xmlns:a16="http://schemas.microsoft.com/office/drawing/2014/main" id="{24D1878C-EB96-3F46-8589-440F57EC0935}"/>
                </a:ext>
              </a:extLst>
            </p:cNvPr>
            <p:cNvSpPr/>
            <p:nvPr/>
          </p:nvSpPr>
          <p:spPr>
            <a:xfrm>
              <a:off x="348297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5" name="tx41">
              <a:extLst>
                <a:ext uri="{FF2B5EF4-FFF2-40B4-BE49-F238E27FC236}">
                  <a16:creationId xmlns:a16="http://schemas.microsoft.com/office/drawing/2014/main" id="{8CE12008-E029-B94F-9D29-F2C4A1EE0678}"/>
                </a:ext>
              </a:extLst>
            </p:cNvPr>
            <p:cNvSpPr/>
            <p:nvPr/>
          </p:nvSpPr>
          <p:spPr>
            <a:xfrm>
              <a:off x="32880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6" name="tx42">
              <a:extLst>
                <a:ext uri="{FF2B5EF4-FFF2-40B4-BE49-F238E27FC236}">
                  <a16:creationId xmlns:a16="http://schemas.microsoft.com/office/drawing/2014/main" id="{71D06259-EB99-D34F-9DBD-7748644122C1}"/>
                </a:ext>
              </a:extLst>
            </p:cNvPr>
            <p:cNvSpPr/>
            <p:nvPr/>
          </p:nvSpPr>
          <p:spPr>
            <a:xfrm>
              <a:off x="25807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7" name="tx43">
              <a:extLst>
                <a:ext uri="{FF2B5EF4-FFF2-40B4-BE49-F238E27FC236}">
                  <a16:creationId xmlns:a16="http://schemas.microsoft.com/office/drawing/2014/main" id="{849237E3-02F0-4D49-B25A-8ED93F511527}"/>
                </a:ext>
              </a:extLst>
            </p:cNvPr>
            <p:cNvSpPr/>
            <p:nvPr/>
          </p:nvSpPr>
          <p:spPr>
            <a:xfrm>
              <a:off x="467023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8" name="tx44">
              <a:extLst>
                <a:ext uri="{FF2B5EF4-FFF2-40B4-BE49-F238E27FC236}">
                  <a16:creationId xmlns:a16="http://schemas.microsoft.com/office/drawing/2014/main" id="{C0CA7F67-13A8-E84E-BA23-527C8113D4A6}"/>
                </a:ext>
              </a:extLst>
            </p:cNvPr>
            <p:cNvSpPr/>
            <p:nvPr/>
          </p:nvSpPr>
          <p:spPr>
            <a:xfrm>
              <a:off x="261553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9" name="tx45">
              <a:extLst>
                <a:ext uri="{FF2B5EF4-FFF2-40B4-BE49-F238E27FC236}">
                  <a16:creationId xmlns:a16="http://schemas.microsoft.com/office/drawing/2014/main" id="{F519D7AA-FC17-BA4B-A113-B25499347939}"/>
                </a:ext>
              </a:extLst>
            </p:cNvPr>
            <p:cNvSpPr/>
            <p:nvPr/>
          </p:nvSpPr>
          <p:spPr>
            <a:xfrm>
              <a:off x="46233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0" name="tx46">
              <a:extLst>
                <a:ext uri="{FF2B5EF4-FFF2-40B4-BE49-F238E27FC236}">
                  <a16:creationId xmlns:a16="http://schemas.microsoft.com/office/drawing/2014/main" id="{5B0BE4AE-B2EE-A848-8A58-05EF5B53DA97}"/>
                </a:ext>
              </a:extLst>
            </p:cNvPr>
            <p:cNvSpPr/>
            <p:nvPr/>
          </p:nvSpPr>
          <p:spPr>
            <a:xfrm>
              <a:off x="318735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1" name="tx47">
              <a:extLst>
                <a:ext uri="{FF2B5EF4-FFF2-40B4-BE49-F238E27FC236}">
                  <a16:creationId xmlns:a16="http://schemas.microsoft.com/office/drawing/2014/main" id="{EE1C1409-30E9-B248-B79B-93B0CDDAA9F2}"/>
                </a:ext>
              </a:extLst>
            </p:cNvPr>
            <p:cNvSpPr/>
            <p:nvPr/>
          </p:nvSpPr>
          <p:spPr>
            <a:xfrm>
              <a:off x="298675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2" name="tx48">
              <a:extLst>
                <a:ext uri="{FF2B5EF4-FFF2-40B4-BE49-F238E27FC236}">
                  <a16:creationId xmlns:a16="http://schemas.microsoft.com/office/drawing/2014/main" id="{8D4329B0-9B4C-F64A-9E85-AF235D0BED3C}"/>
                </a:ext>
              </a:extLst>
            </p:cNvPr>
            <p:cNvSpPr/>
            <p:nvPr/>
          </p:nvSpPr>
          <p:spPr>
            <a:xfrm>
              <a:off x="33197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3" name="tx49">
              <a:extLst>
                <a:ext uri="{FF2B5EF4-FFF2-40B4-BE49-F238E27FC236}">
                  <a16:creationId xmlns:a16="http://schemas.microsoft.com/office/drawing/2014/main" id="{62A69B70-9B94-8941-A33A-9CC665329C78}"/>
                </a:ext>
              </a:extLst>
            </p:cNvPr>
            <p:cNvSpPr/>
            <p:nvPr/>
          </p:nvSpPr>
          <p:spPr>
            <a:xfrm>
              <a:off x="278866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4" name="tx50">
              <a:extLst>
                <a:ext uri="{FF2B5EF4-FFF2-40B4-BE49-F238E27FC236}">
                  <a16:creationId xmlns:a16="http://schemas.microsoft.com/office/drawing/2014/main" id="{35ABE21A-B202-A748-9928-98757EF0BB8E}"/>
                </a:ext>
              </a:extLst>
            </p:cNvPr>
            <p:cNvSpPr/>
            <p:nvPr/>
          </p:nvSpPr>
          <p:spPr>
            <a:xfrm>
              <a:off x="30099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5" name="tx51">
              <a:extLst>
                <a:ext uri="{FF2B5EF4-FFF2-40B4-BE49-F238E27FC236}">
                  <a16:creationId xmlns:a16="http://schemas.microsoft.com/office/drawing/2014/main" id="{EB04D6DE-658A-5748-BDE6-8E597FDD41C8}"/>
                </a:ext>
              </a:extLst>
            </p:cNvPr>
            <p:cNvSpPr/>
            <p:nvPr/>
          </p:nvSpPr>
          <p:spPr>
            <a:xfrm>
              <a:off x="312224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6" name="tx52">
              <a:extLst>
                <a:ext uri="{FF2B5EF4-FFF2-40B4-BE49-F238E27FC236}">
                  <a16:creationId xmlns:a16="http://schemas.microsoft.com/office/drawing/2014/main" id="{3C33A397-0F89-C54A-98F8-3A8D44AFDC7E}"/>
                </a:ext>
              </a:extLst>
            </p:cNvPr>
            <p:cNvSpPr/>
            <p:nvPr/>
          </p:nvSpPr>
          <p:spPr>
            <a:xfrm>
              <a:off x="331443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7" name="pg53">
              <a:extLst>
                <a:ext uri="{FF2B5EF4-FFF2-40B4-BE49-F238E27FC236}">
                  <a16:creationId xmlns:a16="http://schemas.microsoft.com/office/drawing/2014/main" id="{14969623-0767-6A4B-9402-BF47598E3FCF}"/>
                </a:ext>
              </a:extLst>
            </p:cNvPr>
            <p:cNvSpPr/>
            <p:nvPr/>
          </p:nvSpPr>
          <p:spPr>
            <a:xfrm>
              <a:off x="1840225" y="1860768"/>
              <a:ext cx="4138998" cy="295286"/>
            </a:xfrm>
            <a:custGeom>
              <a:avLst/>
              <a:gdLst/>
              <a:ahLst/>
              <a:cxnLst/>
              <a:rect l="0" t="0" r="0" b="0"/>
              <a:pathLst>
                <a:path w="4138998" h="295286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  <a:lnTo>
                    <a:pt x="4138998" y="295286"/>
                  </a:lnTo>
                  <a:lnTo>
                    <a:pt x="4128493" y="295286"/>
                  </a:lnTo>
                  <a:lnTo>
                    <a:pt x="4117988" y="295286"/>
                  </a:lnTo>
                  <a:lnTo>
                    <a:pt x="4107483" y="295286"/>
                  </a:lnTo>
                  <a:lnTo>
                    <a:pt x="4096978" y="295286"/>
                  </a:lnTo>
                  <a:lnTo>
                    <a:pt x="4086473" y="295286"/>
                  </a:lnTo>
                  <a:lnTo>
                    <a:pt x="4075968" y="295286"/>
                  </a:lnTo>
                  <a:lnTo>
                    <a:pt x="4065463" y="295286"/>
                  </a:lnTo>
                  <a:lnTo>
                    <a:pt x="4054958" y="295286"/>
                  </a:lnTo>
                  <a:lnTo>
                    <a:pt x="4044453" y="295286"/>
                  </a:lnTo>
                  <a:lnTo>
                    <a:pt x="4033947" y="295286"/>
                  </a:lnTo>
                  <a:lnTo>
                    <a:pt x="4023442" y="295286"/>
                  </a:lnTo>
                  <a:lnTo>
                    <a:pt x="4012937" y="295286"/>
                  </a:lnTo>
                  <a:lnTo>
                    <a:pt x="4002432" y="295286"/>
                  </a:lnTo>
                  <a:lnTo>
                    <a:pt x="3991927" y="295286"/>
                  </a:lnTo>
                  <a:lnTo>
                    <a:pt x="3981422" y="295286"/>
                  </a:lnTo>
                  <a:lnTo>
                    <a:pt x="3970917" y="295286"/>
                  </a:lnTo>
                  <a:lnTo>
                    <a:pt x="3960412" y="295286"/>
                  </a:lnTo>
                  <a:lnTo>
                    <a:pt x="3949907" y="295286"/>
                  </a:lnTo>
                  <a:lnTo>
                    <a:pt x="3939402" y="295286"/>
                  </a:lnTo>
                  <a:lnTo>
                    <a:pt x="3928897" y="295286"/>
                  </a:lnTo>
                  <a:lnTo>
                    <a:pt x="3918392" y="295286"/>
                  </a:lnTo>
                  <a:lnTo>
                    <a:pt x="3907887" y="295286"/>
                  </a:lnTo>
                  <a:lnTo>
                    <a:pt x="3897382" y="295286"/>
                  </a:lnTo>
                  <a:lnTo>
                    <a:pt x="3886876" y="295286"/>
                  </a:lnTo>
                  <a:lnTo>
                    <a:pt x="3876371" y="295286"/>
                  </a:lnTo>
                  <a:lnTo>
                    <a:pt x="3865866" y="295286"/>
                  </a:lnTo>
                  <a:lnTo>
                    <a:pt x="3855361" y="295286"/>
                  </a:lnTo>
                  <a:lnTo>
                    <a:pt x="3844856" y="295286"/>
                  </a:lnTo>
                  <a:lnTo>
                    <a:pt x="3834351" y="295286"/>
                  </a:lnTo>
                  <a:lnTo>
                    <a:pt x="3823846" y="295286"/>
                  </a:lnTo>
                  <a:lnTo>
                    <a:pt x="3813341" y="295286"/>
                  </a:lnTo>
                  <a:lnTo>
                    <a:pt x="3802836" y="295286"/>
                  </a:lnTo>
                  <a:lnTo>
                    <a:pt x="3792331" y="295286"/>
                  </a:lnTo>
                  <a:lnTo>
                    <a:pt x="3781826" y="295286"/>
                  </a:lnTo>
                  <a:lnTo>
                    <a:pt x="3771321" y="295286"/>
                  </a:lnTo>
                  <a:lnTo>
                    <a:pt x="3760816" y="295286"/>
                  </a:lnTo>
                  <a:lnTo>
                    <a:pt x="3750311" y="295286"/>
                  </a:lnTo>
                  <a:lnTo>
                    <a:pt x="3739805" y="295286"/>
                  </a:lnTo>
                  <a:lnTo>
                    <a:pt x="3729300" y="295286"/>
                  </a:lnTo>
                  <a:lnTo>
                    <a:pt x="3718795" y="295286"/>
                  </a:lnTo>
                  <a:lnTo>
                    <a:pt x="3708290" y="295286"/>
                  </a:lnTo>
                  <a:lnTo>
                    <a:pt x="3697785" y="295286"/>
                  </a:lnTo>
                  <a:lnTo>
                    <a:pt x="3687280" y="295286"/>
                  </a:lnTo>
                  <a:lnTo>
                    <a:pt x="3676775" y="295286"/>
                  </a:lnTo>
                  <a:lnTo>
                    <a:pt x="3666270" y="295286"/>
                  </a:lnTo>
                  <a:lnTo>
                    <a:pt x="3655765" y="295286"/>
                  </a:lnTo>
                  <a:lnTo>
                    <a:pt x="3645260" y="295286"/>
                  </a:lnTo>
                  <a:lnTo>
                    <a:pt x="3634755" y="295286"/>
                  </a:lnTo>
                  <a:lnTo>
                    <a:pt x="3624250" y="295286"/>
                  </a:lnTo>
                  <a:lnTo>
                    <a:pt x="3613745" y="295286"/>
                  </a:lnTo>
                  <a:lnTo>
                    <a:pt x="3603239" y="295286"/>
                  </a:lnTo>
                  <a:lnTo>
                    <a:pt x="3592734" y="295286"/>
                  </a:lnTo>
                  <a:lnTo>
                    <a:pt x="3582229" y="295286"/>
                  </a:lnTo>
                  <a:lnTo>
                    <a:pt x="3571724" y="295286"/>
                  </a:lnTo>
                  <a:lnTo>
                    <a:pt x="3561219" y="295286"/>
                  </a:lnTo>
                  <a:lnTo>
                    <a:pt x="3550714" y="295286"/>
                  </a:lnTo>
                  <a:lnTo>
                    <a:pt x="3540209" y="295286"/>
                  </a:lnTo>
                  <a:lnTo>
                    <a:pt x="3529704" y="295286"/>
                  </a:lnTo>
                  <a:lnTo>
                    <a:pt x="3519199" y="295286"/>
                  </a:lnTo>
                  <a:lnTo>
                    <a:pt x="3508694" y="295286"/>
                  </a:lnTo>
                  <a:lnTo>
                    <a:pt x="3498189" y="295286"/>
                  </a:lnTo>
                  <a:lnTo>
                    <a:pt x="3487684" y="295286"/>
                  </a:lnTo>
                  <a:lnTo>
                    <a:pt x="3477179" y="295286"/>
                  </a:lnTo>
                  <a:lnTo>
                    <a:pt x="3466674" y="295286"/>
                  </a:lnTo>
                  <a:lnTo>
                    <a:pt x="3456168" y="295286"/>
                  </a:lnTo>
                  <a:lnTo>
                    <a:pt x="3445663" y="295286"/>
                  </a:lnTo>
                  <a:lnTo>
                    <a:pt x="3435158" y="295286"/>
                  </a:lnTo>
                  <a:lnTo>
                    <a:pt x="3424653" y="295286"/>
                  </a:lnTo>
                  <a:lnTo>
                    <a:pt x="3414148" y="295286"/>
                  </a:lnTo>
                  <a:lnTo>
                    <a:pt x="3403643" y="295286"/>
                  </a:lnTo>
                  <a:lnTo>
                    <a:pt x="3393138" y="295286"/>
                  </a:lnTo>
                  <a:lnTo>
                    <a:pt x="3382633" y="295286"/>
                  </a:lnTo>
                  <a:lnTo>
                    <a:pt x="3372128" y="295286"/>
                  </a:lnTo>
                  <a:lnTo>
                    <a:pt x="3361623" y="295286"/>
                  </a:lnTo>
                  <a:lnTo>
                    <a:pt x="3351118" y="295286"/>
                  </a:lnTo>
                  <a:lnTo>
                    <a:pt x="3340613" y="295286"/>
                  </a:lnTo>
                  <a:lnTo>
                    <a:pt x="3330108" y="295286"/>
                  </a:lnTo>
                  <a:lnTo>
                    <a:pt x="3319603" y="295286"/>
                  </a:lnTo>
                  <a:lnTo>
                    <a:pt x="3309097" y="295286"/>
                  </a:lnTo>
                  <a:lnTo>
                    <a:pt x="3298592" y="295286"/>
                  </a:lnTo>
                  <a:lnTo>
                    <a:pt x="3288087" y="295286"/>
                  </a:lnTo>
                  <a:lnTo>
                    <a:pt x="3277582" y="295286"/>
                  </a:lnTo>
                  <a:lnTo>
                    <a:pt x="3267077" y="295286"/>
                  </a:lnTo>
                  <a:lnTo>
                    <a:pt x="3256572" y="295286"/>
                  </a:lnTo>
                  <a:lnTo>
                    <a:pt x="3246067" y="295286"/>
                  </a:lnTo>
                  <a:lnTo>
                    <a:pt x="3235562" y="295286"/>
                  </a:lnTo>
                  <a:lnTo>
                    <a:pt x="3225057" y="295286"/>
                  </a:lnTo>
                  <a:lnTo>
                    <a:pt x="3214552" y="295286"/>
                  </a:lnTo>
                  <a:lnTo>
                    <a:pt x="3204047" y="295286"/>
                  </a:lnTo>
                  <a:lnTo>
                    <a:pt x="3193542" y="295286"/>
                  </a:lnTo>
                  <a:lnTo>
                    <a:pt x="3183037" y="295286"/>
                  </a:lnTo>
                  <a:lnTo>
                    <a:pt x="3172532" y="295286"/>
                  </a:lnTo>
                  <a:lnTo>
                    <a:pt x="3162026" y="295286"/>
                  </a:lnTo>
                  <a:lnTo>
                    <a:pt x="3151521" y="295286"/>
                  </a:lnTo>
                  <a:lnTo>
                    <a:pt x="3141016" y="295286"/>
                  </a:lnTo>
                  <a:lnTo>
                    <a:pt x="3130511" y="295286"/>
                  </a:lnTo>
                  <a:lnTo>
                    <a:pt x="3120006" y="295286"/>
                  </a:lnTo>
                  <a:lnTo>
                    <a:pt x="3109501" y="295286"/>
                  </a:lnTo>
                  <a:lnTo>
                    <a:pt x="3098996" y="295286"/>
                  </a:lnTo>
                  <a:lnTo>
                    <a:pt x="3088491" y="295286"/>
                  </a:lnTo>
                  <a:lnTo>
                    <a:pt x="3077986" y="295286"/>
                  </a:lnTo>
                  <a:lnTo>
                    <a:pt x="3067481" y="295286"/>
                  </a:lnTo>
                  <a:lnTo>
                    <a:pt x="3056976" y="295286"/>
                  </a:lnTo>
                  <a:lnTo>
                    <a:pt x="3046471" y="295286"/>
                  </a:lnTo>
                  <a:lnTo>
                    <a:pt x="3035966" y="295286"/>
                  </a:lnTo>
                  <a:lnTo>
                    <a:pt x="3025460" y="295286"/>
                  </a:lnTo>
                  <a:lnTo>
                    <a:pt x="3014955" y="295286"/>
                  </a:lnTo>
                  <a:lnTo>
                    <a:pt x="3004450" y="295286"/>
                  </a:lnTo>
                  <a:lnTo>
                    <a:pt x="2993945" y="295286"/>
                  </a:lnTo>
                  <a:lnTo>
                    <a:pt x="2983440" y="295286"/>
                  </a:lnTo>
                  <a:lnTo>
                    <a:pt x="2972935" y="295286"/>
                  </a:lnTo>
                  <a:lnTo>
                    <a:pt x="2962430" y="295286"/>
                  </a:lnTo>
                  <a:lnTo>
                    <a:pt x="2951925" y="295286"/>
                  </a:lnTo>
                  <a:lnTo>
                    <a:pt x="2941420" y="295286"/>
                  </a:lnTo>
                  <a:lnTo>
                    <a:pt x="2930915" y="295286"/>
                  </a:lnTo>
                  <a:lnTo>
                    <a:pt x="2920410" y="295286"/>
                  </a:lnTo>
                  <a:lnTo>
                    <a:pt x="2909905" y="295286"/>
                  </a:lnTo>
                  <a:lnTo>
                    <a:pt x="2899400" y="295286"/>
                  </a:lnTo>
                  <a:lnTo>
                    <a:pt x="2888895" y="295286"/>
                  </a:lnTo>
                  <a:lnTo>
                    <a:pt x="2878389" y="295286"/>
                  </a:lnTo>
                  <a:lnTo>
                    <a:pt x="2867884" y="295286"/>
                  </a:lnTo>
                  <a:lnTo>
                    <a:pt x="2857379" y="295286"/>
                  </a:lnTo>
                  <a:lnTo>
                    <a:pt x="2846874" y="295286"/>
                  </a:lnTo>
                  <a:lnTo>
                    <a:pt x="2836369" y="295286"/>
                  </a:lnTo>
                  <a:lnTo>
                    <a:pt x="2825864" y="295286"/>
                  </a:lnTo>
                  <a:lnTo>
                    <a:pt x="2815359" y="295286"/>
                  </a:lnTo>
                  <a:lnTo>
                    <a:pt x="2804854" y="295286"/>
                  </a:lnTo>
                  <a:lnTo>
                    <a:pt x="2794349" y="295286"/>
                  </a:lnTo>
                  <a:lnTo>
                    <a:pt x="2783844" y="295286"/>
                  </a:lnTo>
                  <a:lnTo>
                    <a:pt x="2773339" y="295286"/>
                  </a:lnTo>
                  <a:lnTo>
                    <a:pt x="2762834" y="295286"/>
                  </a:lnTo>
                  <a:lnTo>
                    <a:pt x="2752329" y="295286"/>
                  </a:lnTo>
                  <a:lnTo>
                    <a:pt x="2741824" y="295286"/>
                  </a:lnTo>
                  <a:lnTo>
                    <a:pt x="2731318" y="295286"/>
                  </a:lnTo>
                  <a:lnTo>
                    <a:pt x="2720813" y="295286"/>
                  </a:lnTo>
                  <a:lnTo>
                    <a:pt x="2710308" y="295286"/>
                  </a:lnTo>
                  <a:lnTo>
                    <a:pt x="2699803" y="295286"/>
                  </a:lnTo>
                  <a:lnTo>
                    <a:pt x="2689298" y="295286"/>
                  </a:lnTo>
                  <a:lnTo>
                    <a:pt x="2678793" y="295286"/>
                  </a:lnTo>
                  <a:lnTo>
                    <a:pt x="2668288" y="295286"/>
                  </a:lnTo>
                  <a:lnTo>
                    <a:pt x="2657783" y="295286"/>
                  </a:lnTo>
                  <a:lnTo>
                    <a:pt x="2647278" y="295286"/>
                  </a:lnTo>
                  <a:lnTo>
                    <a:pt x="2636773" y="295286"/>
                  </a:lnTo>
                  <a:lnTo>
                    <a:pt x="2626268" y="295286"/>
                  </a:lnTo>
                  <a:lnTo>
                    <a:pt x="2615763" y="295286"/>
                  </a:lnTo>
                  <a:lnTo>
                    <a:pt x="2605258" y="295286"/>
                  </a:lnTo>
                  <a:lnTo>
                    <a:pt x="2594752" y="295286"/>
                  </a:lnTo>
                  <a:lnTo>
                    <a:pt x="2584247" y="295286"/>
                  </a:lnTo>
                  <a:lnTo>
                    <a:pt x="2573742" y="295286"/>
                  </a:lnTo>
                  <a:lnTo>
                    <a:pt x="2563237" y="295286"/>
                  </a:lnTo>
                  <a:lnTo>
                    <a:pt x="2552732" y="295286"/>
                  </a:lnTo>
                  <a:lnTo>
                    <a:pt x="2542227" y="295286"/>
                  </a:lnTo>
                  <a:lnTo>
                    <a:pt x="2531722" y="295286"/>
                  </a:lnTo>
                  <a:lnTo>
                    <a:pt x="2521217" y="295286"/>
                  </a:lnTo>
                  <a:lnTo>
                    <a:pt x="2510712" y="295286"/>
                  </a:lnTo>
                  <a:lnTo>
                    <a:pt x="2500207" y="295286"/>
                  </a:lnTo>
                  <a:lnTo>
                    <a:pt x="2489702" y="295286"/>
                  </a:lnTo>
                  <a:lnTo>
                    <a:pt x="2479197" y="295286"/>
                  </a:lnTo>
                  <a:lnTo>
                    <a:pt x="2468692" y="295286"/>
                  </a:lnTo>
                  <a:lnTo>
                    <a:pt x="2458187" y="295286"/>
                  </a:lnTo>
                  <a:lnTo>
                    <a:pt x="2447681" y="295286"/>
                  </a:lnTo>
                  <a:lnTo>
                    <a:pt x="2437176" y="295286"/>
                  </a:lnTo>
                  <a:lnTo>
                    <a:pt x="2426671" y="295286"/>
                  </a:lnTo>
                  <a:lnTo>
                    <a:pt x="2416166" y="295286"/>
                  </a:lnTo>
                  <a:lnTo>
                    <a:pt x="2405661" y="295286"/>
                  </a:lnTo>
                  <a:lnTo>
                    <a:pt x="2395156" y="295286"/>
                  </a:lnTo>
                  <a:lnTo>
                    <a:pt x="2384651" y="295286"/>
                  </a:lnTo>
                  <a:lnTo>
                    <a:pt x="2374146" y="295286"/>
                  </a:lnTo>
                  <a:lnTo>
                    <a:pt x="2363641" y="295286"/>
                  </a:lnTo>
                  <a:lnTo>
                    <a:pt x="2353136" y="295286"/>
                  </a:lnTo>
                  <a:lnTo>
                    <a:pt x="2342631" y="295286"/>
                  </a:lnTo>
                  <a:lnTo>
                    <a:pt x="2332126" y="295286"/>
                  </a:lnTo>
                  <a:lnTo>
                    <a:pt x="2321621" y="295286"/>
                  </a:lnTo>
                  <a:lnTo>
                    <a:pt x="2311116" y="295286"/>
                  </a:lnTo>
                  <a:lnTo>
                    <a:pt x="2300610" y="295286"/>
                  </a:lnTo>
                  <a:lnTo>
                    <a:pt x="2290105" y="295286"/>
                  </a:lnTo>
                  <a:lnTo>
                    <a:pt x="2279600" y="295286"/>
                  </a:lnTo>
                  <a:lnTo>
                    <a:pt x="2269095" y="295286"/>
                  </a:lnTo>
                  <a:lnTo>
                    <a:pt x="2258590" y="295286"/>
                  </a:lnTo>
                  <a:lnTo>
                    <a:pt x="2248085" y="295286"/>
                  </a:lnTo>
                  <a:lnTo>
                    <a:pt x="2237580" y="295286"/>
                  </a:lnTo>
                  <a:lnTo>
                    <a:pt x="2227075" y="295286"/>
                  </a:lnTo>
                  <a:lnTo>
                    <a:pt x="2216570" y="295286"/>
                  </a:lnTo>
                  <a:lnTo>
                    <a:pt x="2206065" y="295286"/>
                  </a:lnTo>
                  <a:lnTo>
                    <a:pt x="2195560" y="295286"/>
                  </a:lnTo>
                  <a:lnTo>
                    <a:pt x="2185055" y="295286"/>
                  </a:lnTo>
                  <a:lnTo>
                    <a:pt x="2174550" y="295286"/>
                  </a:lnTo>
                  <a:lnTo>
                    <a:pt x="2164045" y="295286"/>
                  </a:lnTo>
                  <a:lnTo>
                    <a:pt x="2153539" y="295286"/>
                  </a:lnTo>
                  <a:lnTo>
                    <a:pt x="2143034" y="295286"/>
                  </a:lnTo>
                  <a:lnTo>
                    <a:pt x="2132529" y="295286"/>
                  </a:lnTo>
                  <a:lnTo>
                    <a:pt x="2122024" y="295286"/>
                  </a:lnTo>
                  <a:lnTo>
                    <a:pt x="2111519" y="295286"/>
                  </a:lnTo>
                  <a:lnTo>
                    <a:pt x="2101014" y="295286"/>
                  </a:lnTo>
                  <a:lnTo>
                    <a:pt x="2090509" y="295286"/>
                  </a:lnTo>
                  <a:lnTo>
                    <a:pt x="2080004" y="295286"/>
                  </a:lnTo>
                  <a:lnTo>
                    <a:pt x="2069499" y="295286"/>
                  </a:lnTo>
                  <a:lnTo>
                    <a:pt x="2058994" y="295286"/>
                  </a:lnTo>
                  <a:lnTo>
                    <a:pt x="2048489" y="295286"/>
                  </a:lnTo>
                  <a:lnTo>
                    <a:pt x="2037984" y="295286"/>
                  </a:lnTo>
                  <a:lnTo>
                    <a:pt x="2027479" y="295286"/>
                  </a:lnTo>
                  <a:lnTo>
                    <a:pt x="2016973" y="295286"/>
                  </a:lnTo>
                  <a:lnTo>
                    <a:pt x="2006468" y="295286"/>
                  </a:lnTo>
                  <a:lnTo>
                    <a:pt x="1995963" y="295286"/>
                  </a:lnTo>
                  <a:lnTo>
                    <a:pt x="1985458" y="295286"/>
                  </a:lnTo>
                  <a:lnTo>
                    <a:pt x="1974953" y="295286"/>
                  </a:lnTo>
                  <a:lnTo>
                    <a:pt x="1964448" y="295286"/>
                  </a:lnTo>
                  <a:lnTo>
                    <a:pt x="1953943" y="295286"/>
                  </a:lnTo>
                  <a:lnTo>
                    <a:pt x="1943438" y="295286"/>
                  </a:lnTo>
                  <a:lnTo>
                    <a:pt x="1932933" y="295286"/>
                  </a:lnTo>
                  <a:lnTo>
                    <a:pt x="1922428" y="295286"/>
                  </a:lnTo>
                  <a:lnTo>
                    <a:pt x="1911923" y="295286"/>
                  </a:lnTo>
                  <a:lnTo>
                    <a:pt x="1901418" y="295286"/>
                  </a:lnTo>
                  <a:lnTo>
                    <a:pt x="1890913" y="295286"/>
                  </a:lnTo>
                  <a:lnTo>
                    <a:pt x="1880408" y="295286"/>
                  </a:lnTo>
                  <a:lnTo>
                    <a:pt x="1869902" y="295286"/>
                  </a:lnTo>
                  <a:lnTo>
                    <a:pt x="1859397" y="295286"/>
                  </a:lnTo>
                  <a:lnTo>
                    <a:pt x="1848892" y="295286"/>
                  </a:lnTo>
                  <a:lnTo>
                    <a:pt x="1838387" y="295286"/>
                  </a:lnTo>
                  <a:lnTo>
                    <a:pt x="1827882" y="295286"/>
                  </a:lnTo>
                  <a:lnTo>
                    <a:pt x="1817377" y="295286"/>
                  </a:lnTo>
                  <a:lnTo>
                    <a:pt x="1806872" y="295286"/>
                  </a:lnTo>
                  <a:lnTo>
                    <a:pt x="1796367" y="295286"/>
                  </a:lnTo>
                  <a:lnTo>
                    <a:pt x="1785862" y="295286"/>
                  </a:lnTo>
                  <a:lnTo>
                    <a:pt x="1775357" y="295286"/>
                  </a:lnTo>
                  <a:lnTo>
                    <a:pt x="1764852" y="295286"/>
                  </a:lnTo>
                  <a:lnTo>
                    <a:pt x="1754347" y="295286"/>
                  </a:lnTo>
                  <a:lnTo>
                    <a:pt x="1743842" y="295286"/>
                  </a:lnTo>
                  <a:lnTo>
                    <a:pt x="1733337" y="295286"/>
                  </a:lnTo>
                  <a:lnTo>
                    <a:pt x="1722831" y="295286"/>
                  </a:lnTo>
                  <a:lnTo>
                    <a:pt x="1712326" y="295286"/>
                  </a:lnTo>
                  <a:lnTo>
                    <a:pt x="1701821" y="295286"/>
                  </a:lnTo>
                  <a:lnTo>
                    <a:pt x="1691316" y="295286"/>
                  </a:lnTo>
                  <a:lnTo>
                    <a:pt x="1680811" y="295286"/>
                  </a:lnTo>
                  <a:lnTo>
                    <a:pt x="1670306" y="295286"/>
                  </a:lnTo>
                  <a:lnTo>
                    <a:pt x="1659801" y="295286"/>
                  </a:lnTo>
                  <a:lnTo>
                    <a:pt x="1649296" y="295286"/>
                  </a:lnTo>
                  <a:lnTo>
                    <a:pt x="1638791" y="295286"/>
                  </a:lnTo>
                  <a:lnTo>
                    <a:pt x="1628286" y="295286"/>
                  </a:lnTo>
                  <a:lnTo>
                    <a:pt x="1617781" y="295286"/>
                  </a:lnTo>
                  <a:lnTo>
                    <a:pt x="1607276" y="295286"/>
                  </a:lnTo>
                  <a:lnTo>
                    <a:pt x="1596771" y="295286"/>
                  </a:lnTo>
                  <a:lnTo>
                    <a:pt x="1586266" y="295286"/>
                  </a:lnTo>
                  <a:lnTo>
                    <a:pt x="1575760" y="295286"/>
                  </a:lnTo>
                  <a:lnTo>
                    <a:pt x="1565255" y="295286"/>
                  </a:lnTo>
                  <a:lnTo>
                    <a:pt x="1554750" y="295286"/>
                  </a:lnTo>
                  <a:lnTo>
                    <a:pt x="1544245" y="295286"/>
                  </a:lnTo>
                  <a:lnTo>
                    <a:pt x="1533740" y="295286"/>
                  </a:lnTo>
                  <a:lnTo>
                    <a:pt x="1523235" y="295286"/>
                  </a:lnTo>
                  <a:lnTo>
                    <a:pt x="1512730" y="295286"/>
                  </a:lnTo>
                  <a:lnTo>
                    <a:pt x="1502225" y="295286"/>
                  </a:lnTo>
                  <a:lnTo>
                    <a:pt x="1491720" y="295286"/>
                  </a:lnTo>
                  <a:lnTo>
                    <a:pt x="1481215" y="295286"/>
                  </a:lnTo>
                  <a:lnTo>
                    <a:pt x="1470710" y="295286"/>
                  </a:lnTo>
                  <a:lnTo>
                    <a:pt x="1460205" y="295286"/>
                  </a:lnTo>
                  <a:lnTo>
                    <a:pt x="1449700" y="295286"/>
                  </a:lnTo>
                  <a:lnTo>
                    <a:pt x="1439194" y="295286"/>
                  </a:lnTo>
                  <a:lnTo>
                    <a:pt x="1428689" y="295286"/>
                  </a:lnTo>
                  <a:lnTo>
                    <a:pt x="1418184" y="295286"/>
                  </a:lnTo>
                  <a:lnTo>
                    <a:pt x="1407679" y="295286"/>
                  </a:lnTo>
                  <a:lnTo>
                    <a:pt x="1397174" y="295286"/>
                  </a:lnTo>
                  <a:lnTo>
                    <a:pt x="1386669" y="295286"/>
                  </a:lnTo>
                  <a:lnTo>
                    <a:pt x="1376164" y="295286"/>
                  </a:lnTo>
                  <a:lnTo>
                    <a:pt x="1365659" y="295286"/>
                  </a:lnTo>
                  <a:lnTo>
                    <a:pt x="1355154" y="295286"/>
                  </a:lnTo>
                  <a:lnTo>
                    <a:pt x="1344649" y="295286"/>
                  </a:lnTo>
                  <a:lnTo>
                    <a:pt x="1334144" y="295286"/>
                  </a:lnTo>
                  <a:lnTo>
                    <a:pt x="1323639" y="295286"/>
                  </a:lnTo>
                  <a:lnTo>
                    <a:pt x="1313134" y="295286"/>
                  </a:lnTo>
                  <a:lnTo>
                    <a:pt x="1302629" y="295286"/>
                  </a:lnTo>
                  <a:lnTo>
                    <a:pt x="1292123" y="295286"/>
                  </a:lnTo>
                  <a:lnTo>
                    <a:pt x="1281618" y="295286"/>
                  </a:lnTo>
                  <a:lnTo>
                    <a:pt x="1271113" y="295286"/>
                  </a:lnTo>
                  <a:lnTo>
                    <a:pt x="1260608" y="295286"/>
                  </a:lnTo>
                  <a:lnTo>
                    <a:pt x="1250103" y="295286"/>
                  </a:lnTo>
                  <a:lnTo>
                    <a:pt x="1239598" y="295286"/>
                  </a:lnTo>
                  <a:lnTo>
                    <a:pt x="1229093" y="295286"/>
                  </a:lnTo>
                  <a:lnTo>
                    <a:pt x="1218588" y="295286"/>
                  </a:lnTo>
                  <a:lnTo>
                    <a:pt x="1208083" y="295286"/>
                  </a:lnTo>
                  <a:lnTo>
                    <a:pt x="1197578" y="295286"/>
                  </a:lnTo>
                  <a:lnTo>
                    <a:pt x="1187073" y="295286"/>
                  </a:lnTo>
                  <a:lnTo>
                    <a:pt x="1176568" y="295286"/>
                  </a:lnTo>
                  <a:lnTo>
                    <a:pt x="1166063" y="295286"/>
                  </a:lnTo>
                  <a:lnTo>
                    <a:pt x="1155558" y="295286"/>
                  </a:lnTo>
                  <a:lnTo>
                    <a:pt x="1145052" y="295286"/>
                  </a:lnTo>
                  <a:lnTo>
                    <a:pt x="1134547" y="295286"/>
                  </a:lnTo>
                  <a:lnTo>
                    <a:pt x="1124042" y="295286"/>
                  </a:lnTo>
                  <a:lnTo>
                    <a:pt x="1113537" y="295286"/>
                  </a:lnTo>
                  <a:lnTo>
                    <a:pt x="1103032" y="295286"/>
                  </a:lnTo>
                  <a:lnTo>
                    <a:pt x="1092527" y="295286"/>
                  </a:lnTo>
                  <a:lnTo>
                    <a:pt x="1082022" y="295286"/>
                  </a:lnTo>
                  <a:lnTo>
                    <a:pt x="1071517" y="295286"/>
                  </a:lnTo>
                  <a:lnTo>
                    <a:pt x="1061012" y="295286"/>
                  </a:lnTo>
                  <a:lnTo>
                    <a:pt x="1050507" y="295286"/>
                  </a:lnTo>
                  <a:lnTo>
                    <a:pt x="1040002" y="295286"/>
                  </a:lnTo>
                  <a:lnTo>
                    <a:pt x="1029497" y="295286"/>
                  </a:lnTo>
                  <a:lnTo>
                    <a:pt x="1018992" y="295286"/>
                  </a:lnTo>
                  <a:lnTo>
                    <a:pt x="1008486" y="295286"/>
                  </a:lnTo>
                  <a:lnTo>
                    <a:pt x="997981" y="295286"/>
                  </a:lnTo>
                  <a:lnTo>
                    <a:pt x="987476" y="295286"/>
                  </a:lnTo>
                  <a:lnTo>
                    <a:pt x="976971" y="295286"/>
                  </a:lnTo>
                  <a:lnTo>
                    <a:pt x="966466" y="295286"/>
                  </a:lnTo>
                  <a:lnTo>
                    <a:pt x="955961" y="295286"/>
                  </a:lnTo>
                  <a:lnTo>
                    <a:pt x="945456" y="295286"/>
                  </a:lnTo>
                  <a:lnTo>
                    <a:pt x="934951" y="295286"/>
                  </a:lnTo>
                  <a:lnTo>
                    <a:pt x="924446" y="295286"/>
                  </a:lnTo>
                  <a:lnTo>
                    <a:pt x="913941" y="295286"/>
                  </a:lnTo>
                  <a:lnTo>
                    <a:pt x="903436" y="295286"/>
                  </a:lnTo>
                  <a:lnTo>
                    <a:pt x="892931" y="295286"/>
                  </a:lnTo>
                  <a:lnTo>
                    <a:pt x="882426" y="295286"/>
                  </a:lnTo>
                  <a:lnTo>
                    <a:pt x="871921" y="295286"/>
                  </a:lnTo>
                  <a:lnTo>
                    <a:pt x="861415" y="295286"/>
                  </a:lnTo>
                  <a:lnTo>
                    <a:pt x="850910" y="295286"/>
                  </a:lnTo>
                  <a:lnTo>
                    <a:pt x="840405" y="295286"/>
                  </a:lnTo>
                  <a:lnTo>
                    <a:pt x="829900" y="295286"/>
                  </a:lnTo>
                  <a:lnTo>
                    <a:pt x="819395" y="295286"/>
                  </a:lnTo>
                  <a:lnTo>
                    <a:pt x="808890" y="295286"/>
                  </a:lnTo>
                  <a:lnTo>
                    <a:pt x="798385" y="295286"/>
                  </a:lnTo>
                  <a:lnTo>
                    <a:pt x="787880" y="295286"/>
                  </a:lnTo>
                  <a:lnTo>
                    <a:pt x="777375" y="295286"/>
                  </a:lnTo>
                  <a:lnTo>
                    <a:pt x="766870" y="295286"/>
                  </a:lnTo>
                  <a:lnTo>
                    <a:pt x="756365" y="295286"/>
                  </a:lnTo>
                  <a:lnTo>
                    <a:pt x="745860" y="295286"/>
                  </a:lnTo>
                  <a:lnTo>
                    <a:pt x="735355" y="295286"/>
                  </a:lnTo>
                  <a:lnTo>
                    <a:pt x="724850" y="295286"/>
                  </a:lnTo>
                  <a:lnTo>
                    <a:pt x="714344" y="295286"/>
                  </a:lnTo>
                  <a:lnTo>
                    <a:pt x="703839" y="295286"/>
                  </a:lnTo>
                  <a:lnTo>
                    <a:pt x="693334" y="295286"/>
                  </a:lnTo>
                  <a:lnTo>
                    <a:pt x="682829" y="295286"/>
                  </a:lnTo>
                  <a:lnTo>
                    <a:pt x="672324" y="295286"/>
                  </a:lnTo>
                  <a:lnTo>
                    <a:pt x="661819" y="295286"/>
                  </a:lnTo>
                  <a:lnTo>
                    <a:pt x="651314" y="295286"/>
                  </a:lnTo>
                  <a:lnTo>
                    <a:pt x="640809" y="295286"/>
                  </a:lnTo>
                  <a:lnTo>
                    <a:pt x="630304" y="295286"/>
                  </a:lnTo>
                  <a:lnTo>
                    <a:pt x="619799" y="295286"/>
                  </a:lnTo>
                  <a:lnTo>
                    <a:pt x="609294" y="295286"/>
                  </a:lnTo>
                  <a:lnTo>
                    <a:pt x="598789" y="295286"/>
                  </a:lnTo>
                  <a:lnTo>
                    <a:pt x="588284" y="295286"/>
                  </a:lnTo>
                  <a:lnTo>
                    <a:pt x="577779" y="295286"/>
                  </a:lnTo>
                  <a:lnTo>
                    <a:pt x="567273" y="295286"/>
                  </a:lnTo>
                  <a:lnTo>
                    <a:pt x="556768" y="295286"/>
                  </a:lnTo>
                  <a:lnTo>
                    <a:pt x="546263" y="295286"/>
                  </a:lnTo>
                  <a:lnTo>
                    <a:pt x="535758" y="295286"/>
                  </a:lnTo>
                  <a:lnTo>
                    <a:pt x="525253" y="295286"/>
                  </a:lnTo>
                  <a:lnTo>
                    <a:pt x="514748" y="295286"/>
                  </a:lnTo>
                  <a:lnTo>
                    <a:pt x="504243" y="295286"/>
                  </a:lnTo>
                  <a:lnTo>
                    <a:pt x="493738" y="295286"/>
                  </a:lnTo>
                  <a:lnTo>
                    <a:pt x="483233" y="295286"/>
                  </a:lnTo>
                  <a:lnTo>
                    <a:pt x="472728" y="295286"/>
                  </a:lnTo>
                  <a:lnTo>
                    <a:pt x="462223" y="295286"/>
                  </a:lnTo>
                  <a:lnTo>
                    <a:pt x="451718" y="295286"/>
                  </a:lnTo>
                  <a:lnTo>
                    <a:pt x="441213" y="295286"/>
                  </a:lnTo>
                  <a:lnTo>
                    <a:pt x="430707" y="295286"/>
                  </a:lnTo>
                  <a:lnTo>
                    <a:pt x="420202" y="295286"/>
                  </a:lnTo>
                  <a:lnTo>
                    <a:pt x="409697" y="295286"/>
                  </a:lnTo>
                  <a:lnTo>
                    <a:pt x="399192" y="295286"/>
                  </a:lnTo>
                  <a:lnTo>
                    <a:pt x="388687" y="295286"/>
                  </a:lnTo>
                  <a:lnTo>
                    <a:pt x="378182" y="295286"/>
                  </a:lnTo>
                  <a:lnTo>
                    <a:pt x="367677" y="295286"/>
                  </a:lnTo>
                  <a:lnTo>
                    <a:pt x="357172" y="295286"/>
                  </a:lnTo>
                  <a:lnTo>
                    <a:pt x="346667" y="295286"/>
                  </a:lnTo>
                  <a:lnTo>
                    <a:pt x="336162" y="295286"/>
                  </a:lnTo>
                  <a:lnTo>
                    <a:pt x="325657" y="295286"/>
                  </a:lnTo>
                  <a:lnTo>
                    <a:pt x="315152" y="295286"/>
                  </a:lnTo>
                  <a:lnTo>
                    <a:pt x="304647" y="295286"/>
                  </a:lnTo>
                  <a:lnTo>
                    <a:pt x="294142" y="295286"/>
                  </a:lnTo>
                  <a:lnTo>
                    <a:pt x="283636" y="295286"/>
                  </a:lnTo>
                  <a:lnTo>
                    <a:pt x="273131" y="295286"/>
                  </a:lnTo>
                  <a:lnTo>
                    <a:pt x="262626" y="295286"/>
                  </a:lnTo>
                  <a:lnTo>
                    <a:pt x="252121" y="295286"/>
                  </a:lnTo>
                  <a:lnTo>
                    <a:pt x="241616" y="295286"/>
                  </a:lnTo>
                  <a:lnTo>
                    <a:pt x="231111" y="295286"/>
                  </a:lnTo>
                  <a:lnTo>
                    <a:pt x="220606" y="295286"/>
                  </a:lnTo>
                  <a:lnTo>
                    <a:pt x="210101" y="295286"/>
                  </a:lnTo>
                  <a:lnTo>
                    <a:pt x="199596" y="295286"/>
                  </a:lnTo>
                  <a:lnTo>
                    <a:pt x="189091" y="295286"/>
                  </a:lnTo>
                  <a:lnTo>
                    <a:pt x="178586" y="295286"/>
                  </a:lnTo>
                  <a:lnTo>
                    <a:pt x="168081" y="295286"/>
                  </a:lnTo>
                  <a:lnTo>
                    <a:pt x="157576" y="295286"/>
                  </a:lnTo>
                  <a:lnTo>
                    <a:pt x="147071" y="295286"/>
                  </a:lnTo>
                  <a:lnTo>
                    <a:pt x="136565" y="295286"/>
                  </a:lnTo>
                  <a:lnTo>
                    <a:pt x="126060" y="295286"/>
                  </a:lnTo>
                  <a:lnTo>
                    <a:pt x="115555" y="295286"/>
                  </a:lnTo>
                  <a:lnTo>
                    <a:pt x="105050" y="295286"/>
                  </a:lnTo>
                  <a:lnTo>
                    <a:pt x="94545" y="295286"/>
                  </a:lnTo>
                  <a:lnTo>
                    <a:pt x="84040" y="295286"/>
                  </a:lnTo>
                  <a:lnTo>
                    <a:pt x="73535" y="295286"/>
                  </a:lnTo>
                  <a:lnTo>
                    <a:pt x="63030" y="295286"/>
                  </a:lnTo>
                  <a:lnTo>
                    <a:pt x="52525" y="295286"/>
                  </a:lnTo>
                  <a:lnTo>
                    <a:pt x="42020" y="295286"/>
                  </a:lnTo>
                  <a:lnTo>
                    <a:pt x="31515" y="295286"/>
                  </a:lnTo>
                  <a:lnTo>
                    <a:pt x="21010" y="295286"/>
                  </a:lnTo>
                  <a:lnTo>
                    <a:pt x="10505" y="295286"/>
                  </a:lnTo>
                  <a:lnTo>
                    <a:pt x="0" y="29528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l54">
              <a:extLst>
                <a:ext uri="{FF2B5EF4-FFF2-40B4-BE49-F238E27FC236}">
                  <a16:creationId xmlns:a16="http://schemas.microsoft.com/office/drawing/2014/main" id="{D129C9C8-547D-7F45-AFD7-DEC5629DB173}"/>
                </a:ext>
              </a:extLst>
            </p:cNvPr>
            <p:cNvSpPr/>
            <p:nvPr/>
          </p:nvSpPr>
          <p:spPr>
            <a:xfrm>
              <a:off x="1840225" y="1860768"/>
              <a:ext cx="4138998" cy="290269"/>
            </a:xfrm>
            <a:custGeom>
              <a:avLst/>
              <a:gdLst/>
              <a:ahLst/>
              <a:cxnLst/>
              <a:rect l="0" t="0" r="0" b="0"/>
              <a:pathLst>
                <a:path w="4138998" h="290269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55">
              <a:extLst>
                <a:ext uri="{FF2B5EF4-FFF2-40B4-BE49-F238E27FC236}">
                  <a16:creationId xmlns:a16="http://schemas.microsoft.com/office/drawing/2014/main" id="{7DC6B475-4C5F-164D-8972-7BFE6EAA49A2}"/>
                </a:ext>
              </a:extLst>
            </p:cNvPr>
            <p:cNvSpPr/>
            <p:nvPr/>
          </p:nvSpPr>
          <p:spPr>
            <a:xfrm>
              <a:off x="471529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0" name="tx56">
              <a:extLst>
                <a:ext uri="{FF2B5EF4-FFF2-40B4-BE49-F238E27FC236}">
                  <a16:creationId xmlns:a16="http://schemas.microsoft.com/office/drawing/2014/main" id="{2AB943BD-23D8-6840-B190-405706225E1D}"/>
                </a:ext>
              </a:extLst>
            </p:cNvPr>
            <p:cNvSpPr/>
            <p:nvPr/>
          </p:nvSpPr>
          <p:spPr>
            <a:xfrm>
              <a:off x="391596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1" name="tx57">
              <a:extLst>
                <a:ext uri="{FF2B5EF4-FFF2-40B4-BE49-F238E27FC236}">
                  <a16:creationId xmlns:a16="http://schemas.microsoft.com/office/drawing/2014/main" id="{0AD28EFE-FEDF-6C45-A39F-192BEBA48735}"/>
                </a:ext>
              </a:extLst>
            </p:cNvPr>
            <p:cNvSpPr/>
            <p:nvPr/>
          </p:nvSpPr>
          <p:spPr>
            <a:xfrm>
              <a:off x="426786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2" name="tx58">
              <a:extLst>
                <a:ext uri="{FF2B5EF4-FFF2-40B4-BE49-F238E27FC236}">
                  <a16:creationId xmlns:a16="http://schemas.microsoft.com/office/drawing/2014/main" id="{A9D885CD-4683-9941-A787-91EC0FB968DA}"/>
                </a:ext>
              </a:extLst>
            </p:cNvPr>
            <p:cNvSpPr/>
            <p:nvPr/>
          </p:nvSpPr>
          <p:spPr>
            <a:xfrm>
              <a:off x="36917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3" name="tx59">
              <a:extLst>
                <a:ext uri="{FF2B5EF4-FFF2-40B4-BE49-F238E27FC236}">
                  <a16:creationId xmlns:a16="http://schemas.microsoft.com/office/drawing/2014/main" id="{64FAA149-6AF9-7A49-A902-7883F16E2482}"/>
                </a:ext>
              </a:extLst>
            </p:cNvPr>
            <p:cNvSpPr/>
            <p:nvPr/>
          </p:nvSpPr>
          <p:spPr>
            <a:xfrm>
              <a:off x="261834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4" name="tx60">
              <a:extLst>
                <a:ext uri="{FF2B5EF4-FFF2-40B4-BE49-F238E27FC236}">
                  <a16:creationId xmlns:a16="http://schemas.microsoft.com/office/drawing/2014/main" id="{8A806491-0AF9-224C-BBD7-9D525D73B934}"/>
                </a:ext>
              </a:extLst>
            </p:cNvPr>
            <p:cNvSpPr/>
            <p:nvPr/>
          </p:nvSpPr>
          <p:spPr>
            <a:xfrm>
              <a:off x="257357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5" name="tx61">
              <a:extLst>
                <a:ext uri="{FF2B5EF4-FFF2-40B4-BE49-F238E27FC236}">
                  <a16:creationId xmlns:a16="http://schemas.microsoft.com/office/drawing/2014/main" id="{17FF4650-94A0-7E46-92DC-944DBE3BA3D0}"/>
                </a:ext>
              </a:extLst>
            </p:cNvPr>
            <p:cNvSpPr/>
            <p:nvPr/>
          </p:nvSpPr>
          <p:spPr>
            <a:xfrm>
              <a:off x="34455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6" name="tx62">
              <a:extLst>
                <a:ext uri="{FF2B5EF4-FFF2-40B4-BE49-F238E27FC236}">
                  <a16:creationId xmlns:a16="http://schemas.microsoft.com/office/drawing/2014/main" id="{018B0C74-F17D-7344-A916-D7BBFE653A35}"/>
                </a:ext>
              </a:extLst>
            </p:cNvPr>
            <p:cNvSpPr/>
            <p:nvPr/>
          </p:nvSpPr>
          <p:spPr>
            <a:xfrm>
              <a:off x="25545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7" name="tx63">
              <a:extLst>
                <a:ext uri="{FF2B5EF4-FFF2-40B4-BE49-F238E27FC236}">
                  <a16:creationId xmlns:a16="http://schemas.microsoft.com/office/drawing/2014/main" id="{1A52D527-F9BC-A942-B7D0-B3C2AF0393C5}"/>
                </a:ext>
              </a:extLst>
            </p:cNvPr>
            <p:cNvSpPr/>
            <p:nvPr/>
          </p:nvSpPr>
          <p:spPr>
            <a:xfrm>
              <a:off x="514241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8" name="tx64">
              <a:extLst>
                <a:ext uri="{FF2B5EF4-FFF2-40B4-BE49-F238E27FC236}">
                  <a16:creationId xmlns:a16="http://schemas.microsoft.com/office/drawing/2014/main" id="{3D6B2859-F50D-BD45-B883-206DCC020C3B}"/>
                </a:ext>
              </a:extLst>
            </p:cNvPr>
            <p:cNvSpPr/>
            <p:nvPr/>
          </p:nvSpPr>
          <p:spPr>
            <a:xfrm>
              <a:off x="405853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9" name="tx65">
              <a:extLst>
                <a:ext uri="{FF2B5EF4-FFF2-40B4-BE49-F238E27FC236}">
                  <a16:creationId xmlns:a16="http://schemas.microsoft.com/office/drawing/2014/main" id="{4DDDD48C-5E32-8B46-85D4-7BC3A33BE886}"/>
                </a:ext>
              </a:extLst>
            </p:cNvPr>
            <p:cNvSpPr/>
            <p:nvPr/>
          </p:nvSpPr>
          <p:spPr>
            <a:xfrm>
              <a:off x="360971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0" name="tx66">
              <a:extLst>
                <a:ext uri="{FF2B5EF4-FFF2-40B4-BE49-F238E27FC236}">
                  <a16:creationId xmlns:a16="http://schemas.microsoft.com/office/drawing/2014/main" id="{5CF947A3-621F-2A4A-B83F-4E264A157E35}"/>
                </a:ext>
              </a:extLst>
            </p:cNvPr>
            <p:cNvSpPr/>
            <p:nvPr/>
          </p:nvSpPr>
          <p:spPr>
            <a:xfrm>
              <a:off x="372041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1" name="tx67">
              <a:extLst>
                <a:ext uri="{FF2B5EF4-FFF2-40B4-BE49-F238E27FC236}">
                  <a16:creationId xmlns:a16="http://schemas.microsoft.com/office/drawing/2014/main" id="{E0EF2FCA-556E-7140-8F05-8637BF818D34}"/>
                </a:ext>
              </a:extLst>
            </p:cNvPr>
            <p:cNvSpPr/>
            <p:nvPr/>
          </p:nvSpPr>
          <p:spPr>
            <a:xfrm>
              <a:off x="287428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2" name="tx68">
              <a:extLst>
                <a:ext uri="{FF2B5EF4-FFF2-40B4-BE49-F238E27FC236}">
                  <a16:creationId xmlns:a16="http://schemas.microsoft.com/office/drawing/2014/main" id="{B4E9DF4F-17B2-5B4B-9AB5-D3ACBC302BD8}"/>
                </a:ext>
              </a:extLst>
            </p:cNvPr>
            <p:cNvSpPr/>
            <p:nvPr/>
          </p:nvSpPr>
          <p:spPr>
            <a:xfrm>
              <a:off x="30519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3" name="tx69">
              <a:extLst>
                <a:ext uri="{FF2B5EF4-FFF2-40B4-BE49-F238E27FC236}">
                  <a16:creationId xmlns:a16="http://schemas.microsoft.com/office/drawing/2014/main" id="{3673E8CF-1BC1-A043-93D6-7A1E083DC875}"/>
                </a:ext>
              </a:extLst>
            </p:cNvPr>
            <p:cNvSpPr/>
            <p:nvPr/>
          </p:nvSpPr>
          <p:spPr>
            <a:xfrm>
              <a:off x="373724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4" name="tx70">
              <a:extLst>
                <a:ext uri="{FF2B5EF4-FFF2-40B4-BE49-F238E27FC236}">
                  <a16:creationId xmlns:a16="http://schemas.microsoft.com/office/drawing/2014/main" id="{20832B8F-5A09-B347-AE1D-4D6B37320247}"/>
                </a:ext>
              </a:extLst>
            </p:cNvPr>
            <p:cNvSpPr/>
            <p:nvPr/>
          </p:nvSpPr>
          <p:spPr>
            <a:xfrm>
              <a:off x="390577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5" name="tx71">
              <a:extLst>
                <a:ext uri="{FF2B5EF4-FFF2-40B4-BE49-F238E27FC236}">
                  <a16:creationId xmlns:a16="http://schemas.microsoft.com/office/drawing/2014/main" id="{8C93E5B9-C6A0-6F45-AA79-0B9DACA8D90A}"/>
                </a:ext>
              </a:extLst>
            </p:cNvPr>
            <p:cNvSpPr/>
            <p:nvPr/>
          </p:nvSpPr>
          <p:spPr>
            <a:xfrm>
              <a:off x="541803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6" name="tx72">
              <a:extLst>
                <a:ext uri="{FF2B5EF4-FFF2-40B4-BE49-F238E27FC236}">
                  <a16:creationId xmlns:a16="http://schemas.microsoft.com/office/drawing/2014/main" id="{72080A79-CAFF-4945-BE68-88B847BFE5C0}"/>
                </a:ext>
              </a:extLst>
            </p:cNvPr>
            <p:cNvSpPr/>
            <p:nvPr/>
          </p:nvSpPr>
          <p:spPr>
            <a:xfrm>
              <a:off x="243832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7" name="tx73">
              <a:extLst>
                <a:ext uri="{FF2B5EF4-FFF2-40B4-BE49-F238E27FC236}">
                  <a16:creationId xmlns:a16="http://schemas.microsoft.com/office/drawing/2014/main" id="{9707D17F-2ED5-2F43-AFC6-B4156A405759}"/>
                </a:ext>
              </a:extLst>
            </p:cNvPr>
            <p:cNvSpPr/>
            <p:nvPr/>
          </p:nvSpPr>
          <p:spPr>
            <a:xfrm>
              <a:off x="279988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8" name="tx74">
              <a:extLst>
                <a:ext uri="{FF2B5EF4-FFF2-40B4-BE49-F238E27FC236}">
                  <a16:creationId xmlns:a16="http://schemas.microsoft.com/office/drawing/2014/main" id="{111B2189-69CD-D346-8693-79356C607453}"/>
                </a:ext>
              </a:extLst>
            </p:cNvPr>
            <p:cNvSpPr/>
            <p:nvPr/>
          </p:nvSpPr>
          <p:spPr>
            <a:xfrm>
              <a:off x="343211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9" name="tx75">
              <a:extLst>
                <a:ext uri="{FF2B5EF4-FFF2-40B4-BE49-F238E27FC236}">
                  <a16:creationId xmlns:a16="http://schemas.microsoft.com/office/drawing/2014/main" id="{8B38AA2E-DE19-9D42-9E7F-89A9C7D5F71C}"/>
                </a:ext>
              </a:extLst>
            </p:cNvPr>
            <p:cNvSpPr/>
            <p:nvPr/>
          </p:nvSpPr>
          <p:spPr>
            <a:xfrm>
              <a:off x="293325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0" name="tx76">
              <a:extLst>
                <a:ext uri="{FF2B5EF4-FFF2-40B4-BE49-F238E27FC236}">
                  <a16:creationId xmlns:a16="http://schemas.microsoft.com/office/drawing/2014/main" id="{A92B15FB-F141-1742-B4A8-95ADC19933BA}"/>
                </a:ext>
              </a:extLst>
            </p:cNvPr>
            <p:cNvSpPr/>
            <p:nvPr/>
          </p:nvSpPr>
          <p:spPr>
            <a:xfrm>
              <a:off x="3383180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1" name="tx77">
              <a:extLst>
                <a:ext uri="{FF2B5EF4-FFF2-40B4-BE49-F238E27FC236}">
                  <a16:creationId xmlns:a16="http://schemas.microsoft.com/office/drawing/2014/main" id="{E9D99581-29DA-F44D-9B86-92ED9F48DC3F}"/>
                </a:ext>
              </a:extLst>
            </p:cNvPr>
            <p:cNvSpPr/>
            <p:nvPr/>
          </p:nvSpPr>
          <p:spPr>
            <a:xfrm>
              <a:off x="4044808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2" name="tx78">
              <a:extLst>
                <a:ext uri="{FF2B5EF4-FFF2-40B4-BE49-F238E27FC236}">
                  <a16:creationId xmlns:a16="http://schemas.microsoft.com/office/drawing/2014/main" id="{4169AB87-1275-2147-8E2B-D32BAC631803}"/>
                </a:ext>
              </a:extLst>
            </p:cNvPr>
            <p:cNvSpPr/>
            <p:nvPr/>
          </p:nvSpPr>
          <p:spPr>
            <a:xfrm>
              <a:off x="420347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3" name="tx79">
              <a:extLst>
                <a:ext uri="{FF2B5EF4-FFF2-40B4-BE49-F238E27FC236}">
                  <a16:creationId xmlns:a16="http://schemas.microsoft.com/office/drawing/2014/main" id="{CEE48853-171E-8542-ABB8-F541C66EF6FA}"/>
                </a:ext>
              </a:extLst>
            </p:cNvPr>
            <p:cNvSpPr/>
            <p:nvPr/>
          </p:nvSpPr>
          <p:spPr>
            <a:xfrm>
              <a:off x="46338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4" name="tx80">
              <a:extLst>
                <a:ext uri="{FF2B5EF4-FFF2-40B4-BE49-F238E27FC236}">
                  <a16:creationId xmlns:a16="http://schemas.microsoft.com/office/drawing/2014/main" id="{BBDAE7AA-180B-E045-891B-EB95F2A02246}"/>
                </a:ext>
              </a:extLst>
            </p:cNvPr>
            <p:cNvSpPr/>
            <p:nvPr/>
          </p:nvSpPr>
          <p:spPr>
            <a:xfrm>
              <a:off x="306228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5" name="tx81">
              <a:extLst>
                <a:ext uri="{FF2B5EF4-FFF2-40B4-BE49-F238E27FC236}">
                  <a16:creationId xmlns:a16="http://schemas.microsoft.com/office/drawing/2014/main" id="{1F217A11-BCC9-654E-B09F-85994D867FBD}"/>
                </a:ext>
              </a:extLst>
            </p:cNvPr>
            <p:cNvSpPr/>
            <p:nvPr/>
          </p:nvSpPr>
          <p:spPr>
            <a:xfrm>
              <a:off x="361475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6" name="tx82">
              <a:extLst>
                <a:ext uri="{FF2B5EF4-FFF2-40B4-BE49-F238E27FC236}">
                  <a16:creationId xmlns:a16="http://schemas.microsoft.com/office/drawing/2014/main" id="{BB3B988F-822E-404C-8408-28450030F4E5}"/>
                </a:ext>
              </a:extLst>
            </p:cNvPr>
            <p:cNvSpPr/>
            <p:nvPr/>
          </p:nvSpPr>
          <p:spPr>
            <a:xfrm>
              <a:off x="400003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7" name="tx83">
              <a:extLst>
                <a:ext uri="{FF2B5EF4-FFF2-40B4-BE49-F238E27FC236}">
                  <a16:creationId xmlns:a16="http://schemas.microsoft.com/office/drawing/2014/main" id="{2D0F9877-DC1D-714F-952E-5ED62711299E}"/>
                </a:ext>
              </a:extLst>
            </p:cNvPr>
            <p:cNvSpPr/>
            <p:nvPr/>
          </p:nvSpPr>
          <p:spPr>
            <a:xfrm>
              <a:off x="517024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8" name="tx84">
              <a:extLst>
                <a:ext uri="{FF2B5EF4-FFF2-40B4-BE49-F238E27FC236}">
                  <a16:creationId xmlns:a16="http://schemas.microsoft.com/office/drawing/2014/main" id="{DA09D84D-14FA-1F41-910B-0BBB3A24344D}"/>
                </a:ext>
              </a:extLst>
            </p:cNvPr>
            <p:cNvSpPr/>
            <p:nvPr/>
          </p:nvSpPr>
          <p:spPr>
            <a:xfrm>
              <a:off x="25723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9" name="pg85">
              <a:extLst>
                <a:ext uri="{FF2B5EF4-FFF2-40B4-BE49-F238E27FC236}">
                  <a16:creationId xmlns:a16="http://schemas.microsoft.com/office/drawing/2014/main" id="{1D325CBF-F722-324C-A216-8CCED3E3BBB9}"/>
                </a:ext>
              </a:extLst>
            </p:cNvPr>
            <p:cNvSpPr/>
            <p:nvPr/>
          </p:nvSpPr>
          <p:spPr>
            <a:xfrm>
              <a:off x="2092347" y="2302580"/>
              <a:ext cx="4569706" cy="380815"/>
            </a:xfrm>
            <a:custGeom>
              <a:avLst/>
              <a:gdLst/>
              <a:ahLst/>
              <a:cxnLst/>
              <a:rect l="0" t="0" r="0" b="0"/>
              <a:pathLst>
                <a:path w="4569706" h="380815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  <a:lnTo>
                    <a:pt x="4569706" y="380815"/>
                  </a:lnTo>
                  <a:lnTo>
                    <a:pt x="4559201" y="380815"/>
                  </a:lnTo>
                  <a:lnTo>
                    <a:pt x="4548696" y="380815"/>
                  </a:lnTo>
                  <a:lnTo>
                    <a:pt x="4538191" y="380815"/>
                  </a:lnTo>
                  <a:lnTo>
                    <a:pt x="4527686" y="380815"/>
                  </a:lnTo>
                  <a:lnTo>
                    <a:pt x="4517181" y="380815"/>
                  </a:lnTo>
                  <a:lnTo>
                    <a:pt x="4506676" y="380815"/>
                  </a:lnTo>
                  <a:lnTo>
                    <a:pt x="4496171" y="380815"/>
                  </a:lnTo>
                  <a:lnTo>
                    <a:pt x="4485666" y="380815"/>
                  </a:lnTo>
                  <a:lnTo>
                    <a:pt x="4475161" y="380815"/>
                  </a:lnTo>
                  <a:lnTo>
                    <a:pt x="4464655" y="380815"/>
                  </a:lnTo>
                  <a:lnTo>
                    <a:pt x="4454150" y="380815"/>
                  </a:lnTo>
                  <a:lnTo>
                    <a:pt x="4443645" y="380815"/>
                  </a:lnTo>
                  <a:lnTo>
                    <a:pt x="4433140" y="380815"/>
                  </a:lnTo>
                  <a:lnTo>
                    <a:pt x="4422635" y="380815"/>
                  </a:lnTo>
                  <a:lnTo>
                    <a:pt x="4412130" y="380815"/>
                  </a:lnTo>
                  <a:lnTo>
                    <a:pt x="4401625" y="380815"/>
                  </a:lnTo>
                  <a:lnTo>
                    <a:pt x="4391120" y="380815"/>
                  </a:lnTo>
                  <a:lnTo>
                    <a:pt x="4380615" y="380815"/>
                  </a:lnTo>
                  <a:lnTo>
                    <a:pt x="4370110" y="380815"/>
                  </a:lnTo>
                  <a:lnTo>
                    <a:pt x="4359605" y="380815"/>
                  </a:lnTo>
                  <a:lnTo>
                    <a:pt x="4349100" y="380815"/>
                  </a:lnTo>
                  <a:lnTo>
                    <a:pt x="4338595" y="380815"/>
                  </a:lnTo>
                  <a:lnTo>
                    <a:pt x="4328090" y="380815"/>
                  </a:lnTo>
                  <a:lnTo>
                    <a:pt x="4317584" y="380815"/>
                  </a:lnTo>
                  <a:lnTo>
                    <a:pt x="4307079" y="380815"/>
                  </a:lnTo>
                  <a:lnTo>
                    <a:pt x="4296574" y="380815"/>
                  </a:lnTo>
                  <a:lnTo>
                    <a:pt x="4286069" y="380815"/>
                  </a:lnTo>
                  <a:lnTo>
                    <a:pt x="4275564" y="380815"/>
                  </a:lnTo>
                  <a:lnTo>
                    <a:pt x="4265059" y="380815"/>
                  </a:lnTo>
                  <a:lnTo>
                    <a:pt x="4254554" y="380815"/>
                  </a:lnTo>
                  <a:lnTo>
                    <a:pt x="4244049" y="380815"/>
                  </a:lnTo>
                  <a:lnTo>
                    <a:pt x="4233544" y="380815"/>
                  </a:lnTo>
                  <a:lnTo>
                    <a:pt x="4223039" y="380815"/>
                  </a:lnTo>
                  <a:lnTo>
                    <a:pt x="4212534" y="380815"/>
                  </a:lnTo>
                  <a:lnTo>
                    <a:pt x="4202029" y="380815"/>
                  </a:lnTo>
                  <a:lnTo>
                    <a:pt x="4191524" y="380815"/>
                  </a:lnTo>
                  <a:lnTo>
                    <a:pt x="4181019" y="380815"/>
                  </a:lnTo>
                  <a:lnTo>
                    <a:pt x="4170513" y="380815"/>
                  </a:lnTo>
                  <a:lnTo>
                    <a:pt x="4160008" y="380815"/>
                  </a:lnTo>
                  <a:lnTo>
                    <a:pt x="4149503" y="380815"/>
                  </a:lnTo>
                  <a:lnTo>
                    <a:pt x="4138998" y="380815"/>
                  </a:lnTo>
                  <a:lnTo>
                    <a:pt x="4128493" y="380815"/>
                  </a:lnTo>
                  <a:lnTo>
                    <a:pt x="4117988" y="380815"/>
                  </a:lnTo>
                  <a:lnTo>
                    <a:pt x="4107483" y="380815"/>
                  </a:lnTo>
                  <a:lnTo>
                    <a:pt x="4096978" y="380815"/>
                  </a:lnTo>
                  <a:lnTo>
                    <a:pt x="4086473" y="380815"/>
                  </a:lnTo>
                  <a:lnTo>
                    <a:pt x="4075968" y="380815"/>
                  </a:lnTo>
                  <a:lnTo>
                    <a:pt x="4065463" y="380815"/>
                  </a:lnTo>
                  <a:lnTo>
                    <a:pt x="4054958" y="380815"/>
                  </a:lnTo>
                  <a:lnTo>
                    <a:pt x="4044453" y="380815"/>
                  </a:lnTo>
                  <a:lnTo>
                    <a:pt x="4033947" y="380815"/>
                  </a:lnTo>
                  <a:lnTo>
                    <a:pt x="4023442" y="380815"/>
                  </a:lnTo>
                  <a:lnTo>
                    <a:pt x="4012937" y="380815"/>
                  </a:lnTo>
                  <a:lnTo>
                    <a:pt x="4002432" y="380815"/>
                  </a:lnTo>
                  <a:lnTo>
                    <a:pt x="3991927" y="380815"/>
                  </a:lnTo>
                  <a:lnTo>
                    <a:pt x="3981422" y="380815"/>
                  </a:lnTo>
                  <a:lnTo>
                    <a:pt x="3970917" y="380815"/>
                  </a:lnTo>
                  <a:lnTo>
                    <a:pt x="3960412" y="380815"/>
                  </a:lnTo>
                  <a:lnTo>
                    <a:pt x="3949907" y="380815"/>
                  </a:lnTo>
                  <a:lnTo>
                    <a:pt x="3939402" y="380815"/>
                  </a:lnTo>
                  <a:lnTo>
                    <a:pt x="3928897" y="380815"/>
                  </a:lnTo>
                  <a:lnTo>
                    <a:pt x="3918392" y="380815"/>
                  </a:lnTo>
                  <a:lnTo>
                    <a:pt x="3907887" y="380815"/>
                  </a:lnTo>
                  <a:lnTo>
                    <a:pt x="3897382" y="380815"/>
                  </a:lnTo>
                  <a:lnTo>
                    <a:pt x="3886876" y="380815"/>
                  </a:lnTo>
                  <a:lnTo>
                    <a:pt x="3876371" y="380815"/>
                  </a:lnTo>
                  <a:lnTo>
                    <a:pt x="3865866" y="380815"/>
                  </a:lnTo>
                  <a:lnTo>
                    <a:pt x="3855361" y="380815"/>
                  </a:lnTo>
                  <a:lnTo>
                    <a:pt x="3844856" y="380815"/>
                  </a:lnTo>
                  <a:lnTo>
                    <a:pt x="3834351" y="380815"/>
                  </a:lnTo>
                  <a:lnTo>
                    <a:pt x="3823846" y="380815"/>
                  </a:lnTo>
                  <a:lnTo>
                    <a:pt x="3813341" y="380815"/>
                  </a:lnTo>
                  <a:lnTo>
                    <a:pt x="3802836" y="380815"/>
                  </a:lnTo>
                  <a:lnTo>
                    <a:pt x="3792331" y="380815"/>
                  </a:lnTo>
                  <a:lnTo>
                    <a:pt x="3781826" y="380815"/>
                  </a:lnTo>
                  <a:lnTo>
                    <a:pt x="3771321" y="380815"/>
                  </a:lnTo>
                  <a:lnTo>
                    <a:pt x="3760816" y="380815"/>
                  </a:lnTo>
                  <a:lnTo>
                    <a:pt x="3750311" y="380815"/>
                  </a:lnTo>
                  <a:lnTo>
                    <a:pt x="3739805" y="380815"/>
                  </a:lnTo>
                  <a:lnTo>
                    <a:pt x="3729300" y="380815"/>
                  </a:lnTo>
                  <a:lnTo>
                    <a:pt x="3718795" y="380815"/>
                  </a:lnTo>
                  <a:lnTo>
                    <a:pt x="3708290" y="380815"/>
                  </a:lnTo>
                  <a:lnTo>
                    <a:pt x="3697785" y="380815"/>
                  </a:lnTo>
                  <a:lnTo>
                    <a:pt x="3687280" y="380815"/>
                  </a:lnTo>
                  <a:lnTo>
                    <a:pt x="3676775" y="380815"/>
                  </a:lnTo>
                  <a:lnTo>
                    <a:pt x="3666270" y="380815"/>
                  </a:lnTo>
                  <a:lnTo>
                    <a:pt x="3655765" y="380815"/>
                  </a:lnTo>
                  <a:lnTo>
                    <a:pt x="3645260" y="380815"/>
                  </a:lnTo>
                  <a:lnTo>
                    <a:pt x="3634755" y="380815"/>
                  </a:lnTo>
                  <a:lnTo>
                    <a:pt x="3624250" y="380815"/>
                  </a:lnTo>
                  <a:lnTo>
                    <a:pt x="3613745" y="380815"/>
                  </a:lnTo>
                  <a:lnTo>
                    <a:pt x="3603239" y="380815"/>
                  </a:lnTo>
                  <a:lnTo>
                    <a:pt x="3592734" y="380815"/>
                  </a:lnTo>
                  <a:lnTo>
                    <a:pt x="3582229" y="380815"/>
                  </a:lnTo>
                  <a:lnTo>
                    <a:pt x="3571724" y="380815"/>
                  </a:lnTo>
                  <a:lnTo>
                    <a:pt x="3561219" y="380815"/>
                  </a:lnTo>
                  <a:lnTo>
                    <a:pt x="3550714" y="380815"/>
                  </a:lnTo>
                  <a:lnTo>
                    <a:pt x="3540209" y="380815"/>
                  </a:lnTo>
                  <a:lnTo>
                    <a:pt x="3529704" y="380815"/>
                  </a:lnTo>
                  <a:lnTo>
                    <a:pt x="3519199" y="380815"/>
                  </a:lnTo>
                  <a:lnTo>
                    <a:pt x="3508694" y="380815"/>
                  </a:lnTo>
                  <a:lnTo>
                    <a:pt x="3498189" y="380815"/>
                  </a:lnTo>
                  <a:lnTo>
                    <a:pt x="3487684" y="380815"/>
                  </a:lnTo>
                  <a:lnTo>
                    <a:pt x="3477179" y="380815"/>
                  </a:lnTo>
                  <a:lnTo>
                    <a:pt x="3466674" y="380815"/>
                  </a:lnTo>
                  <a:lnTo>
                    <a:pt x="3456168" y="380815"/>
                  </a:lnTo>
                  <a:lnTo>
                    <a:pt x="3445663" y="380815"/>
                  </a:lnTo>
                  <a:lnTo>
                    <a:pt x="3435158" y="380815"/>
                  </a:lnTo>
                  <a:lnTo>
                    <a:pt x="3424653" y="380815"/>
                  </a:lnTo>
                  <a:lnTo>
                    <a:pt x="3414148" y="380815"/>
                  </a:lnTo>
                  <a:lnTo>
                    <a:pt x="3403643" y="380815"/>
                  </a:lnTo>
                  <a:lnTo>
                    <a:pt x="3393138" y="380815"/>
                  </a:lnTo>
                  <a:lnTo>
                    <a:pt x="3382633" y="380815"/>
                  </a:lnTo>
                  <a:lnTo>
                    <a:pt x="3372128" y="380815"/>
                  </a:lnTo>
                  <a:lnTo>
                    <a:pt x="3361623" y="380815"/>
                  </a:lnTo>
                  <a:lnTo>
                    <a:pt x="3351118" y="380815"/>
                  </a:lnTo>
                  <a:lnTo>
                    <a:pt x="3340613" y="380815"/>
                  </a:lnTo>
                  <a:lnTo>
                    <a:pt x="3330108" y="380815"/>
                  </a:lnTo>
                  <a:lnTo>
                    <a:pt x="3319603" y="380815"/>
                  </a:lnTo>
                  <a:lnTo>
                    <a:pt x="3309097" y="380815"/>
                  </a:lnTo>
                  <a:lnTo>
                    <a:pt x="3298592" y="380815"/>
                  </a:lnTo>
                  <a:lnTo>
                    <a:pt x="3288087" y="380815"/>
                  </a:lnTo>
                  <a:lnTo>
                    <a:pt x="3277582" y="380815"/>
                  </a:lnTo>
                  <a:lnTo>
                    <a:pt x="3267077" y="380815"/>
                  </a:lnTo>
                  <a:lnTo>
                    <a:pt x="3256572" y="380815"/>
                  </a:lnTo>
                  <a:lnTo>
                    <a:pt x="3246067" y="380815"/>
                  </a:lnTo>
                  <a:lnTo>
                    <a:pt x="3235562" y="380815"/>
                  </a:lnTo>
                  <a:lnTo>
                    <a:pt x="3225057" y="380815"/>
                  </a:lnTo>
                  <a:lnTo>
                    <a:pt x="3214552" y="380815"/>
                  </a:lnTo>
                  <a:lnTo>
                    <a:pt x="3204047" y="380815"/>
                  </a:lnTo>
                  <a:lnTo>
                    <a:pt x="3193542" y="380815"/>
                  </a:lnTo>
                  <a:lnTo>
                    <a:pt x="3183037" y="380815"/>
                  </a:lnTo>
                  <a:lnTo>
                    <a:pt x="3172532" y="380815"/>
                  </a:lnTo>
                  <a:lnTo>
                    <a:pt x="3162026" y="380815"/>
                  </a:lnTo>
                  <a:lnTo>
                    <a:pt x="3151521" y="380815"/>
                  </a:lnTo>
                  <a:lnTo>
                    <a:pt x="3141016" y="380815"/>
                  </a:lnTo>
                  <a:lnTo>
                    <a:pt x="3130511" y="380815"/>
                  </a:lnTo>
                  <a:lnTo>
                    <a:pt x="3120006" y="380815"/>
                  </a:lnTo>
                  <a:lnTo>
                    <a:pt x="3109501" y="380815"/>
                  </a:lnTo>
                  <a:lnTo>
                    <a:pt x="3098996" y="380815"/>
                  </a:lnTo>
                  <a:lnTo>
                    <a:pt x="3088491" y="380815"/>
                  </a:lnTo>
                  <a:lnTo>
                    <a:pt x="3077986" y="380815"/>
                  </a:lnTo>
                  <a:lnTo>
                    <a:pt x="3067481" y="380815"/>
                  </a:lnTo>
                  <a:lnTo>
                    <a:pt x="3056976" y="380815"/>
                  </a:lnTo>
                  <a:lnTo>
                    <a:pt x="3046471" y="380815"/>
                  </a:lnTo>
                  <a:lnTo>
                    <a:pt x="3035966" y="380815"/>
                  </a:lnTo>
                  <a:lnTo>
                    <a:pt x="3025460" y="380815"/>
                  </a:lnTo>
                  <a:lnTo>
                    <a:pt x="3014955" y="380815"/>
                  </a:lnTo>
                  <a:lnTo>
                    <a:pt x="3004450" y="380815"/>
                  </a:lnTo>
                  <a:lnTo>
                    <a:pt x="2993945" y="380815"/>
                  </a:lnTo>
                  <a:lnTo>
                    <a:pt x="2983440" y="380815"/>
                  </a:lnTo>
                  <a:lnTo>
                    <a:pt x="2972935" y="380815"/>
                  </a:lnTo>
                  <a:lnTo>
                    <a:pt x="2962430" y="380815"/>
                  </a:lnTo>
                  <a:lnTo>
                    <a:pt x="2951925" y="380815"/>
                  </a:lnTo>
                  <a:lnTo>
                    <a:pt x="2941420" y="380815"/>
                  </a:lnTo>
                  <a:lnTo>
                    <a:pt x="2930915" y="380815"/>
                  </a:lnTo>
                  <a:lnTo>
                    <a:pt x="2920410" y="380815"/>
                  </a:lnTo>
                  <a:lnTo>
                    <a:pt x="2909905" y="380815"/>
                  </a:lnTo>
                  <a:lnTo>
                    <a:pt x="2899400" y="380815"/>
                  </a:lnTo>
                  <a:lnTo>
                    <a:pt x="2888895" y="380815"/>
                  </a:lnTo>
                  <a:lnTo>
                    <a:pt x="2878389" y="380815"/>
                  </a:lnTo>
                  <a:lnTo>
                    <a:pt x="2867884" y="380815"/>
                  </a:lnTo>
                  <a:lnTo>
                    <a:pt x="2857379" y="380815"/>
                  </a:lnTo>
                  <a:lnTo>
                    <a:pt x="2846874" y="380815"/>
                  </a:lnTo>
                  <a:lnTo>
                    <a:pt x="2836369" y="380815"/>
                  </a:lnTo>
                  <a:lnTo>
                    <a:pt x="2825864" y="380815"/>
                  </a:lnTo>
                  <a:lnTo>
                    <a:pt x="2815359" y="380815"/>
                  </a:lnTo>
                  <a:lnTo>
                    <a:pt x="2804854" y="380815"/>
                  </a:lnTo>
                  <a:lnTo>
                    <a:pt x="2794349" y="380815"/>
                  </a:lnTo>
                  <a:lnTo>
                    <a:pt x="2783844" y="380815"/>
                  </a:lnTo>
                  <a:lnTo>
                    <a:pt x="2773339" y="380815"/>
                  </a:lnTo>
                  <a:lnTo>
                    <a:pt x="2762834" y="380815"/>
                  </a:lnTo>
                  <a:lnTo>
                    <a:pt x="2752329" y="380815"/>
                  </a:lnTo>
                  <a:lnTo>
                    <a:pt x="2741824" y="380815"/>
                  </a:lnTo>
                  <a:lnTo>
                    <a:pt x="2731318" y="380815"/>
                  </a:lnTo>
                  <a:lnTo>
                    <a:pt x="2720813" y="380815"/>
                  </a:lnTo>
                  <a:lnTo>
                    <a:pt x="2710308" y="380815"/>
                  </a:lnTo>
                  <a:lnTo>
                    <a:pt x="2699803" y="380815"/>
                  </a:lnTo>
                  <a:lnTo>
                    <a:pt x="2689298" y="380815"/>
                  </a:lnTo>
                  <a:lnTo>
                    <a:pt x="2678793" y="380815"/>
                  </a:lnTo>
                  <a:lnTo>
                    <a:pt x="2668288" y="380815"/>
                  </a:lnTo>
                  <a:lnTo>
                    <a:pt x="2657783" y="380815"/>
                  </a:lnTo>
                  <a:lnTo>
                    <a:pt x="2647278" y="380815"/>
                  </a:lnTo>
                  <a:lnTo>
                    <a:pt x="2636773" y="380815"/>
                  </a:lnTo>
                  <a:lnTo>
                    <a:pt x="2626268" y="380815"/>
                  </a:lnTo>
                  <a:lnTo>
                    <a:pt x="2615763" y="380815"/>
                  </a:lnTo>
                  <a:lnTo>
                    <a:pt x="2605258" y="380815"/>
                  </a:lnTo>
                  <a:lnTo>
                    <a:pt x="2594752" y="380815"/>
                  </a:lnTo>
                  <a:lnTo>
                    <a:pt x="2584247" y="380815"/>
                  </a:lnTo>
                  <a:lnTo>
                    <a:pt x="2573742" y="380815"/>
                  </a:lnTo>
                  <a:lnTo>
                    <a:pt x="2563237" y="380815"/>
                  </a:lnTo>
                  <a:lnTo>
                    <a:pt x="2552732" y="380815"/>
                  </a:lnTo>
                  <a:lnTo>
                    <a:pt x="2542227" y="380815"/>
                  </a:lnTo>
                  <a:lnTo>
                    <a:pt x="2531722" y="380815"/>
                  </a:lnTo>
                  <a:lnTo>
                    <a:pt x="2521217" y="380815"/>
                  </a:lnTo>
                  <a:lnTo>
                    <a:pt x="2510712" y="380815"/>
                  </a:lnTo>
                  <a:lnTo>
                    <a:pt x="2500207" y="380815"/>
                  </a:lnTo>
                  <a:lnTo>
                    <a:pt x="2489702" y="380815"/>
                  </a:lnTo>
                  <a:lnTo>
                    <a:pt x="2479197" y="380815"/>
                  </a:lnTo>
                  <a:lnTo>
                    <a:pt x="2468692" y="380815"/>
                  </a:lnTo>
                  <a:lnTo>
                    <a:pt x="2458187" y="380815"/>
                  </a:lnTo>
                  <a:lnTo>
                    <a:pt x="2447681" y="380815"/>
                  </a:lnTo>
                  <a:lnTo>
                    <a:pt x="2437176" y="380815"/>
                  </a:lnTo>
                  <a:lnTo>
                    <a:pt x="2426671" y="380815"/>
                  </a:lnTo>
                  <a:lnTo>
                    <a:pt x="2416166" y="380815"/>
                  </a:lnTo>
                  <a:lnTo>
                    <a:pt x="2405661" y="380815"/>
                  </a:lnTo>
                  <a:lnTo>
                    <a:pt x="2395156" y="380815"/>
                  </a:lnTo>
                  <a:lnTo>
                    <a:pt x="2384651" y="380815"/>
                  </a:lnTo>
                  <a:lnTo>
                    <a:pt x="2374146" y="380815"/>
                  </a:lnTo>
                  <a:lnTo>
                    <a:pt x="2363641" y="380815"/>
                  </a:lnTo>
                  <a:lnTo>
                    <a:pt x="2353136" y="380815"/>
                  </a:lnTo>
                  <a:lnTo>
                    <a:pt x="2342631" y="380815"/>
                  </a:lnTo>
                  <a:lnTo>
                    <a:pt x="2332126" y="380815"/>
                  </a:lnTo>
                  <a:lnTo>
                    <a:pt x="2321621" y="380815"/>
                  </a:lnTo>
                  <a:lnTo>
                    <a:pt x="2311116" y="380815"/>
                  </a:lnTo>
                  <a:lnTo>
                    <a:pt x="2300610" y="380815"/>
                  </a:lnTo>
                  <a:lnTo>
                    <a:pt x="2290105" y="380815"/>
                  </a:lnTo>
                  <a:lnTo>
                    <a:pt x="2279600" y="380815"/>
                  </a:lnTo>
                  <a:lnTo>
                    <a:pt x="2269095" y="380815"/>
                  </a:lnTo>
                  <a:lnTo>
                    <a:pt x="2258590" y="380815"/>
                  </a:lnTo>
                  <a:lnTo>
                    <a:pt x="2248085" y="380815"/>
                  </a:lnTo>
                  <a:lnTo>
                    <a:pt x="2237580" y="380815"/>
                  </a:lnTo>
                  <a:lnTo>
                    <a:pt x="2227075" y="380815"/>
                  </a:lnTo>
                  <a:lnTo>
                    <a:pt x="2216570" y="380815"/>
                  </a:lnTo>
                  <a:lnTo>
                    <a:pt x="2206065" y="380815"/>
                  </a:lnTo>
                  <a:lnTo>
                    <a:pt x="2195560" y="380815"/>
                  </a:lnTo>
                  <a:lnTo>
                    <a:pt x="2185055" y="380815"/>
                  </a:lnTo>
                  <a:lnTo>
                    <a:pt x="2174550" y="380815"/>
                  </a:lnTo>
                  <a:lnTo>
                    <a:pt x="2164045" y="380815"/>
                  </a:lnTo>
                  <a:lnTo>
                    <a:pt x="2153539" y="380815"/>
                  </a:lnTo>
                  <a:lnTo>
                    <a:pt x="2143034" y="380815"/>
                  </a:lnTo>
                  <a:lnTo>
                    <a:pt x="2132529" y="380815"/>
                  </a:lnTo>
                  <a:lnTo>
                    <a:pt x="2122024" y="380815"/>
                  </a:lnTo>
                  <a:lnTo>
                    <a:pt x="2111519" y="380815"/>
                  </a:lnTo>
                  <a:lnTo>
                    <a:pt x="2101014" y="380815"/>
                  </a:lnTo>
                  <a:lnTo>
                    <a:pt x="2090509" y="380815"/>
                  </a:lnTo>
                  <a:lnTo>
                    <a:pt x="2080004" y="380815"/>
                  </a:lnTo>
                  <a:lnTo>
                    <a:pt x="2069499" y="380815"/>
                  </a:lnTo>
                  <a:lnTo>
                    <a:pt x="2058994" y="380815"/>
                  </a:lnTo>
                  <a:lnTo>
                    <a:pt x="2048489" y="380815"/>
                  </a:lnTo>
                  <a:lnTo>
                    <a:pt x="2037984" y="380815"/>
                  </a:lnTo>
                  <a:lnTo>
                    <a:pt x="2027479" y="380815"/>
                  </a:lnTo>
                  <a:lnTo>
                    <a:pt x="2016973" y="380815"/>
                  </a:lnTo>
                  <a:lnTo>
                    <a:pt x="2006468" y="380815"/>
                  </a:lnTo>
                  <a:lnTo>
                    <a:pt x="1995963" y="380815"/>
                  </a:lnTo>
                  <a:lnTo>
                    <a:pt x="1985458" y="380815"/>
                  </a:lnTo>
                  <a:lnTo>
                    <a:pt x="1974953" y="380815"/>
                  </a:lnTo>
                  <a:lnTo>
                    <a:pt x="1964448" y="380815"/>
                  </a:lnTo>
                  <a:lnTo>
                    <a:pt x="1953943" y="380815"/>
                  </a:lnTo>
                  <a:lnTo>
                    <a:pt x="1943438" y="380815"/>
                  </a:lnTo>
                  <a:lnTo>
                    <a:pt x="1932933" y="380815"/>
                  </a:lnTo>
                  <a:lnTo>
                    <a:pt x="1922428" y="380815"/>
                  </a:lnTo>
                  <a:lnTo>
                    <a:pt x="1911923" y="380815"/>
                  </a:lnTo>
                  <a:lnTo>
                    <a:pt x="1901418" y="380815"/>
                  </a:lnTo>
                  <a:lnTo>
                    <a:pt x="1890913" y="380815"/>
                  </a:lnTo>
                  <a:lnTo>
                    <a:pt x="1880408" y="380815"/>
                  </a:lnTo>
                  <a:lnTo>
                    <a:pt x="1869902" y="380815"/>
                  </a:lnTo>
                  <a:lnTo>
                    <a:pt x="1859397" y="380815"/>
                  </a:lnTo>
                  <a:lnTo>
                    <a:pt x="1848892" y="380815"/>
                  </a:lnTo>
                  <a:lnTo>
                    <a:pt x="1838387" y="380815"/>
                  </a:lnTo>
                  <a:lnTo>
                    <a:pt x="1827882" y="380815"/>
                  </a:lnTo>
                  <a:lnTo>
                    <a:pt x="1817377" y="380815"/>
                  </a:lnTo>
                  <a:lnTo>
                    <a:pt x="1806872" y="380815"/>
                  </a:lnTo>
                  <a:lnTo>
                    <a:pt x="1796367" y="380815"/>
                  </a:lnTo>
                  <a:lnTo>
                    <a:pt x="1785862" y="380815"/>
                  </a:lnTo>
                  <a:lnTo>
                    <a:pt x="1775357" y="380815"/>
                  </a:lnTo>
                  <a:lnTo>
                    <a:pt x="1764852" y="380815"/>
                  </a:lnTo>
                  <a:lnTo>
                    <a:pt x="1754347" y="380815"/>
                  </a:lnTo>
                  <a:lnTo>
                    <a:pt x="1743842" y="380815"/>
                  </a:lnTo>
                  <a:lnTo>
                    <a:pt x="1733337" y="380815"/>
                  </a:lnTo>
                  <a:lnTo>
                    <a:pt x="1722831" y="380815"/>
                  </a:lnTo>
                  <a:lnTo>
                    <a:pt x="1712326" y="380815"/>
                  </a:lnTo>
                  <a:lnTo>
                    <a:pt x="1701821" y="380815"/>
                  </a:lnTo>
                  <a:lnTo>
                    <a:pt x="1691316" y="380815"/>
                  </a:lnTo>
                  <a:lnTo>
                    <a:pt x="1680811" y="380815"/>
                  </a:lnTo>
                  <a:lnTo>
                    <a:pt x="1670306" y="380815"/>
                  </a:lnTo>
                  <a:lnTo>
                    <a:pt x="1659801" y="380815"/>
                  </a:lnTo>
                  <a:lnTo>
                    <a:pt x="1649296" y="380815"/>
                  </a:lnTo>
                  <a:lnTo>
                    <a:pt x="1638791" y="380815"/>
                  </a:lnTo>
                  <a:lnTo>
                    <a:pt x="1628286" y="380815"/>
                  </a:lnTo>
                  <a:lnTo>
                    <a:pt x="1617781" y="380815"/>
                  </a:lnTo>
                  <a:lnTo>
                    <a:pt x="1607276" y="380815"/>
                  </a:lnTo>
                  <a:lnTo>
                    <a:pt x="1596771" y="380815"/>
                  </a:lnTo>
                  <a:lnTo>
                    <a:pt x="1586266" y="380815"/>
                  </a:lnTo>
                  <a:lnTo>
                    <a:pt x="1575760" y="380815"/>
                  </a:lnTo>
                  <a:lnTo>
                    <a:pt x="1565255" y="380815"/>
                  </a:lnTo>
                  <a:lnTo>
                    <a:pt x="1554750" y="380815"/>
                  </a:lnTo>
                  <a:lnTo>
                    <a:pt x="1544245" y="380815"/>
                  </a:lnTo>
                  <a:lnTo>
                    <a:pt x="1533740" y="380815"/>
                  </a:lnTo>
                  <a:lnTo>
                    <a:pt x="1523235" y="380815"/>
                  </a:lnTo>
                  <a:lnTo>
                    <a:pt x="1512730" y="380815"/>
                  </a:lnTo>
                  <a:lnTo>
                    <a:pt x="1502225" y="380815"/>
                  </a:lnTo>
                  <a:lnTo>
                    <a:pt x="1491720" y="380815"/>
                  </a:lnTo>
                  <a:lnTo>
                    <a:pt x="1481215" y="380815"/>
                  </a:lnTo>
                  <a:lnTo>
                    <a:pt x="1470710" y="380815"/>
                  </a:lnTo>
                  <a:lnTo>
                    <a:pt x="1460205" y="380815"/>
                  </a:lnTo>
                  <a:lnTo>
                    <a:pt x="1449700" y="380815"/>
                  </a:lnTo>
                  <a:lnTo>
                    <a:pt x="1439194" y="380815"/>
                  </a:lnTo>
                  <a:lnTo>
                    <a:pt x="1428689" y="380815"/>
                  </a:lnTo>
                  <a:lnTo>
                    <a:pt x="1418184" y="380815"/>
                  </a:lnTo>
                  <a:lnTo>
                    <a:pt x="1407679" y="380815"/>
                  </a:lnTo>
                  <a:lnTo>
                    <a:pt x="1397174" y="380815"/>
                  </a:lnTo>
                  <a:lnTo>
                    <a:pt x="1386669" y="380815"/>
                  </a:lnTo>
                  <a:lnTo>
                    <a:pt x="1376164" y="380815"/>
                  </a:lnTo>
                  <a:lnTo>
                    <a:pt x="1365659" y="380815"/>
                  </a:lnTo>
                  <a:lnTo>
                    <a:pt x="1355154" y="380815"/>
                  </a:lnTo>
                  <a:lnTo>
                    <a:pt x="1344649" y="380815"/>
                  </a:lnTo>
                  <a:lnTo>
                    <a:pt x="1334144" y="380815"/>
                  </a:lnTo>
                  <a:lnTo>
                    <a:pt x="1323639" y="380815"/>
                  </a:lnTo>
                  <a:lnTo>
                    <a:pt x="1313134" y="380815"/>
                  </a:lnTo>
                  <a:lnTo>
                    <a:pt x="1302629" y="380815"/>
                  </a:lnTo>
                  <a:lnTo>
                    <a:pt x="1292123" y="380815"/>
                  </a:lnTo>
                  <a:lnTo>
                    <a:pt x="1281618" y="380815"/>
                  </a:lnTo>
                  <a:lnTo>
                    <a:pt x="1271113" y="380815"/>
                  </a:lnTo>
                  <a:lnTo>
                    <a:pt x="1260608" y="380815"/>
                  </a:lnTo>
                  <a:lnTo>
                    <a:pt x="1250103" y="380815"/>
                  </a:lnTo>
                  <a:lnTo>
                    <a:pt x="1239598" y="380815"/>
                  </a:lnTo>
                  <a:lnTo>
                    <a:pt x="1229093" y="380815"/>
                  </a:lnTo>
                  <a:lnTo>
                    <a:pt x="1218588" y="380815"/>
                  </a:lnTo>
                  <a:lnTo>
                    <a:pt x="1208083" y="380815"/>
                  </a:lnTo>
                  <a:lnTo>
                    <a:pt x="1197578" y="380815"/>
                  </a:lnTo>
                  <a:lnTo>
                    <a:pt x="1187073" y="380815"/>
                  </a:lnTo>
                  <a:lnTo>
                    <a:pt x="1176568" y="380815"/>
                  </a:lnTo>
                  <a:lnTo>
                    <a:pt x="1166063" y="380815"/>
                  </a:lnTo>
                  <a:lnTo>
                    <a:pt x="1155558" y="380815"/>
                  </a:lnTo>
                  <a:lnTo>
                    <a:pt x="1145052" y="380815"/>
                  </a:lnTo>
                  <a:lnTo>
                    <a:pt x="1134547" y="380815"/>
                  </a:lnTo>
                  <a:lnTo>
                    <a:pt x="1124042" y="380815"/>
                  </a:lnTo>
                  <a:lnTo>
                    <a:pt x="1113537" y="380815"/>
                  </a:lnTo>
                  <a:lnTo>
                    <a:pt x="1103032" y="380815"/>
                  </a:lnTo>
                  <a:lnTo>
                    <a:pt x="1092527" y="380815"/>
                  </a:lnTo>
                  <a:lnTo>
                    <a:pt x="1082022" y="380815"/>
                  </a:lnTo>
                  <a:lnTo>
                    <a:pt x="1071517" y="380815"/>
                  </a:lnTo>
                  <a:lnTo>
                    <a:pt x="1061012" y="380815"/>
                  </a:lnTo>
                  <a:lnTo>
                    <a:pt x="1050507" y="380815"/>
                  </a:lnTo>
                  <a:lnTo>
                    <a:pt x="1040002" y="380815"/>
                  </a:lnTo>
                  <a:lnTo>
                    <a:pt x="1029497" y="380815"/>
                  </a:lnTo>
                  <a:lnTo>
                    <a:pt x="1018992" y="380815"/>
                  </a:lnTo>
                  <a:lnTo>
                    <a:pt x="1008486" y="380815"/>
                  </a:lnTo>
                  <a:lnTo>
                    <a:pt x="997981" y="380815"/>
                  </a:lnTo>
                  <a:lnTo>
                    <a:pt x="987476" y="380815"/>
                  </a:lnTo>
                  <a:lnTo>
                    <a:pt x="976971" y="380815"/>
                  </a:lnTo>
                  <a:lnTo>
                    <a:pt x="966466" y="380815"/>
                  </a:lnTo>
                  <a:lnTo>
                    <a:pt x="955961" y="380815"/>
                  </a:lnTo>
                  <a:lnTo>
                    <a:pt x="945456" y="380815"/>
                  </a:lnTo>
                  <a:lnTo>
                    <a:pt x="934951" y="380815"/>
                  </a:lnTo>
                  <a:lnTo>
                    <a:pt x="924446" y="380815"/>
                  </a:lnTo>
                  <a:lnTo>
                    <a:pt x="913941" y="380815"/>
                  </a:lnTo>
                  <a:lnTo>
                    <a:pt x="903436" y="380815"/>
                  </a:lnTo>
                  <a:lnTo>
                    <a:pt x="892931" y="380815"/>
                  </a:lnTo>
                  <a:lnTo>
                    <a:pt x="882426" y="380815"/>
                  </a:lnTo>
                  <a:lnTo>
                    <a:pt x="871921" y="380815"/>
                  </a:lnTo>
                  <a:lnTo>
                    <a:pt x="861415" y="380815"/>
                  </a:lnTo>
                  <a:lnTo>
                    <a:pt x="850910" y="380815"/>
                  </a:lnTo>
                  <a:lnTo>
                    <a:pt x="840405" y="380815"/>
                  </a:lnTo>
                  <a:lnTo>
                    <a:pt x="829900" y="380815"/>
                  </a:lnTo>
                  <a:lnTo>
                    <a:pt x="819395" y="380815"/>
                  </a:lnTo>
                  <a:lnTo>
                    <a:pt x="808890" y="380815"/>
                  </a:lnTo>
                  <a:lnTo>
                    <a:pt x="798385" y="380815"/>
                  </a:lnTo>
                  <a:lnTo>
                    <a:pt x="787880" y="380815"/>
                  </a:lnTo>
                  <a:lnTo>
                    <a:pt x="777375" y="380815"/>
                  </a:lnTo>
                  <a:lnTo>
                    <a:pt x="766870" y="380815"/>
                  </a:lnTo>
                  <a:lnTo>
                    <a:pt x="756365" y="380815"/>
                  </a:lnTo>
                  <a:lnTo>
                    <a:pt x="745860" y="380815"/>
                  </a:lnTo>
                  <a:lnTo>
                    <a:pt x="735355" y="380815"/>
                  </a:lnTo>
                  <a:lnTo>
                    <a:pt x="724850" y="380815"/>
                  </a:lnTo>
                  <a:lnTo>
                    <a:pt x="714344" y="380815"/>
                  </a:lnTo>
                  <a:lnTo>
                    <a:pt x="703839" y="380815"/>
                  </a:lnTo>
                  <a:lnTo>
                    <a:pt x="693334" y="380815"/>
                  </a:lnTo>
                  <a:lnTo>
                    <a:pt x="682829" y="380815"/>
                  </a:lnTo>
                  <a:lnTo>
                    <a:pt x="672324" y="380815"/>
                  </a:lnTo>
                  <a:lnTo>
                    <a:pt x="661819" y="380815"/>
                  </a:lnTo>
                  <a:lnTo>
                    <a:pt x="651314" y="380815"/>
                  </a:lnTo>
                  <a:lnTo>
                    <a:pt x="640809" y="380815"/>
                  </a:lnTo>
                  <a:lnTo>
                    <a:pt x="630304" y="380815"/>
                  </a:lnTo>
                  <a:lnTo>
                    <a:pt x="619799" y="380815"/>
                  </a:lnTo>
                  <a:lnTo>
                    <a:pt x="609294" y="380815"/>
                  </a:lnTo>
                  <a:lnTo>
                    <a:pt x="598789" y="380815"/>
                  </a:lnTo>
                  <a:lnTo>
                    <a:pt x="588284" y="380815"/>
                  </a:lnTo>
                  <a:lnTo>
                    <a:pt x="577779" y="380815"/>
                  </a:lnTo>
                  <a:lnTo>
                    <a:pt x="567273" y="380815"/>
                  </a:lnTo>
                  <a:lnTo>
                    <a:pt x="556768" y="380815"/>
                  </a:lnTo>
                  <a:lnTo>
                    <a:pt x="546263" y="380815"/>
                  </a:lnTo>
                  <a:lnTo>
                    <a:pt x="535758" y="380815"/>
                  </a:lnTo>
                  <a:lnTo>
                    <a:pt x="525253" y="380815"/>
                  </a:lnTo>
                  <a:lnTo>
                    <a:pt x="514748" y="380815"/>
                  </a:lnTo>
                  <a:lnTo>
                    <a:pt x="504243" y="380815"/>
                  </a:lnTo>
                  <a:lnTo>
                    <a:pt x="493738" y="380815"/>
                  </a:lnTo>
                  <a:lnTo>
                    <a:pt x="483233" y="380815"/>
                  </a:lnTo>
                  <a:lnTo>
                    <a:pt x="472728" y="380815"/>
                  </a:lnTo>
                  <a:lnTo>
                    <a:pt x="462223" y="380815"/>
                  </a:lnTo>
                  <a:lnTo>
                    <a:pt x="451718" y="380815"/>
                  </a:lnTo>
                  <a:lnTo>
                    <a:pt x="441213" y="380815"/>
                  </a:lnTo>
                  <a:lnTo>
                    <a:pt x="430707" y="380815"/>
                  </a:lnTo>
                  <a:lnTo>
                    <a:pt x="420202" y="380815"/>
                  </a:lnTo>
                  <a:lnTo>
                    <a:pt x="409697" y="380815"/>
                  </a:lnTo>
                  <a:lnTo>
                    <a:pt x="399192" y="380815"/>
                  </a:lnTo>
                  <a:lnTo>
                    <a:pt x="388687" y="380815"/>
                  </a:lnTo>
                  <a:lnTo>
                    <a:pt x="378182" y="380815"/>
                  </a:lnTo>
                  <a:lnTo>
                    <a:pt x="367677" y="380815"/>
                  </a:lnTo>
                  <a:lnTo>
                    <a:pt x="357172" y="380815"/>
                  </a:lnTo>
                  <a:lnTo>
                    <a:pt x="346667" y="380815"/>
                  </a:lnTo>
                  <a:lnTo>
                    <a:pt x="336162" y="380815"/>
                  </a:lnTo>
                  <a:lnTo>
                    <a:pt x="325657" y="380815"/>
                  </a:lnTo>
                  <a:lnTo>
                    <a:pt x="315152" y="380815"/>
                  </a:lnTo>
                  <a:lnTo>
                    <a:pt x="304647" y="380815"/>
                  </a:lnTo>
                  <a:lnTo>
                    <a:pt x="294142" y="380815"/>
                  </a:lnTo>
                  <a:lnTo>
                    <a:pt x="283636" y="380815"/>
                  </a:lnTo>
                  <a:lnTo>
                    <a:pt x="273131" y="380815"/>
                  </a:lnTo>
                  <a:lnTo>
                    <a:pt x="262626" y="380815"/>
                  </a:lnTo>
                  <a:lnTo>
                    <a:pt x="252121" y="380815"/>
                  </a:lnTo>
                  <a:lnTo>
                    <a:pt x="241616" y="380815"/>
                  </a:lnTo>
                  <a:lnTo>
                    <a:pt x="231111" y="380815"/>
                  </a:lnTo>
                  <a:lnTo>
                    <a:pt x="220606" y="380815"/>
                  </a:lnTo>
                  <a:lnTo>
                    <a:pt x="210101" y="380815"/>
                  </a:lnTo>
                  <a:lnTo>
                    <a:pt x="199596" y="380815"/>
                  </a:lnTo>
                  <a:lnTo>
                    <a:pt x="189091" y="380815"/>
                  </a:lnTo>
                  <a:lnTo>
                    <a:pt x="178586" y="380815"/>
                  </a:lnTo>
                  <a:lnTo>
                    <a:pt x="168081" y="380815"/>
                  </a:lnTo>
                  <a:lnTo>
                    <a:pt x="157576" y="380815"/>
                  </a:lnTo>
                  <a:lnTo>
                    <a:pt x="147071" y="380815"/>
                  </a:lnTo>
                  <a:lnTo>
                    <a:pt x="136565" y="380815"/>
                  </a:lnTo>
                  <a:lnTo>
                    <a:pt x="126060" y="380815"/>
                  </a:lnTo>
                  <a:lnTo>
                    <a:pt x="115555" y="380815"/>
                  </a:lnTo>
                  <a:lnTo>
                    <a:pt x="105050" y="380815"/>
                  </a:lnTo>
                  <a:lnTo>
                    <a:pt x="94545" y="380815"/>
                  </a:lnTo>
                  <a:lnTo>
                    <a:pt x="84040" y="380815"/>
                  </a:lnTo>
                  <a:lnTo>
                    <a:pt x="73535" y="380815"/>
                  </a:lnTo>
                  <a:lnTo>
                    <a:pt x="63030" y="380815"/>
                  </a:lnTo>
                  <a:lnTo>
                    <a:pt x="52525" y="380815"/>
                  </a:lnTo>
                  <a:lnTo>
                    <a:pt x="42020" y="380815"/>
                  </a:lnTo>
                  <a:lnTo>
                    <a:pt x="31515" y="380815"/>
                  </a:lnTo>
                  <a:lnTo>
                    <a:pt x="21010" y="380815"/>
                  </a:lnTo>
                  <a:lnTo>
                    <a:pt x="10505" y="380815"/>
                  </a:lnTo>
                  <a:lnTo>
                    <a:pt x="0" y="380815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l86">
              <a:extLst>
                <a:ext uri="{FF2B5EF4-FFF2-40B4-BE49-F238E27FC236}">
                  <a16:creationId xmlns:a16="http://schemas.microsoft.com/office/drawing/2014/main" id="{D38D4A7D-2F61-DF4B-9580-CC492D4B34E6}"/>
                </a:ext>
              </a:extLst>
            </p:cNvPr>
            <p:cNvSpPr/>
            <p:nvPr/>
          </p:nvSpPr>
          <p:spPr>
            <a:xfrm>
              <a:off x="2092347" y="2302580"/>
              <a:ext cx="4569706" cy="375636"/>
            </a:xfrm>
            <a:custGeom>
              <a:avLst/>
              <a:gdLst/>
              <a:ahLst/>
              <a:cxnLst/>
              <a:rect l="0" t="0" r="0" b="0"/>
              <a:pathLst>
                <a:path w="4569706" h="375636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87">
              <a:extLst>
                <a:ext uri="{FF2B5EF4-FFF2-40B4-BE49-F238E27FC236}">
                  <a16:creationId xmlns:a16="http://schemas.microsoft.com/office/drawing/2014/main" id="{ECA54DB1-0EAA-674C-95EB-B8CE40FB1FA9}"/>
                </a:ext>
              </a:extLst>
            </p:cNvPr>
            <p:cNvSpPr/>
            <p:nvPr/>
          </p:nvSpPr>
          <p:spPr>
            <a:xfrm>
              <a:off x="378715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2" name="tx88">
              <a:extLst>
                <a:ext uri="{FF2B5EF4-FFF2-40B4-BE49-F238E27FC236}">
                  <a16:creationId xmlns:a16="http://schemas.microsoft.com/office/drawing/2014/main" id="{E17C2691-7598-0C4D-A135-E4C8306DA3ED}"/>
                </a:ext>
              </a:extLst>
            </p:cNvPr>
            <p:cNvSpPr/>
            <p:nvPr/>
          </p:nvSpPr>
          <p:spPr>
            <a:xfrm>
              <a:off x="31047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3" name="tx89">
              <a:extLst>
                <a:ext uri="{FF2B5EF4-FFF2-40B4-BE49-F238E27FC236}">
                  <a16:creationId xmlns:a16="http://schemas.microsoft.com/office/drawing/2014/main" id="{2BD89088-EFD8-9148-B40F-B8B93136EFE4}"/>
                </a:ext>
              </a:extLst>
            </p:cNvPr>
            <p:cNvSpPr/>
            <p:nvPr/>
          </p:nvSpPr>
          <p:spPr>
            <a:xfrm>
              <a:off x="325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4" name="tx90">
              <a:extLst>
                <a:ext uri="{FF2B5EF4-FFF2-40B4-BE49-F238E27FC236}">
                  <a16:creationId xmlns:a16="http://schemas.microsoft.com/office/drawing/2014/main" id="{2E516D3C-3359-F54A-B68F-C513E351F71B}"/>
                </a:ext>
              </a:extLst>
            </p:cNvPr>
            <p:cNvSpPr/>
            <p:nvPr/>
          </p:nvSpPr>
          <p:spPr>
            <a:xfrm>
              <a:off x="406512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5" name="tx91">
              <a:extLst>
                <a:ext uri="{FF2B5EF4-FFF2-40B4-BE49-F238E27FC236}">
                  <a16:creationId xmlns:a16="http://schemas.microsoft.com/office/drawing/2014/main" id="{AD7AAF2D-54CA-4B4A-87B6-D13C1B672840}"/>
                </a:ext>
              </a:extLst>
            </p:cNvPr>
            <p:cNvSpPr/>
            <p:nvPr/>
          </p:nvSpPr>
          <p:spPr>
            <a:xfrm>
              <a:off x="34254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6" name="tx92">
              <a:extLst>
                <a:ext uri="{FF2B5EF4-FFF2-40B4-BE49-F238E27FC236}">
                  <a16:creationId xmlns:a16="http://schemas.microsoft.com/office/drawing/2014/main" id="{635E8EC6-14A9-754A-AABE-23CF2771F638}"/>
                </a:ext>
              </a:extLst>
            </p:cNvPr>
            <p:cNvSpPr/>
            <p:nvPr/>
          </p:nvSpPr>
          <p:spPr>
            <a:xfrm>
              <a:off x="346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7" name="tx93">
              <a:extLst>
                <a:ext uri="{FF2B5EF4-FFF2-40B4-BE49-F238E27FC236}">
                  <a16:creationId xmlns:a16="http://schemas.microsoft.com/office/drawing/2014/main" id="{9C4A3C5B-2317-0F42-BE4B-27CC434CACF4}"/>
                </a:ext>
              </a:extLst>
            </p:cNvPr>
            <p:cNvSpPr/>
            <p:nvPr/>
          </p:nvSpPr>
          <p:spPr>
            <a:xfrm>
              <a:off x="403257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8" name="tx94">
              <a:extLst>
                <a:ext uri="{FF2B5EF4-FFF2-40B4-BE49-F238E27FC236}">
                  <a16:creationId xmlns:a16="http://schemas.microsoft.com/office/drawing/2014/main" id="{FAEBBE4C-3402-6841-B8D4-9695EFFEAEEA}"/>
                </a:ext>
              </a:extLst>
            </p:cNvPr>
            <p:cNvSpPr/>
            <p:nvPr/>
          </p:nvSpPr>
          <p:spPr>
            <a:xfrm>
              <a:off x="4168994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9" name="tx95">
              <a:extLst>
                <a:ext uri="{FF2B5EF4-FFF2-40B4-BE49-F238E27FC236}">
                  <a16:creationId xmlns:a16="http://schemas.microsoft.com/office/drawing/2014/main" id="{DAE1F2B8-FC4A-8F48-A339-8A9D486971A5}"/>
                </a:ext>
              </a:extLst>
            </p:cNvPr>
            <p:cNvSpPr/>
            <p:nvPr/>
          </p:nvSpPr>
          <p:spPr>
            <a:xfrm>
              <a:off x="612791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0" name="tx96">
              <a:extLst>
                <a:ext uri="{FF2B5EF4-FFF2-40B4-BE49-F238E27FC236}">
                  <a16:creationId xmlns:a16="http://schemas.microsoft.com/office/drawing/2014/main" id="{807D8AB1-47FB-9846-A916-04D233401BE1}"/>
                </a:ext>
              </a:extLst>
            </p:cNvPr>
            <p:cNvSpPr/>
            <p:nvPr/>
          </p:nvSpPr>
          <p:spPr>
            <a:xfrm>
              <a:off x="275640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1" name="tx97">
              <a:extLst>
                <a:ext uri="{FF2B5EF4-FFF2-40B4-BE49-F238E27FC236}">
                  <a16:creationId xmlns:a16="http://schemas.microsoft.com/office/drawing/2014/main" id="{8DD6729D-CEF0-C04F-A8FD-CF8FC8ECB6BD}"/>
                </a:ext>
              </a:extLst>
            </p:cNvPr>
            <p:cNvSpPr/>
            <p:nvPr/>
          </p:nvSpPr>
          <p:spPr>
            <a:xfrm>
              <a:off x="38887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2" name="tx98">
              <a:extLst>
                <a:ext uri="{FF2B5EF4-FFF2-40B4-BE49-F238E27FC236}">
                  <a16:creationId xmlns:a16="http://schemas.microsoft.com/office/drawing/2014/main" id="{BAF2DED4-EB88-8E45-B9F6-32DA0095521C}"/>
                </a:ext>
              </a:extLst>
            </p:cNvPr>
            <p:cNvSpPr/>
            <p:nvPr/>
          </p:nvSpPr>
          <p:spPr>
            <a:xfrm>
              <a:off x="34710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3" name="tx99">
              <a:extLst>
                <a:ext uri="{FF2B5EF4-FFF2-40B4-BE49-F238E27FC236}">
                  <a16:creationId xmlns:a16="http://schemas.microsoft.com/office/drawing/2014/main" id="{0E16C32D-B611-3244-B679-5D608B624D5F}"/>
                </a:ext>
              </a:extLst>
            </p:cNvPr>
            <p:cNvSpPr/>
            <p:nvPr/>
          </p:nvSpPr>
          <p:spPr>
            <a:xfrm>
              <a:off x="36480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4" name="tx100">
              <a:extLst>
                <a:ext uri="{FF2B5EF4-FFF2-40B4-BE49-F238E27FC236}">
                  <a16:creationId xmlns:a16="http://schemas.microsoft.com/office/drawing/2014/main" id="{B6735730-8824-5643-BB8A-9689BF8C9D13}"/>
                </a:ext>
              </a:extLst>
            </p:cNvPr>
            <p:cNvSpPr/>
            <p:nvPr/>
          </p:nvSpPr>
          <p:spPr>
            <a:xfrm>
              <a:off x="356614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5" name="tx101">
              <a:extLst>
                <a:ext uri="{FF2B5EF4-FFF2-40B4-BE49-F238E27FC236}">
                  <a16:creationId xmlns:a16="http://schemas.microsoft.com/office/drawing/2014/main" id="{4D4B9545-B196-0C42-85EB-234C69827B97}"/>
                </a:ext>
              </a:extLst>
            </p:cNvPr>
            <p:cNvSpPr/>
            <p:nvPr/>
          </p:nvSpPr>
          <p:spPr>
            <a:xfrm>
              <a:off x="451634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6" name="tx102">
              <a:extLst>
                <a:ext uri="{FF2B5EF4-FFF2-40B4-BE49-F238E27FC236}">
                  <a16:creationId xmlns:a16="http://schemas.microsoft.com/office/drawing/2014/main" id="{2377C6D7-6EA4-854E-A990-CCBDA6E4E927}"/>
                </a:ext>
              </a:extLst>
            </p:cNvPr>
            <p:cNvSpPr/>
            <p:nvPr/>
          </p:nvSpPr>
          <p:spPr>
            <a:xfrm>
              <a:off x="291105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7" name="tx103">
              <a:extLst>
                <a:ext uri="{FF2B5EF4-FFF2-40B4-BE49-F238E27FC236}">
                  <a16:creationId xmlns:a16="http://schemas.microsoft.com/office/drawing/2014/main" id="{0383074C-C5FE-944C-B55A-6B4394502CA5}"/>
                </a:ext>
              </a:extLst>
            </p:cNvPr>
            <p:cNvSpPr/>
            <p:nvPr/>
          </p:nvSpPr>
          <p:spPr>
            <a:xfrm>
              <a:off x="38311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8" name="tx104">
              <a:extLst>
                <a:ext uri="{FF2B5EF4-FFF2-40B4-BE49-F238E27FC236}">
                  <a16:creationId xmlns:a16="http://schemas.microsoft.com/office/drawing/2014/main" id="{FAD4A5F5-15A1-2348-AFDE-EBB0DEBDB42C}"/>
                </a:ext>
              </a:extLst>
            </p:cNvPr>
            <p:cNvSpPr/>
            <p:nvPr/>
          </p:nvSpPr>
          <p:spPr>
            <a:xfrm>
              <a:off x="516519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9" name="tx105">
              <a:extLst>
                <a:ext uri="{FF2B5EF4-FFF2-40B4-BE49-F238E27FC236}">
                  <a16:creationId xmlns:a16="http://schemas.microsoft.com/office/drawing/2014/main" id="{55A9691D-96B3-1348-BFBF-EDD0F1914C84}"/>
                </a:ext>
              </a:extLst>
            </p:cNvPr>
            <p:cNvSpPr/>
            <p:nvPr/>
          </p:nvSpPr>
          <p:spPr>
            <a:xfrm>
              <a:off x="353011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0" name="tx106">
              <a:extLst>
                <a:ext uri="{FF2B5EF4-FFF2-40B4-BE49-F238E27FC236}">
                  <a16:creationId xmlns:a16="http://schemas.microsoft.com/office/drawing/2014/main" id="{2A7A1A85-1C8D-3F42-BFBF-A43C32C25FAB}"/>
                </a:ext>
              </a:extLst>
            </p:cNvPr>
            <p:cNvSpPr/>
            <p:nvPr/>
          </p:nvSpPr>
          <p:spPr>
            <a:xfrm>
              <a:off x="403915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1" name="tx107">
              <a:extLst>
                <a:ext uri="{FF2B5EF4-FFF2-40B4-BE49-F238E27FC236}">
                  <a16:creationId xmlns:a16="http://schemas.microsoft.com/office/drawing/2014/main" id="{4286F76E-56A3-474B-AB08-E5457AE3DB21}"/>
                </a:ext>
              </a:extLst>
            </p:cNvPr>
            <p:cNvSpPr/>
            <p:nvPr/>
          </p:nvSpPr>
          <p:spPr>
            <a:xfrm>
              <a:off x="305591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2" name="tx108">
              <a:extLst>
                <a:ext uri="{FF2B5EF4-FFF2-40B4-BE49-F238E27FC236}">
                  <a16:creationId xmlns:a16="http://schemas.microsoft.com/office/drawing/2014/main" id="{F6FD315F-C52F-6441-B950-A706B15C45E9}"/>
                </a:ext>
              </a:extLst>
            </p:cNvPr>
            <p:cNvSpPr/>
            <p:nvPr/>
          </p:nvSpPr>
          <p:spPr>
            <a:xfrm>
              <a:off x="375234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3" name="tx109">
              <a:extLst>
                <a:ext uri="{FF2B5EF4-FFF2-40B4-BE49-F238E27FC236}">
                  <a16:creationId xmlns:a16="http://schemas.microsoft.com/office/drawing/2014/main" id="{A076D566-D0E3-084F-8482-2098A0E34E6B}"/>
                </a:ext>
              </a:extLst>
            </p:cNvPr>
            <p:cNvSpPr/>
            <p:nvPr/>
          </p:nvSpPr>
          <p:spPr>
            <a:xfrm>
              <a:off x="272935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4" name="tx110">
              <a:extLst>
                <a:ext uri="{FF2B5EF4-FFF2-40B4-BE49-F238E27FC236}">
                  <a16:creationId xmlns:a16="http://schemas.microsoft.com/office/drawing/2014/main" id="{0BE78507-5A73-C349-AC2C-611E28904387}"/>
                </a:ext>
              </a:extLst>
            </p:cNvPr>
            <p:cNvSpPr/>
            <p:nvPr/>
          </p:nvSpPr>
          <p:spPr>
            <a:xfrm>
              <a:off x="295691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5" name="tx111">
              <a:extLst>
                <a:ext uri="{FF2B5EF4-FFF2-40B4-BE49-F238E27FC236}">
                  <a16:creationId xmlns:a16="http://schemas.microsoft.com/office/drawing/2014/main" id="{53C910C9-A894-5D4F-8BB3-6E7C70A6EA22}"/>
                </a:ext>
              </a:extLst>
            </p:cNvPr>
            <p:cNvSpPr/>
            <p:nvPr/>
          </p:nvSpPr>
          <p:spPr>
            <a:xfrm>
              <a:off x="453797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6" name="tx112">
              <a:extLst>
                <a:ext uri="{FF2B5EF4-FFF2-40B4-BE49-F238E27FC236}">
                  <a16:creationId xmlns:a16="http://schemas.microsoft.com/office/drawing/2014/main" id="{7D1ED642-7B96-454B-B971-2B45897B8C2D}"/>
                </a:ext>
              </a:extLst>
            </p:cNvPr>
            <p:cNvSpPr/>
            <p:nvPr/>
          </p:nvSpPr>
          <p:spPr>
            <a:xfrm>
              <a:off x="35995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7" name="tx113">
              <a:extLst>
                <a:ext uri="{FF2B5EF4-FFF2-40B4-BE49-F238E27FC236}">
                  <a16:creationId xmlns:a16="http://schemas.microsoft.com/office/drawing/2014/main" id="{9EE41104-717B-0347-97DE-063AD602235C}"/>
                </a:ext>
              </a:extLst>
            </p:cNvPr>
            <p:cNvSpPr/>
            <p:nvPr/>
          </p:nvSpPr>
          <p:spPr>
            <a:xfrm>
              <a:off x="27242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8" name="tx114">
              <a:extLst>
                <a:ext uri="{FF2B5EF4-FFF2-40B4-BE49-F238E27FC236}">
                  <a16:creationId xmlns:a16="http://schemas.microsoft.com/office/drawing/2014/main" id="{259A57E0-E2CD-5B4D-8B27-F9E9662DAC15}"/>
                </a:ext>
              </a:extLst>
            </p:cNvPr>
            <p:cNvSpPr/>
            <p:nvPr/>
          </p:nvSpPr>
          <p:spPr>
            <a:xfrm>
              <a:off x="316788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9" name="tx115">
              <a:extLst>
                <a:ext uri="{FF2B5EF4-FFF2-40B4-BE49-F238E27FC236}">
                  <a16:creationId xmlns:a16="http://schemas.microsoft.com/office/drawing/2014/main" id="{F6D1FB8E-C5E2-F84D-8103-1318CF18E5F2}"/>
                </a:ext>
              </a:extLst>
            </p:cNvPr>
            <p:cNvSpPr/>
            <p:nvPr/>
          </p:nvSpPr>
          <p:spPr>
            <a:xfrm>
              <a:off x="372710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0" name="tx116">
              <a:extLst>
                <a:ext uri="{FF2B5EF4-FFF2-40B4-BE49-F238E27FC236}">
                  <a16:creationId xmlns:a16="http://schemas.microsoft.com/office/drawing/2014/main" id="{D58198BD-03D8-6A4D-85D1-13BF20DEA1EC}"/>
                </a:ext>
              </a:extLst>
            </p:cNvPr>
            <p:cNvSpPr/>
            <p:nvPr/>
          </p:nvSpPr>
          <p:spPr>
            <a:xfrm>
              <a:off x="333043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1" name="pg117">
              <a:extLst>
                <a:ext uri="{FF2B5EF4-FFF2-40B4-BE49-F238E27FC236}">
                  <a16:creationId xmlns:a16="http://schemas.microsoft.com/office/drawing/2014/main" id="{CE8B5ADE-DA43-0146-BF2B-F1E779111502}"/>
                </a:ext>
              </a:extLst>
            </p:cNvPr>
            <p:cNvSpPr/>
            <p:nvPr/>
          </p:nvSpPr>
          <p:spPr>
            <a:xfrm>
              <a:off x="2144872" y="2851047"/>
              <a:ext cx="3834351" cy="359689"/>
            </a:xfrm>
            <a:custGeom>
              <a:avLst/>
              <a:gdLst/>
              <a:ahLst/>
              <a:cxnLst/>
              <a:rect l="0" t="0" r="0" b="0"/>
              <a:pathLst>
                <a:path w="3834351" h="359689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  <a:lnTo>
                    <a:pt x="3834351" y="359689"/>
                  </a:lnTo>
                  <a:lnTo>
                    <a:pt x="3823846" y="359689"/>
                  </a:lnTo>
                  <a:lnTo>
                    <a:pt x="3813341" y="359689"/>
                  </a:lnTo>
                  <a:lnTo>
                    <a:pt x="3802836" y="359689"/>
                  </a:lnTo>
                  <a:lnTo>
                    <a:pt x="3792331" y="359689"/>
                  </a:lnTo>
                  <a:lnTo>
                    <a:pt x="3781826" y="359689"/>
                  </a:lnTo>
                  <a:lnTo>
                    <a:pt x="3771321" y="359689"/>
                  </a:lnTo>
                  <a:lnTo>
                    <a:pt x="3760816" y="359689"/>
                  </a:lnTo>
                  <a:lnTo>
                    <a:pt x="3750311" y="359689"/>
                  </a:lnTo>
                  <a:lnTo>
                    <a:pt x="3739805" y="359689"/>
                  </a:lnTo>
                  <a:lnTo>
                    <a:pt x="3729300" y="359689"/>
                  </a:lnTo>
                  <a:lnTo>
                    <a:pt x="3718795" y="359689"/>
                  </a:lnTo>
                  <a:lnTo>
                    <a:pt x="3708290" y="359689"/>
                  </a:lnTo>
                  <a:lnTo>
                    <a:pt x="3697785" y="359689"/>
                  </a:lnTo>
                  <a:lnTo>
                    <a:pt x="3687280" y="359689"/>
                  </a:lnTo>
                  <a:lnTo>
                    <a:pt x="3676775" y="359689"/>
                  </a:lnTo>
                  <a:lnTo>
                    <a:pt x="3666270" y="359689"/>
                  </a:lnTo>
                  <a:lnTo>
                    <a:pt x="3655765" y="359689"/>
                  </a:lnTo>
                  <a:lnTo>
                    <a:pt x="3645260" y="359689"/>
                  </a:lnTo>
                  <a:lnTo>
                    <a:pt x="3634755" y="359689"/>
                  </a:lnTo>
                  <a:lnTo>
                    <a:pt x="3624250" y="359689"/>
                  </a:lnTo>
                  <a:lnTo>
                    <a:pt x="3613745" y="359689"/>
                  </a:lnTo>
                  <a:lnTo>
                    <a:pt x="3603239" y="359689"/>
                  </a:lnTo>
                  <a:lnTo>
                    <a:pt x="3592734" y="359689"/>
                  </a:lnTo>
                  <a:lnTo>
                    <a:pt x="3582229" y="359689"/>
                  </a:lnTo>
                  <a:lnTo>
                    <a:pt x="3571724" y="359689"/>
                  </a:lnTo>
                  <a:lnTo>
                    <a:pt x="3561219" y="359689"/>
                  </a:lnTo>
                  <a:lnTo>
                    <a:pt x="3550714" y="359689"/>
                  </a:lnTo>
                  <a:lnTo>
                    <a:pt x="3540209" y="359689"/>
                  </a:lnTo>
                  <a:lnTo>
                    <a:pt x="3529704" y="359689"/>
                  </a:lnTo>
                  <a:lnTo>
                    <a:pt x="3519199" y="359689"/>
                  </a:lnTo>
                  <a:lnTo>
                    <a:pt x="3508694" y="359689"/>
                  </a:lnTo>
                  <a:lnTo>
                    <a:pt x="3498189" y="359689"/>
                  </a:lnTo>
                  <a:lnTo>
                    <a:pt x="3487684" y="359689"/>
                  </a:lnTo>
                  <a:lnTo>
                    <a:pt x="3477179" y="359689"/>
                  </a:lnTo>
                  <a:lnTo>
                    <a:pt x="3466674" y="359689"/>
                  </a:lnTo>
                  <a:lnTo>
                    <a:pt x="3456168" y="359689"/>
                  </a:lnTo>
                  <a:lnTo>
                    <a:pt x="3445663" y="359689"/>
                  </a:lnTo>
                  <a:lnTo>
                    <a:pt x="3435158" y="359689"/>
                  </a:lnTo>
                  <a:lnTo>
                    <a:pt x="3424653" y="359689"/>
                  </a:lnTo>
                  <a:lnTo>
                    <a:pt x="3414148" y="359689"/>
                  </a:lnTo>
                  <a:lnTo>
                    <a:pt x="3403643" y="359689"/>
                  </a:lnTo>
                  <a:lnTo>
                    <a:pt x="3393138" y="359689"/>
                  </a:lnTo>
                  <a:lnTo>
                    <a:pt x="3382633" y="359689"/>
                  </a:lnTo>
                  <a:lnTo>
                    <a:pt x="3372128" y="359689"/>
                  </a:lnTo>
                  <a:lnTo>
                    <a:pt x="3361623" y="359689"/>
                  </a:lnTo>
                  <a:lnTo>
                    <a:pt x="3351118" y="359689"/>
                  </a:lnTo>
                  <a:lnTo>
                    <a:pt x="3340613" y="359689"/>
                  </a:lnTo>
                  <a:lnTo>
                    <a:pt x="3330108" y="359689"/>
                  </a:lnTo>
                  <a:lnTo>
                    <a:pt x="3319603" y="359689"/>
                  </a:lnTo>
                  <a:lnTo>
                    <a:pt x="3309097" y="359689"/>
                  </a:lnTo>
                  <a:lnTo>
                    <a:pt x="3298592" y="359689"/>
                  </a:lnTo>
                  <a:lnTo>
                    <a:pt x="3288087" y="359689"/>
                  </a:lnTo>
                  <a:lnTo>
                    <a:pt x="3277582" y="359689"/>
                  </a:lnTo>
                  <a:lnTo>
                    <a:pt x="3267077" y="359689"/>
                  </a:lnTo>
                  <a:lnTo>
                    <a:pt x="3256572" y="359689"/>
                  </a:lnTo>
                  <a:lnTo>
                    <a:pt x="3246067" y="359689"/>
                  </a:lnTo>
                  <a:lnTo>
                    <a:pt x="3235562" y="359689"/>
                  </a:lnTo>
                  <a:lnTo>
                    <a:pt x="3225057" y="359689"/>
                  </a:lnTo>
                  <a:lnTo>
                    <a:pt x="3214552" y="359689"/>
                  </a:lnTo>
                  <a:lnTo>
                    <a:pt x="3204047" y="359689"/>
                  </a:lnTo>
                  <a:lnTo>
                    <a:pt x="3193542" y="359689"/>
                  </a:lnTo>
                  <a:lnTo>
                    <a:pt x="3183037" y="359689"/>
                  </a:lnTo>
                  <a:lnTo>
                    <a:pt x="3172532" y="359689"/>
                  </a:lnTo>
                  <a:lnTo>
                    <a:pt x="3162026" y="359689"/>
                  </a:lnTo>
                  <a:lnTo>
                    <a:pt x="3151521" y="359689"/>
                  </a:lnTo>
                  <a:lnTo>
                    <a:pt x="3141016" y="359689"/>
                  </a:lnTo>
                  <a:lnTo>
                    <a:pt x="3130511" y="359689"/>
                  </a:lnTo>
                  <a:lnTo>
                    <a:pt x="3120006" y="359689"/>
                  </a:lnTo>
                  <a:lnTo>
                    <a:pt x="3109501" y="359689"/>
                  </a:lnTo>
                  <a:lnTo>
                    <a:pt x="3098996" y="359689"/>
                  </a:lnTo>
                  <a:lnTo>
                    <a:pt x="3088491" y="359689"/>
                  </a:lnTo>
                  <a:lnTo>
                    <a:pt x="3077986" y="359689"/>
                  </a:lnTo>
                  <a:lnTo>
                    <a:pt x="3067481" y="359689"/>
                  </a:lnTo>
                  <a:lnTo>
                    <a:pt x="3056976" y="359689"/>
                  </a:lnTo>
                  <a:lnTo>
                    <a:pt x="3046471" y="359689"/>
                  </a:lnTo>
                  <a:lnTo>
                    <a:pt x="3035966" y="359689"/>
                  </a:lnTo>
                  <a:lnTo>
                    <a:pt x="3025460" y="359689"/>
                  </a:lnTo>
                  <a:lnTo>
                    <a:pt x="3014955" y="359689"/>
                  </a:lnTo>
                  <a:lnTo>
                    <a:pt x="3004450" y="359689"/>
                  </a:lnTo>
                  <a:lnTo>
                    <a:pt x="2993945" y="359689"/>
                  </a:lnTo>
                  <a:lnTo>
                    <a:pt x="2983440" y="359689"/>
                  </a:lnTo>
                  <a:lnTo>
                    <a:pt x="2972935" y="359689"/>
                  </a:lnTo>
                  <a:lnTo>
                    <a:pt x="2962430" y="359689"/>
                  </a:lnTo>
                  <a:lnTo>
                    <a:pt x="2951925" y="359689"/>
                  </a:lnTo>
                  <a:lnTo>
                    <a:pt x="2941420" y="359689"/>
                  </a:lnTo>
                  <a:lnTo>
                    <a:pt x="2930915" y="359689"/>
                  </a:lnTo>
                  <a:lnTo>
                    <a:pt x="2920410" y="359689"/>
                  </a:lnTo>
                  <a:lnTo>
                    <a:pt x="2909905" y="359689"/>
                  </a:lnTo>
                  <a:lnTo>
                    <a:pt x="2899400" y="359689"/>
                  </a:lnTo>
                  <a:lnTo>
                    <a:pt x="2888895" y="359689"/>
                  </a:lnTo>
                  <a:lnTo>
                    <a:pt x="2878389" y="359689"/>
                  </a:lnTo>
                  <a:lnTo>
                    <a:pt x="2867884" y="359689"/>
                  </a:lnTo>
                  <a:lnTo>
                    <a:pt x="2857379" y="359689"/>
                  </a:lnTo>
                  <a:lnTo>
                    <a:pt x="2846874" y="359689"/>
                  </a:lnTo>
                  <a:lnTo>
                    <a:pt x="2836369" y="359689"/>
                  </a:lnTo>
                  <a:lnTo>
                    <a:pt x="2825864" y="359689"/>
                  </a:lnTo>
                  <a:lnTo>
                    <a:pt x="2815359" y="359689"/>
                  </a:lnTo>
                  <a:lnTo>
                    <a:pt x="2804854" y="359689"/>
                  </a:lnTo>
                  <a:lnTo>
                    <a:pt x="2794349" y="359689"/>
                  </a:lnTo>
                  <a:lnTo>
                    <a:pt x="2783844" y="359689"/>
                  </a:lnTo>
                  <a:lnTo>
                    <a:pt x="2773339" y="359689"/>
                  </a:lnTo>
                  <a:lnTo>
                    <a:pt x="2762834" y="359689"/>
                  </a:lnTo>
                  <a:lnTo>
                    <a:pt x="2752329" y="359689"/>
                  </a:lnTo>
                  <a:lnTo>
                    <a:pt x="2741824" y="359689"/>
                  </a:lnTo>
                  <a:lnTo>
                    <a:pt x="2731318" y="359689"/>
                  </a:lnTo>
                  <a:lnTo>
                    <a:pt x="2720813" y="359689"/>
                  </a:lnTo>
                  <a:lnTo>
                    <a:pt x="2710308" y="359689"/>
                  </a:lnTo>
                  <a:lnTo>
                    <a:pt x="2699803" y="359689"/>
                  </a:lnTo>
                  <a:lnTo>
                    <a:pt x="2689298" y="359689"/>
                  </a:lnTo>
                  <a:lnTo>
                    <a:pt x="2678793" y="359689"/>
                  </a:lnTo>
                  <a:lnTo>
                    <a:pt x="2668288" y="359689"/>
                  </a:lnTo>
                  <a:lnTo>
                    <a:pt x="2657783" y="359689"/>
                  </a:lnTo>
                  <a:lnTo>
                    <a:pt x="2647278" y="359689"/>
                  </a:lnTo>
                  <a:lnTo>
                    <a:pt x="2636773" y="359689"/>
                  </a:lnTo>
                  <a:lnTo>
                    <a:pt x="2626268" y="359689"/>
                  </a:lnTo>
                  <a:lnTo>
                    <a:pt x="2615763" y="359689"/>
                  </a:lnTo>
                  <a:lnTo>
                    <a:pt x="2605258" y="359689"/>
                  </a:lnTo>
                  <a:lnTo>
                    <a:pt x="2594752" y="359689"/>
                  </a:lnTo>
                  <a:lnTo>
                    <a:pt x="2584247" y="359689"/>
                  </a:lnTo>
                  <a:lnTo>
                    <a:pt x="2573742" y="359689"/>
                  </a:lnTo>
                  <a:lnTo>
                    <a:pt x="2563237" y="359689"/>
                  </a:lnTo>
                  <a:lnTo>
                    <a:pt x="2552732" y="359689"/>
                  </a:lnTo>
                  <a:lnTo>
                    <a:pt x="2542227" y="359689"/>
                  </a:lnTo>
                  <a:lnTo>
                    <a:pt x="2531722" y="359689"/>
                  </a:lnTo>
                  <a:lnTo>
                    <a:pt x="2521217" y="359689"/>
                  </a:lnTo>
                  <a:lnTo>
                    <a:pt x="2510712" y="359689"/>
                  </a:lnTo>
                  <a:lnTo>
                    <a:pt x="2500207" y="359689"/>
                  </a:lnTo>
                  <a:lnTo>
                    <a:pt x="2489702" y="359689"/>
                  </a:lnTo>
                  <a:lnTo>
                    <a:pt x="2479197" y="359689"/>
                  </a:lnTo>
                  <a:lnTo>
                    <a:pt x="2468692" y="359689"/>
                  </a:lnTo>
                  <a:lnTo>
                    <a:pt x="2458187" y="359689"/>
                  </a:lnTo>
                  <a:lnTo>
                    <a:pt x="2447681" y="359689"/>
                  </a:lnTo>
                  <a:lnTo>
                    <a:pt x="2437176" y="359689"/>
                  </a:lnTo>
                  <a:lnTo>
                    <a:pt x="2426671" y="359689"/>
                  </a:lnTo>
                  <a:lnTo>
                    <a:pt x="2416166" y="359689"/>
                  </a:lnTo>
                  <a:lnTo>
                    <a:pt x="2405661" y="359689"/>
                  </a:lnTo>
                  <a:lnTo>
                    <a:pt x="2395156" y="359689"/>
                  </a:lnTo>
                  <a:lnTo>
                    <a:pt x="2384651" y="359689"/>
                  </a:lnTo>
                  <a:lnTo>
                    <a:pt x="2374146" y="359689"/>
                  </a:lnTo>
                  <a:lnTo>
                    <a:pt x="2363641" y="359689"/>
                  </a:lnTo>
                  <a:lnTo>
                    <a:pt x="2353136" y="359689"/>
                  </a:lnTo>
                  <a:lnTo>
                    <a:pt x="2342631" y="359689"/>
                  </a:lnTo>
                  <a:lnTo>
                    <a:pt x="2332126" y="359689"/>
                  </a:lnTo>
                  <a:lnTo>
                    <a:pt x="2321621" y="359689"/>
                  </a:lnTo>
                  <a:lnTo>
                    <a:pt x="2311116" y="359689"/>
                  </a:lnTo>
                  <a:lnTo>
                    <a:pt x="2300610" y="359689"/>
                  </a:lnTo>
                  <a:lnTo>
                    <a:pt x="2290105" y="359689"/>
                  </a:lnTo>
                  <a:lnTo>
                    <a:pt x="2279600" y="359689"/>
                  </a:lnTo>
                  <a:lnTo>
                    <a:pt x="2269095" y="359689"/>
                  </a:lnTo>
                  <a:lnTo>
                    <a:pt x="2258590" y="359689"/>
                  </a:lnTo>
                  <a:lnTo>
                    <a:pt x="2248085" y="359689"/>
                  </a:lnTo>
                  <a:lnTo>
                    <a:pt x="2237580" y="359689"/>
                  </a:lnTo>
                  <a:lnTo>
                    <a:pt x="2227075" y="359689"/>
                  </a:lnTo>
                  <a:lnTo>
                    <a:pt x="2216570" y="359689"/>
                  </a:lnTo>
                  <a:lnTo>
                    <a:pt x="2206065" y="359689"/>
                  </a:lnTo>
                  <a:lnTo>
                    <a:pt x="2195560" y="359689"/>
                  </a:lnTo>
                  <a:lnTo>
                    <a:pt x="2185055" y="359689"/>
                  </a:lnTo>
                  <a:lnTo>
                    <a:pt x="2174550" y="359689"/>
                  </a:lnTo>
                  <a:lnTo>
                    <a:pt x="2164045" y="359689"/>
                  </a:lnTo>
                  <a:lnTo>
                    <a:pt x="2153539" y="359689"/>
                  </a:lnTo>
                  <a:lnTo>
                    <a:pt x="2143034" y="359689"/>
                  </a:lnTo>
                  <a:lnTo>
                    <a:pt x="2132529" y="359689"/>
                  </a:lnTo>
                  <a:lnTo>
                    <a:pt x="2122024" y="359689"/>
                  </a:lnTo>
                  <a:lnTo>
                    <a:pt x="2111519" y="359689"/>
                  </a:lnTo>
                  <a:lnTo>
                    <a:pt x="2101014" y="359689"/>
                  </a:lnTo>
                  <a:lnTo>
                    <a:pt x="2090509" y="359689"/>
                  </a:lnTo>
                  <a:lnTo>
                    <a:pt x="2080004" y="359689"/>
                  </a:lnTo>
                  <a:lnTo>
                    <a:pt x="2069499" y="359689"/>
                  </a:lnTo>
                  <a:lnTo>
                    <a:pt x="2058994" y="359689"/>
                  </a:lnTo>
                  <a:lnTo>
                    <a:pt x="2048489" y="359689"/>
                  </a:lnTo>
                  <a:lnTo>
                    <a:pt x="2037984" y="359689"/>
                  </a:lnTo>
                  <a:lnTo>
                    <a:pt x="2027479" y="359689"/>
                  </a:lnTo>
                  <a:lnTo>
                    <a:pt x="2016973" y="359689"/>
                  </a:lnTo>
                  <a:lnTo>
                    <a:pt x="2006468" y="359689"/>
                  </a:lnTo>
                  <a:lnTo>
                    <a:pt x="1995963" y="359689"/>
                  </a:lnTo>
                  <a:lnTo>
                    <a:pt x="1985458" y="359689"/>
                  </a:lnTo>
                  <a:lnTo>
                    <a:pt x="1974953" y="359689"/>
                  </a:lnTo>
                  <a:lnTo>
                    <a:pt x="1964448" y="359689"/>
                  </a:lnTo>
                  <a:lnTo>
                    <a:pt x="1953943" y="359689"/>
                  </a:lnTo>
                  <a:lnTo>
                    <a:pt x="1943438" y="359689"/>
                  </a:lnTo>
                  <a:lnTo>
                    <a:pt x="1932933" y="359689"/>
                  </a:lnTo>
                  <a:lnTo>
                    <a:pt x="1922428" y="359689"/>
                  </a:lnTo>
                  <a:lnTo>
                    <a:pt x="1911923" y="359689"/>
                  </a:lnTo>
                  <a:lnTo>
                    <a:pt x="1901418" y="359689"/>
                  </a:lnTo>
                  <a:lnTo>
                    <a:pt x="1890913" y="359689"/>
                  </a:lnTo>
                  <a:lnTo>
                    <a:pt x="1880408" y="359689"/>
                  </a:lnTo>
                  <a:lnTo>
                    <a:pt x="1869902" y="359689"/>
                  </a:lnTo>
                  <a:lnTo>
                    <a:pt x="1859397" y="359689"/>
                  </a:lnTo>
                  <a:lnTo>
                    <a:pt x="1848892" y="359689"/>
                  </a:lnTo>
                  <a:lnTo>
                    <a:pt x="1838387" y="359689"/>
                  </a:lnTo>
                  <a:lnTo>
                    <a:pt x="1827882" y="359689"/>
                  </a:lnTo>
                  <a:lnTo>
                    <a:pt x="1817377" y="359689"/>
                  </a:lnTo>
                  <a:lnTo>
                    <a:pt x="1806872" y="359689"/>
                  </a:lnTo>
                  <a:lnTo>
                    <a:pt x="1796367" y="359689"/>
                  </a:lnTo>
                  <a:lnTo>
                    <a:pt x="1785862" y="359689"/>
                  </a:lnTo>
                  <a:lnTo>
                    <a:pt x="1775357" y="359689"/>
                  </a:lnTo>
                  <a:lnTo>
                    <a:pt x="1764852" y="359689"/>
                  </a:lnTo>
                  <a:lnTo>
                    <a:pt x="1754347" y="359689"/>
                  </a:lnTo>
                  <a:lnTo>
                    <a:pt x="1743842" y="359689"/>
                  </a:lnTo>
                  <a:lnTo>
                    <a:pt x="1733337" y="359689"/>
                  </a:lnTo>
                  <a:lnTo>
                    <a:pt x="1722831" y="359689"/>
                  </a:lnTo>
                  <a:lnTo>
                    <a:pt x="1712326" y="359689"/>
                  </a:lnTo>
                  <a:lnTo>
                    <a:pt x="1701821" y="359689"/>
                  </a:lnTo>
                  <a:lnTo>
                    <a:pt x="1691316" y="359689"/>
                  </a:lnTo>
                  <a:lnTo>
                    <a:pt x="1680811" y="359689"/>
                  </a:lnTo>
                  <a:lnTo>
                    <a:pt x="1670306" y="359689"/>
                  </a:lnTo>
                  <a:lnTo>
                    <a:pt x="1659801" y="359689"/>
                  </a:lnTo>
                  <a:lnTo>
                    <a:pt x="1649296" y="359689"/>
                  </a:lnTo>
                  <a:lnTo>
                    <a:pt x="1638791" y="359689"/>
                  </a:lnTo>
                  <a:lnTo>
                    <a:pt x="1628286" y="359689"/>
                  </a:lnTo>
                  <a:lnTo>
                    <a:pt x="1617781" y="359689"/>
                  </a:lnTo>
                  <a:lnTo>
                    <a:pt x="1607276" y="359689"/>
                  </a:lnTo>
                  <a:lnTo>
                    <a:pt x="1596771" y="359689"/>
                  </a:lnTo>
                  <a:lnTo>
                    <a:pt x="1586266" y="359689"/>
                  </a:lnTo>
                  <a:lnTo>
                    <a:pt x="1575760" y="359689"/>
                  </a:lnTo>
                  <a:lnTo>
                    <a:pt x="1565255" y="359689"/>
                  </a:lnTo>
                  <a:lnTo>
                    <a:pt x="1554750" y="359689"/>
                  </a:lnTo>
                  <a:lnTo>
                    <a:pt x="1544245" y="359689"/>
                  </a:lnTo>
                  <a:lnTo>
                    <a:pt x="1533740" y="359689"/>
                  </a:lnTo>
                  <a:lnTo>
                    <a:pt x="1523235" y="359689"/>
                  </a:lnTo>
                  <a:lnTo>
                    <a:pt x="1512730" y="359689"/>
                  </a:lnTo>
                  <a:lnTo>
                    <a:pt x="1502225" y="359689"/>
                  </a:lnTo>
                  <a:lnTo>
                    <a:pt x="1491720" y="359689"/>
                  </a:lnTo>
                  <a:lnTo>
                    <a:pt x="1481215" y="359689"/>
                  </a:lnTo>
                  <a:lnTo>
                    <a:pt x="1470710" y="359689"/>
                  </a:lnTo>
                  <a:lnTo>
                    <a:pt x="1460205" y="359689"/>
                  </a:lnTo>
                  <a:lnTo>
                    <a:pt x="1449700" y="359689"/>
                  </a:lnTo>
                  <a:lnTo>
                    <a:pt x="1439194" y="359689"/>
                  </a:lnTo>
                  <a:lnTo>
                    <a:pt x="1428689" y="359689"/>
                  </a:lnTo>
                  <a:lnTo>
                    <a:pt x="1418184" y="359689"/>
                  </a:lnTo>
                  <a:lnTo>
                    <a:pt x="1407679" y="359689"/>
                  </a:lnTo>
                  <a:lnTo>
                    <a:pt x="1397174" y="359689"/>
                  </a:lnTo>
                  <a:lnTo>
                    <a:pt x="1386669" y="359689"/>
                  </a:lnTo>
                  <a:lnTo>
                    <a:pt x="1376164" y="359689"/>
                  </a:lnTo>
                  <a:lnTo>
                    <a:pt x="1365659" y="359689"/>
                  </a:lnTo>
                  <a:lnTo>
                    <a:pt x="1355154" y="359689"/>
                  </a:lnTo>
                  <a:lnTo>
                    <a:pt x="1344649" y="359689"/>
                  </a:lnTo>
                  <a:lnTo>
                    <a:pt x="1334144" y="359689"/>
                  </a:lnTo>
                  <a:lnTo>
                    <a:pt x="1323639" y="359689"/>
                  </a:lnTo>
                  <a:lnTo>
                    <a:pt x="1313134" y="359689"/>
                  </a:lnTo>
                  <a:lnTo>
                    <a:pt x="1302629" y="359689"/>
                  </a:lnTo>
                  <a:lnTo>
                    <a:pt x="1292123" y="359689"/>
                  </a:lnTo>
                  <a:lnTo>
                    <a:pt x="1281618" y="359689"/>
                  </a:lnTo>
                  <a:lnTo>
                    <a:pt x="1271113" y="359689"/>
                  </a:lnTo>
                  <a:lnTo>
                    <a:pt x="1260608" y="359689"/>
                  </a:lnTo>
                  <a:lnTo>
                    <a:pt x="1250103" y="359689"/>
                  </a:lnTo>
                  <a:lnTo>
                    <a:pt x="1239598" y="359689"/>
                  </a:lnTo>
                  <a:lnTo>
                    <a:pt x="1229093" y="359689"/>
                  </a:lnTo>
                  <a:lnTo>
                    <a:pt x="1218588" y="359689"/>
                  </a:lnTo>
                  <a:lnTo>
                    <a:pt x="1208083" y="359689"/>
                  </a:lnTo>
                  <a:lnTo>
                    <a:pt x="1197578" y="359689"/>
                  </a:lnTo>
                  <a:lnTo>
                    <a:pt x="1187073" y="359689"/>
                  </a:lnTo>
                  <a:lnTo>
                    <a:pt x="1176568" y="359689"/>
                  </a:lnTo>
                  <a:lnTo>
                    <a:pt x="1166063" y="359689"/>
                  </a:lnTo>
                  <a:lnTo>
                    <a:pt x="1155558" y="359689"/>
                  </a:lnTo>
                  <a:lnTo>
                    <a:pt x="1145052" y="359689"/>
                  </a:lnTo>
                  <a:lnTo>
                    <a:pt x="1134547" y="359689"/>
                  </a:lnTo>
                  <a:lnTo>
                    <a:pt x="1124042" y="359689"/>
                  </a:lnTo>
                  <a:lnTo>
                    <a:pt x="1113537" y="359689"/>
                  </a:lnTo>
                  <a:lnTo>
                    <a:pt x="1103032" y="359689"/>
                  </a:lnTo>
                  <a:lnTo>
                    <a:pt x="1092527" y="359689"/>
                  </a:lnTo>
                  <a:lnTo>
                    <a:pt x="1082022" y="359689"/>
                  </a:lnTo>
                  <a:lnTo>
                    <a:pt x="1071517" y="359689"/>
                  </a:lnTo>
                  <a:lnTo>
                    <a:pt x="1061012" y="359689"/>
                  </a:lnTo>
                  <a:lnTo>
                    <a:pt x="1050507" y="359689"/>
                  </a:lnTo>
                  <a:lnTo>
                    <a:pt x="1040002" y="359689"/>
                  </a:lnTo>
                  <a:lnTo>
                    <a:pt x="1029497" y="359689"/>
                  </a:lnTo>
                  <a:lnTo>
                    <a:pt x="1018992" y="359689"/>
                  </a:lnTo>
                  <a:lnTo>
                    <a:pt x="1008486" y="359689"/>
                  </a:lnTo>
                  <a:lnTo>
                    <a:pt x="997981" y="359689"/>
                  </a:lnTo>
                  <a:lnTo>
                    <a:pt x="987476" y="359689"/>
                  </a:lnTo>
                  <a:lnTo>
                    <a:pt x="976971" y="359689"/>
                  </a:lnTo>
                  <a:lnTo>
                    <a:pt x="966466" y="359689"/>
                  </a:lnTo>
                  <a:lnTo>
                    <a:pt x="955961" y="359689"/>
                  </a:lnTo>
                  <a:lnTo>
                    <a:pt x="945456" y="359689"/>
                  </a:lnTo>
                  <a:lnTo>
                    <a:pt x="934951" y="359689"/>
                  </a:lnTo>
                  <a:lnTo>
                    <a:pt x="924446" y="359689"/>
                  </a:lnTo>
                  <a:lnTo>
                    <a:pt x="913941" y="359689"/>
                  </a:lnTo>
                  <a:lnTo>
                    <a:pt x="903436" y="359689"/>
                  </a:lnTo>
                  <a:lnTo>
                    <a:pt x="892931" y="359689"/>
                  </a:lnTo>
                  <a:lnTo>
                    <a:pt x="882426" y="359689"/>
                  </a:lnTo>
                  <a:lnTo>
                    <a:pt x="871921" y="359689"/>
                  </a:lnTo>
                  <a:lnTo>
                    <a:pt x="861415" y="359689"/>
                  </a:lnTo>
                  <a:lnTo>
                    <a:pt x="850910" y="359689"/>
                  </a:lnTo>
                  <a:lnTo>
                    <a:pt x="840405" y="359689"/>
                  </a:lnTo>
                  <a:lnTo>
                    <a:pt x="829900" y="359689"/>
                  </a:lnTo>
                  <a:lnTo>
                    <a:pt x="819395" y="359689"/>
                  </a:lnTo>
                  <a:lnTo>
                    <a:pt x="808890" y="359689"/>
                  </a:lnTo>
                  <a:lnTo>
                    <a:pt x="798385" y="359689"/>
                  </a:lnTo>
                  <a:lnTo>
                    <a:pt x="787880" y="359689"/>
                  </a:lnTo>
                  <a:lnTo>
                    <a:pt x="777375" y="359689"/>
                  </a:lnTo>
                  <a:lnTo>
                    <a:pt x="766870" y="359689"/>
                  </a:lnTo>
                  <a:lnTo>
                    <a:pt x="756365" y="359689"/>
                  </a:lnTo>
                  <a:lnTo>
                    <a:pt x="745860" y="359689"/>
                  </a:lnTo>
                  <a:lnTo>
                    <a:pt x="735355" y="359689"/>
                  </a:lnTo>
                  <a:lnTo>
                    <a:pt x="724850" y="359689"/>
                  </a:lnTo>
                  <a:lnTo>
                    <a:pt x="714344" y="359689"/>
                  </a:lnTo>
                  <a:lnTo>
                    <a:pt x="703839" y="359689"/>
                  </a:lnTo>
                  <a:lnTo>
                    <a:pt x="693334" y="359689"/>
                  </a:lnTo>
                  <a:lnTo>
                    <a:pt x="682829" y="359689"/>
                  </a:lnTo>
                  <a:lnTo>
                    <a:pt x="672324" y="359689"/>
                  </a:lnTo>
                  <a:lnTo>
                    <a:pt x="661819" y="359689"/>
                  </a:lnTo>
                  <a:lnTo>
                    <a:pt x="651314" y="359689"/>
                  </a:lnTo>
                  <a:lnTo>
                    <a:pt x="640809" y="359689"/>
                  </a:lnTo>
                  <a:lnTo>
                    <a:pt x="630304" y="359689"/>
                  </a:lnTo>
                  <a:lnTo>
                    <a:pt x="619799" y="359689"/>
                  </a:lnTo>
                  <a:lnTo>
                    <a:pt x="609294" y="359689"/>
                  </a:lnTo>
                  <a:lnTo>
                    <a:pt x="598789" y="359689"/>
                  </a:lnTo>
                  <a:lnTo>
                    <a:pt x="588284" y="359689"/>
                  </a:lnTo>
                  <a:lnTo>
                    <a:pt x="577779" y="359689"/>
                  </a:lnTo>
                  <a:lnTo>
                    <a:pt x="567273" y="359689"/>
                  </a:lnTo>
                  <a:lnTo>
                    <a:pt x="556768" y="359689"/>
                  </a:lnTo>
                  <a:lnTo>
                    <a:pt x="546263" y="359689"/>
                  </a:lnTo>
                  <a:lnTo>
                    <a:pt x="535758" y="359689"/>
                  </a:lnTo>
                  <a:lnTo>
                    <a:pt x="525253" y="359689"/>
                  </a:lnTo>
                  <a:lnTo>
                    <a:pt x="514748" y="359689"/>
                  </a:lnTo>
                  <a:lnTo>
                    <a:pt x="504243" y="359689"/>
                  </a:lnTo>
                  <a:lnTo>
                    <a:pt x="493738" y="359689"/>
                  </a:lnTo>
                  <a:lnTo>
                    <a:pt x="483233" y="359689"/>
                  </a:lnTo>
                  <a:lnTo>
                    <a:pt x="472728" y="359689"/>
                  </a:lnTo>
                  <a:lnTo>
                    <a:pt x="462223" y="359689"/>
                  </a:lnTo>
                  <a:lnTo>
                    <a:pt x="451718" y="359689"/>
                  </a:lnTo>
                  <a:lnTo>
                    <a:pt x="441213" y="359689"/>
                  </a:lnTo>
                  <a:lnTo>
                    <a:pt x="430707" y="359689"/>
                  </a:lnTo>
                  <a:lnTo>
                    <a:pt x="420202" y="359689"/>
                  </a:lnTo>
                  <a:lnTo>
                    <a:pt x="409697" y="359689"/>
                  </a:lnTo>
                  <a:lnTo>
                    <a:pt x="399192" y="359689"/>
                  </a:lnTo>
                  <a:lnTo>
                    <a:pt x="388687" y="359689"/>
                  </a:lnTo>
                  <a:lnTo>
                    <a:pt x="378182" y="359689"/>
                  </a:lnTo>
                  <a:lnTo>
                    <a:pt x="367677" y="359689"/>
                  </a:lnTo>
                  <a:lnTo>
                    <a:pt x="357172" y="359689"/>
                  </a:lnTo>
                  <a:lnTo>
                    <a:pt x="346667" y="359689"/>
                  </a:lnTo>
                  <a:lnTo>
                    <a:pt x="336162" y="359689"/>
                  </a:lnTo>
                  <a:lnTo>
                    <a:pt x="325657" y="359689"/>
                  </a:lnTo>
                  <a:lnTo>
                    <a:pt x="315152" y="359689"/>
                  </a:lnTo>
                  <a:lnTo>
                    <a:pt x="304647" y="359689"/>
                  </a:lnTo>
                  <a:lnTo>
                    <a:pt x="294142" y="359689"/>
                  </a:lnTo>
                  <a:lnTo>
                    <a:pt x="283636" y="359689"/>
                  </a:lnTo>
                  <a:lnTo>
                    <a:pt x="273131" y="359689"/>
                  </a:lnTo>
                  <a:lnTo>
                    <a:pt x="262626" y="359689"/>
                  </a:lnTo>
                  <a:lnTo>
                    <a:pt x="252121" y="359689"/>
                  </a:lnTo>
                  <a:lnTo>
                    <a:pt x="241616" y="359689"/>
                  </a:lnTo>
                  <a:lnTo>
                    <a:pt x="231111" y="359689"/>
                  </a:lnTo>
                  <a:lnTo>
                    <a:pt x="220606" y="359689"/>
                  </a:lnTo>
                  <a:lnTo>
                    <a:pt x="210101" y="359689"/>
                  </a:lnTo>
                  <a:lnTo>
                    <a:pt x="199596" y="359689"/>
                  </a:lnTo>
                  <a:lnTo>
                    <a:pt x="189091" y="359689"/>
                  </a:lnTo>
                  <a:lnTo>
                    <a:pt x="178586" y="359689"/>
                  </a:lnTo>
                  <a:lnTo>
                    <a:pt x="168081" y="359689"/>
                  </a:lnTo>
                  <a:lnTo>
                    <a:pt x="157576" y="359689"/>
                  </a:lnTo>
                  <a:lnTo>
                    <a:pt x="147071" y="359689"/>
                  </a:lnTo>
                  <a:lnTo>
                    <a:pt x="136565" y="359689"/>
                  </a:lnTo>
                  <a:lnTo>
                    <a:pt x="126060" y="359689"/>
                  </a:lnTo>
                  <a:lnTo>
                    <a:pt x="115555" y="359689"/>
                  </a:lnTo>
                  <a:lnTo>
                    <a:pt x="105050" y="359689"/>
                  </a:lnTo>
                  <a:lnTo>
                    <a:pt x="94545" y="359689"/>
                  </a:lnTo>
                  <a:lnTo>
                    <a:pt x="84040" y="359689"/>
                  </a:lnTo>
                  <a:lnTo>
                    <a:pt x="73535" y="359689"/>
                  </a:lnTo>
                  <a:lnTo>
                    <a:pt x="63030" y="359689"/>
                  </a:lnTo>
                  <a:lnTo>
                    <a:pt x="52525" y="359689"/>
                  </a:lnTo>
                  <a:lnTo>
                    <a:pt x="42020" y="359689"/>
                  </a:lnTo>
                  <a:lnTo>
                    <a:pt x="31515" y="359689"/>
                  </a:lnTo>
                  <a:lnTo>
                    <a:pt x="21010" y="359689"/>
                  </a:lnTo>
                  <a:lnTo>
                    <a:pt x="10505" y="359689"/>
                  </a:lnTo>
                  <a:lnTo>
                    <a:pt x="0" y="359689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118">
              <a:extLst>
                <a:ext uri="{FF2B5EF4-FFF2-40B4-BE49-F238E27FC236}">
                  <a16:creationId xmlns:a16="http://schemas.microsoft.com/office/drawing/2014/main" id="{F715067D-1F6A-3549-BA23-1FB0E52C194D}"/>
                </a:ext>
              </a:extLst>
            </p:cNvPr>
            <p:cNvSpPr/>
            <p:nvPr/>
          </p:nvSpPr>
          <p:spPr>
            <a:xfrm>
              <a:off x="2144872" y="2851047"/>
              <a:ext cx="3834351" cy="354605"/>
            </a:xfrm>
            <a:custGeom>
              <a:avLst/>
              <a:gdLst/>
              <a:ahLst/>
              <a:cxnLst/>
              <a:rect l="0" t="0" r="0" b="0"/>
              <a:pathLst>
                <a:path w="3834351" h="354605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tx119">
              <a:extLst>
                <a:ext uri="{FF2B5EF4-FFF2-40B4-BE49-F238E27FC236}">
                  <a16:creationId xmlns:a16="http://schemas.microsoft.com/office/drawing/2014/main" id="{8B34662D-4DE4-224E-BFE2-25F1DF7CC091}"/>
                </a:ext>
              </a:extLst>
            </p:cNvPr>
            <p:cNvSpPr/>
            <p:nvPr/>
          </p:nvSpPr>
          <p:spPr>
            <a:xfrm>
              <a:off x="356087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4" name="tx120">
              <a:extLst>
                <a:ext uri="{FF2B5EF4-FFF2-40B4-BE49-F238E27FC236}">
                  <a16:creationId xmlns:a16="http://schemas.microsoft.com/office/drawing/2014/main" id="{99AFB22E-79F5-6A43-8A58-83AB3B94A03E}"/>
                </a:ext>
              </a:extLst>
            </p:cNvPr>
            <p:cNvSpPr/>
            <p:nvPr/>
          </p:nvSpPr>
          <p:spPr>
            <a:xfrm>
              <a:off x="399395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5" name="tx121">
              <a:extLst>
                <a:ext uri="{FF2B5EF4-FFF2-40B4-BE49-F238E27FC236}">
                  <a16:creationId xmlns:a16="http://schemas.microsoft.com/office/drawing/2014/main" id="{200AE26B-ADB1-AA42-BCF6-9005532CB842}"/>
                </a:ext>
              </a:extLst>
            </p:cNvPr>
            <p:cNvSpPr/>
            <p:nvPr/>
          </p:nvSpPr>
          <p:spPr>
            <a:xfrm>
              <a:off x="377855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6" name="tx122">
              <a:extLst>
                <a:ext uri="{FF2B5EF4-FFF2-40B4-BE49-F238E27FC236}">
                  <a16:creationId xmlns:a16="http://schemas.microsoft.com/office/drawing/2014/main" id="{68A521C3-64B3-4F41-BC84-46340C582A94}"/>
                </a:ext>
              </a:extLst>
            </p:cNvPr>
            <p:cNvSpPr/>
            <p:nvPr/>
          </p:nvSpPr>
          <p:spPr>
            <a:xfrm>
              <a:off x="329000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7" name="tx123">
              <a:extLst>
                <a:ext uri="{FF2B5EF4-FFF2-40B4-BE49-F238E27FC236}">
                  <a16:creationId xmlns:a16="http://schemas.microsoft.com/office/drawing/2014/main" id="{1268DBAA-DB83-8B47-9E6D-5784F6713DE7}"/>
                </a:ext>
              </a:extLst>
            </p:cNvPr>
            <p:cNvSpPr/>
            <p:nvPr/>
          </p:nvSpPr>
          <p:spPr>
            <a:xfrm>
              <a:off x="400762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8" name="tx124">
              <a:extLst>
                <a:ext uri="{FF2B5EF4-FFF2-40B4-BE49-F238E27FC236}">
                  <a16:creationId xmlns:a16="http://schemas.microsoft.com/office/drawing/2014/main" id="{37BACBD4-F909-DC47-91D8-B38A7D51E5F4}"/>
                </a:ext>
              </a:extLst>
            </p:cNvPr>
            <p:cNvSpPr/>
            <p:nvPr/>
          </p:nvSpPr>
          <p:spPr>
            <a:xfrm>
              <a:off x="34346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9" name="tx125">
              <a:extLst>
                <a:ext uri="{FF2B5EF4-FFF2-40B4-BE49-F238E27FC236}">
                  <a16:creationId xmlns:a16="http://schemas.microsoft.com/office/drawing/2014/main" id="{496665DF-E18C-7649-A7B0-DB945CFE485A}"/>
                </a:ext>
              </a:extLst>
            </p:cNvPr>
            <p:cNvSpPr/>
            <p:nvPr/>
          </p:nvSpPr>
          <p:spPr>
            <a:xfrm>
              <a:off x="49490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0" name="tx126">
              <a:extLst>
                <a:ext uri="{FF2B5EF4-FFF2-40B4-BE49-F238E27FC236}">
                  <a16:creationId xmlns:a16="http://schemas.microsoft.com/office/drawing/2014/main" id="{DAA3B86B-6699-C64E-92FB-0405B35A106A}"/>
                </a:ext>
              </a:extLst>
            </p:cNvPr>
            <p:cNvSpPr/>
            <p:nvPr/>
          </p:nvSpPr>
          <p:spPr>
            <a:xfrm>
              <a:off x="41114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1" name="tx127">
              <a:extLst>
                <a:ext uri="{FF2B5EF4-FFF2-40B4-BE49-F238E27FC236}">
                  <a16:creationId xmlns:a16="http://schemas.microsoft.com/office/drawing/2014/main" id="{95B379C1-B505-2F43-BDBC-207CA418A91E}"/>
                </a:ext>
              </a:extLst>
            </p:cNvPr>
            <p:cNvSpPr/>
            <p:nvPr/>
          </p:nvSpPr>
          <p:spPr>
            <a:xfrm>
              <a:off x="367857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2" name="tx128">
              <a:extLst>
                <a:ext uri="{FF2B5EF4-FFF2-40B4-BE49-F238E27FC236}">
                  <a16:creationId xmlns:a16="http://schemas.microsoft.com/office/drawing/2014/main" id="{1C237014-FEED-7447-8A1F-6007B4E74667}"/>
                </a:ext>
              </a:extLst>
            </p:cNvPr>
            <p:cNvSpPr/>
            <p:nvPr/>
          </p:nvSpPr>
          <p:spPr>
            <a:xfrm>
              <a:off x="291106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3" name="tx129">
              <a:extLst>
                <a:ext uri="{FF2B5EF4-FFF2-40B4-BE49-F238E27FC236}">
                  <a16:creationId xmlns:a16="http://schemas.microsoft.com/office/drawing/2014/main" id="{7CBCB42D-956D-2C42-AA01-41E358B9121B}"/>
                </a:ext>
              </a:extLst>
            </p:cNvPr>
            <p:cNvSpPr/>
            <p:nvPr/>
          </p:nvSpPr>
          <p:spPr>
            <a:xfrm>
              <a:off x="28955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4" name="tx130">
              <a:extLst>
                <a:ext uri="{FF2B5EF4-FFF2-40B4-BE49-F238E27FC236}">
                  <a16:creationId xmlns:a16="http://schemas.microsoft.com/office/drawing/2014/main" id="{B047D5D2-8F2E-344C-8DAD-E27C5F40E2BA}"/>
                </a:ext>
              </a:extLst>
            </p:cNvPr>
            <p:cNvSpPr/>
            <p:nvPr/>
          </p:nvSpPr>
          <p:spPr>
            <a:xfrm>
              <a:off x="312086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5" name="tx131">
              <a:extLst>
                <a:ext uri="{FF2B5EF4-FFF2-40B4-BE49-F238E27FC236}">
                  <a16:creationId xmlns:a16="http://schemas.microsoft.com/office/drawing/2014/main" id="{5606511B-2E79-1A4E-81A9-0D72ED4BAF95}"/>
                </a:ext>
              </a:extLst>
            </p:cNvPr>
            <p:cNvSpPr/>
            <p:nvPr/>
          </p:nvSpPr>
          <p:spPr>
            <a:xfrm>
              <a:off x="39566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6" name="tx132">
              <a:extLst>
                <a:ext uri="{FF2B5EF4-FFF2-40B4-BE49-F238E27FC236}">
                  <a16:creationId xmlns:a16="http://schemas.microsoft.com/office/drawing/2014/main" id="{E673D662-5D17-8541-B346-E4860717481F}"/>
                </a:ext>
              </a:extLst>
            </p:cNvPr>
            <p:cNvSpPr/>
            <p:nvPr/>
          </p:nvSpPr>
          <p:spPr>
            <a:xfrm>
              <a:off x="360091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7" name="tx133">
              <a:extLst>
                <a:ext uri="{FF2B5EF4-FFF2-40B4-BE49-F238E27FC236}">
                  <a16:creationId xmlns:a16="http://schemas.microsoft.com/office/drawing/2014/main" id="{578697D9-3683-D241-B68C-446B5D038F17}"/>
                </a:ext>
              </a:extLst>
            </p:cNvPr>
            <p:cNvSpPr/>
            <p:nvPr/>
          </p:nvSpPr>
          <p:spPr>
            <a:xfrm>
              <a:off x="43733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8" name="tx134">
              <a:extLst>
                <a:ext uri="{FF2B5EF4-FFF2-40B4-BE49-F238E27FC236}">
                  <a16:creationId xmlns:a16="http://schemas.microsoft.com/office/drawing/2014/main" id="{E8C0A53F-B5E8-DF4D-A5A5-4BEFB98B4C4B}"/>
                </a:ext>
              </a:extLst>
            </p:cNvPr>
            <p:cNvSpPr/>
            <p:nvPr/>
          </p:nvSpPr>
          <p:spPr>
            <a:xfrm>
              <a:off x="422457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9" name="tx135">
              <a:extLst>
                <a:ext uri="{FF2B5EF4-FFF2-40B4-BE49-F238E27FC236}">
                  <a16:creationId xmlns:a16="http://schemas.microsoft.com/office/drawing/2014/main" id="{D31ABDA0-D652-9046-BE96-24ABD88C4329}"/>
                </a:ext>
              </a:extLst>
            </p:cNvPr>
            <p:cNvSpPr/>
            <p:nvPr/>
          </p:nvSpPr>
          <p:spPr>
            <a:xfrm>
              <a:off x="42938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0" name="tx136">
              <a:extLst>
                <a:ext uri="{FF2B5EF4-FFF2-40B4-BE49-F238E27FC236}">
                  <a16:creationId xmlns:a16="http://schemas.microsoft.com/office/drawing/2014/main" id="{FAA5D1C2-8358-384F-A649-BF8F85D1C582}"/>
                </a:ext>
              </a:extLst>
            </p:cNvPr>
            <p:cNvSpPr/>
            <p:nvPr/>
          </p:nvSpPr>
          <p:spPr>
            <a:xfrm>
              <a:off x="33392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1" name="tx137">
              <a:extLst>
                <a:ext uri="{FF2B5EF4-FFF2-40B4-BE49-F238E27FC236}">
                  <a16:creationId xmlns:a16="http://schemas.microsoft.com/office/drawing/2014/main" id="{57BA0A5A-91CF-384D-9B70-FC66E510D21A}"/>
                </a:ext>
              </a:extLst>
            </p:cNvPr>
            <p:cNvSpPr/>
            <p:nvPr/>
          </p:nvSpPr>
          <p:spPr>
            <a:xfrm>
              <a:off x="330153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2" name="tx138">
              <a:extLst>
                <a:ext uri="{FF2B5EF4-FFF2-40B4-BE49-F238E27FC236}">
                  <a16:creationId xmlns:a16="http://schemas.microsoft.com/office/drawing/2014/main" id="{B943C021-0F44-AA44-82C1-E6B4887101CA}"/>
                </a:ext>
              </a:extLst>
            </p:cNvPr>
            <p:cNvSpPr/>
            <p:nvPr/>
          </p:nvSpPr>
          <p:spPr>
            <a:xfrm>
              <a:off x="302890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3" name="tx139">
              <a:extLst>
                <a:ext uri="{FF2B5EF4-FFF2-40B4-BE49-F238E27FC236}">
                  <a16:creationId xmlns:a16="http://schemas.microsoft.com/office/drawing/2014/main" id="{823B1D7F-4F92-E547-9E49-C09F88933D79}"/>
                </a:ext>
              </a:extLst>
            </p:cNvPr>
            <p:cNvSpPr/>
            <p:nvPr/>
          </p:nvSpPr>
          <p:spPr>
            <a:xfrm>
              <a:off x="30752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4" name="tx140">
              <a:extLst>
                <a:ext uri="{FF2B5EF4-FFF2-40B4-BE49-F238E27FC236}">
                  <a16:creationId xmlns:a16="http://schemas.microsoft.com/office/drawing/2014/main" id="{27D0A5D0-4236-4742-8563-50DE9F6277D9}"/>
                </a:ext>
              </a:extLst>
            </p:cNvPr>
            <p:cNvSpPr/>
            <p:nvPr/>
          </p:nvSpPr>
          <p:spPr>
            <a:xfrm>
              <a:off x="354466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5" name="tx141">
              <a:extLst>
                <a:ext uri="{FF2B5EF4-FFF2-40B4-BE49-F238E27FC236}">
                  <a16:creationId xmlns:a16="http://schemas.microsoft.com/office/drawing/2014/main" id="{10795426-D20A-194C-A127-B498C99B9A54}"/>
                </a:ext>
              </a:extLst>
            </p:cNvPr>
            <p:cNvSpPr/>
            <p:nvPr/>
          </p:nvSpPr>
          <p:spPr>
            <a:xfrm>
              <a:off x="544124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6" name="tx142">
              <a:extLst>
                <a:ext uri="{FF2B5EF4-FFF2-40B4-BE49-F238E27FC236}">
                  <a16:creationId xmlns:a16="http://schemas.microsoft.com/office/drawing/2014/main" id="{DFCB079C-AA50-7346-B250-B2D436ABD535}"/>
                </a:ext>
              </a:extLst>
            </p:cNvPr>
            <p:cNvSpPr/>
            <p:nvPr/>
          </p:nvSpPr>
          <p:spPr>
            <a:xfrm>
              <a:off x="40944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7" name="tx143">
              <a:extLst>
                <a:ext uri="{FF2B5EF4-FFF2-40B4-BE49-F238E27FC236}">
                  <a16:creationId xmlns:a16="http://schemas.microsoft.com/office/drawing/2014/main" id="{5B18B8CC-884F-0B4F-A615-F8A3EA454034}"/>
                </a:ext>
              </a:extLst>
            </p:cNvPr>
            <p:cNvSpPr/>
            <p:nvPr/>
          </p:nvSpPr>
          <p:spPr>
            <a:xfrm>
              <a:off x="34501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8" name="tx144">
              <a:extLst>
                <a:ext uri="{FF2B5EF4-FFF2-40B4-BE49-F238E27FC236}">
                  <a16:creationId xmlns:a16="http://schemas.microsoft.com/office/drawing/2014/main" id="{6D7E654C-B0D6-5C47-BBFF-CC27842A8EF6}"/>
                </a:ext>
              </a:extLst>
            </p:cNvPr>
            <p:cNvSpPr/>
            <p:nvPr/>
          </p:nvSpPr>
          <p:spPr>
            <a:xfrm>
              <a:off x="279559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9" name="tx145">
              <a:extLst>
                <a:ext uri="{FF2B5EF4-FFF2-40B4-BE49-F238E27FC236}">
                  <a16:creationId xmlns:a16="http://schemas.microsoft.com/office/drawing/2014/main" id="{B334A833-835F-B843-BDA0-DAC16E96C956}"/>
                </a:ext>
              </a:extLst>
            </p:cNvPr>
            <p:cNvSpPr/>
            <p:nvPr/>
          </p:nvSpPr>
          <p:spPr>
            <a:xfrm>
              <a:off x="45211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0" name="tx146">
              <a:extLst>
                <a:ext uri="{FF2B5EF4-FFF2-40B4-BE49-F238E27FC236}">
                  <a16:creationId xmlns:a16="http://schemas.microsoft.com/office/drawing/2014/main" id="{7D523855-DCB6-5C43-B2B8-8C09B7289EB2}"/>
                </a:ext>
              </a:extLst>
            </p:cNvPr>
            <p:cNvSpPr/>
            <p:nvPr/>
          </p:nvSpPr>
          <p:spPr>
            <a:xfrm>
              <a:off x="316380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1" name="tx147">
              <a:extLst>
                <a:ext uri="{FF2B5EF4-FFF2-40B4-BE49-F238E27FC236}">
                  <a16:creationId xmlns:a16="http://schemas.microsoft.com/office/drawing/2014/main" id="{728FB01A-673E-A44E-BA49-04110C89D9ED}"/>
                </a:ext>
              </a:extLst>
            </p:cNvPr>
            <p:cNvSpPr/>
            <p:nvPr/>
          </p:nvSpPr>
          <p:spPr>
            <a:xfrm>
              <a:off x="3263986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2" name="tx148">
              <a:extLst>
                <a:ext uri="{FF2B5EF4-FFF2-40B4-BE49-F238E27FC236}">
                  <a16:creationId xmlns:a16="http://schemas.microsoft.com/office/drawing/2014/main" id="{CDF38B4C-437F-194D-B692-45DBA7B1B4B3}"/>
                </a:ext>
              </a:extLst>
            </p:cNvPr>
            <p:cNvSpPr/>
            <p:nvPr/>
          </p:nvSpPr>
          <p:spPr>
            <a:xfrm>
              <a:off x="273685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3" name="pg149">
              <a:extLst>
                <a:ext uri="{FF2B5EF4-FFF2-40B4-BE49-F238E27FC236}">
                  <a16:creationId xmlns:a16="http://schemas.microsoft.com/office/drawing/2014/main" id="{46E8AAAB-6FE4-AC4C-AD36-C06985F2E460}"/>
                </a:ext>
              </a:extLst>
            </p:cNvPr>
            <p:cNvSpPr/>
            <p:nvPr/>
          </p:nvSpPr>
          <p:spPr>
            <a:xfrm>
              <a:off x="2197398" y="3237104"/>
              <a:ext cx="3445663" cy="500973"/>
            </a:xfrm>
            <a:custGeom>
              <a:avLst/>
              <a:gdLst/>
              <a:ahLst/>
              <a:cxnLst/>
              <a:rect l="0" t="0" r="0" b="0"/>
              <a:pathLst>
                <a:path w="3445663" h="500973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  <a:lnTo>
                    <a:pt x="3445663" y="500973"/>
                  </a:lnTo>
                  <a:lnTo>
                    <a:pt x="3435158" y="500973"/>
                  </a:lnTo>
                  <a:lnTo>
                    <a:pt x="3424653" y="500973"/>
                  </a:lnTo>
                  <a:lnTo>
                    <a:pt x="3414148" y="500973"/>
                  </a:lnTo>
                  <a:lnTo>
                    <a:pt x="3403643" y="500973"/>
                  </a:lnTo>
                  <a:lnTo>
                    <a:pt x="3393138" y="500973"/>
                  </a:lnTo>
                  <a:lnTo>
                    <a:pt x="3382633" y="500973"/>
                  </a:lnTo>
                  <a:lnTo>
                    <a:pt x="3372128" y="500973"/>
                  </a:lnTo>
                  <a:lnTo>
                    <a:pt x="3361623" y="500973"/>
                  </a:lnTo>
                  <a:lnTo>
                    <a:pt x="3351118" y="500973"/>
                  </a:lnTo>
                  <a:lnTo>
                    <a:pt x="3340613" y="500973"/>
                  </a:lnTo>
                  <a:lnTo>
                    <a:pt x="3330108" y="500973"/>
                  </a:lnTo>
                  <a:lnTo>
                    <a:pt x="3319603" y="500973"/>
                  </a:lnTo>
                  <a:lnTo>
                    <a:pt x="3309097" y="500973"/>
                  </a:lnTo>
                  <a:lnTo>
                    <a:pt x="3298592" y="500973"/>
                  </a:lnTo>
                  <a:lnTo>
                    <a:pt x="3288087" y="500973"/>
                  </a:lnTo>
                  <a:lnTo>
                    <a:pt x="3277582" y="500973"/>
                  </a:lnTo>
                  <a:lnTo>
                    <a:pt x="3267077" y="500973"/>
                  </a:lnTo>
                  <a:lnTo>
                    <a:pt x="3256572" y="500973"/>
                  </a:lnTo>
                  <a:lnTo>
                    <a:pt x="3246067" y="500973"/>
                  </a:lnTo>
                  <a:lnTo>
                    <a:pt x="3235562" y="500973"/>
                  </a:lnTo>
                  <a:lnTo>
                    <a:pt x="3225057" y="500973"/>
                  </a:lnTo>
                  <a:lnTo>
                    <a:pt x="3214552" y="500973"/>
                  </a:lnTo>
                  <a:lnTo>
                    <a:pt x="3204047" y="500973"/>
                  </a:lnTo>
                  <a:lnTo>
                    <a:pt x="3193542" y="500973"/>
                  </a:lnTo>
                  <a:lnTo>
                    <a:pt x="3183037" y="500973"/>
                  </a:lnTo>
                  <a:lnTo>
                    <a:pt x="3172532" y="500973"/>
                  </a:lnTo>
                  <a:lnTo>
                    <a:pt x="3162026" y="500973"/>
                  </a:lnTo>
                  <a:lnTo>
                    <a:pt x="3151521" y="500973"/>
                  </a:lnTo>
                  <a:lnTo>
                    <a:pt x="3141016" y="500973"/>
                  </a:lnTo>
                  <a:lnTo>
                    <a:pt x="3130511" y="500973"/>
                  </a:lnTo>
                  <a:lnTo>
                    <a:pt x="3120006" y="500973"/>
                  </a:lnTo>
                  <a:lnTo>
                    <a:pt x="3109501" y="500973"/>
                  </a:lnTo>
                  <a:lnTo>
                    <a:pt x="3098996" y="500973"/>
                  </a:lnTo>
                  <a:lnTo>
                    <a:pt x="3088491" y="500973"/>
                  </a:lnTo>
                  <a:lnTo>
                    <a:pt x="3077986" y="500973"/>
                  </a:lnTo>
                  <a:lnTo>
                    <a:pt x="3067481" y="500973"/>
                  </a:lnTo>
                  <a:lnTo>
                    <a:pt x="3056976" y="500973"/>
                  </a:lnTo>
                  <a:lnTo>
                    <a:pt x="3046471" y="500973"/>
                  </a:lnTo>
                  <a:lnTo>
                    <a:pt x="3035966" y="500973"/>
                  </a:lnTo>
                  <a:lnTo>
                    <a:pt x="3025460" y="500973"/>
                  </a:lnTo>
                  <a:lnTo>
                    <a:pt x="3014955" y="500973"/>
                  </a:lnTo>
                  <a:lnTo>
                    <a:pt x="3004450" y="500973"/>
                  </a:lnTo>
                  <a:lnTo>
                    <a:pt x="2993945" y="500973"/>
                  </a:lnTo>
                  <a:lnTo>
                    <a:pt x="2983440" y="500973"/>
                  </a:lnTo>
                  <a:lnTo>
                    <a:pt x="2972935" y="500973"/>
                  </a:lnTo>
                  <a:lnTo>
                    <a:pt x="2962430" y="500973"/>
                  </a:lnTo>
                  <a:lnTo>
                    <a:pt x="2951925" y="500973"/>
                  </a:lnTo>
                  <a:lnTo>
                    <a:pt x="2941420" y="500973"/>
                  </a:lnTo>
                  <a:lnTo>
                    <a:pt x="2930915" y="500973"/>
                  </a:lnTo>
                  <a:lnTo>
                    <a:pt x="2920410" y="500973"/>
                  </a:lnTo>
                  <a:lnTo>
                    <a:pt x="2909905" y="500973"/>
                  </a:lnTo>
                  <a:lnTo>
                    <a:pt x="2899400" y="500973"/>
                  </a:lnTo>
                  <a:lnTo>
                    <a:pt x="2888895" y="500973"/>
                  </a:lnTo>
                  <a:lnTo>
                    <a:pt x="2878389" y="500973"/>
                  </a:lnTo>
                  <a:lnTo>
                    <a:pt x="2867884" y="500973"/>
                  </a:lnTo>
                  <a:lnTo>
                    <a:pt x="2857379" y="500973"/>
                  </a:lnTo>
                  <a:lnTo>
                    <a:pt x="2846874" y="500973"/>
                  </a:lnTo>
                  <a:lnTo>
                    <a:pt x="2836369" y="500973"/>
                  </a:lnTo>
                  <a:lnTo>
                    <a:pt x="2825864" y="500973"/>
                  </a:lnTo>
                  <a:lnTo>
                    <a:pt x="2815359" y="500973"/>
                  </a:lnTo>
                  <a:lnTo>
                    <a:pt x="2804854" y="500973"/>
                  </a:lnTo>
                  <a:lnTo>
                    <a:pt x="2794349" y="500973"/>
                  </a:lnTo>
                  <a:lnTo>
                    <a:pt x="2783844" y="500973"/>
                  </a:lnTo>
                  <a:lnTo>
                    <a:pt x="2773339" y="500973"/>
                  </a:lnTo>
                  <a:lnTo>
                    <a:pt x="2762834" y="500973"/>
                  </a:lnTo>
                  <a:lnTo>
                    <a:pt x="2752329" y="500973"/>
                  </a:lnTo>
                  <a:lnTo>
                    <a:pt x="2741824" y="500973"/>
                  </a:lnTo>
                  <a:lnTo>
                    <a:pt x="2731318" y="500973"/>
                  </a:lnTo>
                  <a:lnTo>
                    <a:pt x="2720813" y="500973"/>
                  </a:lnTo>
                  <a:lnTo>
                    <a:pt x="2710308" y="500973"/>
                  </a:lnTo>
                  <a:lnTo>
                    <a:pt x="2699803" y="500973"/>
                  </a:lnTo>
                  <a:lnTo>
                    <a:pt x="2689298" y="500973"/>
                  </a:lnTo>
                  <a:lnTo>
                    <a:pt x="2678793" y="500973"/>
                  </a:lnTo>
                  <a:lnTo>
                    <a:pt x="2668288" y="500973"/>
                  </a:lnTo>
                  <a:lnTo>
                    <a:pt x="2657783" y="500973"/>
                  </a:lnTo>
                  <a:lnTo>
                    <a:pt x="2647278" y="500973"/>
                  </a:lnTo>
                  <a:lnTo>
                    <a:pt x="2636773" y="500973"/>
                  </a:lnTo>
                  <a:lnTo>
                    <a:pt x="2626268" y="500973"/>
                  </a:lnTo>
                  <a:lnTo>
                    <a:pt x="2615763" y="500973"/>
                  </a:lnTo>
                  <a:lnTo>
                    <a:pt x="2605258" y="500973"/>
                  </a:lnTo>
                  <a:lnTo>
                    <a:pt x="2594752" y="500973"/>
                  </a:lnTo>
                  <a:lnTo>
                    <a:pt x="2584247" y="500973"/>
                  </a:lnTo>
                  <a:lnTo>
                    <a:pt x="2573742" y="500973"/>
                  </a:lnTo>
                  <a:lnTo>
                    <a:pt x="2563237" y="500973"/>
                  </a:lnTo>
                  <a:lnTo>
                    <a:pt x="2552732" y="500973"/>
                  </a:lnTo>
                  <a:lnTo>
                    <a:pt x="2542227" y="500973"/>
                  </a:lnTo>
                  <a:lnTo>
                    <a:pt x="2531722" y="500973"/>
                  </a:lnTo>
                  <a:lnTo>
                    <a:pt x="2521217" y="500973"/>
                  </a:lnTo>
                  <a:lnTo>
                    <a:pt x="2510712" y="500973"/>
                  </a:lnTo>
                  <a:lnTo>
                    <a:pt x="2500207" y="500973"/>
                  </a:lnTo>
                  <a:lnTo>
                    <a:pt x="2489702" y="500973"/>
                  </a:lnTo>
                  <a:lnTo>
                    <a:pt x="2479197" y="500973"/>
                  </a:lnTo>
                  <a:lnTo>
                    <a:pt x="2468692" y="500973"/>
                  </a:lnTo>
                  <a:lnTo>
                    <a:pt x="2458187" y="500973"/>
                  </a:lnTo>
                  <a:lnTo>
                    <a:pt x="2447681" y="500973"/>
                  </a:lnTo>
                  <a:lnTo>
                    <a:pt x="2437176" y="500973"/>
                  </a:lnTo>
                  <a:lnTo>
                    <a:pt x="2426671" y="500973"/>
                  </a:lnTo>
                  <a:lnTo>
                    <a:pt x="2416166" y="500973"/>
                  </a:lnTo>
                  <a:lnTo>
                    <a:pt x="2405661" y="500973"/>
                  </a:lnTo>
                  <a:lnTo>
                    <a:pt x="2395156" y="500973"/>
                  </a:lnTo>
                  <a:lnTo>
                    <a:pt x="2384651" y="500973"/>
                  </a:lnTo>
                  <a:lnTo>
                    <a:pt x="2374146" y="500973"/>
                  </a:lnTo>
                  <a:lnTo>
                    <a:pt x="2363641" y="500973"/>
                  </a:lnTo>
                  <a:lnTo>
                    <a:pt x="2353136" y="500973"/>
                  </a:lnTo>
                  <a:lnTo>
                    <a:pt x="2342631" y="500973"/>
                  </a:lnTo>
                  <a:lnTo>
                    <a:pt x="2332126" y="500973"/>
                  </a:lnTo>
                  <a:lnTo>
                    <a:pt x="2321621" y="500973"/>
                  </a:lnTo>
                  <a:lnTo>
                    <a:pt x="2311116" y="500973"/>
                  </a:lnTo>
                  <a:lnTo>
                    <a:pt x="2300610" y="500973"/>
                  </a:lnTo>
                  <a:lnTo>
                    <a:pt x="2290105" y="500973"/>
                  </a:lnTo>
                  <a:lnTo>
                    <a:pt x="2279600" y="500973"/>
                  </a:lnTo>
                  <a:lnTo>
                    <a:pt x="2269095" y="500973"/>
                  </a:lnTo>
                  <a:lnTo>
                    <a:pt x="2258590" y="500973"/>
                  </a:lnTo>
                  <a:lnTo>
                    <a:pt x="2248085" y="500973"/>
                  </a:lnTo>
                  <a:lnTo>
                    <a:pt x="2237580" y="500973"/>
                  </a:lnTo>
                  <a:lnTo>
                    <a:pt x="2227075" y="500973"/>
                  </a:lnTo>
                  <a:lnTo>
                    <a:pt x="2216570" y="500973"/>
                  </a:lnTo>
                  <a:lnTo>
                    <a:pt x="2206065" y="500973"/>
                  </a:lnTo>
                  <a:lnTo>
                    <a:pt x="2195560" y="500973"/>
                  </a:lnTo>
                  <a:lnTo>
                    <a:pt x="2185055" y="500973"/>
                  </a:lnTo>
                  <a:lnTo>
                    <a:pt x="2174550" y="500973"/>
                  </a:lnTo>
                  <a:lnTo>
                    <a:pt x="2164045" y="500973"/>
                  </a:lnTo>
                  <a:lnTo>
                    <a:pt x="2153539" y="500973"/>
                  </a:lnTo>
                  <a:lnTo>
                    <a:pt x="2143034" y="500973"/>
                  </a:lnTo>
                  <a:lnTo>
                    <a:pt x="2132529" y="500973"/>
                  </a:lnTo>
                  <a:lnTo>
                    <a:pt x="2122024" y="500973"/>
                  </a:lnTo>
                  <a:lnTo>
                    <a:pt x="2111519" y="500973"/>
                  </a:lnTo>
                  <a:lnTo>
                    <a:pt x="2101014" y="500973"/>
                  </a:lnTo>
                  <a:lnTo>
                    <a:pt x="2090509" y="500973"/>
                  </a:lnTo>
                  <a:lnTo>
                    <a:pt x="2080004" y="500973"/>
                  </a:lnTo>
                  <a:lnTo>
                    <a:pt x="2069499" y="500973"/>
                  </a:lnTo>
                  <a:lnTo>
                    <a:pt x="2058994" y="500973"/>
                  </a:lnTo>
                  <a:lnTo>
                    <a:pt x="2048489" y="500973"/>
                  </a:lnTo>
                  <a:lnTo>
                    <a:pt x="2037984" y="500973"/>
                  </a:lnTo>
                  <a:lnTo>
                    <a:pt x="2027479" y="500973"/>
                  </a:lnTo>
                  <a:lnTo>
                    <a:pt x="2016973" y="500973"/>
                  </a:lnTo>
                  <a:lnTo>
                    <a:pt x="2006468" y="500973"/>
                  </a:lnTo>
                  <a:lnTo>
                    <a:pt x="1995963" y="500973"/>
                  </a:lnTo>
                  <a:lnTo>
                    <a:pt x="1985458" y="500973"/>
                  </a:lnTo>
                  <a:lnTo>
                    <a:pt x="1974953" y="500973"/>
                  </a:lnTo>
                  <a:lnTo>
                    <a:pt x="1964448" y="500973"/>
                  </a:lnTo>
                  <a:lnTo>
                    <a:pt x="1953943" y="500973"/>
                  </a:lnTo>
                  <a:lnTo>
                    <a:pt x="1943438" y="500973"/>
                  </a:lnTo>
                  <a:lnTo>
                    <a:pt x="1932933" y="500973"/>
                  </a:lnTo>
                  <a:lnTo>
                    <a:pt x="1922428" y="500973"/>
                  </a:lnTo>
                  <a:lnTo>
                    <a:pt x="1911923" y="500973"/>
                  </a:lnTo>
                  <a:lnTo>
                    <a:pt x="1901418" y="500973"/>
                  </a:lnTo>
                  <a:lnTo>
                    <a:pt x="1890913" y="500973"/>
                  </a:lnTo>
                  <a:lnTo>
                    <a:pt x="1880408" y="500973"/>
                  </a:lnTo>
                  <a:lnTo>
                    <a:pt x="1869902" y="500973"/>
                  </a:lnTo>
                  <a:lnTo>
                    <a:pt x="1859397" y="500973"/>
                  </a:lnTo>
                  <a:lnTo>
                    <a:pt x="1848892" y="500973"/>
                  </a:lnTo>
                  <a:lnTo>
                    <a:pt x="1838387" y="500973"/>
                  </a:lnTo>
                  <a:lnTo>
                    <a:pt x="1827882" y="500973"/>
                  </a:lnTo>
                  <a:lnTo>
                    <a:pt x="1817377" y="500973"/>
                  </a:lnTo>
                  <a:lnTo>
                    <a:pt x="1806872" y="500973"/>
                  </a:lnTo>
                  <a:lnTo>
                    <a:pt x="1796367" y="500973"/>
                  </a:lnTo>
                  <a:lnTo>
                    <a:pt x="1785862" y="500973"/>
                  </a:lnTo>
                  <a:lnTo>
                    <a:pt x="1775357" y="500973"/>
                  </a:lnTo>
                  <a:lnTo>
                    <a:pt x="1764852" y="500973"/>
                  </a:lnTo>
                  <a:lnTo>
                    <a:pt x="1754347" y="500973"/>
                  </a:lnTo>
                  <a:lnTo>
                    <a:pt x="1743842" y="500973"/>
                  </a:lnTo>
                  <a:lnTo>
                    <a:pt x="1733337" y="500973"/>
                  </a:lnTo>
                  <a:lnTo>
                    <a:pt x="1722831" y="500973"/>
                  </a:lnTo>
                  <a:lnTo>
                    <a:pt x="1712326" y="500973"/>
                  </a:lnTo>
                  <a:lnTo>
                    <a:pt x="1701821" y="500973"/>
                  </a:lnTo>
                  <a:lnTo>
                    <a:pt x="1691316" y="500973"/>
                  </a:lnTo>
                  <a:lnTo>
                    <a:pt x="1680811" y="500973"/>
                  </a:lnTo>
                  <a:lnTo>
                    <a:pt x="1670306" y="500973"/>
                  </a:lnTo>
                  <a:lnTo>
                    <a:pt x="1659801" y="500973"/>
                  </a:lnTo>
                  <a:lnTo>
                    <a:pt x="1649296" y="500973"/>
                  </a:lnTo>
                  <a:lnTo>
                    <a:pt x="1638791" y="500973"/>
                  </a:lnTo>
                  <a:lnTo>
                    <a:pt x="1628286" y="500973"/>
                  </a:lnTo>
                  <a:lnTo>
                    <a:pt x="1617781" y="500973"/>
                  </a:lnTo>
                  <a:lnTo>
                    <a:pt x="1607276" y="500973"/>
                  </a:lnTo>
                  <a:lnTo>
                    <a:pt x="1596771" y="500973"/>
                  </a:lnTo>
                  <a:lnTo>
                    <a:pt x="1586266" y="500973"/>
                  </a:lnTo>
                  <a:lnTo>
                    <a:pt x="1575760" y="500973"/>
                  </a:lnTo>
                  <a:lnTo>
                    <a:pt x="1565255" y="500973"/>
                  </a:lnTo>
                  <a:lnTo>
                    <a:pt x="1554750" y="500973"/>
                  </a:lnTo>
                  <a:lnTo>
                    <a:pt x="1544245" y="500973"/>
                  </a:lnTo>
                  <a:lnTo>
                    <a:pt x="1533740" y="500973"/>
                  </a:lnTo>
                  <a:lnTo>
                    <a:pt x="1523235" y="500973"/>
                  </a:lnTo>
                  <a:lnTo>
                    <a:pt x="1512730" y="500973"/>
                  </a:lnTo>
                  <a:lnTo>
                    <a:pt x="1502225" y="500973"/>
                  </a:lnTo>
                  <a:lnTo>
                    <a:pt x="1491720" y="500973"/>
                  </a:lnTo>
                  <a:lnTo>
                    <a:pt x="1481215" y="500973"/>
                  </a:lnTo>
                  <a:lnTo>
                    <a:pt x="1470710" y="500973"/>
                  </a:lnTo>
                  <a:lnTo>
                    <a:pt x="1460205" y="500973"/>
                  </a:lnTo>
                  <a:lnTo>
                    <a:pt x="1449700" y="500973"/>
                  </a:lnTo>
                  <a:lnTo>
                    <a:pt x="1439194" y="500973"/>
                  </a:lnTo>
                  <a:lnTo>
                    <a:pt x="1428689" y="500973"/>
                  </a:lnTo>
                  <a:lnTo>
                    <a:pt x="1418184" y="500973"/>
                  </a:lnTo>
                  <a:lnTo>
                    <a:pt x="1407679" y="500973"/>
                  </a:lnTo>
                  <a:lnTo>
                    <a:pt x="1397174" y="500973"/>
                  </a:lnTo>
                  <a:lnTo>
                    <a:pt x="1386669" y="500973"/>
                  </a:lnTo>
                  <a:lnTo>
                    <a:pt x="1376164" y="500973"/>
                  </a:lnTo>
                  <a:lnTo>
                    <a:pt x="1365659" y="500973"/>
                  </a:lnTo>
                  <a:lnTo>
                    <a:pt x="1355154" y="500973"/>
                  </a:lnTo>
                  <a:lnTo>
                    <a:pt x="1344649" y="500973"/>
                  </a:lnTo>
                  <a:lnTo>
                    <a:pt x="1334144" y="500973"/>
                  </a:lnTo>
                  <a:lnTo>
                    <a:pt x="1323639" y="500973"/>
                  </a:lnTo>
                  <a:lnTo>
                    <a:pt x="1313134" y="500973"/>
                  </a:lnTo>
                  <a:lnTo>
                    <a:pt x="1302629" y="500973"/>
                  </a:lnTo>
                  <a:lnTo>
                    <a:pt x="1292123" y="500973"/>
                  </a:lnTo>
                  <a:lnTo>
                    <a:pt x="1281618" y="500973"/>
                  </a:lnTo>
                  <a:lnTo>
                    <a:pt x="1271113" y="500973"/>
                  </a:lnTo>
                  <a:lnTo>
                    <a:pt x="1260608" y="500973"/>
                  </a:lnTo>
                  <a:lnTo>
                    <a:pt x="1250103" y="500973"/>
                  </a:lnTo>
                  <a:lnTo>
                    <a:pt x="1239598" y="500973"/>
                  </a:lnTo>
                  <a:lnTo>
                    <a:pt x="1229093" y="500973"/>
                  </a:lnTo>
                  <a:lnTo>
                    <a:pt x="1218588" y="500973"/>
                  </a:lnTo>
                  <a:lnTo>
                    <a:pt x="1208083" y="500973"/>
                  </a:lnTo>
                  <a:lnTo>
                    <a:pt x="1197578" y="500973"/>
                  </a:lnTo>
                  <a:lnTo>
                    <a:pt x="1187073" y="500973"/>
                  </a:lnTo>
                  <a:lnTo>
                    <a:pt x="1176568" y="500973"/>
                  </a:lnTo>
                  <a:lnTo>
                    <a:pt x="1166063" y="500973"/>
                  </a:lnTo>
                  <a:lnTo>
                    <a:pt x="1155558" y="500973"/>
                  </a:lnTo>
                  <a:lnTo>
                    <a:pt x="1145052" y="500973"/>
                  </a:lnTo>
                  <a:lnTo>
                    <a:pt x="1134547" y="500973"/>
                  </a:lnTo>
                  <a:lnTo>
                    <a:pt x="1124042" y="500973"/>
                  </a:lnTo>
                  <a:lnTo>
                    <a:pt x="1113537" y="500973"/>
                  </a:lnTo>
                  <a:lnTo>
                    <a:pt x="1103032" y="500973"/>
                  </a:lnTo>
                  <a:lnTo>
                    <a:pt x="1092527" y="500973"/>
                  </a:lnTo>
                  <a:lnTo>
                    <a:pt x="1082022" y="500973"/>
                  </a:lnTo>
                  <a:lnTo>
                    <a:pt x="1071517" y="500973"/>
                  </a:lnTo>
                  <a:lnTo>
                    <a:pt x="1061012" y="500973"/>
                  </a:lnTo>
                  <a:lnTo>
                    <a:pt x="1050507" y="500973"/>
                  </a:lnTo>
                  <a:lnTo>
                    <a:pt x="1040002" y="500973"/>
                  </a:lnTo>
                  <a:lnTo>
                    <a:pt x="1029497" y="500973"/>
                  </a:lnTo>
                  <a:lnTo>
                    <a:pt x="1018992" y="500973"/>
                  </a:lnTo>
                  <a:lnTo>
                    <a:pt x="1008486" y="500973"/>
                  </a:lnTo>
                  <a:lnTo>
                    <a:pt x="997981" y="500973"/>
                  </a:lnTo>
                  <a:lnTo>
                    <a:pt x="987476" y="500973"/>
                  </a:lnTo>
                  <a:lnTo>
                    <a:pt x="976971" y="500973"/>
                  </a:lnTo>
                  <a:lnTo>
                    <a:pt x="966466" y="500973"/>
                  </a:lnTo>
                  <a:lnTo>
                    <a:pt x="955961" y="500973"/>
                  </a:lnTo>
                  <a:lnTo>
                    <a:pt x="945456" y="500973"/>
                  </a:lnTo>
                  <a:lnTo>
                    <a:pt x="934951" y="500973"/>
                  </a:lnTo>
                  <a:lnTo>
                    <a:pt x="924446" y="500973"/>
                  </a:lnTo>
                  <a:lnTo>
                    <a:pt x="913941" y="500973"/>
                  </a:lnTo>
                  <a:lnTo>
                    <a:pt x="903436" y="500973"/>
                  </a:lnTo>
                  <a:lnTo>
                    <a:pt x="892931" y="500973"/>
                  </a:lnTo>
                  <a:lnTo>
                    <a:pt x="882426" y="500973"/>
                  </a:lnTo>
                  <a:lnTo>
                    <a:pt x="871921" y="500973"/>
                  </a:lnTo>
                  <a:lnTo>
                    <a:pt x="861415" y="500973"/>
                  </a:lnTo>
                  <a:lnTo>
                    <a:pt x="850910" y="500973"/>
                  </a:lnTo>
                  <a:lnTo>
                    <a:pt x="840405" y="500973"/>
                  </a:lnTo>
                  <a:lnTo>
                    <a:pt x="829900" y="500973"/>
                  </a:lnTo>
                  <a:lnTo>
                    <a:pt x="819395" y="500973"/>
                  </a:lnTo>
                  <a:lnTo>
                    <a:pt x="808890" y="500973"/>
                  </a:lnTo>
                  <a:lnTo>
                    <a:pt x="798385" y="500973"/>
                  </a:lnTo>
                  <a:lnTo>
                    <a:pt x="787880" y="500973"/>
                  </a:lnTo>
                  <a:lnTo>
                    <a:pt x="777375" y="500973"/>
                  </a:lnTo>
                  <a:lnTo>
                    <a:pt x="766870" y="500973"/>
                  </a:lnTo>
                  <a:lnTo>
                    <a:pt x="756365" y="500973"/>
                  </a:lnTo>
                  <a:lnTo>
                    <a:pt x="745860" y="500973"/>
                  </a:lnTo>
                  <a:lnTo>
                    <a:pt x="735355" y="500973"/>
                  </a:lnTo>
                  <a:lnTo>
                    <a:pt x="724850" y="500973"/>
                  </a:lnTo>
                  <a:lnTo>
                    <a:pt x="714344" y="500973"/>
                  </a:lnTo>
                  <a:lnTo>
                    <a:pt x="703839" y="500973"/>
                  </a:lnTo>
                  <a:lnTo>
                    <a:pt x="693334" y="500973"/>
                  </a:lnTo>
                  <a:lnTo>
                    <a:pt x="682829" y="500973"/>
                  </a:lnTo>
                  <a:lnTo>
                    <a:pt x="672324" y="500973"/>
                  </a:lnTo>
                  <a:lnTo>
                    <a:pt x="661819" y="500973"/>
                  </a:lnTo>
                  <a:lnTo>
                    <a:pt x="651314" y="500973"/>
                  </a:lnTo>
                  <a:lnTo>
                    <a:pt x="640809" y="500973"/>
                  </a:lnTo>
                  <a:lnTo>
                    <a:pt x="630304" y="500973"/>
                  </a:lnTo>
                  <a:lnTo>
                    <a:pt x="619799" y="500973"/>
                  </a:lnTo>
                  <a:lnTo>
                    <a:pt x="609294" y="500973"/>
                  </a:lnTo>
                  <a:lnTo>
                    <a:pt x="598789" y="500973"/>
                  </a:lnTo>
                  <a:lnTo>
                    <a:pt x="588284" y="500973"/>
                  </a:lnTo>
                  <a:lnTo>
                    <a:pt x="577779" y="500973"/>
                  </a:lnTo>
                  <a:lnTo>
                    <a:pt x="567273" y="500973"/>
                  </a:lnTo>
                  <a:lnTo>
                    <a:pt x="556768" y="500973"/>
                  </a:lnTo>
                  <a:lnTo>
                    <a:pt x="546263" y="500973"/>
                  </a:lnTo>
                  <a:lnTo>
                    <a:pt x="535758" y="500973"/>
                  </a:lnTo>
                  <a:lnTo>
                    <a:pt x="525253" y="500973"/>
                  </a:lnTo>
                  <a:lnTo>
                    <a:pt x="514748" y="500973"/>
                  </a:lnTo>
                  <a:lnTo>
                    <a:pt x="504243" y="500973"/>
                  </a:lnTo>
                  <a:lnTo>
                    <a:pt x="493738" y="500973"/>
                  </a:lnTo>
                  <a:lnTo>
                    <a:pt x="483233" y="500973"/>
                  </a:lnTo>
                  <a:lnTo>
                    <a:pt x="472728" y="500973"/>
                  </a:lnTo>
                  <a:lnTo>
                    <a:pt x="462223" y="500973"/>
                  </a:lnTo>
                  <a:lnTo>
                    <a:pt x="451718" y="500973"/>
                  </a:lnTo>
                  <a:lnTo>
                    <a:pt x="441213" y="500973"/>
                  </a:lnTo>
                  <a:lnTo>
                    <a:pt x="430707" y="500973"/>
                  </a:lnTo>
                  <a:lnTo>
                    <a:pt x="420202" y="500973"/>
                  </a:lnTo>
                  <a:lnTo>
                    <a:pt x="409697" y="500973"/>
                  </a:lnTo>
                  <a:lnTo>
                    <a:pt x="399192" y="500973"/>
                  </a:lnTo>
                  <a:lnTo>
                    <a:pt x="388687" y="500973"/>
                  </a:lnTo>
                  <a:lnTo>
                    <a:pt x="378182" y="500973"/>
                  </a:lnTo>
                  <a:lnTo>
                    <a:pt x="367677" y="500973"/>
                  </a:lnTo>
                  <a:lnTo>
                    <a:pt x="357172" y="500973"/>
                  </a:lnTo>
                  <a:lnTo>
                    <a:pt x="346667" y="500973"/>
                  </a:lnTo>
                  <a:lnTo>
                    <a:pt x="336162" y="500973"/>
                  </a:lnTo>
                  <a:lnTo>
                    <a:pt x="325657" y="500973"/>
                  </a:lnTo>
                  <a:lnTo>
                    <a:pt x="315152" y="500973"/>
                  </a:lnTo>
                  <a:lnTo>
                    <a:pt x="304647" y="500973"/>
                  </a:lnTo>
                  <a:lnTo>
                    <a:pt x="294142" y="500973"/>
                  </a:lnTo>
                  <a:lnTo>
                    <a:pt x="283636" y="500973"/>
                  </a:lnTo>
                  <a:lnTo>
                    <a:pt x="273131" y="500973"/>
                  </a:lnTo>
                  <a:lnTo>
                    <a:pt x="262626" y="500973"/>
                  </a:lnTo>
                  <a:lnTo>
                    <a:pt x="252121" y="500973"/>
                  </a:lnTo>
                  <a:lnTo>
                    <a:pt x="241616" y="500973"/>
                  </a:lnTo>
                  <a:lnTo>
                    <a:pt x="231111" y="500973"/>
                  </a:lnTo>
                  <a:lnTo>
                    <a:pt x="220606" y="500973"/>
                  </a:lnTo>
                  <a:lnTo>
                    <a:pt x="210101" y="500973"/>
                  </a:lnTo>
                  <a:lnTo>
                    <a:pt x="199596" y="500973"/>
                  </a:lnTo>
                  <a:lnTo>
                    <a:pt x="189091" y="500973"/>
                  </a:lnTo>
                  <a:lnTo>
                    <a:pt x="178586" y="500973"/>
                  </a:lnTo>
                  <a:lnTo>
                    <a:pt x="168081" y="500973"/>
                  </a:lnTo>
                  <a:lnTo>
                    <a:pt x="157576" y="500973"/>
                  </a:lnTo>
                  <a:lnTo>
                    <a:pt x="147071" y="500973"/>
                  </a:lnTo>
                  <a:lnTo>
                    <a:pt x="136565" y="500973"/>
                  </a:lnTo>
                  <a:lnTo>
                    <a:pt x="126060" y="500973"/>
                  </a:lnTo>
                  <a:lnTo>
                    <a:pt x="115555" y="500973"/>
                  </a:lnTo>
                  <a:lnTo>
                    <a:pt x="105050" y="500973"/>
                  </a:lnTo>
                  <a:lnTo>
                    <a:pt x="94545" y="500973"/>
                  </a:lnTo>
                  <a:lnTo>
                    <a:pt x="84040" y="500973"/>
                  </a:lnTo>
                  <a:lnTo>
                    <a:pt x="73535" y="500973"/>
                  </a:lnTo>
                  <a:lnTo>
                    <a:pt x="63030" y="500973"/>
                  </a:lnTo>
                  <a:lnTo>
                    <a:pt x="52525" y="500973"/>
                  </a:lnTo>
                  <a:lnTo>
                    <a:pt x="42020" y="500973"/>
                  </a:lnTo>
                  <a:lnTo>
                    <a:pt x="31515" y="500973"/>
                  </a:lnTo>
                  <a:lnTo>
                    <a:pt x="21010" y="500973"/>
                  </a:lnTo>
                  <a:lnTo>
                    <a:pt x="10505" y="500973"/>
                  </a:lnTo>
                  <a:lnTo>
                    <a:pt x="0" y="500973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150">
              <a:extLst>
                <a:ext uri="{FF2B5EF4-FFF2-40B4-BE49-F238E27FC236}">
                  <a16:creationId xmlns:a16="http://schemas.microsoft.com/office/drawing/2014/main" id="{FA99F9D2-B04C-7C4D-8407-238F38E368D2}"/>
                </a:ext>
              </a:extLst>
            </p:cNvPr>
            <p:cNvSpPr/>
            <p:nvPr/>
          </p:nvSpPr>
          <p:spPr>
            <a:xfrm>
              <a:off x="2197398" y="3237104"/>
              <a:ext cx="3445663" cy="495742"/>
            </a:xfrm>
            <a:custGeom>
              <a:avLst/>
              <a:gdLst/>
              <a:ahLst/>
              <a:cxnLst/>
              <a:rect l="0" t="0" r="0" b="0"/>
              <a:pathLst>
                <a:path w="3445663" h="495742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1">
              <a:extLst>
                <a:ext uri="{FF2B5EF4-FFF2-40B4-BE49-F238E27FC236}">
                  <a16:creationId xmlns:a16="http://schemas.microsoft.com/office/drawing/2014/main" id="{3DDB4E89-F969-9C4D-A406-7BBE754A9CEC}"/>
                </a:ext>
              </a:extLst>
            </p:cNvPr>
            <p:cNvSpPr/>
            <p:nvPr/>
          </p:nvSpPr>
          <p:spPr>
            <a:xfrm>
              <a:off x="375955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6" name="tx152">
              <a:extLst>
                <a:ext uri="{FF2B5EF4-FFF2-40B4-BE49-F238E27FC236}">
                  <a16:creationId xmlns:a16="http://schemas.microsoft.com/office/drawing/2014/main" id="{23B22201-44DC-B443-8B0C-BC3A0B729A6C}"/>
                </a:ext>
              </a:extLst>
            </p:cNvPr>
            <p:cNvSpPr/>
            <p:nvPr/>
          </p:nvSpPr>
          <p:spPr>
            <a:xfrm>
              <a:off x="303300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7" name="tx153">
              <a:extLst>
                <a:ext uri="{FF2B5EF4-FFF2-40B4-BE49-F238E27FC236}">
                  <a16:creationId xmlns:a16="http://schemas.microsoft.com/office/drawing/2014/main" id="{EC5D8AD8-EA63-D345-BFBC-8118848C0947}"/>
                </a:ext>
              </a:extLst>
            </p:cNvPr>
            <p:cNvSpPr/>
            <p:nvPr/>
          </p:nvSpPr>
          <p:spPr>
            <a:xfrm>
              <a:off x="46484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8" name="tx154">
              <a:extLst>
                <a:ext uri="{FF2B5EF4-FFF2-40B4-BE49-F238E27FC236}">
                  <a16:creationId xmlns:a16="http://schemas.microsoft.com/office/drawing/2014/main" id="{AF135A95-B880-624A-A122-62B25C4365B7}"/>
                </a:ext>
              </a:extLst>
            </p:cNvPr>
            <p:cNvSpPr/>
            <p:nvPr/>
          </p:nvSpPr>
          <p:spPr>
            <a:xfrm>
              <a:off x="332221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9" name="tx155">
              <a:extLst>
                <a:ext uri="{FF2B5EF4-FFF2-40B4-BE49-F238E27FC236}">
                  <a16:creationId xmlns:a16="http://schemas.microsoft.com/office/drawing/2014/main" id="{4B38C448-FC10-4D4F-A20F-7144CD6D0F9A}"/>
                </a:ext>
              </a:extLst>
            </p:cNvPr>
            <p:cNvSpPr/>
            <p:nvPr/>
          </p:nvSpPr>
          <p:spPr>
            <a:xfrm>
              <a:off x="348231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0" name="tx156">
              <a:extLst>
                <a:ext uri="{FF2B5EF4-FFF2-40B4-BE49-F238E27FC236}">
                  <a16:creationId xmlns:a16="http://schemas.microsoft.com/office/drawing/2014/main" id="{FF7891EC-F14F-C541-AC2F-ADBC8CD19DE6}"/>
                </a:ext>
              </a:extLst>
            </p:cNvPr>
            <p:cNvSpPr/>
            <p:nvPr/>
          </p:nvSpPr>
          <p:spPr>
            <a:xfrm>
              <a:off x="330890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1" name="tx157">
              <a:extLst>
                <a:ext uri="{FF2B5EF4-FFF2-40B4-BE49-F238E27FC236}">
                  <a16:creationId xmlns:a16="http://schemas.microsoft.com/office/drawing/2014/main" id="{D8340D6C-C903-C549-978D-BB67D4369081}"/>
                </a:ext>
              </a:extLst>
            </p:cNvPr>
            <p:cNvSpPr/>
            <p:nvPr/>
          </p:nvSpPr>
          <p:spPr>
            <a:xfrm>
              <a:off x="391207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2" name="tx158">
              <a:extLst>
                <a:ext uri="{FF2B5EF4-FFF2-40B4-BE49-F238E27FC236}">
                  <a16:creationId xmlns:a16="http://schemas.microsoft.com/office/drawing/2014/main" id="{A885A0AD-CE00-594A-93FA-0B40E82C5E6A}"/>
                </a:ext>
              </a:extLst>
            </p:cNvPr>
            <p:cNvSpPr/>
            <p:nvPr/>
          </p:nvSpPr>
          <p:spPr>
            <a:xfrm>
              <a:off x="454840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3" name="tx159">
              <a:extLst>
                <a:ext uri="{FF2B5EF4-FFF2-40B4-BE49-F238E27FC236}">
                  <a16:creationId xmlns:a16="http://schemas.microsoft.com/office/drawing/2014/main" id="{39541313-8EFE-7048-981A-B3B1F0CA7910}"/>
                </a:ext>
              </a:extLst>
            </p:cNvPr>
            <p:cNvSpPr/>
            <p:nvPr/>
          </p:nvSpPr>
          <p:spPr>
            <a:xfrm>
              <a:off x="355467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4" name="tx160">
              <a:extLst>
                <a:ext uri="{FF2B5EF4-FFF2-40B4-BE49-F238E27FC236}">
                  <a16:creationId xmlns:a16="http://schemas.microsoft.com/office/drawing/2014/main" id="{F59DF7DF-109B-A245-BE00-15306E9508CE}"/>
                </a:ext>
              </a:extLst>
            </p:cNvPr>
            <p:cNvSpPr/>
            <p:nvPr/>
          </p:nvSpPr>
          <p:spPr>
            <a:xfrm>
              <a:off x="386401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5" name="tx161">
              <a:extLst>
                <a:ext uri="{FF2B5EF4-FFF2-40B4-BE49-F238E27FC236}">
                  <a16:creationId xmlns:a16="http://schemas.microsoft.com/office/drawing/2014/main" id="{B5CA9177-58E7-5244-93C2-26F31C9CC598}"/>
                </a:ext>
              </a:extLst>
            </p:cNvPr>
            <p:cNvSpPr/>
            <p:nvPr/>
          </p:nvSpPr>
          <p:spPr>
            <a:xfrm>
              <a:off x="326618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6" name="tx162">
              <a:extLst>
                <a:ext uri="{FF2B5EF4-FFF2-40B4-BE49-F238E27FC236}">
                  <a16:creationId xmlns:a16="http://schemas.microsoft.com/office/drawing/2014/main" id="{3AA93777-91F4-7146-A04D-056E50332135}"/>
                </a:ext>
              </a:extLst>
            </p:cNvPr>
            <p:cNvSpPr/>
            <p:nvPr/>
          </p:nvSpPr>
          <p:spPr>
            <a:xfrm>
              <a:off x="35223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7" name="tx163">
              <a:extLst>
                <a:ext uri="{FF2B5EF4-FFF2-40B4-BE49-F238E27FC236}">
                  <a16:creationId xmlns:a16="http://schemas.microsoft.com/office/drawing/2014/main" id="{6AE4E8E5-ED33-D743-A607-EE5D44150DDA}"/>
                </a:ext>
              </a:extLst>
            </p:cNvPr>
            <p:cNvSpPr/>
            <p:nvPr/>
          </p:nvSpPr>
          <p:spPr>
            <a:xfrm>
              <a:off x="349205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8" name="tx164">
              <a:extLst>
                <a:ext uri="{FF2B5EF4-FFF2-40B4-BE49-F238E27FC236}">
                  <a16:creationId xmlns:a16="http://schemas.microsoft.com/office/drawing/2014/main" id="{F9614D62-E60D-9D4E-9172-9566811B513F}"/>
                </a:ext>
              </a:extLst>
            </p:cNvPr>
            <p:cNvSpPr/>
            <p:nvPr/>
          </p:nvSpPr>
          <p:spPr>
            <a:xfrm>
              <a:off x="338904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9" name="tx165">
              <a:extLst>
                <a:ext uri="{FF2B5EF4-FFF2-40B4-BE49-F238E27FC236}">
                  <a16:creationId xmlns:a16="http://schemas.microsoft.com/office/drawing/2014/main" id="{A09AA79C-D3CD-EB48-B4A2-C5E85CCB896E}"/>
                </a:ext>
              </a:extLst>
            </p:cNvPr>
            <p:cNvSpPr/>
            <p:nvPr/>
          </p:nvSpPr>
          <p:spPr>
            <a:xfrm>
              <a:off x="317417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0" name="tx166">
              <a:extLst>
                <a:ext uri="{FF2B5EF4-FFF2-40B4-BE49-F238E27FC236}">
                  <a16:creationId xmlns:a16="http://schemas.microsoft.com/office/drawing/2014/main" id="{FEEE4B5E-14CD-4146-B2D1-FE0F738B168B}"/>
                </a:ext>
              </a:extLst>
            </p:cNvPr>
            <p:cNvSpPr/>
            <p:nvPr/>
          </p:nvSpPr>
          <p:spPr>
            <a:xfrm>
              <a:off x="272553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1" name="tx167">
              <a:extLst>
                <a:ext uri="{FF2B5EF4-FFF2-40B4-BE49-F238E27FC236}">
                  <a16:creationId xmlns:a16="http://schemas.microsoft.com/office/drawing/2014/main" id="{8509569B-938D-E94E-820F-BD3353BDCD3A}"/>
                </a:ext>
              </a:extLst>
            </p:cNvPr>
            <p:cNvSpPr/>
            <p:nvPr/>
          </p:nvSpPr>
          <p:spPr>
            <a:xfrm>
              <a:off x="349355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2" name="tx168">
              <a:extLst>
                <a:ext uri="{FF2B5EF4-FFF2-40B4-BE49-F238E27FC236}">
                  <a16:creationId xmlns:a16="http://schemas.microsoft.com/office/drawing/2014/main" id="{BA177F96-30A5-D548-B836-B2CCFAAC865C}"/>
                </a:ext>
              </a:extLst>
            </p:cNvPr>
            <p:cNvSpPr/>
            <p:nvPr/>
          </p:nvSpPr>
          <p:spPr>
            <a:xfrm>
              <a:off x="345923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3" name="tx169">
              <a:extLst>
                <a:ext uri="{FF2B5EF4-FFF2-40B4-BE49-F238E27FC236}">
                  <a16:creationId xmlns:a16="http://schemas.microsoft.com/office/drawing/2014/main" id="{579A00E5-1177-7E4D-9F7D-A3FA39607A04}"/>
                </a:ext>
              </a:extLst>
            </p:cNvPr>
            <p:cNvSpPr/>
            <p:nvPr/>
          </p:nvSpPr>
          <p:spPr>
            <a:xfrm>
              <a:off x="301695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4" name="tx170">
              <a:extLst>
                <a:ext uri="{FF2B5EF4-FFF2-40B4-BE49-F238E27FC236}">
                  <a16:creationId xmlns:a16="http://schemas.microsoft.com/office/drawing/2014/main" id="{8E638AC2-DA0C-3A40-A6F1-02507C41BA90}"/>
                </a:ext>
              </a:extLst>
            </p:cNvPr>
            <p:cNvSpPr/>
            <p:nvPr/>
          </p:nvSpPr>
          <p:spPr>
            <a:xfrm>
              <a:off x="310720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5" name="tx171">
              <a:extLst>
                <a:ext uri="{FF2B5EF4-FFF2-40B4-BE49-F238E27FC236}">
                  <a16:creationId xmlns:a16="http://schemas.microsoft.com/office/drawing/2014/main" id="{C6F1D869-0A05-E94D-B0C4-CDA65DB5A79F}"/>
                </a:ext>
              </a:extLst>
            </p:cNvPr>
            <p:cNvSpPr/>
            <p:nvPr/>
          </p:nvSpPr>
          <p:spPr>
            <a:xfrm>
              <a:off x="510836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6" name="tx172">
              <a:extLst>
                <a:ext uri="{FF2B5EF4-FFF2-40B4-BE49-F238E27FC236}">
                  <a16:creationId xmlns:a16="http://schemas.microsoft.com/office/drawing/2014/main" id="{F20BABD1-86E1-454A-A25E-9E47331F77B0}"/>
                </a:ext>
              </a:extLst>
            </p:cNvPr>
            <p:cNvSpPr/>
            <p:nvPr/>
          </p:nvSpPr>
          <p:spPr>
            <a:xfrm>
              <a:off x="301078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7" name="tx173">
              <a:extLst>
                <a:ext uri="{FF2B5EF4-FFF2-40B4-BE49-F238E27FC236}">
                  <a16:creationId xmlns:a16="http://schemas.microsoft.com/office/drawing/2014/main" id="{95E6746F-D229-1F41-B1C0-33D422EE7016}"/>
                </a:ext>
              </a:extLst>
            </p:cNvPr>
            <p:cNvSpPr/>
            <p:nvPr/>
          </p:nvSpPr>
          <p:spPr>
            <a:xfrm>
              <a:off x="361389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8" name="tx174">
              <a:extLst>
                <a:ext uri="{FF2B5EF4-FFF2-40B4-BE49-F238E27FC236}">
                  <a16:creationId xmlns:a16="http://schemas.microsoft.com/office/drawing/2014/main" id="{60D65607-B351-164A-B9E7-3D297B90EECC}"/>
                </a:ext>
              </a:extLst>
            </p:cNvPr>
            <p:cNvSpPr/>
            <p:nvPr/>
          </p:nvSpPr>
          <p:spPr>
            <a:xfrm>
              <a:off x="356600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9" name="tx175">
              <a:extLst>
                <a:ext uri="{FF2B5EF4-FFF2-40B4-BE49-F238E27FC236}">
                  <a16:creationId xmlns:a16="http://schemas.microsoft.com/office/drawing/2014/main" id="{FF7B8E92-B94C-8A4C-ACCA-63B0BAEB5E15}"/>
                </a:ext>
              </a:extLst>
            </p:cNvPr>
            <p:cNvSpPr/>
            <p:nvPr/>
          </p:nvSpPr>
          <p:spPr>
            <a:xfrm>
              <a:off x="3342716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0" name="tx176">
              <a:extLst>
                <a:ext uri="{FF2B5EF4-FFF2-40B4-BE49-F238E27FC236}">
                  <a16:creationId xmlns:a16="http://schemas.microsoft.com/office/drawing/2014/main" id="{1AE6AF4B-63D2-C841-A04F-425E9951F00E}"/>
                </a:ext>
              </a:extLst>
            </p:cNvPr>
            <p:cNvSpPr/>
            <p:nvPr/>
          </p:nvSpPr>
          <p:spPr>
            <a:xfrm>
              <a:off x="354255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1" name="tx177">
              <a:extLst>
                <a:ext uri="{FF2B5EF4-FFF2-40B4-BE49-F238E27FC236}">
                  <a16:creationId xmlns:a16="http://schemas.microsoft.com/office/drawing/2014/main" id="{89D84C03-9421-1943-86FF-D2D8E3BF20B9}"/>
                </a:ext>
              </a:extLst>
            </p:cNvPr>
            <p:cNvSpPr/>
            <p:nvPr/>
          </p:nvSpPr>
          <p:spPr>
            <a:xfrm>
              <a:off x="297697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2" name="tx178">
              <a:extLst>
                <a:ext uri="{FF2B5EF4-FFF2-40B4-BE49-F238E27FC236}">
                  <a16:creationId xmlns:a16="http://schemas.microsoft.com/office/drawing/2014/main" id="{F8391598-8D72-5340-90F4-B5A4D21728DF}"/>
                </a:ext>
              </a:extLst>
            </p:cNvPr>
            <p:cNvSpPr/>
            <p:nvPr/>
          </p:nvSpPr>
          <p:spPr>
            <a:xfrm>
              <a:off x="32216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3" name="tx179">
              <a:extLst>
                <a:ext uri="{FF2B5EF4-FFF2-40B4-BE49-F238E27FC236}">
                  <a16:creationId xmlns:a16="http://schemas.microsoft.com/office/drawing/2014/main" id="{BD318879-7727-F644-9FE0-189056CC7662}"/>
                </a:ext>
              </a:extLst>
            </p:cNvPr>
            <p:cNvSpPr/>
            <p:nvPr/>
          </p:nvSpPr>
          <p:spPr>
            <a:xfrm>
              <a:off x="441458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4" name="tx180">
              <a:extLst>
                <a:ext uri="{FF2B5EF4-FFF2-40B4-BE49-F238E27FC236}">
                  <a16:creationId xmlns:a16="http://schemas.microsoft.com/office/drawing/2014/main" id="{EE4E0BE4-1255-2A47-B08C-6BF792785EC5}"/>
                </a:ext>
              </a:extLst>
            </p:cNvPr>
            <p:cNvSpPr/>
            <p:nvPr/>
          </p:nvSpPr>
          <p:spPr>
            <a:xfrm>
              <a:off x="40575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5" name="pg181">
              <a:extLst>
                <a:ext uri="{FF2B5EF4-FFF2-40B4-BE49-F238E27FC236}">
                  <a16:creationId xmlns:a16="http://schemas.microsoft.com/office/drawing/2014/main" id="{D2743638-E491-BF4B-A413-B9A98606DA37}"/>
                </a:ext>
              </a:extLst>
            </p:cNvPr>
            <p:cNvSpPr/>
            <p:nvPr/>
          </p:nvSpPr>
          <p:spPr>
            <a:xfrm>
              <a:off x="1850730" y="3936230"/>
              <a:ext cx="3865866" cy="329188"/>
            </a:xfrm>
            <a:custGeom>
              <a:avLst/>
              <a:gdLst/>
              <a:ahLst/>
              <a:cxnLst/>
              <a:rect l="0" t="0" r="0" b="0"/>
              <a:pathLst>
                <a:path w="3865866" h="329188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  <a:lnTo>
                    <a:pt x="3865866" y="329188"/>
                  </a:lnTo>
                  <a:lnTo>
                    <a:pt x="3855361" y="329188"/>
                  </a:lnTo>
                  <a:lnTo>
                    <a:pt x="3844856" y="329188"/>
                  </a:lnTo>
                  <a:lnTo>
                    <a:pt x="3834351" y="329188"/>
                  </a:lnTo>
                  <a:lnTo>
                    <a:pt x="3823846" y="329188"/>
                  </a:lnTo>
                  <a:lnTo>
                    <a:pt x="3813341" y="329188"/>
                  </a:lnTo>
                  <a:lnTo>
                    <a:pt x="3802836" y="329188"/>
                  </a:lnTo>
                  <a:lnTo>
                    <a:pt x="3792331" y="329188"/>
                  </a:lnTo>
                  <a:lnTo>
                    <a:pt x="3781826" y="329188"/>
                  </a:lnTo>
                  <a:lnTo>
                    <a:pt x="3771321" y="329188"/>
                  </a:lnTo>
                  <a:lnTo>
                    <a:pt x="3760816" y="329188"/>
                  </a:lnTo>
                  <a:lnTo>
                    <a:pt x="3750311" y="329188"/>
                  </a:lnTo>
                  <a:lnTo>
                    <a:pt x="3739805" y="329188"/>
                  </a:lnTo>
                  <a:lnTo>
                    <a:pt x="3729300" y="329188"/>
                  </a:lnTo>
                  <a:lnTo>
                    <a:pt x="3718795" y="329188"/>
                  </a:lnTo>
                  <a:lnTo>
                    <a:pt x="3708290" y="329188"/>
                  </a:lnTo>
                  <a:lnTo>
                    <a:pt x="3697785" y="329188"/>
                  </a:lnTo>
                  <a:lnTo>
                    <a:pt x="3687280" y="329188"/>
                  </a:lnTo>
                  <a:lnTo>
                    <a:pt x="3676775" y="329188"/>
                  </a:lnTo>
                  <a:lnTo>
                    <a:pt x="3666270" y="329188"/>
                  </a:lnTo>
                  <a:lnTo>
                    <a:pt x="3655765" y="329188"/>
                  </a:lnTo>
                  <a:lnTo>
                    <a:pt x="3645260" y="329188"/>
                  </a:lnTo>
                  <a:lnTo>
                    <a:pt x="3634755" y="329188"/>
                  </a:lnTo>
                  <a:lnTo>
                    <a:pt x="3624250" y="329188"/>
                  </a:lnTo>
                  <a:lnTo>
                    <a:pt x="3613745" y="329188"/>
                  </a:lnTo>
                  <a:lnTo>
                    <a:pt x="3603239" y="329188"/>
                  </a:lnTo>
                  <a:lnTo>
                    <a:pt x="3592734" y="329188"/>
                  </a:lnTo>
                  <a:lnTo>
                    <a:pt x="3582229" y="329188"/>
                  </a:lnTo>
                  <a:lnTo>
                    <a:pt x="3571724" y="329188"/>
                  </a:lnTo>
                  <a:lnTo>
                    <a:pt x="3561219" y="329188"/>
                  </a:lnTo>
                  <a:lnTo>
                    <a:pt x="3550714" y="329188"/>
                  </a:lnTo>
                  <a:lnTo>
                    <a:pt x="3540209" y="329188"/>
                  </a:lnTo>
                  <a:lnTo>
                    <a:pt x="3529704" y="329188"/>
                  </a:lnTo>
                  <a:lnTo>
                    <a:pt x="3519199" y="329188"/>
                  </a:lnTo>
                  <a:lnTo>
                    <a:pt x="3508694" y="329188"/>
                  </a:lnTo>
                  <a:lnTo>
                    <a:pt x="3498189" y="329188"/>
                  </a:lnTo>
                  <a:lnTo>
                    <a:pt x="3487684" y="329188"/>
                  </a:lnTo>
                  <a:lnTo>
                    <a:pt x="3477179" y="329188"/>
                  </a:lnTo>
                  <a:lnTo>
                    <a:pt x="3466674" y="329188"/>
                  </a:lnTo>
                  <a:lnTo>
                    <a:pt x="3456168" y="329188"/>
                  </a:lnTo>
                  <a:lnTo>
                    <a:pt x="3445663" y="329188"/>
                  </a:lnTo>
                  <a:lnTo>
                    <a:pt x="3435158" y="329188"/>
                  </a:lnTo>
                  <a:lnTo>
                    <a:pt x="3424653" y="329188"/>
                  </a:lnTo>
                  <a:lnTo>
                    <a:pt x="3414148" y="329188"/>
                  </a:lnTo>
                  <a:lnTo>
                    <a:pt x="3403643" y="329188"/>
                  </a:lnTo>
                  <a:lnTo>
                    <a:pt x="3393138" y="329188"/>
                  </a:lnTo>
                  <a:lnTo>
                    <a:pt x="3382633" y="329188"/>
                  </a:lnTo>
                  <a:lnTo>
                    <a:pt x="3372128" y="329188"/>
                  </a:lnTo>
                  <a:lnTo>
                    <a:pt x="3361623" y="329188"/>
                  </a:lnTo>
                  <a:lnTo>
                    <a:pt x="3351118" y="329188"/>
                  </a:lnTo>
                  <a:lnTo>
                    <a:pt x="3340613" y="329188"/>
                  </a:lnTo>
                  <a:lnTo>
                    <a:pt x="3330108" y="329188"/>
                  </a:lnTo>
                  <a:lnTo>
                    <a:pt x="3319603" y="329188"/>
                  </a:lnTo>
                  <a:lnTo>
                    <a:pt x="3309097" y="329188"/>
                  </a:lnTo>
                  <a:lnTo>
                    <a:pt x="3298592" y="329188"/>
                  </a:lnTo>
                  <a:lnTo>
                    <a:pt x="3288087" y="329188"/>
                  </a:lnTo>
                  <a:lnTo>
                    <a:pt x="3277582" y="329188"/>
                  </a:lnTo>
                  <a:lnTo>
                    <a:pt x="3267077" y="329188"/>
                  </a:lnTo>
                  <a:lnTo>
                    <a:pt x="3256572" y="329188"/>
                  </a:lnTo>
                  <a:lnTo>
                    <a:pt x="3246067" y="329188"/>
                  </a:lnTo>
                  <a:lnTo>
                    <a:pt x="3235562" y="329188"/>
                  </a:lnTo>
                  <a:lnTo>
                    <a:pt x="3225057" y="329188"/>
                  </a:lnTo>
                  <a:lnTo>
                    <a:pt x="3214552" y="329188"/>
                  </a:lnTo>
                  <a:lnTo>
                    <a:pt x="3204047" y="329188"/>
                  </a:lnTo>
                  <a:lnTo>
                    <a:pt x="3193542" y="329188"/>
                  </a:lnTo>
                  <a:lnTo>
                    <a:pt x="3183037" y="329188"/>
                  </a:lnTo>
                  <a:lnTo>
                    <a:pt x="3172532" y="329188"/>
                  </a:lnTo>
                  <a:lnTo>
                    <a:pt x="3162026" y="329188"/>
                  </a:lnTo>
                  <a:lnTo>
                    <a:pt x="3151521" y="329188"/>
                  </a:lnTo>
                  <a:lnTo>
                    <a:pt x="3141016" y="329188"/>
                  </a:lnTo>
                  <a:lnTo>
                    <a:pt x="3130511" y="329188"/>
                  </a:lnTo>
                  <a:lnTo>
                    <a:pt x="3120006" y="329188"/>
                  </a:lnTo>
                  <a:lnTo>
                    <a:pt x="3109501" y="329188"/>
                  </a:lnTo>
                  <a:lnTo>
                    <a:pt x="3098996" y="329188"/>
                  </a:lnTo>
                  <a:lnTo>
                    <a:pt x="3088491" y="329188"/>
                  </a:lnTo>
                  <a:lnTo>
                    <a:pt x="3077986" y="329188"/>
                  </a:lnTo>
                  <a:lnTo>
                    <a:pt x="3067481" y="329188"/>
                  </a:lnTo>
                  <a:lnTo>
                    <a:pt x="3056976" y="329188"/>
                  </a:lnTo>
                  <a:lnTo>
                    <a:pt x="3046471" y="329188"/>
                  </a:lnTo>
                  <a:lnTo>
                    <a:pt x="3035966" y="329188"/>
                  </a:lnTo>
                  <a:lnTo>
                    <a:pt x="3025460" y="329188"/>
                  </a:lnTo>
                  <a:lnTo>
                    <a:pt x="3014955" y="329188"/>
                  </a:lnTo>
                  <a:lnTo>
                    <a:pt x="3004450" y="329188"/>
                  </a:lnTo>
                  <a:lnTo>
                    <a:pt x="2993945" y="329188"/>
                  </a:lnTo>
                  <a:lnTo>
                    <a:pt x="2983440" y="329188"/>
                  </a:lnTo>
                  <a:lnTo>
                    <a:pt x="2972935" y="329188"/>
                  </a:lnTo>
                  <a:lnTo>
                    <a:pt x="2962430" y="329188"/>
                  </a:lnTo>
                  <a:lnTo>
                    <a:pt x="2951925" y="329188"/>
                  </a:lnTo>
                  <a:lnTo>
                    <a:pt x="2941420" y="329188"/>
                  </a:lnTo>
                  <a:lnTo>
                    <a:pt x="2930915" y="329188"/>
                  </a:lnTo>
                  <a:lnTo>
                    <a:pt x="2920410" y="329188"/>
                  </a:lnTo>
                  <a:lnTo>
                    <a:pt x="2909905" y="329188"/>
                  </a:lnTo>
                  <a:lnTo>
                    <a:pt x="2899400" y="329188"/>
                  </a:lnTo>
                  <a:lnTo>
                    <a:pt x="2888895" y="329188"/>
                  </a:lnTo>
                  <a:lnTo>
                    <a:pt x="2878389" y="329188"/>
                  </a:lnTo>
                  <a:lnTo>
                    <a:pt x="2867884" y="329188"/>
                  </a:lnTo>
                  <a:lnTo>
                    <a:pt x="2857379" y="329188"/>
                  </a:lnTo>
                  <a:lnTo>
                    <a:pt x="2846874" y="329188"/>
                  </a:lnTo>
                  <a:lnTo>
                    <a:pt x="2836369" y="329188"/>
                  </a:lnTo>
                  <a:lnTo>
                    <a:pt x="2825864" y="329188"/>
                  </a:lnTo>
                  <a:lnTo>
                    <a:pt x="2815359" y="329188"/>
                  </a:lnTo>
                  <a:lnTo>
                    <a:pt x="2804854" y="329188"/>
                  </a:lnTo>
                  <a:lnTo>
                    <a:pt x="2794349" y="329188"/>
                  </a:lnTo>
                  <a:lnTo>
                    <a:pt x="2783844" y="329188"/>
                  </a:lnTo>
                  <a:lnTo>
                    <a:pt x="2773339" y="329188"/>
                  </a:lnTo>
                  <a:lnTo>
                    <a:pt x="2762834" y="329188"/>
                  </a:lnTo>
                  <a:lnTo>
                    <a:pt x="2752329" y="329188"/>
                  </a:lnTo>
                  <a:lnTo>
                    <a:pt x="2741824" y="329188"/>
                  </a:lnTo>
                  <a:lnTo>
                    <a:pt x="2731318" y="329188"/>
                  </a:lnTo>
                  <a:lnTo>
                    <a:pt x="2720813" y="329188"/>
                  </a:lnTo>
                  <a:lnTo>
                    <a:pt x="2710308" y="329188"/>
                  </a:lnTo>
                  <a:lnTo>
                    <a:pt x="2699803" y="329188"/>
                  </a:lnTo>
                  <a:lnTo>
                    <a:pt x="2689298" y="329188"/>
                  </a:lnTo>
                  <a:lnTo>
                    <a:pt x="2678793" y="329188"/>
                  </a:lnTo>
                  <a:lnTo>
                    <a:pt x="2668288" y="329188"/>
                  </a:lnTo>
                  <a:lnTo>
                    <a:pt x="2657783" y="329188"/>
                  </a:lnTo>
                  <a:lnTo>
                    <a:pt x="2647278" y="329188"/>
                  </a:lnTo>
                  <a:lnTo>
                    <a:pt x="2636773" y="329188"/>
                  </a:lnTo>
                  <a:lnTo>
                    <a:pt x="2626268" y="329188"/>
                  </a:lnTo>
                  <a:lnTo>
                    <a:pt x="2615763" y="329188"/>
                  </a:lnTo>
                  <a:lnTo>
                    <a:pt x="2605258" y="329188"/>
                  </a:lnTo>
                  <a:lnTo>
                    <a:pt x="2594752" y="329188"/>
                  </a:lnTo>
                  <a:lnTo>
                    <a:pt x="2584247" y="329188"/>
                  </a:lnTo>
                  <a:lnTo>
                    <a:pt x="2573742" y="329188"/>
                  </a:lnTo>
                  <a:lnTo>
                    <a:pt x="2563237" y="329188"/>
                  </a:lnTo>
                  <a:lnTo>
                    <a:pt x="2552732" y="329188"/>
                  </a:lnTo>
                  <a:lnTo>
                    <a:pt x="2542227" y="329188"/>
                  </a:lnTo>
                  <a:lnTo>
                    <a:pt x="2531722" y="329188"/>
                  </a:lnTo>
                  <a:lnTo>
                    <a:pt x="2521217" y="329188"/>
                  </a:lnTo>
                  <a:lnTo>
                    <a:pt x="2510712" y="329188"/>
                  </a:lnTo>
                  <a:lnTo>
                    <a:pt x="2500207" y="329188"/>
                  </a:lnTo>
                  <a:lnTo>
                    <a:pt x="2489702" y="329188"/>
                  </a:lnTo>
                  <a:lnTo>
                    <a:pt x="2479197" y="329188"/>
                  </a:lnTo>
                  <a:lnTo>
                    <a:pt x="2468692" y="329188"/>
                  </a:lnTo>
                  <a:lnTo>
                    <a:pt x="2458187" y="329188"/>
                  </a:lnTo>
                  <a:lnTo>
                    <a:pt x="2447681" y="329188"/>
                  </a:lnTo>
                  <a:lnTo>
                    <a:pt x="2437176" y="329188"/>
                  </a:lnTo>
                  <a:lnTo>
                    <a:pt x="2426671" y="329188"/>
                  </a:lnTo>
                  <a:lnTo>
                    <a:pt x="2416166" y="329188"/>
                  </a:lnTo>
                  <a:lnTo>
                    <a:pt x="2405661" y="329188"/>
                  </a:lnTo>
                  <a:lnTo>
                    <a:pt x="2395156" y="329188"/>
                  </a:lnTo>
                  <a:lnTo>
                    <a:pt x="2384651" y="329188"/>
                  </a:lnTo>
                  <a:lnTo>
                    <a:pt x="2374146" y="329188"/>
                  </a:lnTo>
                  <a:lnTo>
                    <a:pt x="2363641" y="329188"/>
                  </a:lnTo>
                  <a:lnTo>
                    <a:pt x="2353136" y="329188"/>
                  </a:lnTo>
                  <a:lnTo>
                    <a:pt x="2342631" y="329188"/>
                  </a:lnTo>
                  <a:lnTo>
                    <a:pt x="2332126" y="329188"/>
                  </a:lnTo>
                  <a:lnTo>
                    <a:pt x="2321621" y="329188"/>
                  </a:lnTo>
                  <a:lnTo>
                    <a:pt x="2311116" y="329188"/>
                  </a:lnTo>
                  <a:lnTo>
                    <a:pt x="2300610" y="329188"/>
                  </a:lnTo>
                  <a:lnTo>
                    <a:pt x="2290105" y="329188"/>
                  </a:lnTo>
                  <a:lnTo>
                    <a:pt x="2279600" y="329188"/>
                  </a:lnTo>
                  <a:lnTo>
                    <a:pt x="2269095" y="329188"/>
                  </a:lnTo>
                  <a:lnTo>
                    <a:pt x="2258590" y="329188"/>
                  </a:lnTo>
                  <a:lnTo>
                    <a:pt x="2248085" y="329188"/>
                  </a:lnTo>
                  <a:lnTo>
                    <a:pt x="2237580" y="329188"/>
                  </a:lnTo>
                  <a:lnTo>
                    <a:pt x="2227075" y="329188"/>
                  </a:lnTo>
                  <a:lnTo>
                    <a:pt x="2216570" y="329188"/>
                  </a:lnTo>
                  <a:lnTo>
                    <a:pt x="2206065" y="329188"/>
                  </a:lnTo>
                  <a:lnTo>
                    <a:pt x="2195560" y="329188"/>
                  </a:lnTo>
                  <a:lnTo>
                    <a:pt x="2185055" y="329188"/>
                  </a:lnTo>
                  <a:lnTo>
                    <a:pt x="2174550" y="329188"/>
                  </a:lnTo>
                  <a:lnTo>
                    <a:pt x="2164045" y="329188"/>
                  </a:lnTo>
                  <a:lnTo>
                    <a:pt x="2153539" y="329188"/>
                  </a:lnTo>
                  <a:lnTo>
                    <a:pt x="2143034" y="329188"/>
                  </a:lnTo>
                  <a:lnTo>
                    <a:pt x="2132529" y="329188"/>
                  </a:lnTo>
                  <a:lnTo>
                    <a:pt x="2122024" y="329188"/>
                  </a:lnTo>
                  <a:lnTo>
                    <a:pt x="2111519" y="329188"/>
                  </a:lnTo>
                  <a:lnTo>
                    <a:pt x="2101014" y="329188"/>
                  </a:lnTo>
                  <a:lnTo>
                    <a:pt x="2090509" y="329188"/>
                  </a:lnTo>
                  <a:lnTo>
                    <a:pt x="2080004" y="329188"/>
                  </a:lnTo>
                  <a:lnTo>
                    <a:pt x="2069499" y="329188"/>
                  </a:lnTo>
                  <a:lnTo>
                    <a:pt x="2058994" y="329188"/>
                  </a:lnTo>
                  <a:lnTo>
                    <a:pt x="2048489" y="329188"/>
                  </a:lnTo>
                  <a:lnTo>
                    <a:pt x="2037984" y="329188"/>
                  </a:lnTo>
                  <a:lnTo>
                    <a:pt x="2027479" y="329188"/>
                  </a:lnTo>
                  <a:lnTo>
                    <a:pt x="2016973" y="329188"/>
                  </a:lnTo>
                  <a:lnTo>
                    <a:pt x="2006468" y="329188"/>
                  </a:lnTo>
                  <a:lnTo>
                    <a:pt x="1995963" y="329188"/>
                  </a:lnTo>
                  <a:lnTo>
                    <a:pt x="1985458" y="329188"/>
                  </a:lnTo>
                  <a:lnTo>
                    <a:pt x="1974953" y="329188"/>
                  </a:lnTo>
                  <a:lnTo>
                    <a:pt x="1964448" y="329188"/>
                  </a:lnTo>
                  <a:lnTo>
                    <a:pt x="1953943" y="329188"/>
                  </a:lnTo>
                  <a:lnTo>
                    <a:pt x="1943438" y="329188"/>
                  </a:lnTo>
                  <a:lnTo>
                    <a:pt x="1932933" y="329188"/>
                  </a:lnTo>
                  <a:lnTo>
                    <a:pt x="1922428" y="329188"/>
                  </a:lnTo>
                  <a:lnTo>
                    <a:pt x="1911923" y="329188"/>
                  </a:lnTo>
                  <a:lnTo>
                    <a:pt x="1901418" y="329188"/>
                  </a:lnTo>
                  <a:lnTo>
                    <a:pt x="1890913" y="329188"/>
                  </a:lnTo>
                  <a:lnTo>
                    <a:pt x="1880408" y="329188"/>
                  </a:lnTo>
                  <a:lnTo>
                    <a:pt x="1869902" y="329188"/>
                  </a:lnTo>
                  <a:lnTo>
                    <a:pt x="1859397" y="329188"/>
                  </a:lnTo>
                  <a:lnTo>
                    <a:pt x="1848892" y="329188"/>
                  </a:lnTo>
                  <a:lnTo>
                    <a:pt x="1838387" y="329188"/>
                  </a:lnTo>
                  <a:lnTo>
                    <a:pt x="1827882" y="329188"/>
                  </a:lnTo>
                  <a:lnTo>
                    <a:pt x="1817377" y="329188"/>
                  </a:lnTo>
                  <a:lnTo>
                    <a:pt x="1806872" y="329188"/>
                  </a:lnTo>
                  <a:lnTo>
                    <a:pt x="1796367" y="329188"/>
                  </a:lnTo>
                  <a:lnTo>
                    <a:pt x="1785862" y="329188"/>
                  </a:lnTo>
                  <a:lnTo>
                    <a:pt x="1775357" y="329188"/>
                  </a:lnTo>
                  <a:lnTo>
                    <a:pt x="1764852" y="329188"/>
                  </a:lnTo>
                  <a:lnTo>
                    <a:pt x="1754347" y="329188"/>
                  </a:lnTo>
                  <a:lnTo>
                    <a:pt x="1743842" y="329188"/>
                  </a:lnTo>
                  <a:lnTo>
                    <a:pt x="1733337" y="329188"/>
                  </a:lnTo>
                  <a:lnTo>
                    <a:pt x="1722831" y="329188"/>
                  </a:lnTo>
                  <a:lnTo>
                    <a:pt x="1712326" y="329188"/>
                  </a:lnTo>
                  <a:lnTo>
                    <a:pt x="1701821" y="329188"/>
                  </a:lnTo>
                  <a:lnTo>
                    <a:pt x="1691316" y="329188"/>
                  </a:lnTo>
                  <a:lnTo>
                    <a:pt x="1680811" y="329188"/>
                  </a:lnTo>
                  <a:lnTo>
                    <a:pt x="1670306" y="329188"/>
                  </a:lnTo>
                  <a:lnTo>
                    <a:pt x="1659801" y="329188"/>
                  </a:lnTo>
                  <a:lnTo>
                    <a:pt x="1649296" y="329188"/>
                  </a:lnTo>
                  <a:lnTo>
                    <a:pt x="1638791" y="329188"/>
                  </a:lnTo>
                  <a:lnTo>
                    <a:pt x="1628286" y="329188"/>
                  </a:lnTo>
                  <a:lnTo>
                    <a:pt x="1617781" y="329188"/>
                  </a:lnTo>
                  <a:lnTo>
                    <a:pt x="1607276" y="329188"/>
                  </a:lnTo>
                  <a:lnTo>
                    <a:pt x="1596771" y="329188"/>
                  </a:lnTo>
                  <a:lnTo>
                    <a:pt x="1586266" y="329188"/>
                  </a:lnTo>
                  <a:lnTo>
                    <a:pt x="1575760" y="329188"/>
                  </a:lnTo>
                  <a:lnTo>
                    <a:pt x="1565255" y="329188"/>
                  </a:lnTo>
                  <a:lnTo>
                    <a:pt x="1554750" y="329188"/>
                  </a:lnTo>
                  <a:lnTo>
                    <a:pt x="1544245" y="329188"/>
                  </a:lnTo>
                  <a:lnTo>
                    <a:pt x="1533740" y="329188"/>
                  </a:lnTo>
                  <a:lnTo>
                    <a:pt x="1523235" y="329188"/>
                  </a:lnTo>
                  <a:lnTo>
                    <a:pt x="1512730" y="329188"/>
                  </a:lnTo>
                  <a:lnTo>
                    <a:pt x="1502225" y="329188"/>
                  </a:lnTo>
                  <a:lnTo>
                    <a:pt x="1491720" y="329188"/>
                  </a:lnTo>
                  <a:lnTo>
                    <a:pt x="1481215" y="329188"/>
                  </a:lnTo>
                  <a:lnTo>
                    <a:pt x="1470710" y="329188"/>
                  </a:lnTo>
                  <a:lnTo>
                    <a:pt x="1460205" y="329188"/>
                  </a:lnTo>
                  <a:lnTo>
                    <a:pt x="1449700" y="329188"/>
                  </a:lnTo>
                  <a:lnTo>
                    <a:pt x="1439194" y="329188"/>
                  </a:lnTo>
                  <a:lnTo>
                    <a:pt x="1428689" y="329188"/>
                  </a:lnTo>
                  <a:lnTo>
                    <a:pt x="1418184" y="329188"/>
                  </a:lnTo>
                  <a:lnTo>
                    <a:pt x="1407679" y="329188"/>
                  </a:lnTo>
                  <a:lnTo>
                    <a:pt x="1397174" y="329188"/>
                  </a:lnTo>
                  <a:lnTo>
                    <a:pt x="1386669" y="329188"/>
                  </a:lnTo>
                  <a:lnTo>
                    <a:pt x="1376164" y="329188"/>
                  </a:lnTo>
                  <a:lnTo>
                    <a:pt x="1365659" y="329188"/>
                  </a:lnTo>
                  <a:lnTo>
                    <a:pt x="1355154" y="329188"/>
                  </a:lnTo>
                  <a:lnTo>
                    <a:pt x="1344649" y="329188"/>
                  </a:lnTo>
                  <a:lnTo>
                    <a:pt x="1334144" y="329188"/>
                  </a:lnTo>
                  <a:lnTo>
                    <a:pt x="1323639" y="329188"/>
                  </a:lnTo>
                  <a:lnTo>
                    <a:pt x="1313134" y="329188"/>
                  </a:lnTo>
                  <a:lnTo>
                    <a:pt x="1302629" y="329188"/>
                  </a:lnTo>
                  <a:lnTo>
                    <a:pt x="1292123" y="329188"/>
                  </a:lnTo>
                  <a:lnTo>
                    <a:pt x="1281618" y="329188"/>
                  </a:lnTo>
                  <a:lnTo>
                    <a:pt x="1271113" y="329188"/>
                  </a:lnTo>
                  <a:lnTo>
                    <a:pt x="1260608" y="329188"/>
                  </a:lnTo>
                  <a:lnTo>
                    <a:pt x="1250103" y="329188"/>
                  </a:lnTo>
                  <a:lnTo>
                    <a:pt x="1239598" y="329188"/>
                  </a:lnTo>
                  <a:lnTo>
                    <a:pt x="1229093" y="329188"/>
                  </a:lnTo>
                  <a:lnTo>
                    <a:pt x="1218588" y="329188"/>
                  </a:lnTo>
                  <a:lnTo>
                    <a:pt x="1208083" y="329188"/>
                  </a:lnTo>
                  <a:lnTo>
                    <a:pt x="1197578" y="329188"/>
                  </a:lnTo>
                  <a:lnTo>
                    <a:pt x="1187073" y="329188"/>
                  </a:lnTo>
                  <a:lnTo>
                    <a:pt x="1176568" y="329188"/>
                  </a:lnTo>
                  <a:lnTo>
                    <a:pt x="1166063" y="329188"/>
                  </a:lnTo>
                  <a:lnTo>
                    <a:pt x="1155558" y="329188"/>
                  </a:lnTo>
                  <a:lnTo>
                    <a:pt x="1145052" y="329188"/>
                  </a:lnTo>
                  <a:lnTo>
                    <a:pt x="1134547" y="329188"/>
                  </a:lnTo>
                  <a:lnTo>
                    <a:pt x="1124042" y="329188"/>
                  </a:lnTo>
                  <a:lnTo>
                    <a:pt x="1113537" y="329188"/>
                  </a:lnTo>
                  <a:lnTo>
                    <a:pt x="1103032" y="329188"/>
                  </a:lnTo>
                  <a:lnTo>
                    <a:pt x="1092527" y="329188"/>
                  </a:lnTo>
                  <a:lnTo>
                    <a:pt x="1082022" y="329188"/>
                  </a:lnTo>
                  <a:lnTo>
                    <a:pt x="1071517" y="329188"/>
                  </a:lnTo>
                  <a:lnTo>
                    <a:pt x="1061012" y="329188"/>
                  </a:lnTo>
                  <a:lnTo>
                    <a:pt x="1050507" y="329188"/>
                  </a:lnTo>
                  <a:lnTo>
                    <a:pt x="1040002" y="329188"/>
                  </a:lnTo>
                  <a:lnTo>
                    <a:pt x="1029497" y="329188"/>
                  </a:lnTo>
                  <a:lnTo>
                    <a:pt x="1018992" y="329188"/>
                  </a:lnTo>
                  <a:lnTo>
                    <a:pt x="1008486" y="329188"/>
                  </a:lnTo>
                  <a:lnTo>
                    <a:pt x="997981" y="329188"/>
                  </a:lnTo>
                  <a:lnTo>
                    <a:pt x="987476" y="329188"/>
                  </a:lnTo>
                  <a:lnTo>
                    <a:pt x="976971" y="329188"/>
                  </a:lnTo>
                  <a:lnTo>
                    <a:pt x="966466" y="329188"/>
                  </a:lnTo>
                  <a:lnTo>
                    <a:pt x="955961" y="329188"/>
                  </a:lnTo>
                  <a:lnTo>
                    <a:pt x="945456" y="329188"/>
                  </a:lnTo>
                  <a:lnTo>
                    <a:pt x="934951" y="329188"/>
                  </a:lnTo>
                  <a:lnTo>
                    <a:pt x="924446" y="329188"/>
                  </a:lnTo>
                  <a:lnTo>
                    <a:pt x="913941" y="329188"/>
                  </a:lnTo>
                  <a:lnTo>
                    <a:pt x="903436" y="329188"/>
                  </a:lnTo>
                  <a:lnTo>
                    <a:pt x="892931" y="329188"/>
                  </a:lnTo>
                  <a:lnTo>
                    <a:pt x="882426" y="329188"/>
                  </a:lnTo>
                  <a:lnTo>
                    <a:pt x="871921" y="329188"/>
                  </a:lnTo>
                  <a:lnTo>
                    <a:pt x="861415" y="329188"/>
                  </a:lnTo>
                  <a:lnTo>
                    <a:pt x="850910" y="329188"/>
                  </a:lnTo>
                  <a:lnTo>
                    <a:pt x="840405" y="329188"/>
                  </a:lnTo>
                  <a:lnTo>
                    <a:pt x="829900" y="329188"/>
                  </a:lnTo>
                  <a:lnTo>
                    <a:pt x="819395" y="329188"/>
                  </a:lnTo>
                  <a:lnTo>
                    <a:pt x="808890" y="329188"/>
                  </a:lnTo>
                  <a:lnTo>
                    <a:pt x="798385" y="329188"/>
                  </a:lnTo>
                  <a:lnTo>
                    <a:pt x="787880" y="329188"/>
                  </a:lnTo>
                  <a:lnTo>
                    <a:pt x="777375" y="329188"/>
                  </a:lnTo>
                  <a:lnTo>
                    <a:pt x="766870" y="329188"/>
                  </a:lnTo>
                  <a:lnTo>
                    <a:pt x="756365" y="329188"/>
                  </a:lnTo>
                  <a:lnTo>
                    <a:pt x="745860" y="329188"/>
                  </a:lnTo>
                  <a:lnTo>
                    <a:pt x="735355" y="329188"/>
                  </a:lnTo>
                  <a:lnTo>
                    <a:pt x="724850" y="329188"/>
                  </a:lnTo>
                  <a:lnTo>
                    <a:pt x="714344" y="329188"/>
                  </a:lnTo>
                  <a:lnTo>
                    <a:pt x="703839" y="329188"/>
                  </a:lnTo>
                  <a:lnTo>
                    <a:pt x="693334" y="329188"/>
                  </a:lnTo>
                  <a:lnTo>
                    <a:pt x="682829" y="329188"/>
                  </a:lnTo>
                  <a:lnTo>
                    <a:pt x="672324" y="329188"/>
                  </a:lnTo>
                  <a:lnTo>
                    <a:pt x="661819" y="329188"/>
                  </a:lnTo>
                  <a:lnTo>
                    <a:pt x="651314" y="329188"/>
                  </a:lnTo>
                  <a:lnTo>
                    <a:pt x="640809" y="329188"/>
                  </a:lnTo>
                  <a:lnTo>
                    <a:pt x="630304" y="329188"/>
                  </a:lnTo>
                  <a:lnTo>
                    <a:pt x="619799" y="329188"/>
                  </a:lnTo>
                  <a:lnTo>
                    <a:pt x="609294" y="329188"/>
                  </a:lnTo>
                  <a:lnTo>
                    <a:pt x="598789" y="329188"/>
                  </a:lnTo>
                  <a:lnTo>
                    <a:pt x="588284" y="329188"/>
                  </a:lnTo>
                  <a:lnTo>
                    <a:pt x="577779" y="329188"/>
                  </a:lnTo>
                  <a:lnTo>
                    <a:pt x="567273" y="329188"/>
                  </a:lnTo>
                  <a:lnTo>
                    <a:pt x="556768" y="329188"/>
                  </a:lnTo>
                  <a:lnTo>
                    <a:pt x="546263" y="329188"/>
                  </a:lnTo>
                  <a:lnTo>
                    <a:pt x="535758" y="329188"/>
                  </a:lnTo>
                  <a:lnTo>
                    <a:pt x="525253" y="329188"/>
                  </a:lnTo>
                  <a:lnTo>
                    <a:pt x="514748" y="329188"/>
                  </a:lnTo>
                  <a:lnTo>
                    <a:pt x="504243" y="329188"/>
                  </a:lnTo>
                  <a:lnTo>
                    <a:pt x="493738" y="329188"/>
                  </a:lnTo>
                  <a:lnTo>
                    <a:pt x="483233" y="329188"/>
                  </a:lnTo>
                  <a:lnTo>
                    <a:pt x="472728" y="329188"/>
                  </a:lnTo>
                  <a:lnTo>
                    <a:pt x="462223" y="329188"/>
                  </a:lnTo>
                  <a:lnTo>
                    <a:pt x="451718" y="329188"/>
                  </a:lnTo>
                  <a:lnTo>
                    <a:pt x="441213" y="329188"/>
                  </a:lnTo>
                  <a:lnTo>
                    <a:pt x="430707" y="329188"/>
                  </a:lnTo>
                  <a:lnTo>
                    <a:pt x="420202" y="329188"/>
                  </a:lnTo>
                  <a:lnTo>
                    <a:pt x="409697" y="329188"/>
                  </a:lnTo>
                  <a:lnTo>
                    <a:pt x="399192" y="329188"/>
                  </a:lnTo>
                  <a:lnTo>
                    <a:pt x="388687" y="329188"/>
                  </a:lnTo>
                  <a:lnTo>
                    <a:pt x="378182" y="329188"/>
                  </a:lnTo>
                  <a:lnTo>
                    <a:pt x="367677" y="329188"/>
                  </a:lnTo>
                  <a:lnTo>
                    <a:pt x="357172" y="329188"/>
                  </a:lnTo>
                  <a:lnTo>
                    <a:pt x="346667" y="329188"/>
                  </a:lnTo>
                  <a:lnTo>
                    <a:pt x="336162" y="329188"/>
                  </a:lnTo>
                  <a:lnTo>
                    <a:pt x="325657" y="329188"/>
                  </a:lnTo>
                  <a:lnTo>
                    <a:pt x="315152" y="329188"/>
                  </a:lnTo>
                  <a:lnTo>
                    <a:pt x="304647" y="329188"/>
                  </a:lnTo>
                  <a:lnTo>
                    <a:pt x="294142" y="329188"/>
                  </a:lnTo>
                  <a:lnTo>
                    <a:pt x="283636" y="329188"/>
                  </a:lnTo>
                  <a:lnTo>
                    <a:pt x="273131" y="329188"/>
                  </a:lnTo>
                  <a:lnTo>
                    <a:pt x="262626" y="329188"/>
                  </a:lnTo>
                  <a:lnTo>
                    <a:pt x="252121" y="329188"/>
                  </a:lnTo>
                  <a:lnTo>
                    <a:pt x="241616" y="329188"/>
                  </a:lnTo>
                  <a:lnTo>
                    <a:pt x="231111" y="329188"/>
                  </a:lnTo>
                  <a:lnTo>
                    <a:pt x="220606" y="329188"/>
                  </a:lnTo>
                  <a:lnTo>
                    <a:pt x="210101" y="329188"/>
                  </a:lnTo>
                  <a:lnTo>
                    <a:pt x="199596" y="329188"/>
                  </a:lnTo>
                  <a:lnTo>
                    <a:pt x="189091" y="329188"/>
                  </a:lnTo>
                  <a:lnTo>
                    <a:pt x="178586" y="329188"/>
                  </a:lnTo>
                  <a:lnTo>
                    <a:pt x="168081" y="329188"/>
                  </a:lnTo>
                  <a:lnTo>
                    <a:pt x="157576" y="329188"/>
                  </a:lnTo>
                  <a:lnTo>
                    <a:pt x="147071" y="329188"/>
                  </a:lnTo>
                  <a:lnTo>
                    <a:pt x="136565" y="329188"/>
                  </a:lnTo>
                  <a:lnTo>
                    <a:pt x="126060" y="329188"/>
                  </a:lnTo>
                  <a:lnTo>
                    <a:pt x="115555" y="329188"/>
                  </a:lnTo>
                  <a:lnTo>
                    <a:pt x="105050" y="329188"/>
                  </a:lnTo>
                  <a:lnTo>
                    <a:pt x="94545" y="329188"/>
                  </a:lnTo>
                  <a:lnTo>
                    <a:pt x="84040" y="329188"/>
                  </a:lnTo>
                  <a:lnTo>
                    <a:pt x="73535" y="329188"/>
                  </a:lnTo>
                  <a:lnTo>
                    <a:pt x="63030" y="329188"/>
                  </a:lnTo>
                  <a:lnTo>
                    <a:pt x="52525" y="329188"/>
                  </a:lnTo>
                  <a:lnTo>
                    <a:pt x="42020" y="329188"/>
                  </a:lnTo>
                  <a:lnTo>
                    <a:pt x="31515" y="329188"/>
                  </a:lnTo>
                  <a:lnTo>
                    <a:pt x="21010" y="329188"/>
                  </a:lnTo>
                  <a:lnTo>
                    <a:pt x="10505" y="329188"/>
                  </a:lnTo>
                  <a:lnTo>
                    <a:pt x="0" y="329188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182">
              <a:extLst>
                <a:ext uri="{FF2B5EF4-FFF2-40B4-BE49-F238E27FC236}">
                  <a16:creationId xmlns:a16="http://schemas.microsoft.com/office/drawing/2014/main" id="{8B949C85-0190-0D43-A52B-AEA5CDE0CAD3}"/>
                </a:ext>
              </a:extLst>
            </p:cNvPr>
            <p:cNvSpPr/>
            <p:nvPr/>
          </p:nvSpPr>
          <p:spPr>
            <a:xfrm>
              <a:off x="1850730" y="3936230"/>
              <a:ext cx="3865866" cy="323939"/>
            </a:xfrm>
            <a:custGeom>
              <a:avLst/>
              <a:gdLst/>
              <a:ahLst/>
              <a:cxnLst/>
              <a:rect l="0" t="0" r="0" b="0"/>
              <a:pathLst>
                <a:path w="3865866" h="323939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tx183">
              <a:extLst>
                <a:ext uri="{FF2B5EF4-FFF2-40B4-BE49-F238E27FC236}">
                  <a16:creationId xmlns:a16="http://schemas.microsoft.com/office/drawing/2014/main" id="{512CFB11-A9A3-D44A-BBD1-78B4F39DF126}"/>
                </a:ext>
              </a:extLst>
            </p:cNvPr>
            <p:cNvSpPr/>
            <p:nvPr/>
          </p:nvSpPr>
          <p:spPr>
            <a:xfrm>
              <a:off x="370791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8" name="tx184">
              <a:extLst>
                <a:ext uri="{FF2B5EF4-FFF2-40B4-BE49-F238E27FC236}">
                  <a16:creationId xmlns:a16="http://schemas.microsoft.com/office/drawing/2014/main" id="{4DF7B588-ABF5-7F45-9836-F2D1BE0BA92E}"/>
                </a:ext>
              </a:extLst>
            </p:cNvPr>
            <p:cNvSpPr/>
            <p:nvPr/>
          </p:nvSpPr>
          <p:spPr>
            <a:xfrm>
              <a:off x="414745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9" name="tx185">
              <a:extLst>
                <a:ext uri="{FF2B5EF4-FFF2-40B4-BE49-F238E27FC236}">
                  <a16:creationId xmlns:a16="http://schemas.microsoft.com/office/drawing/2014/main" id="{B951C045-1F30-BD41-AA7D-50B175363559}"/>
                </a:ext>
              </a:extLst>
            </p:cNvPr>
            <p:cNvSpPr/>
            <p:nvPr/>
          </p:nvSpPr>
          <p:spPr>
            <a:xfrm>
              <a:off x="283014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0" name="tx186">
              <a:extLst>
                <a:ext uri="{FF2B5EF4-FFF2-40B4-BE49-F238E27FC236}">
                  <a16:creationId xmlns:a16="http://schemas.microsoft.com/office/drawing/2014/main" id="{BC3B70E6-F156-1047-B28B-992C3400167F}"/>
                </a:ext>
              </a:extLst>
            </p:cNvPr>
            <p:cNvSpPr/>
            <p:nvPr/>
          </p:nvSpPr>
          <p:spPr>
            <a:xfrm>
              <a:off x="366282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1" name="tx187">
              <a:extLst>
                <a:ext uri="{FF2B5EF4-FFF2-40B4-BE49-F238E27FC236}">
                  <a16:creationId xmlns:a16="http://schemas.microsoft.com/office/drawing/2014/main" id="{7DDF10F3-CD29-0C48-B149-360AE36DCA75}"/>
                </a:ext>
              </a:extLst>
            </p:cNvPr>
            <p:cNvSpPr/>
            <p:nvPr/>
          </p:nvSpPr>
          <p:spPr>
            <a:xfrm>
              <a:off x="31529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2" name="tx188">
              <a:extLst>
                <a:ext uri="{FF2B5EF4-FFF2-40B4-BE49-F238E27FC236}">
                  <a16:creationId xmlns:a16="http://schemas.microsoft.com/office/drawing/2014/main" id="{559E6715-9368-1440-BF5B-229FB11C8C94}"/>
                </a:ext>
              </a:extLst>
            </p:cNvPr>
            <p:cNvSpPr/>
            <p:nvPr/>
          </p:nvSpPr>
          <p:spPr>
            <a:xfrm>
              <a:off x="401293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3" name="tx189">
              <a:extLst>
                <a:ext uri="{FF2B5EF4-FFF2-40B4-BE49-F238E27FC236}">
                  <a16:creationId xmlns:a16="http://schemas.microsoft.com/office/drawing/2014/main" id="{8E1E63BE-5E7E-C94A-BC61-4B5C5ED37CC7}"/>
                </a:ext>
              </a:extLst>
            </p:cNvPr>
            <p:cNvSpPr/>
            <p:nvPr/>
          </p:nvSpPr>
          <p:spPr>
            <a:xfrm>
              <a:off x="507534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4" name="tx190">
              <a:extLst>
                <a:ext uri="{FF2B5EF4-FFF2-40B4-BE49-F238E27FC236}">
                  <a16:creationId xmlns:a16="http://schemas.microsoft.com/office/drawing/2014/main" id="{FDAB8727-2FDB-1A4E-A52A-860946150E9E}"/>
                </a:ext>
              </a:extLst>
            </p:cNvPr>
            <p:cNvSpPr/>
            <p:nvPr/>
          </p:nvSpPr>
          <p:spPr>
            <a:xfrm>
              <a:off x="292803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5" name="tx191">
              <a:extLst>
                <a:ext uri="{FF2B5EF4-FFF2-40B4-BE49-F238E27FC236}">
                  <a16:creationId xmlns:a16="http://schemas.microsoft.com/office/drawing/2014/main" id="{A3F74EAE-2C74-B74E-981D-DA1C5F3B2CA3}"/>
                </a:ext>
              </a:extLst>
            </p:cNvPr>
            <p:cNvSpPr/>
            <p:nvPr/>
          </p:nvSpPr>
          <p:spPr>
            <a:xfrm>
              <a:off x="3326080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6" name="tx192">
              <a:extLst>
                <a:ext uri="{FF2B5EF4-FFF2-40B4-BE49-F238E27FC236}">
                  <a16:creationId xmlns:a16="http://schemas.microsoft.com/office/drawing/2014/main" id="{D7D5D404-4678-1945-9044-D33E3E7BF145}"/>
                </a:ext>
              </a:extLst>
            </p:cNvPr>
            <p:cNvSpPr/>
            <p:nvPr/>
          </p:nvSpPr>
          <p:spPr>
            <a:xfrm>
              <a:off x="401482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7" name="tx193">
              <a:extLst>
                <a:ext uri="{FF2B5EF4-FFF2-40B4-BE49-F238E27FC236}">
                  <a16:creationId xmlns:a16="http://schemas.microsoft.com/office/drawing/2014/main" id="{C9AA27C6-E3CF-F345-B7B1-48949216724D}"/>
                </a:ext>
              </a:extLst>
            </p:cNvPr>
            <p:cNvSpPr/>
            <p:nvPr/>
          </p:nvSpPr>
          <p:spPr>
            <a:xfrm>
              <a:off x="275706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8" name="tx194">
              <a:extLst>
                <a:ext uri="{FF2B5EF4-FFF2-40B4-BE49-F238E27FC236}">
                  <a16:creationId xmlns:a16="http://schemas.microsoft.com/office/drawing/2014/main" id="{363387A2-3D21-4346-A702-CE1FB11CB4B8}"/>
                </a:ext>
              </a:extLst>
            </p:cNvPr>
            <p:cNvSpPr/>
            <p:nvPr/>
          </p:nvSpPr>
          <p:spPr>
            <a:xfrm>
              <a:off x="413333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9" name="tx195">
              <a:extLst>
                <a:ext uri="{FF2B5EF4-FFF2-40B4-BE49-F238E27FC236}">
                  <a16:creationId xmlns:a16="http://schemas.microsoft.com/office/drawing/2014/main" id="{B09D0238-A371-9B46-B535-905303C4EE4E}"/>
                </a:ext>
              </a:extLst>
            </p:cNvPr>
            <p:cNvSpPr/>
            <p:nvPr/>
          </p:nvSpPr>
          <p:spPr>
            <a:xfrm>
              <a:off x="241395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0" name="tx196">
              <a:extLst>
                <a:ext uri="{FF2B5EF4-FFF2-40B4-BE49-F238E27FC236}">
                  <a16:creationId xmlns:a16="http://schemas.microsoft.com/office/drawing/2014/main" id="{5D3CAA54-84D5-D04B-8775-A7DAF95BB643}"/>
                </a:ext>
              </a:extLst>
            </p:cNvPr>
            <p:cNvSpPr/>
            <p:nvPr/>
          </p:nvSpPr>
          <p:spPr>
            <a:xfrm>
              <a:off x="403135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1" name="tx197">
              <a:extLst>
                <a:ext uri="{FF2B5EF4-FFF2-40B4-BE49-F238E27FC236}">
                  <a16:creationId xmlns:a16="http://schemas.microsoft.com/office/drawing/2014/main" id="{8F5DA965-C5CD-C64D-8E12-CC28C6AA9B86}"/>
                </a:ext>
              </a:extLst>
            </p:cNvPr>
            <p:cNvSpPr/>
            <p:nvPr/>
          </p:nvSpPr>
          <p:spPr>
            <a:xfrm>
              <a:off x="359117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2" name="tx198">
              <a:extLst>
                <a:ext uri="{FF2B5EF4-FFF2-40B4-BE49-F238E27FC236}">
                  <a16:creationId xmlns:a16="http://schemas.microsoft.com/office/drawing/2014/main" id="{85741258-19B7-4F4B-A905-91F0847F5C18}"/>
                </a:ext>
              </a:extLst>
            </p:cNvPr>
            <p:cNvSpPr/>
            <p:nvPr/>
          </p:nvSpPr>
          <p:spPr>
            <a:xfrm>
              <a:off x="285129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3" name="tx199">
              <a:extLst>
                <a:ext uri="{FF2B5EF4-FFF2-40B4-BE49-F238E27FC236}">
                  <a16:creationId xmlns:a16="http://schemas.microsoft.com/office/drawing/2014/main" id="{69662F8C-F354-284D-B8E6-B25C67A89E56}"/>
                </a:ext>
              </a:extLst>
            </p:cNvPr>
            <p:cNvSpPr/>
            <p:nvPr/>
          </p:nvSpPr>
          <p:spPr>
            <a:xfrm>
              <a:off x="448826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4" name="tx200">
              <a:extLst>
                <a:ext uri="{FF2B5EF4-FFF2-40B4-BE49-F238E27FC236}">
                  <a16:creationId xmlns:a16="http://schemas.microsoft.com/office/drawing/2014/main" id="{C280BB2D-A9A6-6949-B3E4-BA040B9E5B16}"/>
                </a:ext>
              </a:extLst>
            </p:cNvPr>
            <p:cNvSpPr/>
            <p:nvPr/>
          </p:nvSpPr>
          <p:spPr>
            <a:xfrm>
              <a:off x="278997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5" name="tx201">
              <a:extLst>
                <a:ext uri="{FF2B5EF4-FFF2-40B4-BE49-F238E27FC236}">
                  <a16:creationId xmlns:a16="http://schemas.microsoft.com/office/drawing/2014/main" id="{D9920EF8-B747-4F42-87BC-2A9A0613C8D3}"/>
                </a:ext>
              </a:extLst>
            </p:cNvPr>
            <p:cNvSpPr/>
            <p:nvPr/>
          </p:nvSpPr>
          <p:spPr>
            <a:xfrm>
              <a:off x="305893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6" name="tx202">
              <a:extLst>
                <a:ext uri="{FF2B5EF4-FFF2-40B4-BE49-F238E27FC236}">
                  <a16:creationId xmlns:a16="http://schemas.microsoft.com/office/drawing/2014/main" id="{92700AC7-2A57-3A47-8682-6F524C712309}"/>
                </a:ext>
              </a:extLst>
            </p:cNvPr>
            <p:cNvSpPr/>
            <p:nvPr/>
          </p:nvSpPr>
          <p:spPr>
            <a:xfrm>
              <a:off x="290340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7" name="tx203">
              <a:extLst>
                <a:ext uri="{FF2B5EF4-FFF2-40B4-BE49-F238E27FC236}">
                  <a16:creationId xmlns:a16="http://schemas.microsoft.com/office/drawing/2014/main" id="{6DBF0308-7CF4-7B4D-90E2-DE7DF4FCEB5F}"/>
                </a:ext>
              </a:extLst>
            </p:cNvPr>
            <p:cNvSpPr/>
            <p:nvPr/>
          </p:nvSpPr>
          <p:spPr>
            <a:xfrm>
              <a:off x="384675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8" name="tx204">
              <a:extLst>
                <a:ext uri="{FF2B5EF4-FFF2-40B4-BE49-F238E27FC236}">
                  <a16:creationId xmlns:a16="http://schemas.microsoft.com/office/drawing/2014/main" id="{933BDD66-CF44-6C43-843C-6C56D9AA6759}"/>
                </a:ext>
              </a:extLst>
            </p:cNvPr>
            <p:cNvSpPr/>
            <p:nvPr/>
          </p:nvSpPr>
          <p:spPr>
            <a:xfrm>
              <a:off x="309067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9" name="tx205">
              <a:extLst>
                <a:ext uri="{FF2B5EF4-FFF2-40B4-BE49-F238E27FC236}">
                  <a16:creationId xmlns:a16="http://schemas.microsoft.com/office/drawing/2014/main" id="{5618075C-73AD-3D45-AEF4-CA9D46200F5A}"/>
                </a:ext>
              </a:extLst>
            </p:cNvPr>
            <p:cNvSpPr/>
            <p:nvPr/>
          </p:nvSpPr>
          <p:spPr>
            <a:xfrm>
              <a:off x="300162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0" name="tx206">
              <a:extLst>
                <a:ext uri="{FF2B5EF4-FFF2-40B4-BE49-F238E27FC236}">
                  <a16:creationId xmlns:a16="http://schemas.microsoft.com/office/drawing/2014/main" id="{D1A81749-3CEA-9D4D-B7CB-747AB66A12B0}"/>
                </a:ext>
              </a:extLst>
            </p:cNvPr>
            <p:cNvSpPr/>
            <p:nvPr/>
          </p:nvSpPr>
          <p:spPr>
            <a:xfrm>
              <a:off x="30108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1" name="tx207">
              <a:extLst>
                <a:ext uri="{FF2B5EF4-FFF2-40B4-BE49-F238E27FC236}">
                  <a16:creationId xmlns:a16="http://schemas.microsoft.com/office/drawing/2014/main" id="{97D2ACBC-69B5-F74B-893A-634FF26399CF}"/>
                </a:ext>
              </a:extLst>
            </p:cNvPr>
            <p:cNvSpPr/>
            <p:nvPr/>
          </p:nvSpPr>
          <p:spPr>
            <a:xfrm>
              <a:off x="258864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2" name="tx208">
              <a:extLst>
                <a:ext uri="{FF2B5EF4-FFF2-40B4-BE49-F238E27FC236}">
                  <a16:creationId xmlns:a16="http://schemas.microsoft.com/office/drawing/2014/main" id="{FFECC6D2-74BC-DE47-A67D-B6D72E45216C}"/>
                </a:ext>
              </a:extLst>
            </p:cNvPr>
            <p:cNvSpPr/>
            <p:nvPr/>
          </p:nvSpPr>
          <p:spPr>
            <a:xfrm>
              <a:off x="41057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3" name="tx209">
              <a:extLst>
                <a:ext uri="{FF2B5EF4-FFF2-40B4-BE49-F238E27FC236}">
                  <a16:creationId xmlns:a16="http://schemas.microsoft.com/office/drawing/2014/main" id="{F5AE9826-C39B-A740-A246-3758581FA73E}"/>
                </a:ext>
              </a:extLst>
            </p:cNvPr>
            <p:cNvSpPr/>
            <p:nvPr/>
          </p:nvSpPr>
          <p:spPr>
            <a:xfrm>
              <a:off x="510257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4" name="tx210">
              <a:extLst>
                <a:ext uri="{FF2B5EF4-FFF2-40B4-BE49-F238E27FC236}">
                  <a16:creationId xmlns:a16="http://schemas.microsoft.com/office/drawing/2014/main" id="{1E149C74-63A7-2642-91CC-28BF24B8C3A2}"/>
                </a:ext>
              </a:extLst>
            </p:cNvPr>
            <p:cNvSpPr/>
            <p:nvPr/>
          </p:nvSpPr>
          <p:spPr>
            <a:xfrm>
              <a:off x="44790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5" name="tx211">
              <a:extLst>
                <a:ext uri="{FF2B5EF4-FFF2-40B4-BE49-F238E27FC236}">
                  <a16:creationId xmlns:a16="http://schemas.microsoft.com/office/drawing/2014/main" id="{FC0AB7ED-6A7C-8744-B0E8-B6D223906B3F}"/>
                </a:ext>
              </a:extLst>
            </p:cNvPr>
            <p:cNvSpPr/>
            <p:nvPr/>
          </p:nvSpPr>
          <p:spPr>
            <a:xfrm>
              <a:off x="399434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6" name="tx212">
              <a:extLst>
                <a:ext uri="{FF2B5EF4-FFF2-40B4-BE49-F238E27FC236}">
                  <a16:creationId xmlns:a16="http://schemas.microsoft.com/office/drawing/2014/main" id="{13D91C58-3D44-E54B-8E6B-D36978B5DC7D}"/>
                </a:ext>
              </a:extLst>
            </p:cNvPr>
            <p:cNvSpPr/>
            <p:nvPr/>
          </p:nvSpPr>
          <p:spPr>
            <a:xfrm>
              <a:off x="250471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7" name="pg213">
              <a:extLst>
                <a:ext uri="{FF2B5EF4-FFF2-40B4-BE49-F238E27FC236}">
                  <a16:creationId xmlns:a16="http://schemas.microsoft.com/office/drawing/2014/main" id="{C2B6B598-578B-004D-BC20-E0370AF690C7}"/>
                </a:ext>
              </a:extLst>
            </p:cNvPr>
            <p:cNvSpPr/>
            <p:nvPr/>
          </p:nvSpPr>
          <p:spPr>
            <a:xfrm>
              <a:off x="2092347" y="4391253"/>
              <a:ext cx="3288087" cy="401506"/>
            </a:xfrm>
            <a:custGeom>
              <a:avLst/>
              <a:gdLst/>
              <a:ahLst/>
              <a:cxnLst/>
              <a:rect l="0" t="0" r="0" b="0"/>
              <a:pathLst>
                <a:path w="3288087" h="401506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  <a:lnTo>
                    <a:pt x="3288087" y="401506"/>
                  </a:lnTo>
                  <a:lnTo>
                    <a:pt x="3277582" y="401506"/>
                  </a:lnTo>
                  <a:lnTo>
                    <a:pt x="3267077" y="401506"/>
                  </a:lnTo>
                  <a:lnTo>
                    <a:pt x="3256572" y="401506"/>
                  </a:lnTo>
                  <a:lnTo>
                    <a:pt x="3246067" y="401506"/>
                  </a:lnTo>
                  <a:lnTo>
                    <a:pt x="3235562" y="401506"/>
                  </a:lnTo>
                  <a:lnTo>
                    <a:pt x="3225057" y="401506"/>
                  </a:lnTo>
                  <a:lnTo>
                    <a:pt x="3214552" y="401506"/>
                  </a:lnTo>
                  <a:lnTo>
                    <a:pt x="3204047" y="401506"/>
                  </a:lnTo>
                  <a:lnTo>
                    <a:pt x="3193542" y="401506"/>
                  </a:lnTo>
                  <a:lnTo>
                    <a:pt x="3183037" y="401506"/>
                  </a:lnTo>
                  <a:lnTo>
                    <a:pt x="3172532" y="401506"/>
                  </a:lnTo>
                  <a:lnTo>
                    <a:pt x="3162026" y="401506"/>
                  </a:lnTo>
                  <a:lnTo>
                    <a:pt x="3151521" y="401506"/>
                  </a:lnTo>
                  <a:lnTo>
                    <a:pt x="3141016" y="401506"/>
                  </a:lnTo>
                  <a:lnTo>
                    <a:pt x="3130511" y="401506"/>
                  </a:lnTo>
                  <a:lnTo>
                    <a:pt x="3120006" y="401506"/>
                  </a:lnTo>
                  <a:lnTo>
                    <a:pt x="3109501" y="401506"/>
                  </a:lnTo>
                  <a:lnTo>
                    <a:pt x="3098996" y="401506"/>
                  </a:lnTo>
                  <a:lnTo>
                    <a:pt x="3088491" y="401506"/>
                  </a:lnTo>
                  <a:lnTo>
                    <a:pt x="3077986" y="401506"/>
                  </a:lnTo>
                  <a:lnTo>
                    <a:pt x="3067481" y="401506"/>
                  </a:lnTo>
                  <a:lnTo>
                    <a:pt x="3056976" y="401506"/>
                  </a:lnTo>
                  <a:lnTo>
                    <a:pt x="3046471" y="401506"/>
                  </a:lnTo>
                  <a:lnTo>
                    <a:pt x="3035966" y="401506"/>
                  </a:lnTo>
                  <a:lnTo>
                    <a:pt x="3025460" y="401506"/>
                  </a:lnTo>
                  <a:lnTo>
                    <a:pt x="3014955" y="401506"/>
                  </a:lnTo>
                  <a:lnTo>
                    <a:pt x="3004450" y="401506"/>
                  </a:lnTo>
                  <a:lnTo>
                    <a:pt x="2993945" y="401506"/>
                  </a:lnTo>
                  <a:lnTo>
                    <a:pt x="2983440" y="401506"/>
                  </a:lnTo>
                  <a:lnTo>
                    <a:pt x="2972935" y="401506"/>
                  </a:lnTo>
                  <a:lnTo>
                    <a:pt x="2962430" y="401506"/>
                  </a:lnTo>
                  <a:lnTo>
                    <a:pt x="2951925" y="401506"/>
                  </a:lnTo>
                  <a:lnTo>
                    <a:pt x="2941420" y="401506"/>
                  </a:lnTo>
                  <a:lnTo>
                    <a:pt x="2930915" y="401506"/>
                  </a:lnTo>
                  <a:lnTo>
                    <a:pt x="2920410" y="401506"/>
                  </a:lnTo>
                  <a:lnTo>
                    <a:pt x="2909905" y="401506"/>
                  </a:lnTo>
                  <a:lnTo>
                    <a:pt x="2899400" y="401506"/>
                  </a:lnTo>
                  <a:lnTo>
                    <a:pt x="2888895" y="401506"/>
                  </a:lnTo>
                  <a:lnTo>
                    <a:pt x="2878389" y="401506"/>
                  </a:lnTo>
                  <a:lnTo>
                    <a:pt x="2867884" y="401506"/>
                  </a:lnTo>
                  <a:lnTo>
                    <a:pt x="2857379" y="401506"/>
                  </a:lnTo>
                  <a:lnTo>
                    <a:pt x="2846874" y="401506"/>
                  </a:lnTo>
                  <a:lnTo>
                    <a:pt x="2836369" y="401506"/>
                  </a:lnTo>
                  <a:lnTo>
                    <a:pt x="2825864" y="401506"/>
                  </a:lnTo>
                  <a:lnTo>
                    <a:pt x="2815359" y="401506"/>
                  </a:lnTo>
                  <a:lnTo>
                    <a:pt x="2804854" y="401506"/>
                  </a:lnTo>
                  <a:lnTo>
                    <a:pt x="2794349" y="401506"/>
                  </a:lnTo>
                  <a:lnTo>
                    <a:pt x="2783844" y="401506"/>
                  </a:lnTo>
                  <a:lnTo>
                    <a:pt x="2773339" y="401506"/>
                  </a:lnTo>
                  <a:lnTo>
                    <a:pt x="2762834" y="401506"/>
                  </a:lnTo>
                  <a:lnTo>
                    <a:pt x="2752329" y="401506"/>
                  </a:lnTo>
                  <a:lnTo>
                    <a:pt x="2741824" y="401506"/>
                  </a:lnTo>
                  <a:lnTo>
                    <a:pt x="2731318" y="401506"/>
                  </a:lnTo>
                  <a:lnTo>
                    <a:pt x="2720813" y="401506"/>
                  </a:lnTo>
                  <a:lnTo>
                    <a:pt x="2710308" y="401506"/>
                  </a:lnTo>
                  <a:lnTo>
                    <a:pt x="2699803" y="401506"/>
                  </a:lnTo>
                  <a:lnTo>
                    <a:pt x="2689298" y="401506"/>
                  </a:lnTo>
                  <a:lnTo>
                    <a:pt x="2678793" y="401506"/>
                  </a:lnTo>
                  <a:lnTo>
                    <a:pt x="2668288" y="401506"/>
                  </a:lnTo>
                  <a:lnTo>
                    <a:pt x="2657783" y="401506"/>
                  </a:lnTo>
                  <a:lnTo>
                    <a:pt x="2647278" y="401506"/>
                  </a:lnTo>
                  <a:lnTo>
                    <a:pt x="2636773" y="401506"/>
                  </a:lnTo>
                  <a:lnTo>
                    <a:pt x="2626268" y="401506"/>
                  </a:lnTo>
                  <a:lnTo>
                    <a:pt x="2615763" y="401506"/>
                  </a:lnTo>
                  <a:lnTo>
                    <a:pt x="2605258" y="401506"/>
                  </a:lnTo>
                  <a:lnTo>
                    <a:pt x="2594752" y="401506"/>
                  </a:lnTo>
                  <a:lnTo>
                    <a:pt x="2584247" y="401506"/>
                  </a:lnTo>
                  <a:lnTo>
                    <a:pt x="2573742" y="401506"/>
                  </a:lnTo>
                  <a:lnTo>
                    <a:pt x="2563237" y="401506"/>
                  </a:lnTo>
                  <a:lnTo>
                    <a:pt x="2552732" y="401506"/>
                  </a:lnTo>
                  <a:lnTo>
                    <a:pt x="2542227" y="401506"/>
                  </a:lnTo>
                  <a:lnTo>
                    <a:pt x="2531722" y="401506"/>
                  </a:lnTo>
                  <a:lnTo>
                    <a:pt x="2521217" y="401506"/>
                  </a:lnTo>
                  <a:lnTo>
                    <a:pt x="2510712" y="401506"/>
                  </a:lnTo>
                  <a:lnTo>
                    <a:pt x="2500207" y="401506"/>
                  </a:lnTo>
                  <a:lnTo>
                    <a:pt x="2489702" y="401506"/>
                  </a:lnTo>
                  <a:lnTo>
                    <a:pt x="2479197" y="401506"/>
                  </a:lnTo>
                  <a:lnTo>
                    <a:pt x="2468692" y="401506"/>
                  </a:lnTo>
                  <a:lnTo>
                    <a:pt x="2458187" y="401506"/>
                  </a:lnTo>
                  <a:lnTo>
                    <a:pt x="2447681" y="401506"/>
                  </a:lnTo>
                  <a:lnTo>
                    <a:pt x="2437176" y="401506"/>
                  </a:lnTo>
                  <a:lnTo>
                    <a:pt x="2426671" y="401506"/>
                  </a:lnTo>
                  <a:lnTo>
                    <a:pt x="2416166" y="401506"/>
                  </a:lnTo>
                  <a:lnTo>
                    <a:pt x="2405661" y="401506"/>
                  </a:lnTo>
                  <a:lnTo>
                    <a:pt x="2395156" y="401506"/>
                  </a:lnTo>
                  <a:lnTo>
                    <a:pt x="2384651" y="401506"/>
                  </a:lnTo>
                  <a:lnTo>
                    <a:pt x="2374146" y="401506"/>
                  </a:lnTo>
                  <a:lnTo>
                    <a:pt x="2363641" y="401506"/>
                  </a:lnTo>
                  <a:lnTo>
                    <a:pt x="2353136" y="401506"/>
                  </a:lnTo>
                  <a:lnTo>
                    <a:pt x="2342631" y="401506"/>
                  </a:lnTo>
                  <a:lnTo>
                    <a:pt x="2332126" y="401506"/>
                  </a:lnTo>
                  <a:lnTo>
                    <a:pt x="2321621" y="401506"/>
                  </a:lnTo>
                  <a:lnTo>
                    <a:pt x="2311116" y="401506"/>
                  </a:lnTo>
                  <a:lnTo>
                    <a:pt x="2300610" y="401506"/>
                  </a:lnTo>
                  <a:lnTo>
                    <a:pt x="2290105" y="401506"/>
                  </a:lnTo>
                  <a:lnTo>
                    <a:pt x="2279600" y="401506"/>
                  </a:lnTo>
                  <a:lnTo>
                    <a:pt x="2269095" y="401506"/>
                  </a:lnTo>
                  <a:lnTo>
                    <a:pt x="2258590" y="401506"/>
                  </a:lnTo>
                  <a:lnTo>
                    <a:pt x="2248085" y="401506"/>
                  </a:lnTo>
                  <a:lnTo>
                    <a:pt x="2237580" y="401506"/>
                  </a:lnTo>
                  <a:lnTo>
                    <a:pt x="2227075" y="401506"/>
                  </a:lnTo>
                  <a:lnTo>
                    <a:pt x="2216570" y="401506"/>
                  </a:lnTo>
                  <a:lnTo>
                    <a:pt x="2206065" y="401506"/>
                  </a:lnTo>
                  <a:lnTo>
                    <a:pt x="2195560" y="401506"/>
                  </a:lnTo>
                  <a:lnTo>
                    <a:pt x="2185055" y="401506"/>
                  </a:lnTo>
                  <a:lnTo>
                    <a:pt x="2174550" y="401506"/>
                  </a:lnTo>
                  <a:lnTo>
                    <a:pt x="2164045" y="401506"/>
                  </a:lnTo>
                  <a:lnTo>
                    <a:pt x="2153539" y="401506"/>
                  </a:lnTo>
                  <a:lnTo>
                    <a:pt x="2143034" y="401506"/>
                  </a:lnTo>
                  <a:lnTo>
                    <a:pt x="2132529" y="401506"/>
                  </a:lnTo>
                  <a:lnTo>
                    <a:pt x="2122024" y="401506"/>
                  </a:lnTo>
                  <a:lnTo>
                    <a:pt x="2111519" y="401506"/>
                  </a:lnTo>
                  <a:lnTo>
                    <a:pt x="2101014" y="401506"/>
                  </a:lnTo>
                  <a:lnTo>
                    <a:pt x="2090509" y="401506"/>
                  </a:lnTo>
                  <a:lnTo>
                    <a:pt x="2080004" y="401506"/>
                  </a:lnTo>
                  <a:lnTo>
                    <a:pt x="2069499" y="401506"/>
                  </a:lnTo>
                  <a:lnTo>
                    <a:pt x="2058994" y="401506"/>
                  </a:lnTo>
                  <a:lnTo>
                    <a:pt x="2048489" y="401506"/>
                  </a:lnTo>
                  <a:lnTo>
                    <a:pt x="2037984" y="401506"/>
                  </a:lnTo>
                  <a:lnTo>
                    <a:pt x="2027479" y="401506"/>
                  </a:lnTo>
                  <a:lnTo>
                    <a:pt x="2016973" y="401506"/>
                  </a:lnTo>
                  <a:lnTo>
                    <a:pt x="2006468" y="401506"/>
                  </a:lnTo>
                  <a:lnTo>
                    <a:pt x="1995963" y="401506"/>
                  </a:lnTo>
                  <a:lnTo>
                    <a:pt x="1985458" y="401506"/>
                  </a:lnTo>
                  <a:lnTo>
                    <a:pt x="1974953" y="401506"/>
                  </a:lnTo>
                  <a:lnTo>
                    <a:pt x="1964448" y="401506"/>
                  </a:lnTo>
                  <a:lnTo>
                    <a:pt x="1953943" y="401506"/>
                  </a:lnTo>
                  <a:lnTo>
                    <a:pt x="1943438" y="401506"/>
                  </a:lnTo>
                  <a:lnTo>
                    <a:pt x="1932933" y="401506"/>
                  </a:lnTo>
                  <a:lnTo>
                    <a:pt x="1922428" y="401506"/>
                  </a:lnTo>
                  <a:lnTo>
                    <a:pt x="1911923" y="401506"/>
                  </a:lnTo>
                  <a:lnTo>
                    <a:pt x="1901418" y="401506"/>
                  </a:lnTo>
                  <a:lnTo>
                    <a:pt x="1890913" y="401506"/>
                  </a:lnTo>
                  <a:lnTo>
                    <a:pt x="1880408" y="401506"/>
                  </a:lnTo>
                  <a:lnTo>
                    <a:pt x="1869902" y="401506"/>
                  </a:lnTo>
                  <a:lnTo>
                    <a:pt x="1859397" y="401506"/>
                  </a:lnTo>
                  <a:lnTo>
                    <a:pt x="1848892" y="401506"/>
                  </a:lnTo>
                  <a:lnTo>
                    <a:pt x="1838387" y="401506"/>
                  </a:lnTo>
                  <a:lnTo>
                    <a:pt x="1827882" y="401506"/>
                  </a:lnTo>
                  <a:lnTo>
                    <a:pt x="1817377" y="401506"/>
                  </a:lnTo>
                  <a:lnTo>
                    <a:pt x="1806872" y="401506"/>
                  </a:lnTo>
                  <a:lnTo>
                    <a:pt x="1796367" y="401506"/>
                  </a:lnTo>
                  <a:lnTo>
                    <a:pt x="1785862" y="401506"/>
                  </a:lnTo>
                  <a:lnTo>
                    <a:pt x="1775357" y="401506"/>
                  </a:lnTo>
                  <a:lnTo>
                    <a:pt x="1764852" y="401506"/>
                  </a:lnTo>
                  <a:lnTo>
                    <a:pt x="1754347" y="401506"/>
                  </a:lnTo>
                  <a:lnTo>
                    <a:pt x="1743842" y="401506"/>
                  </a:lnTo>
                  <a:lnTo>
                    <a:pt x="1733337" y="401506"/>
                  </a:lnTo>
                  <a:lnTo>
                    <a:pt x="1722831" y="401506"/>
                  </a:lnTo>
                  <a:lnTo>
                    <a:pt x="1712326" y="401506"/>
                  </a:lnTo>
                  <a:lnTo>
                    <a:pt x="1701821" y="401506"/>
                  </a:lnTo>
                  <a:lnTo>
                    <a:pt x="1691316" y="401506"/>
                  </a:lnTo>
                  <a:lnTo>
                    <a:pt x="1680811" y="401506"/>
                  </a:lnTo>
                  <a:lnTo>
                    <a:pt x="1670306" y="401506"/>
                  </a:lnTo>
                  <a:lnTo>
                    <a:pt x="1659801" y="401506"/>
                  </a:lnTo>
                  <a:lnTo>
                    <a:pt x="1649296" y="401506"/>
                  </a:lnTo>
                  <a:lnTo>
                    <a:pt x="1638791" y="401506"/>
                  </a:lnTo>
                  <a:lnTo>
                    <a:pt x="1628286" y="401506"/>
                  </a:lnTo>
                  <a:lnTo>
                    <a:pt x="1617781" y="401506"/>
                  </a:lnTo>
                  <a:lnTo>
                    <a:pt x="1607276" y="401506"/>
                  </a:lnTo>
                  <a:lnTo>
                    <a:pt x="1596771" y="401506"/>
                  </a:lnTo>
                  <a:lnTo>
                    <a:pt x="1586266" y="401506"/>
                  </a:lnTo>
                  <a:lnTo>
                    <a:pt x="1575760" y="401506"/>
                  </a:lnTo>
                  <a:lnTo>
                    <a:pt x="1565255" y="401506"/>
                  </a:lnTo>
                  <a:lnTo>
                    <a:pt x="1554750" y="401506"/>
                  </a:lnTo>
                  <a:lnTo>
                    <a:pt x="1544245" y="401506"/>
                  </a:lnTo>
                  <a:lnTo>
                    <a:pt x="1533740" y="401506"/>
                  </a:lnTo>
                  <a:lnTo>
                    <a:pt x="1523235" y="401506"/>
                  </a:lnTo>
                  <a:lnTo>
                    <a:pt x="1512730" y="401506"/>
                  </a:lnTo>
                  <a:lnTo>
                    <a:pt x="1502225" y="401506"/>
                  </a:lnTo>
                  <a:lnTo>
                    <a:pt x="1491720" y="401506"/>
                  </a:lnTo>
                  <a:lnTo>
                    <a:pt x="1481215" y="401506"/>
                  </a:lnTo>
                  <a:lnTo>
                    <a:pt x="1470710" y="401506"/>
                  </a:lnTo>
                  <a:lnTo>
                    <a:pt x="1460205" y="401506"/>
                  </a:lnTo>
                  <a:lnTo>
                    <a:pt x="1449700" y="401506"/>
                  </a:lnTo>
                  <a:lnTo>
                    <a:pt x="1439194" y="401506"/>
                  </a:lnTo>
                  <a:lnTo>
                    <a:pt x="1428689" y="401506"/>
                  </a:lnTo>
                  <a:lnTo>
                    <a:pt x="1418184" y="401506"/>
                  </a:lnTo>
                  <a:lnTo>
                    <a:pt x="1407679" y="401506"/>
                  </a:lnTo>
                  <a:lnTo>
                    <a:pt x="1397174" y="401506"/>
                  </a:lnTo>
                  <a:lnTo>
                    <a:pt x="1386669" y="401506"/>
                  </a:lnTo>
                  <a:lnTo>
                    <a:pt x="1376164" y="401506"/>
                  </a:lnTo>
                  <a:lnTo>
                    <a:pt x="1365659" y="401506"/>
                  </a:lnTo>
                  <a:lnTo>
                    <a:pt x="1355154" y="401506"/>
                  </a:lnTo>
                  <a:lnTo>
                    <a:pt x="1344649" y="401506"/>
                  </a:lnTo>
                  <a:lnTo>
                    <a:pt x="1334144" y="401506"/>
                  </a:lnTo>
                  <a:lnTo>
                    <a:pt x="1323639" y="401506"/>
                  </a:lnTo>
                  <a:lnTo>
                    <a:pt x="1313134" y="401506"/>
                  </a:lnTo>
                  <a:lnTo>
                    <a:pt x="1302629" y="401506"/>
                  </a:lnTo>
                  <a:lnTo>
                    <a:pt x="1292123" y="401506"/>
                  </a:lnTo>
                  <a:lnTo>
                    <a:pt x="1281618" y="401506"/>
                  </a:lnTo>
                  <a:lnTo>
                    <a:pt x="1271113" y="401506"/>
                  </a:lnTo>
                  <a:lnTo>
                    <a:pt x="1260608" y="401506"/>
                  </a:lnTo>
                  <a:lnTo>
                    <a:pt x="1250103" y="401506"/>
                  </a:lnTo>
                  <a:lnTo>
                    <a:pt x="1239598" y="401506"/>
                  </a:lnTo>
                  <a:lnTo>
                    <a:pt x="1229093" y="401506"/>
                  </a:lnTo>
                  <a:lnTo>
                    <a:pt x="1218588" y="401506"/>
                  </a:lnTo>
                  <a:lnTo>
                    <a:pt x="1208083" y="401506"/>
                  </a:lnTo>
                  <a:lnTo>
                    <a:pt x="1197578" y="401506"/>
                  </a:lnTo>
                  <a:lnTo>
                    <a:pt x="1187073" y="401506"/>
                  </a:lnTo>
                  <a:lnTo>
                    <a:pt x="1176568" y="401506"/>
                  </a:lnTo>
                  <a:lnTo>
                    <a:pt x="1166063" y="401506"/>
                  </a:lnTo>
                  <a:lnTo>
                    <a:pt x="1155558" y="401506"/>
                  </a:lnTo>
                  <a:lnTo>
                    <a:pt x="1145052" y="401506"/>
                  </a:lnTo>
                  <a:lnTo>
                    <a:pt x="1134547" y="401506"/>
                  </a:lnTo>
                  <a:lnTo>
                    <a:pt x="1124042" y="401506"/>
                  </a:lnTo>
                  <a:lnTo>
                    <a:pt x="1113537" y="401506"/>
                  </a:lnTo>
                  <a:lnTo>
                    <a:pt x="1103032" y="401506"/>
                  </a:lnTo>
                  <a:lnTo>
                    <a:pt x="1092527" y="401506"/>
                  </a:lnTo>
                  <a:lnTo>
                    <a:pt x="1082022" y="401506"/>
                  </a:lnTo>
                  <a:lnTo>
                    <a:pt x="1071517" y="401506"/>
                  </a:lnTo>
                  <a:lnTo>
                    <a:pt x="1061012" y="401506"/>
                  </a:lnTo>
                  <a:lnTo>
                    <a:pt x="1050507" y="401506"/>
                  </a:lnTo>
                  <a:lnTo>
                    <a:pt x="1040002" y="401506"/>
                  </a:lnTo>
                  <a:lnTo>
                    <a:pt x="1029497" y="401506"/>
                  </a:lnTo>
                  <a:lnTo>
                    <a:pt x="1018992" y="401506"/>
                  </a:lnTo>
                  <a:lnTo>
                    <a:pt x="1008486" y="401506"/>
                  </a:lnTo>
                  <a:lnTo>
                    <a:pt x="997981" y="401506"/>
                  </a:lnTo>
                  <a:lnTo>
                    <a:pt x="987476" y="401506"/>
                  </a:lnTo>
                  <a:lnTo>
                    <a:pt x="976971" y="401506"/>
                  </a:lnTo>
                  <a:lnTo>
                    <a:pt x="966466" y="401506"/>
                  </a:lnTo>
                  <a:lnTo>
                    <a:pt x="955961" y="401506"/>
                  </a:lnTo>
                  <a:lnTo>
                    <a:pt x="945456" y="401506"/>
                  </a:lnTo>
                  <a:lnTo>
                    <a:pt x="934951" y="401506"/>
                  </a:lnTo>
                  <a:lnTo>
                    <a:pt x="924446" y="401506"/>
                  </a:lnTo>
                  <a:lnTo>
                    <a:pt x="913941" y="401506"/>
                  </a:lnTo>
                  <a:lnTo>
                    <a:pt x="903436" y="401506"/>
                  </a:lnTo>
                  <a:lnTo>
                    <a:pt x="892931" y="401506"/>
                  </a:lnTo>
                  <a:lnTo>
                    <a:pt x="882426" y="401506"/>
                  </a:lnTo>
                  <a:lnTo>
                    <a:pt x="871921" y="401506"/>
                  </a:lnTo>
                  <a:lnTo>
                    <a:pt x="861415" y="401506"/>
                  </a:lnTo>
                  <a:lnTo>
                    <a:pt x="850910" y="401506"/>
                  </a:lnTo>
                  <a:lnTo>
                    <a:pt x="840405" y="401506"/>
                  </a:lnTo>
                  <a:lnTo>
                    <a:pt x="829900" y="401506"/>
                  </a:lnTo>
                  <a:lnTo>
                    <a:pt x="819395" y="401506"/>
                  </a:lnTo>
                  <a:lnTo>
                    <a:pt x="808890" y="401506"/>
                  </a:lnTo>
                  <a:lnTo>
                    <a:pt x="798385" y="401506"/>
                  </a:lnTo>
                  <a:lnTo>
                    <a:pt x="787880" y="401506"/>
                  </a:lnTo>
                  <a:lnTo>
                    <a:pt x="777375" y="401506"/>
                  </a:lnTo>
                  <a:lnTo>
                    <a:pt x="766870" y="401506"/>
                  </a:lnTo>
                  <a:lnTo>
                    <a:pt x="756365" y="401506"/>
                  </a:lnTo>
                  <a:lnTo>
                    <a:pt x="745860" y="401506"/>
                  </a:lnTo>
                  <a:lnTo>
                    <a:pt x="735355" y="401506"/>
                  </a:lnTo>
                  <a:lnTo>
                    <a:pt x="724850" y="401506"/>
                  </a:lnTo>
                  <a:lnTo>
                    <a:pt x="714344" y="401506"/>
                  </a:lnTo>
                  <a:lnTo>
                    <a:pt x="703839" y="401506"/>
                  </a:lnTo>
                  <a:lnTo>
                    <a:pt x="693334" y="401506"/>
                  </a:lnTo>
                  <a:lnTo>
                    <a:pt x="682829" y="401506"/>
                  </a:lnTo>
                  <a:lnTo>
                    <a:pt x="672324" y="401506"/>
                  </a:lnTo>
                  <a:lnTo>
                    <a:pt x="661819" y="401506"/>
                  </a:lnTo>
                  <a:lnTo>
                    <a:pt x="651314" y="401506"/>
                  </a:lnTo>
                  <a:lnTo>
                    <a:pt x="640809" y="401506"/>
                  </a:lnTo>
                  <a:lnTo>
                    <a:pt x="630304" y="401506"/>
                  </a:lnTo>
                  <a:lnTo>
                    <a:pt x="619799" y="401506"/>
                  </a:lnTo>
                  <a:lnTo>
                    <a:pt x="609294" y="401506"/>
                  </a:lnTo>
                  <a:lnTo>
                    <a:pt x="598789" y="401506"/>
                  </a:lnTo>
                  <a:lnTo>
                    <a:pt x="588284" y="401506"/>
                  </a:lnTo>
                  <a:lnTo>
                    <a:pt x="577779" y="401506"/>
                  </a:lnTo>
                  <a:lnTo>
                    <a:pt x="567273" y="401506"/>
                  </a:lnTo>
                  <a:lnTo>
                    <a:pt x="556768" y="401506"/>
                  </a:lnTo>
                  <a:lnTo>
                    <a:pt x="546263" y="401506"/>
                  </a:lnTo>
                  <a:lnTo>
                    <a:pt x="535758" y="401506"/>
                  </a:lnTo>
                  <a:lnTo>
                    <a:pt x="525253" y="401506"/>
                  </a:lnTo>
                  <a:lnTo>
                    <a:pt x="514748" y="401506"/>
                  </a:lnTo>
                  <a:lnTo>
                    <a:pt x="504243" y="401506"/>
                  </a:lnTo>
                  <a:lnTo>
                    <a:pt x="493738" y="401506"/>
                  </a:lnTo>
                  <a:lnTo>
                    <a:pt x="483233" y="401506"/>
                  </a:lnTo>
                  <a:lnTo>
                    <a:pt x="472728" y="401506"/>
                  </a:lnTo>
                  <a:lnTo>
                    <a:pt x="462223" y="401506"/>
                  </a:lnTo>
                  <a:lnTo>
                    <a:pt x="451718" y="401506"/>
                  </a:lnTo>
                  <a:lnTo>
                    <a:pt x="441213" y="401506"/>
                  </a:lnTo>
                  <a:lnTo>
                    <a:pt x="430707" y="401506"/>
                  </a:lnTo>
                  <a:lnTo>
                    <a:pt x="420202" y="401506"/>
                  </a:lnTo>
                  <a:lnTo>
                    <a:pt x="409697" y="401506"/>
                  </a:lnTo>
                  <a:lnTo>
                    <a:pt x="399192" y="401506"/>
                  </a:lnTo>
                  <a:lnTo>
                    <a:pt x="388687" y="401506"/>
                  </a:lnTo>
                  <a:lnTo>
                    <a:pt x="378182" y="401506"/>
                  </a:lnTo>
                  <a:lnTo>
                    <a:pt x="367677" y="401506"/>
                  </a:lnTo>
                  <a:lnTo>
                    <a:pt x="357172" y="401506"/>
                  </a:lnTo>
                  <a:lnTo>
                    <a:pt x="346667" y="401506"/>
                  </a:lnTo>
                  <a:lnTo>
                    <a:pt x="336162" y="401506"/>
                  </a:lnTo>
                  <a:lnTo>
                    <a:pt x="325657" y="401506"/>
                  </a:lnTo>
                  <a:lnTo>
                    <a:pt x="315152" y="401506"/>
                  </a:lnTo>
                  <a:lnTo>
                    <a:pt x="304647" y="401506"/>
                  </a:lnTo>
                  <a:lnTo>
                    <a:pt x="294142" y="401506"/>
                  </a:lnTo>
                  <a:lnTo>
                    <a:pt x="283636" y="401506"/>
                  </a:lnTo>
                  <a:lnTo>
                    <a:pt x="273131" y="401506"/>
                  </a:lnTo>
                  <a:lnTo>
                    <a:pt x="262626" y="401506"/>
                  </a:lnTo>
                  <a:lnTo>
                    <a:pt x="252121" y="401506"/>
                  </a:lnTo>
                  <a:lnTo>
                    <a:pt x="241616" y="401506"/>
                  </a:lnTo>
                  <a:lnTo>
                    <a:pt x="231111" y="401506"/>
                  </a:lnTo>
                  <a:lnTo>
                    <a:pt x="220606" y="401506"/>
                  </a:lnTo>
                  <a:lnTo>
                    <a:pt x="210101" y="401506"/>
                  </a:lnTo>
                  <a:lnTo>
                    <a:pt x="199596" y="401506"/>
                  </a:lnTo>
                  <a:lnTo>
                    <a:pt x="189091" y="401506"/>
                  </a:lnTo>
                  <a:lnTo>
                    <a:pt x="178586" y="401506"/>
                  </a:lnTo>
                  <a:lnTo>
                    <a:pt x="168081" y="401506"/>
                  </a:lnTo>
                  <a:lnTo>
                    <a:pt x="157576" y="401506"/>
                  </a:lnTo>
                  <a:lnTo>
                    <a:pt x="147071" y="401506"/>
                  </a:lnTo>
                  <a:lnTo>
                    <a:pt x="136565" y="401506"/>
                  </a:lnTo>
                  <a:lnTo>
                    <a:pt x="126060" y="401506"/>
                  </a:lnTo>
                  <a:lnTo>
                    <a:pt x="115555" y="401506"/>
                  </a:lnTo>
                  <a:lnTo>
                    <a:pt x="105050" y="401506"/>
                  </a:lnTo>
                  <a:lnTo>
                    <a:pt x="94545" y="401506"/>
                  </a:lnTo>
                  <a:lnTo>
                    <a:pt x="84040" y="401506"/>
                  </a:lnTo>
                  <a:lnTo>
                    <a:pt x="73535" y="401506"/>
                  </a:lnTo>
                  <a:lnTo>
                    <a:pt x="63030" y="401506"/>
                  </a:lnTo>
                  <a:lnTo>
                    <a:pt x="52525" y="401506"/>
                  </a:lnTo>
                  <a:lnTo>
                    <a:pt x="42020" y="401506"/>
                  </a:lnTo>
                  <a:lnTo>
                    <a:pt x="31515" y="401506"/>
                  </a:lnTo>
                  <a:lnTo>
                    <a:pt x="21010" y="401506"/>
                  </a:lnTo>
                  <a:lnTo>
                    <a:pt x="10505" y="401506"/>
                  </a:lnTo>
                  <a:lnTo>
                    <a:pt x="0" y="40150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l214">
              <a:extLst>
                <a:ext uri="{FF2B5EF4-FFF2-40B4-BE49-F238E27FC236}">
                  <a16:creationId xmlns:a16="http://schemas.microsoft.com/office/drawing/2014/main" id="{70ADBE53-DB50-FE48-8E6C-C5D33D3DDFD8}"/>
                </a:ext>
              </a:extLst>
            </p:cNvPr>
            <p:cNvSpPr/>
            <p:nvPr/>
          </p:nvSpPr>
          <p:spPr>
            <a:xfrm>
              <a:off x="2092347" y="4391253"/>
              <a:ext cx="3288087" cy="396337"/>
            </a:xfrm>
            <a:custGeom>
              <a:avLst/>
              <a:gdLst/>
              <a:ahLst/>
              <a:cxnLst/>
              <a:rect l="0" t="0" r="0" b="0"/>
              <a:pathLst>
                <a:path w="3288087" h="396337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215">
              <a:extLst>
                <a:ext uri="{FF2B5EF4-FFF2-40B4-BE49-F238E27FC236}">
                  <a16:creationId xmlns:a16="http://schemas.microsoft.com/office/drawing/2014/main" id="{388AF85D-D43E-F549-9172-E2971C5FE017}"/>
                </a:ext>
              </a:extLst>
            </p:cNvPr>
            <p:cNvSpPr/>
            <p:nvPr/>
          </p:nvSpPr>
          <p:spPr>
            <a:xfrm>
              <a:off x="390886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0" name="tx216">
              <a:extLst>
                <a:ext uri="{FF2B5EF4-FFF2-40B4-BE49-F238E27FC236}">
                  <a16:creationId xmlns:a16="http://schemas.microsoft.com/office/drawing/2014/main" id="{B9B6DECD-3C75-B74A-B5C2-62D80783C3EE}"/>
                </a:ext>
              </a:extLst>
            </p:cNvPr>
            <p:cNvSpPr/>
            <p:nvPr/>
          </p:nvSpPr>
          <p:spPr>
            <a:xfrm>
              <a:off x="388249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1" name="tx217">
              <a:extLst>
                <a:ext uri="{FF2B5EF4-FFF2-40B4-BE49-F238E27FC236}">
                  <a16:creationId xmlns:a16="http://schemas.microsoft.com/office/drawing/2014/main" id="{84D56AAA-F3CF-7A4A-8370-86D48F55C732}"/>
                </a:ext>
              </a:extLst>
            </p:cNvPr>
            <p:cNvSpPr/>
            <p:nvPr/>
          </p:nvSpPr>
          <p:spPr>
            <a:xfrm>
              <a:off x="334878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2" name="tx218">
              <a:extLst>
                <a:ext uri="{FF2B5EF4-FFF2-40B4-BE49-F238E27FC236}">
                  <a16:creationId xmlns:a16="http://schemas.microsoft.com/office/drawing/2014/main" id="{6CA5012C-EA9D-DA42-B728-D53130B260A3}"/>
                </a:ext>
              </a:extLst>
            </p:cNvPr>
            <p:cNvSpPr/>
            <p:nvPr/>
          </p:nvSpPr>
          <p:spPr>
            <a:xfrm>
              <a:off x="41726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3" name="tx219">
              <a:extLst>
                <a:ext uri="{FF2B5EF4-FFF2-40B4-BE49-F238E27FC236}">
                  <a16:creationId xmlns:a16="http://schemas.microsoft.com/office/drawing/2014/main" id="{1F4FFFCF-C9EF-2D40-8C75-67D933D75E30}"/>
                </a:ext>
              </a:extLst>
            </p:cNvPr>
            <p:cNvSpPr/>
            <p:nvPr/>
          </p:nvSpPr>
          <p:spPr>
            <a:xfrm>
              <a:off x="28990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4" name="tx220">
              <a:extLst>
                <a:ext uri="{FF2B5EF4-FFF2-40B4-BE49-F238E27FC236}">
                  <a16:creationId xmlns:a16="http://schemas.microsoft.com/office/drawing/2014/main" id="{6B1A377E-244F-B543-AE28-4CE52F28ECED}"/>
                </a:ext>
              </a:extLst>
            </p:cNvPr>
            <p:cNvSpPr/>
            <p:nvPr/>
          </p:nvSpPr>
          <p:spPr>
            <a:xfrm>
              <a:off x="388803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5" name="tx221">
              <a:extLst>
                <a:ext uri="{FF2B5EF4-FFF2-40B4-BE49-F238E27FC236}">
                  <a16:creationId xmlns:a16="http://schemas.microsoft.com/office/drawing/2014/main" id="{FE5423E8-7512-9644-B33C-2BEA3C3406AC}"/>
                </a:ext>
              </a:extLst>
            </p:cNvPr>
            <p:cNvSpPr/>
            <p:nvPr/>
          </p:nvSpPr>
          <p:spPr>
            <a:xfrm>
              <a:off x="333689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6" name="tx222">
              <a:extLst>
                <a:ext uri="{FF2B5EF4-FFF2-40B4-BE49-F238E27FC236}">
                  <a16:creationId xmlns:a16="http://schemas.microsoft.com/office/drawing/2014/main" id="{E964EBCD-4B84-EF48-82BE-8B2F654C2BD1}"/>
                </a:ext>
              </a:extLst>
            </p:cNvPr>
            <p:cNvSpPr/>
            <p:nvPr/>
          </p:nvSpPr>
          <p:spPr>
            <a:xfrm>
              <a:off x="32168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7" name="tx223">
              <a:extLst>
                <a:ext uri="{FF2B5EF4-FFF2-40B4-BE49-F238E27FC236}">
                  <a16:creationId xmlns:a16="http://schemas.microsoft.com/office/drawing/2014/main" id="{F7FAE694-C343-F846-8A1C-08B33C0E496C}"/>
                </a:ext>
              </a:extLst>
            </p:cNvPr>
            <p:cNvSpPr/>
            <p:nvPr/>
          </p:nvSpPr>
          <p:spPr>
            <a:xfrm>
              <a:off x="423582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8" name="tx224">
              <a:extLst>
                <a:ext uri="{FF2B5EF4-FFF2-40B4-BE49-F238E27FC236}">
                  <a16:creationId xmlns:a16="http://schemas.microsoft.com/office/drawing/2014/main" id="{3B84D621-044F-6A40-993E-BD4D2DCC129F}"/>
                </a:ext>
              </a:extLst>
            </p:cNvPr>
            <p:cNvSpPr/>
            <p:nvPr/>
          </p:nvSpPr>
          <p:spPr>
            <a:xfrm>
              <a:off x="340356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9" name="tx225">
              <a:extLst>
                <a:ext uri="{FF2B5EF4-FFF2-40B4-BE49-F238E27FC236}">
                  <a16:creationId xmlns:a16="http://schemas.microsoft.com/office/drawing/2014/main" id="{1CFC9F6B-1630-ED40-97AF-1FDB685FD23E}"/>
                </a:ext>
              </a:extLst>
            </p:cNvPr>
            <p:cNvSpPr/>
            <p:nvPr/>
          </p:nvSpPr>
          <p:spPr>
            <a:xfrm>
              <a:off x="430633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0" name="tx226">
              <a:extLst>
                <a:ext uri="{FF2B5EF4-FFF2-40B4-BE49-F238E27FC236}">
                  <a16:creationId xmlns:a16="http://schemas.microsoft.com/office/drawing/2014/main" id="{F10F647D-993B-3F4E-BEC1-6FAC95068F84}"/>
                </a:ext>
              </a:extLst>
            </p:cNvPr>
            <p:cNvSpPr/>
            <p:nvPr/>
          </p:nvSpPr>
          <p:spPr>
            <a:xfrm>
              <a:off x="283922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1" name="tx227">
              <a:extLst>
                <a:ext uri="{FF2B5EF4-FFF2-40B4-BE49-F238E27FC236}">
                  <a16:creationId xmlns:a16="http://schemas.microsoft.com/office/drawing/2014/main" id="{8111C335-E26F-C94E-BA72-FD11FE08D549}"/>
                </a:ext>
              </a:extLst>
            </p:cNvPr>
            <p:cNvSpPr/>
            <p:nvPr/>
          </p:nvSpPr>
          <p:spPr>
            <a:xfrm>
              <a:off x="33110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2" name="tx228">
              <a:extLst>
                <a:ext uri="{FF2B5EF4-FFF2-40B4-BE49-F238E27FC236}">
                  <a16:creationId xmlns:a16="http://schemas.microsoft.com/office/drawing/2014/main" id="{07CF0598-E6AE-784A-B4A6-AE64B19CCB76}"/>
                </a:ext>
              </a:extLst>
            </p:cNvPr>
            <p:cNvSpPr/>
            <p:nvPr/>
          </p:nvSpPr>
          <p:spPr>
            <a:xfrm>
              <a:off x="35002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3" name="tx229">
              <a:extLst>
                <a:ext uri="{FF2B5EF4-FFF2-40B4-BE49-F238E27FC236}">
                  <a16:creationId xmlns:a16="http://schemas.microsoft.com/office/drawing/2014/main" id="{81495BA2-7C27-9B4C-9FF0-90AA78AF0ADA}"/>
                </a:ext>
              </a:extLst>
            </p:cNvPr>
            <p:cNvSpPr/>
            <p:nvPr/>
          </p:nvSpPr>
          <p:spPr>
            <a:xfrm>
              <a:off x="28513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4" name="tx230">
              <a:extLst>
                <a:ext uri="{FF2B5EF4-FFF2-40B4-BE49-F238E27FC236}">
                  <a16:creationId xmlns:a16="http://schemas.microsoft.com/office/drawing/2014/main" id="{0C4311DF-9199-9B4A-8D91-E4B419722BDD}"/>
                </a:ext>
              </a:extLst>
            </p:cNvPr>
            <p:cNvSpPr/>
            <p:nvPr/>
          </p:nvSpPr>
          <p:spPr>
            <a:xfrm>
              <a:off x="391775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5" name="tx231">
              <a:extLst>
                <a:ext uri="{FF2B5EF4-FFF2-40B4-BE49-F238E27FC236}">
                  <a16:creationId xmlns:a16="http://schemas.microsoft.com/office/drawing/2014/main" id="{968C72FE-340D-3546-915D-0E88F673C2A5}"/>
                </a:ext>
              </a:extLst>
            </p:cNvPr>
            <p:cNvSpPr/>
            <p:nvPr/>
          </p:nvSpPr>
          <p:spPr>
            <a:xfrm>
              <a:off x="485053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6" name="tx232">
              <a:extLst>
                <a:ext uri="{FF2B5EF4-FFF2-40B4-BE49-F238E27FC236}">
                  <a16:creationId xmlns:a16="http://schemas.microsoft.com/office/drawing/2014/main" id="{0C08483D-D62B-5942-8A47-5A93E36E55C2}"/>
                </a:ext>
              </a:extLst>
            </p:cNvPr>
            <p:cNvSpPr/>
            <p:nvPr/>
          </p:nvSpPr>
          <p:spPr>
            <a:xfrm>
              <a:off x="403135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7" name="tx233">
              <a:extLst>
                <a:ext uri="{FF2B5EF4-FFF2-40B4-BE49-F238E27FC236}">
                  <a16:creationId xmlns:a16="http://schemas.microsoft.com/office/drawing/2014/main" id="{1CF75ED7-5DA6-9848-9FA3-797BD7081D67}"/>
                </a:ext>
              </a:extLst>
            </p:cNvPr>
            <p:cNvSpPr/>
            <p:nvPr/>
          </p:nvSpPr>
          <p:spPr>
            <a:xfrm>
              <a:off x="276164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8" name="tx234">
              <a:extLst>
                <a:ext uri="{FF2B5EF4-FFF2-40B4-BE49-F238E27FC236}">
                  <a16:creationId xmlns:a16="http://schemas.microsoft.com/office/drawing/2014/main" id="{71C12EA6-DA80-8942-B207-E26FF2F61142}"/>
                </a:ext>
              </a:extLst>
            </p:cNvPr>
            <p:cNvSpPr/>
            <p:nvPr/>
          </p:nvSpPr>
          <p:spPr>
            <a:xfrm>
              <a:off x="324613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9" name="tx235">
              <a:extLst>
                <a:ext uri="{FF2B5EF4-FFF2-40B4-BE49-F238E27FC236}">
                  <a16:creationId xmlns:a16="http://schemas.microsoft.com/office/drawing/2014/main" id="{43D06437-2293-4249-95B9-7707CD0CB364}"/>
                </a:ext>
              </a:extLst>
            </p:cNvPr>
            <p:cNvSpPr/>
            <p:nvPr/>
          </p:nvSpPr>
          <p:spPr>
            <a:xfrm>
              <a:off x="280136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0" name="tx236">
              <a:extLst>
                <a:ext uri="{FF2B5EF4-FFF2-40B4-BE49-F238E27FC236}">
                  <a16:creationId xmlns:a16="http://schemas.microsoft.com/office/drawing/2014/main" id="{E9B64CF4-AF53-7844-B29A-734C93061217}"/>
                </a:ext>
              </a:extLst>
            </p:cNvPr>
            <p:cNvSpPr/>
            <p:nvPr/>
          </p:nvSpPr>
          <p:spPr>
            <a:xfrm>
              <a:off x="2893794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1" name="tx237">
              <a:extLst>
                <a:ext uri="{FF2B5EF4-FFF2-40B4-BE49-F238E27FC236}">
                  <a16:creationId xmlns:a16="http://schemas.microsoft.com/office/drawing/2014/main" id="{730FFDC1-CF4B-E143-B697-719705FA3F49}"/>
                </a:ext>
              </a:extLst>
            </p:cNvPr>
            <p:cNvSpPr/>
            <p:nvPr/>
          </p:nvSpPr>
          <p:spPr>
            <a:xfrm>
              <a:off x="309937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2" name="tx238">
              <a:extLst>
                <a:ext uri="{FF2B5EF4-FFF2-40B4-BE49-F238E27FC236}">
                  <a16:creationId xmlns:a16="http://schemas.microsoft.com/office/drawing/2014/main" id="{7605C2FE-F6E4-104E-9EDD-2420725A0A85}"/>
                </a:ext>
              </a:extLst>
            </p:cNvPr>
            <p:cNvSpPr/>
            <p:nvPr/>
          </p:nvSpPr>
          <p:spPr>
            <a:xfrm>
              <a:off x="303862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3" name="tx239">
              <a:extLst>
                <a:ext uri="{FF2B5EF4-FFF2-40B4-BE49-F238E27FC236}">
                  <a16:creationId xmlns:a16="http://schemas.microsoft.com/office/drawing/2014/main" id="{293B0194-3FFB-D845-818E-D4AC56CFED77}"/>
                </a:ext>
              </a:extLst>
            </p:cNvPr>
            <p:cNvSpPr/>
            <p:nvPr/>
          </p:nvSpPr>
          <p:spPr>
            <a:xfrm>
              <a:off x="353472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4" name="tx240">
              <a:extLst>
                <a:ext uri="{FF2B5EF4-FFF2-40B4-BE49-F238E27FC236}">
                  <a16:creationId xmlns:a16="http://schemas.microsoft.com/office/drawing/2014/main" id="{00703483-25F7-B247-A868-732676AB0B48}"/>
                </a:ext>
              </a:extLst>
            </p:cNvPr>
            <p:cNvSpPr/>
            <p:nvPr/>
          </p:nvSpPr>
          <p:spPr>
            <a:xfrm>
              <a:off x="407000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5" name="tx241">
              <a:extLst>
                <a:ext uri="{FF2B5EF4-FFF2-40B4-BE49-F238E27FC236}">
                  <a16:creationId xmlns:a16="http://schemas.microsoft.com/office/drawing/2014/main" id="{F5B4B5F7-520C-A648-B6AB-9A35392DE2AF}"/>
                </a:ext>
              </a:extLst>
            </p:cNvPr>
            <p:cNvSpPr/>
            <p:nvPr/>
          </p:nvSpPr>
          <p:spPr>
            <a:xfrm>
              <a:off x="27867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6" name="tx242">
              <a:extLst>
                <a:ext uri="{FF2B5EF4-FFF2-40B4-BE49-F238E27FC236}">
                  <a16:creationId xmlns:a16="http://schemas.microsoft.com/office/drawing/2014/main" id="{16B845CF-0372-9E4D-9C53-B30BE4527D31}"/>
                </a:ext>
              </a:extLst>
            </p:cNvPr>
            <p:cNvSpPr/>
            <p:nvPr/>
          </p:nvSpPr>
          <p:spPr>
            <a:xfrm>
              <a:off x="32757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7" name="tx243">
              <a:extLst>
                <a:ext uri="{FF2B5EF4-FFF2-40B4-BE49-F238E27FC236}">
                  <a16:creationId xmlns:a16="http://schemas.microsoft.com/office/drawing/2014/main" id="{5CC00B3C-CBCE-194D-AC2E-2E7B7E247D42}"/>
                </a:ext>
              </a:extLst>
            </p:cNvPr>
            <p:cNvSpPr/>
            <p:nvPr/>
          </p:nvSpPr>
          <p:spPr>
            <a:xfrm>
              <a:off x="335308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8" name="tx244">
              <a:extLst>
                <a:ext uri="{FF2B5EF4-FFF2-40B4-BE49-F238E27FC236}">
                  <a16:creationId xmlns:a16="http://schemas.microsoft.com/office/drawing/2014/main" id="{0F83A347-78AE-7542-A45F-E1059A97E857}"/>
                </a:ext>
              </a:extLst>
            </p:cNvPr>
            <p:cNvSpPr/>
            <p:nvPr/>
          </p:nvSpPr>
          <p:spPr>
            <a:xfrm>
              <a:off x="2951371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9" name="pg245">
              <a:extLst>
                <a:ext uri="{FF2B5EF4-FFF2-40B4-BE49-F238E27FC236}">
                  <a16:creationId xmlns:a16="http://schemas.microsoft.com/office/drawing/2014/main" id="{F8984507-61A8-8E44-83B5-8483216A835D}"/>
                </a:ext>
              </a:extLst>
            </p:cNvPr>
            <p:cNvSpPr/>
            <p:nvPr/>
          </p:nvSpPr>
          <p:spPr>
            <a:xfrm>
              <a:off x="2123862" y="4960089"/>
              <a:ext cx="3330108" cy="360011"/>
            </a:xfrm>
            <a:custGeom>
              <a:avLst/>
              <a:gdLst/>
              <a:ahLst/>
              <a:cxnLst/>
              <a:rect l="0" t="0" r="0" b="0"/>
              <a:pathLst>
                <a:path w="3330108" h="360011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  <a:lnTo>
                    <a:pt x="3330108" y="360011"/>
                  </a:lnTo>
                  <a:lnTo>
                    <a:pt x="3319603" y="360011"/>
                  </a:lnTo>
                  <a:lnTo>
                    <a:pt x="3309097" y="360011"/>
                  </a:lnTo>
                  <a:lnTo>
                    <a:pt x="3298592" y="360011"/>
                  </a:lnTo>
                  <a:lnTo>
                    <a:pt x="3288087" y="360011"/>
                  </a:lnTo>
                  <a:lnTo>
                    <a:pt x="3277582" y="360011"/>
                  </a:lnTo>
                  <a:lnTo>
                    <a:pt x="3267077" y="360011"/>
                  </a:lnTo>
                  <a:lnTo>
                    <a:pt x="3256572" y="360011"/>
                  </a:lnTo>
                  <a:lnTo>
                    <a:pt x="3246067" y="360011"/>
                  </a:lnTo>
                  <a:lnTo>
                    <a:pt x="3235562" y="360011"/>
                  </a:lnTo>
                  <a:lnTo>
                    <a:pt x="3225057" y="360011"/>
                  </a:lnTo>
                  <a:lnTo>
                    <a:pt x="3214552" y="360011"/>
                  </a:lnTo>
                  <a:lnTo>
                    <a:pt x="3204047" y="360011"/>
                  </a:lnTo>
                  <a:lnTo>
                    <a:pt x="3193542" y="360011"/>
                  </a:lnTo>
                  <a:lnTo>
                    <a:pt x="3183037" y="360011"/>
                  </a:lnTo>
                  <a:lnTo>
                    <a:pt x="3172532" y="360011"/>
                  </a:lnTo>
                  <a:lnTo>
                    <a:pt x="3162026" y="360011"/>
                  </a:lnTo>
                  <a:lnTo>
                    <a:pt x="3151521" y="360011"/>
                  </a:lnTo>
                  <a:lnTo>
                    <a:pt x="3141016" y="360011"/>
                  </a:lnTo>
                  <a:lnTo>
                    <a:pt x="3130511" y="360011"/>
                  </a:lnTo>
                  <a:lnTo>
                    <a:pt x="3120006" y="360011"/>
                  </a:lnTo>
                  <a:lnTo>
                    <a:pt x="3109501" y="360011"/>
                  </a:lnTo>
                  <a:lnTo>
                    <a:pt x="3098996" y="360011"/>
                  </a:lnTo>
                  <a:lnTo>
                    <a:pt x="3088491" y="360011"/>
                  </a:lnTo>
                  <a:lnTo>
                    <a:pt x="3077986" y="360011"/>
                  </a:lnTo>
                  <a:lnTo>
                    <a:pt x="3067481" y="360011"/>
                  </a:lnTo>
                  <a:lnTo>
                    <a:pt x="3056976" y="360011"/>
                  </a:lnTo>
                  <a:lnTo>
                    <a:pt x="3046471" y="360011"/>
                  </a:lnTo>
                  <a:lnTo>
                    <a:pt x="3035966" y="360011"/>
                  </a:lnTo>
                  <a:lnTo>
                    <a:pt x="3025460" y="360011"/>
                  </a:lnTo>
                  <a:lnTo>
                    <a:pt x="3014955" y="360011"/>
                  </a:lnTo>
                  <a:lnTo>
                    <a:pt x="3004450" y="360011"/>
                  </a:lnTo>
                  <a:lnTo>
                    <a:pt x="2993945" y="360011"/>
                  </a:lnTo>
                  <a:lnTo>
                    <a:pt x="2983440" y="360011"/>
                  </a:lnTo>
                  <a:lnTo>
                    <a:pt x="2972935" y="360011"/>
                  </a:lnTo>
                  <a:lnTo>
                    <a:pt x="2962430" y="360011"/>
                  </a:lnTo>
                  <a:lnTo>
                    <a:pt x="2951925" y="360011"/>
                  </a:lnTo>
                  <a:lnTo>
                    <a:pt x="2941420" y="360011"/>
                  </a:lnTo>
                  <a:lnTo>
                    <a:pt x="2930915" y="360011"/>
                  </a:lnTo>
                  <a:lnTo>
                    <a:pt x="2920410" y="360011"/>
                  </a:lnTo>
                  <a:lnTo>
                    <a:pt x="2909905" y="360011"/>
                  </a:lnTo>
                  <a:lnTo>
                    <a:pt x="2899400" y="360011"/>
                  </a:lnTo>
                  <a:lnTo>
                    <a:pt x="2888895" y="360011"/>
                  </a:lnTo>
                  <a:lnTo>
                    <a:pt x="2878389" y="360011"/>
                  </a:lnTo>
                  <a:lnTo>
                    <a:pt x="2867884" y="360011"/>
                  </a:lnTo>
                  <a:lnTo>
                    <a:pt x="2857379" y="360011"/>
                  </a:lnTo>
                  <a:lnTo>
                    <a:pt x="2846874" y="360011"/>
                  </a:lnTo>
                  <a:lnTo>
                    <a:pt x="2836369" y="360011"/>
                  </a:lnTo>
                  <a:lnTo>
                    <a:pt x="2825864" y="360011"/>
                  </a:lnTo>
                  <a:lnTo>
                    <a:pt x="2815359" y="360011"/>
                  </a:lnTo>
                  <a:lnTo>
                    <a:pt x="2804854" y="360011"/>
                  </a:lnTo>
                  <a:lnTo>
                    <a:pt x="2794349" y="360011"/>
                  </a:lnTo>
                  <a:lnTo>
                    <a:pt x="2783844" y="360011"/>
                  </a:lnTo>
                  <a:lnTo>
                    <a:pt x="2773339" y="360011"/>
                  </a:lnTo>
                  <a:lnTo>
                    <a:pt x="2762834" y="360011"/>
                  </a:lnTo>
                  <a:lnTo>
                    <a:pt x="2752329" y="360011"/>
                  </a:lnTo>
                  <a:lnTo>
                    <a:pt x="2741824" y="360011"/>
                  </a:lnTo>
                  <a:lnTo>
                    <a:pt x="2731318" y="360011"/>
                  </a:lnTo>
                  <a:lnTo>
                    <a:pt x="2720813" y="360011"/>
                  </a:lnTo>
                  <a:lnTo>
                    <a:pt x="2710308" y="360011"/>
                  </a:lnTo>
                  <a:lnTo>
                    <a:pt x="2699803" y="360011"/>
                  </a:lnTo>
                  <a:lnTo>
                    <a:pt x="2689298" y="360011"/>
                  </a:lnTo>
                  <a:lnTo>
                    <a:pt x="2678793" y="360011"/>
                  </a:lnTo>
                  <a:lnTo>
                    <a:pt x="2668288" y="360011"/>
                  </a:lnTo>
                  <a:lnTo>
                    <a:pt x="2657783" y="360011"/>
                  </a:lnTo>
                  <a:lnTo>
                    <a:pt x="2647278" y="360011"/>
                  </a:lnTo>
                  <a:lnTo>
                    <a:pt x="2636773" y="360011"/>
                  </a:lnTo>
                  <a:lnTo>
                    <a:pt x="2626268" y="360011"/>
                  </a:lnTo>
                  <a:lnTo>
                    <a:pt x="2615763" y="360011"/>
                  </a:lnTo>
                  <a:lnTo>
                    <a:pt x="2605258" y="360011"/>
                  </a:lnTo>
                  <a:lnTo>
                    <a:pt x="2594752" y="360011"/>
                  </a:lnTo>
                  <a:lnTo>
                    <a:pt x="2584247" y="360011"/>
                  </a:lnTo>
                  <a:lnTo>
                    <a:pt x="2573742" y="360011"/>
                  </a:lnTo>
                  <a:lnTo>
                    <a:pt x="2563237" y="360011"/>
                  </a:lnTo>
                  <a:lnTo>
                    <a:pt x="2552732" y="360011"/>
                  </a:lnTo>
                  <a:lnTo>
                    <a:pt x="2542227" y="360011"/>
                  </a:lnTo>
                  <a:lnTo>
                    <a:pt x="2531722" y="360011"/>
                  </a:lnTo>
                  <a:lnTo>
                    <a:pt x="2521217" y="360011"/>
                  </a:lnTo>
                  <a:lnTo>
                    <a:pt x="2510712" y="360011"/>
                  </a:lnTo>
                  <a:lnTo>
                    <a:pt x="2500207" y="360011"/>
                  </a:lnTo>
                  <a:lnTo>
                    <a:pt x="2489702" y="360011"/>
                  </a:lnTo>
                  <a:lnTo>
                    <a:pt x="2479197" y="360011"/>
                  </a:lnTo>
                  <a:lnTo>
                    <a:pt x="2468692" y="360011"/>
                  </a:lnTo>
                  <a:lnTo>
                    <a:pt x="2458187" y="360011"/>
                  </a:lnTo>
                  <a:lnTo>
                    <a:pt x="2447681" y="360011"/>
                  </a:lnTo>
                  <a:lnTo>
                    <a:pt x="2437176" y="360011"/>
                  </a:lnTo>
                  <a:lnTo>
                    <a:pt x="2426671" y="360011"/>
                  </a:lnTo>
                  <a:lnTo>
                    <a:pt x="2416166" y="360011"/>
                  </a:lnTo>
                  <a:lnTo>
                    <a:pt x="2405661" y="360011"/>
                  </a:lnTo>
                  <a:lnTo>
                    <a:pt x="2395156" y="360011"/>
                  </a:lnTo>
                  <a:lnTo>
                    <a:pt x="2384651" y="360011"/>
                  </a:lnTo>
                  <a:lnTo>
                    <a:pt x="2374146" y="360011"/>
                  </a:lnTo>
                  <a:lnTo>
                    <a:pt x="2363641" y="360011"/>
                  </a:lnTo>
                  <a:lnTo>
                    <a:pt x="2353136" y="360011"/>
                  </a:lnTo>
                  <a:lnTo>
                    <a:pt x="2342631" y="360011"/>
                  </a:lnTo>
                  <a:lnTo>
                    <a:pt x="2332126" y="360011"/>
                  </a:lnTo>
                  <a:lnTo>
                    <a:pt x="2321621" y="360011"/>
                  </a:lnTo>
                  <a:lnTo>
                    <a:pt x="2311116" y="360011"/>
                  </a:lnTo>
                  <a:lnTo>
                    <a:pt x="2300610" y="360011"/>
                  </a:lnTo>
                  <a:lnTo>
                    <a:pt x="2290105" y="360011"/>
                  </a:lnTo>
                  <a:lnTo>
                    <a:pt x="2279600" y="360011"/>
                  </a:lnTo>
                  <a:lnTo>
                    <a:pt x="2269095" y="360011"/>
                  </a:lnTo>
                  <a:lnTo>
                    <a:pt x="2258590" y="360011"/>
                  </a:lnTo>
                  <a:lnTo>
                    <a:pt x="2248085" y="360011"/>
                  </a:lnTo>
                  <a:lnTo>
                    <a:pt x="2237580" y="360011"/>
                  </a:lnTo>
                  <a:lnTo>
                    <a:pt x="2227075" y="360011"/>
                  </a:lnTo>
                  <a:lnTo>
                    <a:pt x="2216570" y="360011"/>
                  </a:lnTo>
                  <a:lnTo>
                    <a:pt x="2206065" y="360011"/>
                  </a:lnTo>
                  <a:lnTo>
                    <a:pt x="2195560" y="360011"/>
                  </a:lnTo>
                  <a:lnTo>
                    <a:pt x="2185055" y="360011"/>
                  </a:lnTo>
                  <a:lnTo>
                    <a:pt x="2174550" y="360011"/>
                  </a:lnTo>
                  <a:lnTo>
                    <a:pt x="2164045" y="360011"/>
                  </a:lnTo>
                  <a:lnTo>
                    <a:pt x="2153539" y="360011"/>
                  </a:lnTo>
                  <a:lnTo>
                    <a:pt x="2143034" y="360011"/>
                  </a:lnTo>
                  <a:lnTo>
                    <a:pt x="2132529" y="360011"/>
                  </a:lnTo>
                  <a:lnTo>
                    <a:pt x="2122024" y="360011"/>
                  </a:lnTo>
                  <a:lnTo>
                    <a:pt x="2111519" y="360011"/>
                  </a:lnTo>
                  <a:lnTo>
                    <a:pt x="2101014" y="360011"/>
                  </a:lnTo>
                  <a:lnTo>
                    <a:pt x="2090509" y="360011"/>
                  </a:lnTo>
                  <a:lnTo>
                    <a:pt x="2080004" y="360011"/>
                  </a:lnTo>
                  <a:lnTo>
                    <a:pt x="2069499" y="360011"/>
                  </a:lnTo>
                  <a:lnTo>
                    <a:pt x="2058994" y="360011"/>
                  </a:lnTo>
                  <a:lnTo>
                    <a:pt x="2048489" y="360011"/>
                  </a:lnTo>
                  <a:lnTo>
                    <a:pt x="2037984" y="360011"/>
                  </a:lnTo>
                  <a:lnTo>
                    <a:pt x="2027479" y="360011"/>
                  </a:lnTo>
                  <a:lnTo>
                    <a:pt x="2016973" y="360011"/>
                  </a:lnTo>
                  <a:lnTo>
                    <a:pt x="2006468" y="360011"/>
                  </a:lnTo>
                  <a:lnTo>
                    <a:pt x="1995963" y="360011"/>
                  </a:lnTo>
                  <a:lnTo>
                    <a:pt x="1985458" y="360011"/>
                  </a:lnTo>
                  <a:lnTo>
                    <a:pt x="1974953" y="360011"/>
                  </a:lnTo>
                  <a:lnTo>
                    <a:pt x="1964448" y="360011"/>
                  </a:lnTo>
                  <a:lnTo>
                    <a:pt x="1953943" y="360011"/>
                  </a:lnTo>
                  <a:lnTo>
                    <a:pt x="1943438" y="360011"/>
                  </a:lnTo>
                  <a:lnTo>
                    <a:pt x="1932933" y="360011"/>
                  </a:lnTo>
                  <a:lnTo>
                    <a:pt x="1922428" y="360011"/>
                  </a:lnTo>
                  <a:lnTo>
                    <a:pt x="1911923" y="360011"/>
                  </a:lnTo>
                  <a:lnTo>
                    <a:pt x="1901418" y="360011"/>
                  </a:lnTo>
                  <a:lnTo>
                    <a:pt x="1890913" y="360011"/>
                  </a:lnTo>
                  <a:lnTo>
                    <a:pt x="1880408" y="360011"/>
                  </a:lnTo>
                  <a:lnTo>
                    <a:pt x="1869902" y="360011"/>
                  </a:lnTo>
                  <a:lnTo>
                    <a:pt x="1859397" y="360011"/>
                  </a:lnTo>
                  <a:lnTo>
                    <a:pt x="1848892" y="360011"/>
                  </a:lnTo>
                  <a:lnTo>
                    <a:pt x="1838387" y="360011"/>
                  </a:lnTo>
                  <a:lnTo>
                    <a:pt x="1827882" y="360011"/>
                  </a:lnTo>
                  <a:lnTo>
                    <a:pt x="1817377" y="360011"/>
                  </a:lnTo>
                  <a:lnTo>
                    <a:pt x="1806872" y="360011"/>
                  </a:lnTo>
                  <a:lnTo>
                    <a:pt x="1796367" y="360011"/>
                  </a:lnTo>
                  <a:lnTo>
                    <a:pt x="1785862" y="360011"/>
                  </a:lnTo>
                  <a:lnTo>
                    <a:pt x="1775357" y="360011"/>
                  </a:lnTo>
                  <a:lnTo>
                    <a:pt x="1764852" y="360011"/>
                  </a:lnTo>
                  <a:lnTo>
                    <a:pt x="1754347" y="360011"/>
                  </a:lnTo>
                  <a:lnTo>
                    <a:pt x="1743842" y="360011"/>
                  </a:lnTo>
                  <a:lnTo>
                    <a:pt x="1733337" y="360011"/>
                  </a:lnTo>
                  <a:lnTo>
                    <a:pt x="1722831" y="360011"/>
                  </a:lnTo>
                  <a:lnTo>
                    <a:pt x="1712326" y="360011"/>
                  </a:lnTo>
                  <a:lnTo>
                    <a:pt x="1701821" y="360011"/>
                  </a:lnTo>
                  <a:lnTo>
                    <a:pt x="1691316" y="360011"/>
                  </a:lnTo>
                  <a:lnTo>
                    <a:pt x="1680811" y="360011"/>
                  </a:lnTo>
                  <a:lnTo>
                    <a:pt x="1670306" y="360011"/>
                  </a:lnTo>
                  <a:lnTo>
                    <a:pt x="1659801" y="360011"/>
                  </a:lnTo>
                  <a:lnTo>
                    <a:pt x="1649296" y="360011"/>
                  </a:lnTo>
                  <a:lnTo>
                    <a:pt x="1638791" y="360011"/>
                  </a:lnTo>
                  <a:lnTo>
                    <a:pt x="1628286" y="360011"/>
                  </a:lnTo>
                  <a:lnTo>
                    <a:pt x="1617781" y="360011"/>
                  </a:lnTo>
                  <a:lnTo>
                    <a:pt x="1607276" y="360011"/>
                  </a:lnTo>
                  <a:lnTo>
                    <a:pt x="1596771" y="360011"/>
                  </a:lnTo>
                  <a:lnTo>
                    <a:pt x="1586266" y="360011"/>
                  </a:lnTo>
                  <a:lnTo>
                    <a:pt x="1575760" y="360011"/>
                  </a:lnTo>
                  <a:lnTo>
                    <a:pt x="1565255" y="360011"/>
                  </a:lnTo>
                  <a:lnTo>
                    <a:pt x="1554750" y="360011"/>
                  </a:lnTo>
                  <a:lnTo>
                    <a:pt x="1544245" y="360011"/>
                  </a:lnTo>
                  <a:lnTo>
                    <a:pt x="1533740" y="360011"/>
                  </a:lnTo>
                  <a:lnTo>
                    <a:pt x="1523235" y="360011"/>
                  </a:lnTo>
                  <a:lnTo>
                    <a:pt x="1512730" y="360011"/>
                  </a:lnTo>
                  <a:lnTo>
                    <a:pt x="1502225" y="360011"/>
                  </a:lnTo>
                  <a:lnTo>
                    <a:pt x="1491720" y="360011"/>
                  </a:lnTo>
                  <a:lnTo>
                    <a:pt x="1481215" y="360011"/>
                  </a:lnTo>
                  <a:lnTo>
                    <a:pt x="1470710" y="360011"/>
                  </a:lnTo>
                  <a:lnTo>
                    <a:pt x="1460205" y="360011"/>
                  </a:lnTo>
                  <a:lnTo>
                    <a:pt x="1449700" y="360011"/>
                  </a:lnTo>
                  <a:lnTo>
                    <a:pt x="1439194" y="360011"/>
                  </a:lnTo>
                  <a:lnTo>
                    <a:pt x="1428689" y="360011"/>
                  </a:lnTo>
                  <a:lnTo>
                    <a:pt x="1418184" y="360011"/>
                  </a:lnTo>
                  <a:lnTo>
                    <a:pt x="1407679" y="360011"/>
                  </a:lnTo>
                  <a:lnTo>
                    <a:pt x="1397174" y="360011"/>
                  </a:lnTo>
                  <a:lnTo>
                    <a:pt x="1386669" y="360011"/>
                  </a:lnTo>
                  <a:lnTo>
                    <a:pt x="1376164" y="360011"/>
                  </a:lnTo>
                  <a:lnTo>
                    <a:pt x="1365659" y="360011"/>
                  </a:lnTo>
                  <a:lnTo>
                    <a:pt x="1355154" y="360011"/>
                  </a:lnTo>
                  <a:lnTo>
                    <a:pt x="1344649" y="360011"/>
                  </a:lnTo>
                  <a:lnTo>
                    <a:pt x="1334144" y="360011"/>
                  </a:lnTo>
                  <a:lnTo>
                    <a:pt x="1323639" y="360011"/>
                  </a:lnTo>
                  <a:lnTo>
                    <a:pt x="1313134" y="360011"/>
                  </a:lnTo>
                  <a:lnTo>
                    <a:pt x="1302629" y="360011"/>
                  </a:lnTo>
                  <a:lnTo>
                    <a:pt x="1292123" y="360011"/>
                  </a:lnTo>
                  <a:lnTo>
                    <a:pt x="1281618" y="360011"/>
                  </a:lnTo>
                  <a:lnTo>
                    <a:pt x="1271113" y="360011"/>
                  </a:lnTo>
                  <a:lnTo>
                    <a:pt x="1260608" y="360011"/>
                  </a:lnTo>
                  <a:lnTo>
                    <a:pt x="1250103" y="360011"/>
                  </a:lnTo>
                  <a:lnTo>
                    <a:pt x="1239598" y="360011"/>
                  </a:lnTo>
                  <a:lnTo>
                    <a:pt x="1229093" y="360011"/>
                  </a:lnTo>
                  <a:lnTo>
                    <a:pt x="1218588" y="360011"/>
                  </a:lnTo>
                  <a:lnTo>
                    <a:pt x="1208083" y="360011"/>
                  </a:lnTo>
                  <a:lnTo>
                    <a:pt x="1197578" y="360011"/>
                  </a:lnTo>
                  <a:lnTo>
                    <a:pt x="1187073" y="360011"/>
                  </a:lnTo>
                  <a:lnTo>
                    <a:pt x="1176568" y="360011"/>
                  </a:lnTo>
                  <a:lnTo>
                    <a:pt x="1166063" y="360011"/>
                  </a:lnTo>
                  <a:lnTo>
                    <a:pt x="1155558" y="360011"/>
                  </a:lnTo>
                  <a:lnTo>
                    <a:pt x="1145052" y="360011"/>
                  </a:lnTo>
                  <a:lnTo>
                    <a:pt x="1134547" y="360011"/>
                  </a:lnTo>
                  <a:lnTo>
                    <a:pt x="1124042" y="360011"/>
                  </a:lnTo>
                  <a:lnTo>
                    <a:pt x="1113537" y="360011"/>
                  </a:lnTo>
                  <a:lnTo>
                    <a:pt x="1103032" y="360011"/>
                  </a:lnTo>
                  <a:lnTo>
                    <a:pt x="1092527" y="360011"/>
                  </a:lnTo>
                  <a:lnTo>
                    <a:pt x="1082022" y="360011"/>
                  </a:lnTo>
                  <a:lnTo>
                    <a:pt x="1071517" y="360011"/>
                  </a:lnTo>
                  <a:lnTo>
                    <a:pt x="1061012" y="360011"/>
                  </a:lnTo>
                  <a:lnTo>
                    <a:pt x="1050507" y="360011"/>
                  </a:lnTo>
                  <a:lnTo>
                    <a:pt x="1040002" y="360011"/>
                  </a:lnTo>
                  <a:lnTo>
                    <a:pt x="1029497" y="360011"/>
                  </a:lnTo>
                  <a:lnTo>
                    <a:pt x="1018992" y="360011"/>
                  </a:lnTo>
                  <a:lnTo>
                    <a:pt x="1008486" y="360011"/>
                  </a:lnTo>
                  <a:lnTo>
                    <a:pt x="997981" y="360011"/>
                  </a:lnTo>
                  <a:lnTo>
                    <a:pt x="987476" y="360011"/>
                  </a:lnTo>
                  <a:lnTo>
                    <a:pt x="976971" y="360011"/>
                  </a:lnTo>
                  <a:lnTo>
                    <a:pt x="966466" y="360011"/>
                  </a:lnTo>
                  <a:lnTo>
                    <a:pt x="955961" y="360011"/>
                  </a:lnTo>
                  <a:lnTo>
                    <a:pt x="945456" y="360011"/>
                  </a:lnTo>
                  <a:lnTo>
                    <a:pt x="934951" y="360011"/>
                  </a:lnTo>
                  <a:lnTo>
                    <a:pt x="924446" y="360011"/>
                  </a:lnTo>
                  <a:lnTo>
                    <a:pt x="913941" y="360011"/>
                  </a:lnTo>
                  <a:lnTo>
                    <a:pt x="903436" y="360011"/>
                  </a:lnTo>
                  <a:lnTo>
                    <a:pt x="892931" y="360011"/>
                  </a:lnTo>
                  <a:lnTo>
                    <a:pt x="882426" y="360011"/>
                  </a:lnTo>
                  <a:lnTo>
                    <a:pt x="871921" y="360011"/>
                  </a:lnTo>
                  <a:lnTo>
                    <a:pt x="861415" y="360011"/>
                  </a:lnTo>
                  <a:lnTo>
                    <a:pt x="850910" y="360011"/>
                  </a:lnTo>
                  <a:lnTo>
                    <a:pt x="840405" y="360011"/>
                  </a:lnTo>
                  <a:lnTo>
                    <a:pt x="829900" y="360011"/>
                  </a:lnTo>
                  <a:lnTo>
                    <a:pt x="819395" y="360011"/>
                  </a:lnTo>
                  <a:lnTo>
                    <a:pt x="808890" y="360011"/>
                  </a:lnTo>
                  <a:lnTo>
                    <a:pt x="798385" y="360011"/>
                  </a:lnTo>
                  <a:lnTo>
                    <a:pt x="787880" y="360011"/>
                  </a:lnTo>
                  <a:lnTo>
                    <a:pt x="777375" y="360011"/>
                  </a:lnTo>
                  <a:lnTo>
                    <a:pt x="766870" y="360011"/>
                  </a:lnTo>
                  <a:lnTo>
                    <a:pt x="756365" y="360011"/>
                  </a:lnTo>
                  <a:lnTo>
                    <a:pt x="745860" y="360011"/>
                  </a:lnTo>
                  <a:lnTo>
                    <a:pt x="735355" y="360011"/>
                  </a:lnTo>
                  <a:lnTo>
                    <a:pt x="724850" y="360011"/>
                  </a:lnTo>
                  <a:lnTo>
                    <a:pt x="714344" y="360011"/>
                  </a:lnTo>
                  <a:lnTo>
                    <a:pt x="703839" y="360011"/>
                  </a:lnTo>
                  <a:lnTo>
                    <a:pt x="693334" y="360011"/>
                  </a:lnTo>
                  <a:lnTo>
                    <a:pt x="682829" y="360011"/>
                  </a:lnTo>
                  <a:lnTo>
                    <a:pt x="672324" y="360011"/>
                  </a:lnTo>
                  <a:lnTo>
                    <a:pt x="661819" y="360011"/>
                  </a:lnTo>
                  <a:lnTo>
                    <a:pt x="651314" y="360011"/>
                  </a:lnTo>
                  <a:lnTo>
                    <a:pt x="640809" y="360011"/>
                  </a:lnTo>
                  <a:lnTo>
                    <a:pt x="630304" y="360011"/>
                  </a:lnTo>
                  <a:lnTo>
                    <a:pt x="619799" y="360011"/>
                  </a:lnTo>
                  <a:lnTo>
                    <a:pt x="609294" y="360011"/>
                  </a:lnTo>
                  <a:lnTo>
                    <a:pt x="598789" y="360011"/>
                  </a:lnTo>
                  <a:lnTo>
                    <a:pt x="588284" y="360011"/>
                  </a:lnTo>
                  <a:lnTo>
                    <a:pt x="577779" y="360011"/>
                  </a:lnTo>
                  <a:lnTo>
                    <a:pt x="567273" y="360011"/>
                  </a:lnTo>
                  <a:lnTo>
                    <a:pt x="556768" y="360011"/>
                  </a:lnTo>
                  <a:lnTo>
                    <a:pt x="546263" y="360011"/>
                  </a:lnTo>
                  <a:lnTo>
                    <a:pt x="535758" y="360011"/>
                  </a:lnTo>
                  <a:lnTo>
                    <a:pt x="525253" y="360011"/>
                  </a:lnTo>
                  <a:lnTo>
                    <a:pt x="514748" y="360011"/>
                  </a:lnTo>
                  <a:lnTo>
                    <a:pt x="504243" y="360011"/>
                  </a:lnTo>
                  <a:lnTo>
                    <a:pt x="493738" y="360011"/>
                  </a:lnTo>
                  <a:lnTo>
                    <a:pt x="483233" y="360011"/>
                  </a:lnTo>
                  <a:lnTo>
                    <a:pt x="472728" y="360011"/>
                  </a:lnTo>
                  <a:lnTo>
                    <a:pt x="462223" y="360011"/>
                  </a:lnTo>
                  <a:lnTo>
                    <a:pt x="451718" y="360011"/>
                  </a:lnTo>
                  <a:lnTo>
                    <a:pt x="441213" y="360011"/>
                  </a:lnTo>
                  <a:lnTo>
                    <a:pt x="430707" y="360011"/>
                  </a:lnTo>
                  <a:lnTo>
                    <a:pt x="420202" y="360011"/>
                  </a:lnTo>
                  <a:lnTo>
                    <a:pt x="409697" y="360011"/>
                  </a:lnTo>
                  <a:lnTo>
                    <a:pt x="399192" y="360011"/>
                  </a:lnTo>
                  <a:lnTo>
                    <a:pt x="388687" y="360011"/>
                  </a:lnTo>
                  <a:lnTo>
                    <a:pt x="378182" y="360011"/>
                  </a:lnTo>
                  <a:lnTo>
                    <a:pt x="367677" y="360011"/>
                  </a:lnTo>
                  <a:lnTo>
                    <a:pt x="357172" y="360011"/>
                  </a:lnTo>
                  <a:lnTo>
                    <a:pt x="346667" y="360011"/>
                  </a:lnTo>
                  <a:lnTo>
                    <a:pt x="336162" y="360011"/>
                  </a:lnTo>
                  <a:lnTo>
                    <a:pt x="325657" y="360011"/>
                  </a:lnTo>
                  <a:lnTo>
                    <a:pt x="315152" y="360011"/>
                  </a:lnTo>
                  <a:lnTo>
                    <a:pt x="304647" y="360011"/>
                  </a:lnTo>
                  <a:lnTo>
                    <a:pt x="294142" y="360011"/>
                  </a:lnTo>
                  <a:lnTo>
                    <a:pt x="283636" y="360011"/>
                  </a:lnTo>
                  <a:lnTo>
                    <a:pt x="273131" y="360011"/>
                  </a:lnTo>
                  <a:lnTo>
                    <a:pt x="262626" y="360011"/>
                  </a:lnTo>
                  <a:lnTo>
                    <a:pt x="252121" y="360011"/>
                  </a:lnTo>
                  <a:lnTo>
                    <a:pt x="241616" y="360011"/>
                  </a:lnTo>
                  <a:lnTo>
                    <a:pt x="231111" y="360011"/>
                  </a:lnTo>
                  <a:lnTo>
                    <a:pt x="220606" y="360011"/>
                  </a:lnTo>
                  <a:lnTo>
                    <a:pt x="210101" y="360011"/>
                  </a:lnTo>
                  <a:lnTo>
                    <a:pt x="199596" y="360011"/>
                  </a:lnTo>
                  <a:lnTo>
                    <a:pt x="189091" y="360011"/>
                  </a:lnTo>
                  <a:lnTo>
                    <a:pt x="178586" y="360011"/>
                  </a:lnTo>
                  <a:lnTo>
                    <a:pt x="168081" y="360011"/>
                  </a:lnTo>
                  <a:lnTo>
                    <a:pt x="157576" y="360011"/>
                  </a:lnTo>
                  <a:lnTo>
                    <a:pt x="147071" y="360011"/>
                  </a:lnTo>
                  <a:lnTo>
                    <a:pt x="136565" y="360011"/>
                  </a:lnTo>
                  <a:lnTo>
                    <a:pt x="126060" y="360011"/>
                  </a:lnTo>
                  <a:lnTo>
                    <a:pt x="115555" y="360011"/>
                  </a:lnTo>
                  <a:lnTo>
                    <a:pt x="105050" y="360011"/>
                  </a:lnTo>
                  <a:lnTo>
                    <a:pt x="94545" y="360011"/>
                  </a:lnTo>
                  <a:lnTo>
                    <a:pt x="84040" y="360011"/>
                  </a:lnTo>
                  <a:lnTo>
                    <a:pt x="73535" y="360011"/>
                  </a:lnTo>
                  <a:lnTo>
                    <a:pt x="63030" y="360011"/>
                  </a:lnTo>
                  <a:lnTo>
                    <a:pt x="52525" y="360011"/>
                  </a:lnTo>
                  <a:lnTo>
                    <a:pt x="42020" y="360011"/>
                  </a:lnTo>
                  <a:lnTo>
                    <a:pt x="31515" y="360011"/>
                  </a:lnTo>
                  <a:lnTo>
                    <a:pt x="21010" y="360011"/>
                  </a:lnTo>
                  <a:lnTo>
                    <a:pt x="10505" y="360011"/>
                  </a:lnTo>
                  <a:lnTo>
                    <a:pt x="0" y="360011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l246">
              <a:extLst>
                <a:ext uri="{FF2B5EF4-FFF2-40B4-BE49-F238E27FC236}">
                  <a16:creationId xmlns:a16="http://schemas.microsoft.com/office/drawing/2014/main" id="{174E78EB-2371-E445-945F-4DB1977E3696}"/>
                </a:ext>
              </a:extLst>
            </p:cNvPr>
            <p:cNvSpPr/>
            <p:nvPr/>
          </p:nvSpPr>
          <p:spPr>
            <a:xfrm>
              <a:off x="2123862" y="4960089"/>
              <a:ext cx="3330108" cy="354713"/>
            </a:xfrm>
            <a:custGeom>
              <a:avLst/>
              <a:gdLst/>
              <a:ahLst/>
              <a:cxnLst/>
              <a:rect l="0" t="0" r="0" b="0"/>
              <a:pathLst>
                <a:path w="3330108" h="354713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247">
              <a:extLst>
                <a:ext uri="{FF2B5EF4-FFF2-40B4-BE49-F238E27FC236}">
                  <a16:creationId xmlns:a16="http://schemas.microsoft.com/office/drawing/2014/main" id="{BA67DA8B-375D-A548-8E79-18D396D3B7B1}"/>
                </a:ext>
              </a:extLst>
            </p:cNvPr>
            <p:cNvSpPr/>
            <p:nvPr/>
          </p:nvSpPr>
          <p:spPr>
            <a:xfrm>
              <a:off x="412846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2" name="tx248">
              <a:extLst>
                <a:ext uri="{FF2B5EF4-FFF2-40B4-BE49-F238E27FC236}">
                  <a16:creationId xmlns:a16="http://schemas.microsoft.com/office/drawing/2014/main" id="{7D1856E0-5ACC-274F-949B-18F9EB58BAF3}"/>
                </a:ext>
              </a:extLst>
            </p:cNvPr>
            <p:cNvSpPr/>
            <p:nvPr/>
          </p:nvSpPr>
          <p:spPr>
            <a:xfrm>
              <a:off x="32608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3" name="tx249">
              <a:extLst>
                <a:ext uri="{FF2B5EF4-FFF2-40B4-BE49-F238E27FC236}">
                  <a16:creationId xmlns:a16="http://schemas.microsoft.com/office/drawing/2014/main" id="{1FE1920A-EB40-9442-A701-771653BAFE68}"/>
                </a:ext>
              </a:extLst>
            </p:cNvPr>
            <p:cNvSpPr/>
            <p:nvPr/>
          </p:nvSpPr>
          <p:spPr>
            <a:xfrm>
              <a:off x="454840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4" name="tx250">
              <a:extLst>
                <a:ext uri="{FF2B5EF4-FFF2-40B4-BE49-F238E27FC236}">
                  <a16:creationId xmlns:a16="http://schemas.microsoft.com/office/drawing/2014/main" id="{9418BD1F-4EE8-E747-ADA1-159CE0612573}"/>
                </a:ext>
              </a:extLst>
            </p:cNvPr>
            <p:cNvSpPr/>
            <p:nvPr/>
          </p:nvSpPr>
          <p:spPr>
            <a:xfrm>
              <a:off x="41246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5" name="tx251">
              <a:extLst>
                <a:ext uri="{FF2B5EF4-FFF2-40B4-BE49-F238E27FC236}">
                  <a16:creationId xmlns:a16="http://schemas.microsoft.com/office/drawing/2014/main" id="{E4A687B5-B216-7E4D-8A7F-2FD1C6B0E2AF}"/>
                </a:ext>
              </a:extLst>
            </p:cNvPr>
            <p:cNvSpPr/>
            <p:nvPr/>
          </p:nvSpPr>
          <p:spPr>
            <a:xfrm>
              <a:off x="304681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6" name="tx252">
              <a:extLst>
                <a:ext uri="{FF2B5EF4-FFF2-40B4-BE49-F238E27FC236}">
                  <a16:creationId xmlns:a16="http://schemas.microsoft.com/office/drawing/2014/main" id="{7DC0470E-0EA0-584B-AB67-DAC005F94DE7}"/>
                </a:ext>
              </a:extLst>
            </p:cNvPr>
            <p:cNvSpPr/>
            <p:nvPr/>
          </p:nvSpPr>
          <p:spPr>
            <a:xfrm>
              <a:off x="280801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7" name="tx253">
              <a:extLst>
                <a:ext uri="{FF2B5EF4-FFF2-40B4-BE49-F238E27FC236}">
                  <a16:creationId xmlns:a16="http://schemas.microsoft.com/office/drawing/2014/main" id="{9119479A-CC39-8B4A-A7D7-F7BA39778A4F}"/>
                </a:ext>
              </a:extLst>
            </p:cNvPr>
            <p:cNvSpPr/>
            <p:nvPr/>
          </p:nvSpPr>
          <p:spPr>
            <a:xfrm>
              <a:off x="314062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8" name="tx254">
              <a:extLst>
                <a:ext uri="{FF2B5EF4-FFF2-40B4-BE49-F238E27FC236}">
                  <a16:creationId xmlns:a16="http://schemas.microsoft.com/office/drawing/2014/main" id="{B30882C5-0121-8847-A4D9-9FC9B3B4977F}"/>
                </a:ext>
              </a:extLst>
            </p:cNvPr>
            <p:cNvSpPr/>
            <p:nvPr/>
          </p:nvSpPr>
          <p:spPr>
            <a:xfrm>
              <a:off x="341540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9" name="tx255">
              <a:extLst>
                <a:ext uri="{FF2B5EF4-FFF2-40B4-BE49-F238E27FC236}">
                  <a16:creationId xmlns:a16="http://schemas.microsoft.com/office/drawing/2014/main" id="{016A9759-4B2F-D046-A4AC-E724F41CDA2C}"/>
                </a:ext>
              </a:extLst>
            </p:cNvPr>
            <p:cNvSpPr/>
            <p:nvPr/>
          </p:nvSpPr>
          <p:spPr>
            <a:xfrm>
              <a:off x="376763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0" name="tx256">
              <a:extLst>
                <a:ext uri="{FF2B5EF4-FFF2-40B4-BE49-F238E27FC236}">
                  <a16:creationId xmlns:a16="http://schemas.microsoft.com/office/drawing/2014/main" id="{D2A3EBD4-18FC-9D42-9EFD-7749C0B8E700}"/>
                </a:ext>
              </a:extLst>
            </p:cNvPr>
            <p:cNvSpPr/>
            <p:nvPr/>
          </p:nvSpPr>
          <p:spPr>
            <a:xfrm>
              <a:off x="490894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1" name="tx257">
              <a:extLst>
                <a:ext uri="{FF2B5EF4-FFF2-40B4-BE49-F238E27FC236}">
                  <a16:creationId xmlns:a16="http://schemas.microsoft.com/office/drawing/2014/main" id="{A84CEF03-56FE-AB44-90EB-D6AAA3B06C68}"/>
                </a:ext>
              </a:extLst>
            </p:cNvPr>
            <p:cNvSpPr/>
            <p:nvPr/>
          </p:nvSpPr>
          <p:spPr>
            <a:xfrm>
              <a:off x="405026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2" name="tx258">
              <a:extLst>
                <a:ext uri="{FF2B5EF4-FFF2-40B4-BE49-F238E27FC236}">
                  <a16:creationId xmlns:a16="http://schemas.microsoft.com/office/drawing/2014/main" id="{71BE0605-D871-D649-A878-6CE1A1F20F07}"/>
                </a:ext>
              </a:extLst>
            </p:cNvPr>
            <p:cNvSpPr/>
            <p:nvPr/>
          </p:nvSpPr>
          <p:spPr>
            <a:xfrm>
              <a:off x="283030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3" name="tx259">
              <a:extLst>
                <a:ext uri="{FF2B5EF4-FFF2-40B4-BE49-F238E27FC236}">
                  <a16:creationId xmlns:a16="http://schemas.microsoft.com/office/drawing/2014/main" id="{5EABB063-7FAD-DA43-903D-14701DBBAF04}"/>
                </a:ext>
              </a:extLst>
            </p:cNvPr>
            <p:cNvSpPr/>
            <p:nvPr/>
          </p:nvSpPr>
          <p:spPr>
            <a:xfrm>
              <a:off x="333772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4" name="tx260">
              <a:extLst>
                <a:ext uri="{FF2B5EF4-FFF2-40B4-BE49-F238E27FC236}">
                  <a16:creationId xmlns:a16="http://schemas.microsoft.com/office/drawing/2014/main" id="{9891BE5F-0384-2D4F-A60D-5114A4C78C50}"/>
                </a:ext>
              </a:extLst>
            </p:cNvPr>
            <p:cNvSpPr/>
            <p:nvPr/>
          </p:nvSpPr>
          <p:spPr>
            <a:xfrm>
              <a:off x="30434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5" name="tx261">
              <a:extLst>
                <a:ext uri="{FF2B5EF4-FFF2-40B4-BE49-F238E27FC236}">
                  <a16:creationId xmlns:a16="http://schemas.microsoft.com/office/drawing/2014/main" id="{2562FF43-A587-7C40-BBA9-6C29EA160D9E}"/>
                </a:ext>
              </a:extLst>
            </p:cNvPr>
            <p:cNvSpPr/>
            <p:nvPr/>
          </p:nvSpPr>
          <p:spPr>
            <a:xfrm>
              <a:off x="33463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6" name="tx262">
              <a:extLst>
                <a:ext uri="{FF2B5EF4-FFF2-40B4-BE49-F238E27FC236}">
                  <a16:creationId xmlns:a16="http://schemas.microsoft.com/office/drawing/2014/main" id="{BCAD7003-9ECB-4A4B-AC3C-B40B2C881F59}"/>
                </a:ext>
              </a:extLst>
            </p:cNvPr>
            <p:cNvSpPr/>
            <p:nvPr/>
          </p:nvSpPr>
          <p:spPr>
            <a:xfrm>
              <a:off x="412121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7" name="tx263">
              <a:extLst>
                <a:ext uri="{FF2B5EF4-FFF2-40B4-BE49-F238E27FC236}">
                  <a16:creationId xmlns:a16="http://schemas.microsoft.com/office/drawing/2014/main" id="{ABDB5CC4-3D9A-5041-9CA1-7E92ED47E571}"/>
                </a:ext>
              </a:extLst>
            </p:cNvPr>
            <p:cNvSpPr/>
            <p:nvPr/>
          </p:nvSpPr>
          <p:spPr>
            <a:xfrm>
              <a:off x="35888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8" name="tx264">
              <a:extLst>
                <a:ext uri="{FF2B5EF4-FFF2-40B4-BE49-F238E27FC236}">
                  <a16:creationId xmlns:a16="http://schemas.microsoft.com/office/drawing/2014/main" id="{1EA14C62-E7B7-5E4C-B2EB-365637F8342A}"/>
                </a:ext>
              </a:extLst>
            </p:cNvPr>
            <p:cNvSpPr/>
            <p:nvPr/>
          </p:nvSpPr>
          <p:spPr>
            <a:xfrm>
              <a:off x="385828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9" name="tx265">
              <a:extLst>
                <a:ext uri="{FF2B5EF4-FFF2-40B4-BE49-F238E27FC236}">
                  <a16:creationId xmlns:a16="http://schemas.microsoft.com/office/drawing/2014/main" id="{8E67F782-6059-7941-94E6-A948FDFFCD73}"/>
                </a:ext>
              </a:extLst>
            </p:cNvPr>
            <p:cNvSpPr/>
            <p:nvPr/>
          </p:nvSpPr>
          <p:spPr>
            <a:xfrm>
              <a:off x="429384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0" name="tx266">
              <a:extLst>
                <a:ext uri="{FF2B5EF4-FFF2-40B4-BE49-F238E27FC236}">
                  <a16:creationId xmlns:a16="http://schemas.microsoft.com/office/drawing/2014/main" id="{4387FC2E-75D1-B848-A2D3-5BEF68EE4FB1}"/>
                </a:ext>
              </a:extLst>
            </p:cNvPr>
            <p:cNvSpPr/>
            <p:nvPr/>
          </p:nvSpPr>
          <p:spPr>
            <a:xfrm>
              <a:off x="35005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1" name="tx267">
              <a:extLst>
                <a:ext uri="{FF2B5EF4-FFF2-40B4-BE49-F238E27FC236}">
                  <a16:creationId xmlns:a16="http://schemas.microsoft.com/office/drawing/2014/main" id="{0286C268-6421-4945-B800-30FFDC992C2B}"/>
                </a:ext>
              </a:extLst>
            </p:cNvPr>
            <p:cNvSpPr/>
            <p:nvPr/>
          </p:nvSpPr>
          <p:spPr>
            <a:xfrm>
              <a:off x="2766588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2" name="tx268">
              <a:extLst>
                <a:ext uri="{FF2B5EF4-FFF2-40B4-BE49-F238E27FC236}">
                  <a16:creationId xmlns:a16="http://schemas.microsoft.com/office/drawing/2014/main" id="{B3CBC77A-D1E3-254D-AA07-81D4D9327242}"/>
                </a:ext>
              </a:extLst>
            </p:cNvPr>
            <p:cNvSpPr/>
            <p:nvPr/>
          </p:nvSpPr>
          <p:spPr>
            <a:xfrm>
              <a:off x="369159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3" name="tx269">
              <a:extLst>
                <a:ext uri="{FF2B5EF4-FFF2-40B4-BE49-F238E27FC236}">
                  <a16:creationId xmlns:a16="http://schemas.microsoft.com/office/drawing/2014/main" id="{ED9E6440-8C3A-6041-AB24-D69592FED92F}"/>
                </a:ext>
              </a:extLst>
            </p:cNvPr>
            <p:cNvSpPr/>
            <p:nvPr/>
          </p:nvSpPr>
          <p:spPr>
            <a:xfrm>
              <a:off x="335012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4" name="tx270">
              <a:extLst>
                <a:ext uri="{FF2B5EF4-FFF2-40B4-BE49-F238E27FC236}">
                  <a16:creationId xmlns:a16="http://schemas.microsoft.com/office/drawing/2014/main" id="{DCD1A625-6B9F-3245-A848-1775AD5AAF61}"/>
                </a:ext>
              </a:extLst>
            </p:cNvPr>
            <p:cNvSpPr/>
            <p:nvPr/>
          </p:nvSpPr>
          <p:spPr>
            <a:xfrm>
              <a:off x="385055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5" name="tx271">
              <a:extLst>
                <a:ext uri="{FF2B5EF4-FFF2-40B4-BE49-F238E27FC236}">
                  <a16:creationId xmlns:a16="http://schemas.microsoft.com/office/drawing/2014/main" id="{6C04AC06-5B18-2543-A593-6F9070B8EA12}"/>
                </a:ext>
              </a:extLst>
            </p:cNvPr>
            <p:cNvSpPr/>
            <p:nvPr/>
          </p:nvSpPr>
          <p:spPr>
            <a:xfrm>
              <a:off x="3847311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6" name="tx272">
              <a:extLst>
                <a:ext uri="{FF2B5EF4-FFF2-40B4-BE49-F238E27FC236}">
                  <a16:creationId xmlns:a16="http://schemas.microsoft.com/office/drawing/2014/main" id="{546FB650-5F06-FD49-AC4D-E9242D23B375}"/>
                </a:ext>
              </a:extLst>
            </p:cNvPr>
            <p:cNvSpPr/>
            <p:nvPr/>
          </p:nvSpPr>
          <p:spPr>
            <a:xfrm>
              <a:off x="359670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7" name="tx273">
              <a:extLst>
                <a:ext uri="{FF2B5EF4-FFF2-40B4-BE49-F238E27FC236}">
                  <a16:creationId xmlns:a16="http://schemas.microsoft.com/office/drawing/2014/main" id="{31428E37-6885-0D42-8940-FECC7EF86CF1}"/>
                </a:ext>
              </a:extLst>
            </p:cNvPr>
            <p:cNvSpPr/>
            <p:nvPr/>
          </p:nvSpPr>
          <p:spPr>
            <a:xfrm>
              <a:off x="279190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8" name="tx274">
              <a:extLst>
                <a:ext uri="{FF2B5EF4-FFF2-40B4-BE49-F238E27FC236}">
                  <a16:creationId xmlns:a16="http://schemas.microsoft.com/office/drawing/2014/main" id="{E18EEADD-F549-5245-A19A-B75584C3779C}"/>
                </a:ext>
              </a:extLst>
            </p:cNvPr>
            <p:cNvSpPr/>
            <p:nvPr/>
          </p:nvSpPr>
          <p:spPr>
            <a:xfrm>
              <a:off x="294834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9" name="tx275">
              <a:extLst>
                <a:ext uri="{FF2B5EF4-FFF2-40B4-BE49-F238E27FC236}">
                  <a16:creationId xmlns:a16="http://schemas.microsoft.com/office/drawing/2014/main" id="{AF0F5522-8E4C-0B4E-AADD-E6B9C6C7EA25}"/>
                </a:ext>
              </a:extLst>
            </p:cNvPr>
            <p:cNvSpPr/>
            <p:nvPr/>
          </p:nvSpPr>
          <p:spPr>
            <a:xfrm>
              <a:off x="459962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0" name="tx276">
              <a:extLst>
                <a:ext uri="{FF2B5EF4-FFF2-40B4-BE49-F238E27FC236}">
                  <a16:creationId xmlns:a16="http://schemas.microsoft.com/office/drawing/2014/main" id="{E3900C83-1CDC-E74E-AD54-F0551D5A3D13}"/>
                </a:ext>
              </a:extLst>
            </p:cNvPr>
            <p:cNvSpPr/>
            <p:nvPr/>
          </p:nvSpPr>
          <p:spPr>
            <a:xfrm>
              <a:off x="348135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1" name="pg277">
              <a:extLst>
                <a:ext uri="{FF2B5EF4-FFF2-40B4-BE49-F238E27FC236}">
                  <a16:creationId xmlns:a16="http://schemas.microsoft.com/office/drawing/2014/main" id="{B4375F5F-27C9-A54F-A54A-81F6E69EE99B}"/>
                </a:ext>
              </a:extLst>
            </p:cNvPr>
            <p:cNvSpPr/>
            <p:nvPr/>
          </p:nvSpPr>
          <p:spPr>
            <a:xfrm>
              <a:off x="1934771" y="5431995"/>
              <a:ext cx="3014955" cy="415446"/>
            </a:xfrm>
            <a:custGeom>
              <a:avLst/>
              <a:gdLst/>
              <a:ahLst/>
              <a:cxnLst/>
              <a:rect l="0" t="0" r="0" b="0"/>
              <a:pathLst>
                <a:path w="3014955" h="415446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  <a:lnTo>
                    <a:pt x="3014955" y="415446"/>
                  </a:lnTo>
                  <a:lnTo>
                    <a:pt x="3004450" y="415446"/>
                  </a:lnTo>
                  <a:lnTo>
                    <a:pt x="2993945" y="415446"/>
                  </a:lnTo>
                  <a:lnTo>
                    <a:pt x="2983440" y="415446"/>
                  </a:lnTo>
                  <a:lnTo>
                    <a:pt x="2972935" y="415446"/>
                  </a:lnTo>
                  <a:lnTo>
                    <a:pt x="2962430" y="415446"/>
                  </a:lnTo>
                  <a:lnTo>
                    <a:pt x="2951925" y="415446"/>
                  </a:lnTo>
                  <a:lnTo>
                    <a:pt x="2941420" y="415446"/>
                  </a:lnTo>
                  <a:lnTo>
                    <a:pt x="2930915" y="415446"/>
                  </a:lnTo>
                  <a:lnTo>
                    <a:pt x="2920410" y="415446"/>
                  </a:lnTo>
                  <a:lnTo>
                    <a:pt x="2909905" y="415446"/>
                  </a:lnTo>
                  <a:lnTo>
                    <a:pt x="2899400" y="415446"/>
                  </a:lnTo>
                  <a:lnTo>
                    <a:pt x="2888895" y="415446"/>
                  </a:lnTo>
                  <a:lnTo>
                    <a:pt x="2878389" y="415446"/>
                  </a:lnTo>
                  <a:lnTo>
                    <a:pt x="2867884" y="415446"/>
                  </a:lnTo>
                  <a:lnTo>
                    <a:pt x="2857379" y="415446"/>
                  </a:lnTo>
                  <a:lnTo>
                    <a:pt x="2846874" y="415446"/>
                  </a:lnTo>
                  <a:lnTo>
                    <a:pt x="2836369" y="415446"/>
                  </a:lnTo>
                  <a:lnTo>
                    <a:pt x="2825864" y="415446"/>
                  </a:lnTo>
                  <a:lnTo>
                    <a:pt x="2815359" y="415446"/>
                  </a:lnTo>
                  <a:lnTo>
                    <a:pt x="2804854" y="415446"/>
                  </a:lnTo>
                  <a:lnTo>
                    <a:pt x="2794349" y="415446"/>
                  </a:lnTo>
                  <a:lnTo>
                    <a:pt x="2783844" y="415446"/>
                  </a:lnTo>
                  <a:lnTo>
                    <a:pt x="2773339" y="415446"/>
                  </a:lnTo>
                  <a:lnTo>
                    <a:pt x="2762834" y="415446"/>
                  </a:lnTo>
                  <a:lnTo>
                    <a:pt x="2752329" y="415446"/>
                  </a:lnTo>
                  <a:lnTo>
                    <a:pt x="2741824" y="415446"/>
                  </a:lnTo>
                  <a:lnTo>
                    <a:pt x="2731318" y="415446"/>
                  </a:lnTo>
                  <a:lnTo>
                    <a:pt x="2720813" y="415446"/>
                  </a:lnTo>
                  <a:lnTo>
                    <a:pt x="2710308" y="415446"/>
                  </a:lnTo>
                  <a:lnTo>
                    <a:pt x="2699803" y="415446"/>
                  </a:lnTo>
                  <a:lnTo>
                    <a:pt x="2689298" y="415446"/>
                  </a:lnTo>
                  <a:lnTo>
                    <a:pt x="2678793" y="415446"/>
                  </a:lnTo>
                  <a:lnTo>
                    <a:pt x="2668288" y="415446"/>
                  </a:lnTo>
                  <a:lnTo>
                    <a:pt x="2657783" y="415446"/>
                  </a:lnTo>
                  <a:lnTo>
                    <a:pt x="2647278" y="415446"/>
                  </a:lnTo>
                  <a:lnTo>
                    <a:pt x="2636773" y="415446"/>
                  </a:lnTo>
                  <a:lnTo>
                    <a:pt x="2626268" y="415446"/>
                  </a:lnTo>
                  <a:lnTo>
                    <a:pt x="2615763" y="415446"/>
                  </a:lnTo>
                  <a:lnTo>
                    <a:pt x="2605258" y="415446"/>
                  </a:lnTo>
                  <a:lnTo>
                    <a:pt x="2594752" y="415446"/>
                  </a:lnTo>
                  <a:lnTo>
                    <a:pt x="2584247" y="415446"/>
                  </a:lnTo>
                  <a:lnTo>
                    <a:pt x="2573742" y="415446"/>
                  </a:lnTo>
                  <a:lnTo>
                    <a:pt x="2563237" y="415446"/>
                  </a:lnTo>
                  <a:lnTo>
                    <a:pt x="2552732" y="415446"/>
                  </a:lnTo>
                  <a:lnTo>
                    <a:pt x="2542227" y="415446"/>
                  </a:lnTo>
                  <a:lnTo>
                    <a:pt x="2531722" y="415446"/>
                  </a:lnTo>
                  <a:lnTo>
                    <a:pt x="2521217" y="415446"/>
                  </a:lnTo>
                  <a:lnTo>
                    <a:pt x="2510712" y="415446"/>
                  </a:lnTo>
                  <a:lnTo>
                    <a:pt x="2500207" y="415446"/>
                  </a:lnTo>
                  <a:lnTo>
                    <a:pt x="2489702" y="415446"/>
                  </a:lnTo>
                  <a:lnTo>
                    <a:pt x="2479197" y="415446"/>
                  </a:lnTo>
                  <a:lnTo>
                    <a:pt x="2468692" y="415446"/>
                  </a:lnTo>
                  <a:lnTo>
                    <a:pt x="2458187" y="415446"/>
                  </a:lnTo>
                  <a:lnTo>
                    <a:pt x="2447681" y="415446"/>
                  </a:lnTo>
                  <a:lnTo>
                    <a:pt x="2437176" y="415446"/>
                  </a:lnTo>
                  <a:lnTo>
                    <a:pt x="2426671" y="415446"/>
                  </a:lnTo>
                  <a:lnTo>
                    <a:pt x="2416166" y="415446"/>
                  </a:lnTo>
                  <a:lnTo>
                    <a:pt x="2405661" y="415446"/>
                  </a:lnTo>
                  <a:lnTo>
                    <a:pt x="2395156" y="415446"/>
                  </a:lnTo>
                  <a:lnTo>
                    <a:pt x="2384651" y="415446"/>
                  </a:lnTo>
                  <a:lnTo>
                    <a:pt x="2374146" y="415446"/>
                  </a:lnTo>
                  <a:lnTo>
                    <a:pt x="2363641" y="415446"/>
                  </a:lnTo>
                  <a:lnTo>
                    <a:pt x="2353136" y="415446"/>
                  </a:lnTo>
                  <a:lnTo>
                    <a:pt x="2342631" y="415446"/>
                  </a:lnTo>
                  <a:lnTo>
                    <a:pt x="2332126" y="415446"/>
                  </a:lnTo>
                  <a:lnTo>
                    <a:pt x="2321621" y="415446"/>
                  </a:lnTo>
                  <a:lnTo>
                    <a:pt x="2311116" y="415446"/>
                  </a:lnTo>
                  <a:lnTo>
                    <a:pt x="2300610" y="415446"/>
                  </a:lnTo>
                  <a:lnTo>
                    <a:pt x="2290105" y="415446"/>
                  </a:lnTo>
                  <a:lnTo>
                    <a:pt x="2279600" y="415446"/>
                  </a:lnTo>
                  <a:lnTo>
                    <a:pt x="2269095" y="415446"/>
                  </a:lnTo>
                  <a:lnTo>
                    <a:pt x="2258590" y="415446"/>
                  </a:lnTo>
                  <a:lnTo>
                    <a:pt x="2248085" y="415446"/>
                  </a:lnTo>
                  <a:lnTo>
                    <a:pt x="2237580" y="415446"/>
                  </a:lnTo>
                  <a:lnTo>
                    <a:pt x="2227075" y="415446"/>
                  </a:lnTo>
                  <a:lnTo>
                    <a:pt x="2216570" y="415446"/>
                  </a:lnTo>
                  <a:lnTo>
                    <a:pt x="2206065" y="415446"/>
                  </a:lnTo>
                  <a:lnTo>
                    <a:pt x="2195560" y="415446"/>
                  </a:lnTo>
                  <a:lnTo>
                    <a:pt x="2185055" y="415446"/>
                  </a:lnTo>
                  <a:lnTo>
                    <a:pt x="2174550" y="415446"/>
                  </a:lnTo>
                  <a:lnTo>
                    <a:pt x="2164045" y="415446"/>
                  </a:lnTo>
                  <a:lnTo>
                    <a:pt x="2153539" y="415446"/>
                  </a:lnTo>
                  <a:lnTo>
                    <a:pt x="2143034" y="415446"/>
                  </a:lnTo>
                  <a:lnTo>
                    <a:pt x="2132529" y="415446"/>
                  </a:lnTo>
                  <a:lnTo>
                    <a:pt x="2122024" y="415446"/>
                  </a:lnTo>
                  <a:lnTo>
                    <a:pt x="2111519" y="415446"/>
                  </a:lnTo>
                  <a:lnTo>
                    <a:pt x="2101014" y="415446"/>
                  </a:lnTo>
                  <a:lnTo>
                    <a:pt x="2090509" y="415446"/>
                  </a:lnTo>
                  <a:lnTo>
                    <a:pt x="2080004" y="415446"/>
                  </a:lnTo>
                  <a:lnTo>
                    <a:pt x="2069499" y="415446"/>
                  </a:lnTo>
                  <a:lnTo>
                    <a:pt x="2058994" y="415446"/>
                  </a:lnTo>
                  <a:lnTo>
                    <a:pt x="2048489" y="415446"/>
                  </a:lnTo>
                  <a:lnTo>
                    <a:pt x="2037984" y="415446"/>
                  </a:lnTo>
                  <a:lnTo>
                    <a:pt x="2027479" y="415446"/>
                  </a:lnTo>
                  <a:lnTo>
                    <a:pt x="2016973" y="415446"/>
                  </a:lnTo>
                  <a:lnTo>
                    <a:pt x="2006468" y="415446"/>
                  </a:lnTo>
                  <a:lnTo>
                    <a:pt x="1995963" y="415446"/>
                  </a:lnTo>
                  <a:lnTo>
                    <a:pt x="1985458" y="415446"/>
                  </a:lnTo>
                  <a:lnTo>
                    <a:pt x="1974953" y="415446"/>
                  </a:lnTo>
                  <a:lnTo>
                    <a:pt x="1964448" y="415446"/>
                  </a:lnTo>
                  <a:lnTo>
                    <a:pt x="1953943" y="415446"/>
                  </a:lnTo>
                  <a:lnTo>
                    <a:pt x="1943438" y="415446"/>
                  </a:lnTo>
                  <a:lnTo>
                    <a:pt x="1932933" y="415446"/>
                  </a:lnTo>
                  <a:lnTo>
                    <a:pt x="1922428" y="415446"/>
                  </a:lnTo>
                  <a:lnTo>
                    <a:pt x="1911923" y="415446"/>
                  </a:lnTo>
                  <a:lnTo>
                    <a:pt x="1901418" y="415446"/>
                  </a:lnTo>
                  <a:lnTo>
                    <a:pt x="1890913" y="415446"/>
                  </a:lnTo>
                  <a:lnTo>
                    <a:pt x="1880408" y="415446"/>
                  </a:lnTo>
                  <a:lnTo>
                    <a:pt x="1869902" y="415446"/>
                  </a:lnTo>
                  <a:lnTo>
                    <a:pt x="1859397" y="415446"/>
                  </a:lnTo>
                  <a:lnTo>
                    <a:pt x="1848892" y="415446"/>
                  </a:lnTo>
                  <a:lnTo>
                    <a:pt x="1838387" y="415446"/>
                  </a:lnTo>
                  <a:lnTo>
                    <a:pt x="1827882" y="415446"/>
                  </a:lnTo>
                  <a:lnTo>
                    <a:pt x="1817377" y="415446"/>
                  </a:lnTo>
                  <a:lnTo>
                    <a:pt x="1806872" y="415446"/>
                  </a:lnTo>
                  <a:lnTo>
                    <a:pt x="1796367" y="415446"/>
                  </a:lnTo>
                  <a:lnTo>
                    <a:pt x="1785862" y="415446"/>
                  </a:lnTo>
                  <a:lnTo>
                    <a:pt x="1775357" y="415446"/>
                  </a:lnTo>
                  <a:lnTo>
                    <a:pt x="1764852" y="415446"/>
                  </a:lnTo>
                  <a:lnTo>
                    <a:pt x="1754347" y="415446"/>
                  </a:lnTo>
                  <a:lnTo>
                    <a:pt x="1743842" y="415446"/>
                  </a:lnTo>
                  <a:lnTo>
                    <a:pt x="1733337" y="415446"/>
                  </a:lnTo>
                  <a:lnTo>
                    <a:pt x="1722831" y="415446"/>
                  </a:lnTo>
                  <a:lnTo>
                    <a:pt x="1712326" y="415446"/>
                  </a:lnTo>
                  <a:lnTo>
                    <a:pt x="1701821" y="415446"/>
                  </a:lnTo>
                  <a:lnTo>
                    <a:pt x="1691316" y="415446"/>
                  </a:lnTo>
                  <a:lnTo>
                    <a:pt x="1680811" y="415446"/>
                  </a:lnTo>
                  <a:lnTo>
                    <a:pt x="1670306" y="415446"/>
                  </a:lnTo>
                  <a:lnTo>
                    <a:pt x="1659801" y="415446"/>
                  </a:lnTo>
                  <a:lnTo>
                    <a:pt x="1649296" y="415446"/>
                  </a:lnTo>
                  <a:lnTo>
                    <a:pt x="1638791" y="415446"/>
                  </a:lnTo>
                  <a:lnTo>
                    <a:pt x="1628286" y="415446"/>
                  </a:lnTo>
                  <a:lnTo>
                    <a:pt x="1617781" y="415446"/>
                  </a:lnTo>
                  <a:lnTo>
                    <a:pt x="1607276" y="415446"/>
                  </a:lnTo>
                  <a:lnTo>
                    <a:pt x="1596771" y="415446"/>
                  </a:lnTo>
                  <a:lnTo>
                    <a:pt x="1586266" y="415446"/>
                  </a:lnTo>
                  <a:lnTo>
                    <a:pt x="1575760" y="415446"/>
                  </a:lnTo>
                  <a:lnTo>
                    <a:pt x="1565255" y="415446"/>
                  </a:lnTo>
                  <a:lnTo>
                    <a:pt x="1554750" y="415446"/>
                  </a:lnTo>
                  <a:lnTo>
                    <a:pt x="1544245" y="415446"/>
                  </a:lnTo>
                  <a:lnTo>
                    <a:pt x="1533740" y="415446"/>
                  </a:lnTo>
                  <a:lnTo>
                    <a:pt x="1523235" y="415446"/>
                  </a:lnTo>
                  <a:lnTo>
                    <a:pt x="1512730" y="415446"/>
                  </a:lnTo>
                  <a:lnTo>
                    <a:pt x="1502225" y="415446"/>
                  </a:lnTo>
                  <a:lnTo>
                    <a:pt x="1491720" y="415446"/>
                  </a:lnTo>
                  <a:lnTo>
                    <a:pt x="1481215" y="415446"/>
                  </a:lnTo>
                  <a:lnTo>
                    <a:pt x="1470710" y="415446"/>
                  </a:lnTo>
                  <a:lnTo>
                    <a:pt x="1460205" y="415446"/>
                  </a:lnTo>
                  <a:lnTo>
                    <a:pt x="1449700" y="415446"/>
                  </a:lnTo>
                  <a:lnTo>
                    <a:pt x="1439194" y="415446"/>
                  </a:lnTo>
                  <a:lnTo>
                    <a:pt x="1428689" y="415446"/>
                  </a:lnTo>
                  <a:lnTo>
                    <a:pt x="1418184" y="415446"/>
                  </a:lnTo>
                  <a:lnTo>
                    <a:pt x="1407679" y="415446"/>
                  </a:lnTo>
                  <a:lnTo>
                    <a:pt x="1397174" y="415446"/>
                  </a:lnTo>
                  <a:lnTo>
                    <a:pt x="1386669" y="415446"/>
                  </a:lnTo>
                  <a:lnTo>
                    <a:pt x="1376164" y="415446"/>
                  </a:lnTo>
                  <a:lnTo>
                    <a:pt x="1365659" y="415446"/>
                  </a:lnTo>
                  <a:lnTo>
                    <a:pt x="1355154" y="415446"/>
                  </a:lnTo>
                  <a:lnTo>
                    <a:pt x="1344649" y="415446"/>
                  </a:lnTo>
                  <a:lnTo>
                    <a:pt x="1334144" y="415446"/>
                  </a:lnTo>
                  <a:lnTo>
                    <a:pt x="1323639" y="415446"/>
                  </a:lnTo>
                  <a:lnTo>
                    <a:pt x="1313134" y="415446"/>
                  </a:lnTo>
                  <a:lnTo>
                    <a:pt x="1302629" y="415446"/>
                  </a:lnTo>
                  <a:lnTo>
                    <a:pt x="1292123" y="415446"/>
                  </a:lnTo>
                  <a:lnTo>
                    <a:pt x="1281618" y="415446"/>
                  </a:lnTo>
                  <a:lnTo>
                    <a:pt x="1271113" y="415446"/>
                  </a:lnTo>
                  <a:lnTo>
                    <a:pt x="1260608" y="415446"/>
                  </a:lnTo>
                  <a:lnTo>
                    <a:pt x="1250103" y="415446"/>
                  </a:lnTo>
                  <a:lnTo>
                    <a:pt x="1239598" y="415446"/>
                  </a:lnTo>
                  <a:lnTo>
                    <a:pt x="1229093" y="415446"/>
                  </a:lnTo>
                  <a:lnTo>
                    <a:pt x="1218588" y="415446"/>
                  </a:lnTo>
                  <a:lnTo>
                    <a:pt x="1208083" y="415446"/>
                  </a:lnTo>
                  <a:lnTo>
                    <a:pt x="1197578" y="415446"/>
                  </a:lnTo>
                  <a:lnTo>
                    <a:pt x="1187073" y="415446"/>
                  </a:lnTo>
                  <a:lnTo>
                    <a:pt x="1176568" y="415446"/>
                  </a:lnTo>
                  <a:lnTo>
                    <a:pt x="1166063" y="415446"/>
                  </a:lnTo>
                  <a:lnTo>
                    <a:pt x="1155558" y="415446"/>
                  </a:lnTo>
                  <a:lnTo>
                    <a:pt x="1145052" y="415446"/>
                  </a:lnTo>
                  <a:lnTo>
                    <a:pt x="1134547" y="415446"/>
                  </a:lnTo>
                  <a:lnTo>
                    <a:pt x="1124042" y="415446"/>
                  </a:lnTo>
                  <a:lnTo>
                    <a:pt x="1113537" y="415446"/>
                  </a:lnTo>
                  <a:lnTo>
                    <a:pt x="1103032" y="415446"/>
                  </a:lnTo>
                  <a:lnTo>
                    <a:pt x="1092527" y="415446"/>
                  </a:lnTo>
                  <a:lnTo>
                    <a:pt x="1082022" y="415446"/>
                  </a:lnTo>
                  <a:lnTo>
                    <a:pt x="1071517" y="415446"/>
                  </a:lnTo>
                  <a:lnTo>
                    <a:pt x="1061012" y="415446"/>
                  </a:lnTo>
                  <a:lnTo>
                    <a:pt x="1050507" y="415446"/>
                  </a:lnTo>
                  <a:lnTo>
                    <a:pt x="1040002" y="415446"/>
                  </a:lnTo>
                  <a:lnTo>
                    <a:pt x="1029497" y="415446"/>
                  </a:lnTo>
                  <a:lnTo>
                    <a:pt x="1018992" y="415446"/>
                  </a:lnTo>
                  <a:lnTo>
                    <a:pt x="1008486" y="415446"/>
                  </a:lnTo>
                  <a:lnTo>
                    <a:pt x="997981" y="415446"/>
                  </a:lnTo>
                  <a:lnTo>
                    <a:pt x="987476" y="415446"/>
                  </a:lnTo>
                  <a:lnTo>
                    <a:pt x="976971" y="415446"/>
                  </a:lnTo>
                  <a:lnTo>
                    <a:pt x="966466" y="415446"/>
                  </a:lnTo>
                  <a:lnTo>
                    <a:pt x="955961" y="415446"/>
                  </a:lnTo>
                  <a:lnTo>
                    <a:pt x="945456" y="415446"/>
                  </a:lnTo>
                  <a:lnTo>
                    <a:pt x="934951" y="415446"/>
                  </a:lnTo>
                  <a:lnTo>
                    <a:pt x="924446" y="415446"/>
                  </a:lnTo>
                  <a:lnTo>
                    <a:pt x="913941" y="415446"/>
                  </a:lnTo>
                  <a:lnTo>
                    <a:pt x="903436" y="415446"/>
                  </a:lnTo>
                  <a:lnTo>
                    <a:pt x="892931" y="415446"/>
                  </a:lnTo>
                  <a:lnTo>
                    <a:pt x="882426" y="415446"/>
                  </a:lnTo>
                  <a:lnTo>
                    <a:pt x="871921" y="415446"/>
                  </a:lnTo>
                  <a:lnTo>
                    <a:pt x="861415" y="415446"/>
                  </a:lnTo>
                  <a:lnTo>
                    <a:pt x="850910" y="415446"/>
                  </a:lnTo>
                  <a:lnTo>
                    <a:pt x="840405" y="415446"/>
                  </a:lnTo>
                  <a:lnTo>
                    <a:pt x="829900" y="415446"/>
                  </a:lnTo>
                  <a:lnTo>
                    <a:pt x="819395" y="415446"/>
                  </a:lnTo>
                  <a:lnTo>
                    <a:pt x="808890" y="415446"/>
                  </a:lnTo>
                  <a:lnTo>
                    <a:pt x="798385" y="415446"/>
                  </a:lnTo>
                  <a:lnTo>
                    <a:pt x="787880" y="415446"/>
                  </a:lnTo>
                  <a:lnTo>
                    <a:pt x="777375" y="415446"/>
                  </a:lnTo>
                  <a:lnTo>
                    <a:pt x="766870" y="415446"/>
                  </a:lnTo>
                  <a:lnTo>
                    <a:pt x="756365" y="415446"/>
                  </a:lnTo>
                  <a:lnTo>
                    <a:pt x="745860" y="415446"/>
                  </a:lnTo>
                  <a:lnTo>
                    <a:pt x="735355" y="415446"/>
                  </a:lnTo>
                  <a:lnTo>
                    <a:pt x="724850" y="415446"/>
                  </a:lnTo>
                  <a:lnTo>
                    <a:pt x="714344" y="415446"/>
                  </a:lnTo>
                  <a:lnTo>
                    <a:pt x="703839" y="415446"/>
                  </a:lnTo>
                  <a:lnTo>
                    <a:pt x="693334" y="415446"/>
                  </a:lnTo>
                  <a:lnTo>
                    <a:pt x="682829" y="415446"/>
                  </a:lnTo>
                  <a:lnTo>
                    <a:pt x="672324" y="415446"/>
                  </a:lnTo>
                  <a:lnTo>
                    <a:pt x="661819" y="415446"/>
                  </a:lnTo>
                  <a:lnTo>
                    <a:pt x="651314" y="415446"/>
                  </a:lnTo>
                  <a:lnTo>
                    <a:pt x="640809" y="415446"/>
                  </a:lnTo>
                  <a:lnTo>
                    <a:pt x="630304" y="415446"/>
                  </a:lnTo>
                  <a:lnTo>
                    <a:pt x="619799" y="415446"/>
                  </a:lnTo>
                  <a:lnTo>
                    <a:pt x="609294" y="415446"/>
                  </a:lnTo>
                  <a:lnTo>
                    <a:pt x="598789" y="415446"/>
                  </a:lnTo>
                  <a:lnTo>
                    <a:pt x="588284" y="415446"/>
                  </a:lnTo>
                  <a:lnTo>
                    <a:pt x="577779" y="415446"/>
                  </a:lnTo>
                  <a:lnTo>
                    <a:pt x="567273" y="415446"/>
                  </a:lnTo>
                  <a:lnTo>
                    <a:pt x="556768" y="415446"/>
                  </a:lnTo>
                  <a:lnTo>
                    <a:pt x="546263" y="415446"/>
                  </a:lnTo>
                  <a:lnTo>
                    <a:pt x="535758" y="415446"/>
                  </a:lnTo>
                  <a:lnTo>
                    <a:pt x="525253" y="415446"/>
                  </a:lnTo>
                  <a:lnTo>
                    <a:pt x="514748" y="415446"/>
                  </a:lnTo>
                  <a:lnTo>
                    <a:pt x="504243" y="415446"/>
                  </a:lnTo>
                  <a:lnTo>
                    <a:pt x="493738" y="415446"/>
                  </a:lnTo>
                  <a:lnTo>
                    <a:pt x="483233" y="415446"/>
                  </a:lnTo>
                  <a:lnTo>
                    <a:pt x="472728" y="415446"/>
                  </a:lnTo>
                  <a:lnTo>
                    <a:pt x="462223" y="415446"/>
                  </a:lnTo>
                  <a:lnTo>
                    <a:pt x="451718" y="415446"/>
                  </a:lnTo>
                  <a:lnTo>
                    <a:pt x="441213" y="415446"/>
                  </a:lnTo>
                  <a:lnTo>
                    <a:pt x="430707" y="415446"/>
                  </a:lnTo>
                  <a:lnTo>
                    <a:pt x="420202" y="415446"/>
                  </a:lnTo>
                  <a:lnTo>
                    <a:pt x="409697" y="415446"/>
                  </a:lnTo>
                  <a:lnTo>
                    <a:pt x="399192" y="415446"/>
                  </a:lnTo>
                  <a:lnTo>
                    <a:pt x="388687" y="415446"/>
                  </a:lnTo>
                  <a:lnTo>
                    <a:pt x="378182" y="415446"/>
                  </a:lnTo>
                  <a:lnTo>
                    <a:pt x="367677" y="415446"/>
                  </a:lnTo>
                  <a:lnTo>
                    <a:pt x="357172" y="415446"/>
                  </a:lnTo>
                  <a:lnTo>
                    <a:pt x="346667" y="415446"/>
                  </a:lnTo>
                  <a:lnTo>
                    <a:pt x="336162" y="415446"/>
                  </a:lnTo>
                  <a:lnTo>
                    <a:pt x="325657" y="415446"/>
                  </a:lnTo>
                  <a:lnTo>
                    <a:pt x="315152" y="415446"/>
                  </a:lnTo>
                  <a:lnTo>
                    <a:pt x="304647" y="415446"/>
                  </a:lnTo>
                  <a:lnTo>
                    <a:pt x="294142" y="415446"/>
                  </a:lnTo>
                  <a:lnTo>
                    <a:pt x="283636" y="415446"/>
                  </a:lnTo>
                  <a:lnTo>
                    <a:pt x="273131" y="415446"/>
                  </a:lnTo>
                  <a:lnTo>
                    <a:pt x="262626" y="415446"/>
                  </a:lnTo>
                  <a:lnTo>
                    <a:pt x="252121" y="415446"/>
                  </a:lnTo>
                  <a:lnTo>
                    <a:pt x="241616" y="415446"/>
                  </a:lnTo>
                  <a:lnTo>
                    <a:pt x="231111" y="415446"/>
                  </a:lnTo>
                  <a:lnTo>
                    <a:pt x="220606" y="415446"/>
                  </a:lnTo>
                  <a:lnTo>
                    <a:pt x="210101" y="415446"/>
                  </a:lnTo>
                  <a:lnTo>
                    <a:pt x="199596" y="415446"/>
                  </a:lnTo>
                  <a:lnTo>
                    <a:pt x="189091" y="415446"/>
                  </a:lnTo>
                  <a:lnTo>
                    <a:pt x="178586" y="415446"/>
                  </a:lnTo>
                  <a:lnTo>
                    <a:pt x="168081" y="415446"/>
                  </a:lnTo>
                  <a:lnTo>
                    <a:pt x="157576" y="415446"/>
                  </a:lnTo>
                  <a:lnTo>
                    <a:pt x="147071" y="415446"/>
                  </a:lnTo>
                  <a:lnTo>
                    <a:pt x="136565" y="415446"/>
                  </a:lnTo>
                  <a:lnTo>
                    <a:pt x="126060" y="415446"/>
                  </a:lnTo>
                  <a:lnTo>
                    <a:pt x="115555" y="415446"/>
                  </a:lnTo>
                  <a:lnTo>
                    <a:pt x="105050" y="415446"/>
                  </a:lnTo>
                  <a:lnTo>
                    <a:pt x="94545" y="415446"/>
                  </a:lnTo>
                  <a:lnTo>
                    <a:pt x="84040" y="415446"/>
                  </a:lnTo>
                  <a:lnTo>
                    <a:pt x="73535" y="415446"/>
                  </a:lnTo>
                  <a:lnTo>
                    <a:pt x="63030" y="415446"/>
                  </a:lnTo>
                  <a:lnTo>
                    <a:pt x="52525" y="415446"/>
                  </a:lnTo>
                  <a:lnTo>
                    <a:pt x="42020" y="415446"/>
                  </a:lnTo>
                  <a:lnTo>
                    <a:pt x="31515" y="415446"/>
                  </a:lnTo>
                  <a:lnTo>
                    <a:pt x="21010" y="415446"/>
                  </a:lnTo>
                  <a:lnTo>
                    <a:pt x="10505" y="415446"/>
                  </a:lnTo>
                  <a:lnTo>
                    <a:pt x="0" y="41544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l278">
              <a:extLst>
                <a:ext uri="{FF2B5EF4-FFF2-40B4-BE49-F238E27FC236}">
                  <a16:creationId xmlns:a16="http://schemas.microsoft.com/office/drawing/2014/main" id="{B3C3EEA3-5244-9D4E-8EB0-F1BA93C9D293}"/>
                </a:ext>
              </a:extLst>
            </p:cNvPr>
            <p:cNvSpPr/>
            <p:nvPr/>
          </p:nvSpPr>
          <p:spPr>
            <a:xfrm>
              <a:off x="1934771" y="5431995"/>
              <a:ext cx="3014955" cy="410228"/>
            </a:xfrm>
            <a:custGeom>
              <a:avLst/>
              <a:gdLst/>
              <a:ahLst/>
              <a:cxnLst/>
              <a:rect l="0" t="0" r="0" b="0"/>
              <a:pathLst>
                <a:path w="3014955" h="410228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279">
              <a:extLst>
                <a:ext uri="{FF2B5EF4-FFF2-40B4-BE49-F238E27FC236}">
                  <a16:creationId xmlns:a16="http://schemas.microsoft.com/office/drawing/2014/main" id="{9AE32804-27E8-1042-A6D8-FE2134026948}"/>
                </a:ext>
              </a:extLst>
            </p:cNvPr>
            <p:cNvSpPr/>
            <p:nvPr/>
          </p:nvSpPr>
          <p:spPr>
            <a:xfrm>
              <a:off x="401205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4" name="tx280">
              <a:extLst>
                <a:ext uri="{FF2B5EF4-FFF2-40B4-BE49-F238E27FC236}">
                  <a16:creationId xmlns:a16="http://schemas.microsoft.com/office/drawing/2014/main" id="{5EDACD0C-0A8C-E740-9D18-B78BFC24A476}"/>
                </a:ext>
              </a:extLst>
            </p:cNvPr>
            <p:cNvSpPr/>
            <p:nvPr/>
          </p:nvSpPr>
          <p:spPr>
            <a:xfrm>
              <a:off x="272018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5" name="tx281">
              <a:extLst>
                <a:ext uri="{FF2B5EF4-FFF2-40B4-BE49-F238E27FC236}">
                  <a16:creationId xmlns:a16="http://schemas.microsoft.com/office/drawing/2014/main" id="{AFCE0189-AB5F-AC4E-9ABA-BE9496B209C0}"/>
                </a:ext>
              </a:extLst>
            </p:cNvPr>
            <p:cNvSpPr/>
            <p:nvPr/>
          </p:nvSpPr>
          <p:spPr>
            <a:xfrm>
              <a:off x="26475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6" name="tx282">
              <a:extLst>
                <a:ext uri="{FF2B5EF4-FFF2-40B4-BE49-F238E27FC236}">
                  <a16:creationId xmlns:a16="http://schemas.microsoft.com/office/drawing/2014/main" id="{28086F92-44D7-2D49-AB6B-3B6D350A5700}"/>
                </a:ext>
              </a:extLst>
            </p:cNvPr>
            <p:cNvSpPr/>
            <p:nvPr/>
          </p:nvSpPr>
          <p:spPr>
            <a:xfrm>
              <a:off x="30933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7" name="tx283">
              <a:extLst>
                <a:ext uri="{FF2B5EF4-FFF2-40B4-BE49-F238E27FC236}">
                  <a16:creationId xmlns:a16="http://schemas.microsoft.com/office/drawing/2014/main" id="{9BA0BF1E-3687-BD45-8B0E-9D7CC406A758}"/>
                </a:ext>
              </a:extLst>
            </p:cNvPr>
            <p:cNvSpPr/>
            <p:nvPr/>
          </p:nvSpPr>
          <p:spPr>
            <a:xfrm>
              <a:off x="422155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8" name="tx284">
              <a:extLst>
                <a:ext uri="{FF2B5EF4-FFF2-40B4-BE49-F238E27FC236}">
                  <a16:creationId xmlns:a16="http://schemas.microsoft.com/office/drawing/2014/main" id="{951EF854-E981-5D47-861E-E5C650C82E56}"/>
                </a:ext>
              </a:extLst>
            </p:cNvPr>
            <p:cNvSpPr/>
            <p:nvPr/>
          </p:nvSpPr>
          <p:spPr>
            <a:xfrm>
              <a:off x="3125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9" name="tx285">
              <a:extLst>
                <a:ext uri="{FF2B5EF4-FFF2-40B4-BE49-F238E27FC236}">
                  <a16:creationId xmlns:a16="http://schemas.microsoft.com/office/drawing/2014/main" id="{1F95CF79-FB6D-104F-8B82-7980EB10858A}"/>
                </a:ext>
              </a:extLst>
            </p:cNvPr>
            <p:cNvSpPr/>
            <p:nvPr/>
          </p:nvSpPr>
          <p:spPr>
            <a:xfrm>
              <a:off x="4121213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0" name="tx286">
              <a:extLst>
                <a:ext uri="{FF2B5EF4-FFF2-40B4-BE49-F238E27FC236}">
                  <a16:creationId xmlns:a16="http://schemas.microsoft.com/office/drawing/2014/main" id="{14EF41C5-3648-4445-A4CB-0B16C14762AD}"/>
                </a:ext>
              </a:extLst>
            </p:cNvPr>
            <p:cNvSpPr/>
            <p:nvPr/>
          </p:nvSpPr>
          <p:spPr>
            <a:xfrm>
              <a:off x="292656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1" name="tx287">
              <a:extLst>
                <a:ext uri="{FF2B5EF4-FFF2-40B4-BE49-F238E27FC236}">
                  <a16:creationId xmlns:a16="http://schemas.microsoft.com/office/drawing/2014/main" id="{03F12B9A-65F1-6542-8B68-70A457399250}"/>
                </a:ext>
              </a:extLst>
            </p:cNvPr>
            <p:cNvSpPr/>
            <p:nvPr/>
          </p:nvSpPr>
          <p:spPr>
            <a:xfrm>
              <a:off x="337878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2" name="tx288">
              <a:extLst>
                <a:ext uri="{FF2B5EF4-FFF2-40B4-BE49-F238E27FC236}">
                  <a16:creationId xmlns:a16="http://schemas.microsoft.com/office/drawing/2014/main" id="{8DF4250D-3BF7-3243-AE89-339F6F314423}"/>
                </a:ext>
              </a:extLst>
            </p:cNvPr>
            <p:cNvSpPr/>
            <p:nvPr/>
          </p:nvSpPr>
          <p:spPr>
            <a:xfrm>
              <a:off x="366259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3" name="tx289">
              <a:extLst>
                <a:ext uri="{FF2B5EF4-FFF2-40B4-BE49-F238E27FC236}">
                  <a16:creationId xmlns:a16="http://schemas.microsoft.com/office/drawing/2014/main" id="{2674B18F-22E6-CD4B-969F-738B2BC7D227}"/>
                </a:ext>
              </a:extLst>
            </p:cNvPr>
            <p:cNvSpPr/>
            <p:nvPr/>
          </p:nvSpPr>
          <p:spPr>
            <a:xfrm>
              <a:off x="300162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4" name="tx290">
              <a:extLst>
                <a:ext uri="{FF2B5EF4-FFF2-40B4-BE49-F238E27FC236}">
                  <a16:creationId xmlns:a16="http://schemas.microsoft.com/office/drawing/2014/main" id="{756D3CF9-02BD-2C47-A2AF-00F6456E2B98}"/>
                </a:ext>
              </a:extLst>
            </p:cNvPr>
            <p:cNvSpPr/>
            <p:nvPr/>
          </p:nvSpPr>
          <p:spPr>
            <a:xfrm>
              <a:off x="307587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5" name="tx291">
              <a:extLst>
                <a:ext uri="{FF2B5EF4-FFF2-40B4-BE49-F238E27FC236}">
                  <a16:creationId xmlns:a16="http://schemas.microsoft.com/office/drawing/2014/main" id="{3C124A18-0689-AD47-8CB4-78B11082AE8A}"/>
                </a:ext>
              </a:extLst>
            </p:cNvPr>
            <p:cNvSpPr/>
            <p:nvPr/>
          </p:nvSpPr>
          <p:spPr>
            <a:xfrm>
              <a:off x="3171504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6" name="tx292">
              <a:extLst>
                <a:ext uri="{FF2B5EF4-FFF2-40B4-BE49-F238E27FC236}">
                  <a16:creationId xmlns:a16="http://schemas.microsoft.com/office/drawing/2014/main" id="{AEA2D850-6948-AF45-8D2D-712AD74B5672}"/>
                </a:ext>
              </a:extLst>
            </p:cNvPr>
            <p:cNvSpPr/>
            <p:nvPr/>
          </p:nvSpPr>
          <p:spPr>
            <a:xfrm>
              <a:off x="37788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7" name="tx293">
              <a:extLst>
                <a:ext uri="{FF2B5EF4-FFF2-40B4-BE49-F238E27FC236}">
                  <a16:creationId xmlns:a16="http://schemas.microsoft.com/office/drawing/2014/main" id="{0DA1AF7F-E2F8-2F4C-8D1A-43018F2FEB51}"/>
                </a:ext>
              </a:extLst>
            </p:cNvPr>
            <p:cNvSpPr/>
            <p:nvPr/>
          </p:nvSpPr>
          <p:spPr>
            <a:xfrm>
              <a:off x="3726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8" name="tx294">
              <a:extLst>
                <a:ext uri="{FF2B5EF4-FFF2-40B4-BE49-F238E27FC236}">
                  <a16:creationId xmlns:a16="http://schemas.microsoft.com/office/drawing/2014/main" id="{38D1933A-A3D8-6A49-83C0-86BC57FD4227}"/>
                </a:ext>
              </a:extLst>
            </p:cNvPr>
            <p:cNvSpPr/>
            <p:nvPr/>
          </p:nvSpPr>
          <p:spPr>
            <a:xfrm>
              <a:off x="302782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9" name="tx295">
              <a:extLst>
                <a:ext uri="{FF2B5EF4-FFF2-40B4-BE49-F238E27FC236}">
                  <a16:creationId xmlns:a16="http://schemas.microsoft.com/office/drawing/2014/main" id="{DDDCFBD0-402C-BC4B-A8EE-0B732F07FB85}"/>
                </a:ext>
              </a:extLst>
            </p:cNvPr>
            <p:cNvSpPr/>
            <p:nvPr/>
          </p:nvSpPr>
          <p:spPr>
            <a:xfrm>
              <a:off x="43569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0" name="tx296">
              <a:extLst>
                <a:ext uri="{FF2B5EF4-FFF2-40B4-BE49-F238E27FC236}">
                  <a16:creationId xmlns:a16="http://schemas.microsoft.com/office/drawing/2014/main" id="{8E9B91D1-3320-7B44-BC88-CC5555ABB75B}"/>
                </a:ext>
              </a:extLst>
            </p:cNvPr>
            <p:cNvSpPr/>
            <p:nvPr/>
          </p:nvSpPr>
          <p:spPr>
            <a:xfrm>
              <a:off x="369612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1" name="tx297">
              <a:extLst>
                <a:ext uri="{FF2B5EF4-FFF2-40B4-BE49-F238E27FC236}">
                  <a16:creationId xmlns:a16="http://schemas.microsoft.com/office/drawing/2014/main" id="{E197E716-2C24-2D49-BDA5-4454B33FC84B}"/>
                </a:ext>
              </a:extLst>
            </p:cNvPr>
            <p:cNvSpPr/>
            <p:nvPr/>
          </p:nvSpPr>
          <p:spPr>
            <a:xfrm>
              <a:off x="372860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2" name="tx298">
              <a:extLst>
                <a:ext uri="{FF2B5EF4-FFF2-40B4-BE49-F238E27FC236}">
                  <a16:creationId xmlns:a16="http://schemas.microsoft.com/office/drawing/2014/main" id="{0B8C9F87-781C-444B-BDA6-72ADA0F21B2D}"/>
                </a:ext>
              </a:extLst>
            </p:cNvPr>
            <p:cNvSpPr/>
            <p:nvPr/>
          </p:nvSpPr>
          <p:spPr>
            <a:xfrm>
              <a:off x="280372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3" name="tx299">
              <a:extLst>
                <a:ext uri="{FF2B5EF4-FFF2-40B4-BE49-F238E27FC236}">
                  <a16:creationId xmlns:a16="http://schemas.microsoft.com/office/drawing/2014/main" id="{AF43B1EA-EB6D-1242-A513-315F4B899EE4}"/>
                </a:ext>
              </a:extLst>
            </p:cNvPr>
            <p:cNvSpPr/>
            <p:nvPr/>
          </p:nvSpPr>
          <p:spPr>
            <a:xfrm>
              <a:off x="39036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4" name="tx300">
              <a:extLst>
                <a:ext uri="{FF2B5EF4-FFF2-40B4-BE49-F238E27FC236}">
                  <a16:creationId xmlns:a16="http://schemas.microsoft.com/office/drawing/2014/main" id="{958C80C4-7FDE-174D-84E3-CC27235CEF74}"/>
                </a:ext>
              </a:extLst>
            </p:cNvPr>
            <p:cNvSpPr/>
            <p:nvPr/>
          </p:nvSpPr>
          <p:spPr>
            <a:xfrm>
              <a:off x="349576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5" name="tx301">
              <a:extLst>
                <a:ext uri="{FF2B5EF4-FFF2-40B4-BE49-F238E27FC236}">
                  <a16:creationId xmlns:a16="http://schemas.microsoft.com/office/drawing/2014/main" id="{547F40C6-2E43-3C4A-B2A7-47409370448F}"/>
                </a:ext>
              </a:extLst>
            </p:cNvPr>
            <p:cNvSpPr/>
            <p:nvPr/>
          </p:nvSpPr>
          <p:spPr>
            <a:xfrm>
              <a:off x="249754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6" name="tx302">
              <a:extLst>
                <a:ext uri="{FF2B5EF4-FFF2-40B4-BE49-F238E27FC236}">
                  <a16:creationId xmlns:a16="http://schemas.microsoft.com/office/drawing/2014/main" id="{DEFFC3C7-2190-C84A-A6DD-8FACAB3D4603}"/>
                </a:ext>
              </a:extLst>
            </p:cNvPr>
            <p:cNvSpPr/>
            <p:nvPr/>
          </p:nvSpPr>
          <p:spPr>
            <a:xfrm>
              <a:off x="317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7" name="tx303">
              <a:extLst>
                <a:ext uri="{FF2B5EF4-FFF2-40B4-BE49-F238E27FC236}">
                  <a16:creationId xmlns:a16="http://schemas.microsoft.com/office/drawing/2014/main" id="{7728D973-5C62-7447-A990-535C74ABC2FB}"/>
                </a:ext>
              </a:extLst>
            </p:cNvPr>
            <p:cNvSpPr/>
            <p:nvPr/>
          </p:nvSpPr>
          <p:spPr>
            <a:xfrm>
              <a:off x="310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8" name="tx304">
              <a:extLst>
                <a:ext uri="{FF2B5EF4-FFF2-40B4-BE49-F238E27FC236}">
                  <a16:creationId xmlns:a16="http://schemas.microsoft.com/office/drawing/2014/main" id="{E4811481-B44D-614E-A104-0916CD36A759}"/>
                </a:ext>
              </a:extLst>
            </p:cNvPr>
            <p:cNvSpPr/>
            <p:nvPr/>
          </p:nvSpPr>
          <p:spPr>
            <a:xfrm>
              <a:off x="31186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9" name="tx305">
              <a:extLst>
                <a:ext uri="{FF2B5EF4-FFF2-40B4-BE49-F238E27FC236}">
                  <a16:creationId xmlns:a16="http://schemas.microsoft.com/office/drawing/2014/main" id="{3E899E12-7538-D94D-BA35-A005DDB993AB}"/>
                </a:ext>
              </a:extLst>
            </p:cNvPr>
            <p:cNvSpPr/>
            <p:nvPr/>
          </p:nvSpPr>
          <p:spPr>
            <a:xfrm>
              <a:off x="280587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0" name="tx306">
              <a:extLst>
                <a:ext uri="{FF2B5EF4-FFF2-40B4-BE49-F238E27FC236}">
                  <a16:creationId xmlns:a16="http://schemas.microsoft.com/office/drawing/2014/main" id="{572DDA11-C783-314A-8D2E-5B7B85EC2E7C}"/>
                </a:ext>
              </a:extLst>
            </p:cNvPr>
            <p:cNvSpPr/>
            <p:nvPr/>
          </p:nvSpPr>
          <p:spPr>
            <a:xfrm>
              <a:off x="269578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1" name="tx307">
              <a:extLst>
                <a:ext uri="{FF2B5EF4-FFF2-40B4-BE49-F238E27FC236}">
                  <a16:creationId xmlns:a16="http://schemas.microsoft.com/office/drawing/2014/main" id="{2D0D6BAF-C5B2-CF40-9BD3-C909B416A594}"/>
                </a:ext>
              </a:extLst>
            </p:cNvPr>
            <p:cNvSpPr/>
            <p:nvPr/>
          </p:nvSpPr>
          <p:spPr>
            <a:xfrm>
              <a:off x="41057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2" name="tx308">
              <a:extLst>
                <a:ext uri="{FF2B5EF4-FFF2-40B4-BE49-F238E27FC236}">
                  <a16:creationId xmlns:a16="http://schemas.microsoft.com/office/drawing/2014/main" id="{E53D7E34-05BF-4D46-B232-7E88B9E7AD7C}"/>
                </a:ext>
              </a:extLst>
            </p:cNvPr>
            <p:cNvSpPr/>
            <p:nvPr/>
          </p:nvSpPr>
          <p:spPr>
            <a:xfrm>
              <a:off x="295423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3" name="pg309">
              <a:extLst>
                <a:ext uri="{FF2B5EF4-FFF2-40B4-BE49-F238E27FC236}">
                  <a16:creationId xmlns:a16="http://schemas.microsoft.com/office/drawing/2014/main" id="{3F11E245-FDC2-C144-A42F-14DC05C1878E}"/>
                </a:ext>
              </a:extLst>
            </p:cNvPr>
            <p:cNvSpPr/>
            <p:nvPr/>
          </p:nvSpPr>
          <p:spPr>
            <a:xfrm>
              <a:off x="2092347" y="5971790"/>
              <a:ext cx="3708290" cy="402992"/>
            </a:xfrm>
            <a:custGeom>
              <a:avLst/>
              <a:gdLst/>
              <a:ahLst/>
              <a:cxnLst/>
              <a:rect l="0" t="0" r="0" b="0"/>
              <a:pathLst>
                <a:path w="3708290" h="402992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  <a:lnTo>
                    <a:pt x="3708290" y="402992"/>
                  </a:lnTo>
                  <a:lnTo>
                    <a:pt x="3697785" y="402992"/>
                  </a:lnTo>
                  <a:lnTo>
                    <a:pt x="3687280" y="402992"/>
                  </a:lnTo>
                  <a:lnTo>
                    <a:pt x="3676775" y="402992"/>
                  </a:lnTo>
                  <a:lnTo>
                    <a:pt x="3666270" y="402992"/>
                  </a:lnTo>
                  <a:lnTo>
                    <a:pt x="3655765" y="402992"/>
                  </a:lnTo>
                  <a:lnTo>
                    <a:pt x="3645260" y="402992"/>
                  </a:lnTo>
                  <a:lnTo>
                    <a:pt x="3634755" y="402992"/>
                  </a:lnTo>
                  <a:lnTo>
                    <a:pt x="3624250" y="402992"/>
                  </a:lnTo>
                  <a:lnTo>
                    <a:pt x="3613745" y="402992"/>
                  </a:lnTo>
                  <a:lnTo>
                    <a:pt x="3603239" y="402992"/>
                  </a:lnTo>
                  <a:lnTo>
                    <a:pt x="3592734" y="402992"/>
                  </a:lnTo>
                  <a:lnTo>
                    <a:pt x="3582229" y="402992"/>
                  </a:lnTo>
                  <a:lnTo>
                    <a:pt x="3571724" y="402992"/>
                  </a:lnTo>
                  <a:lnTo>
                    <a:pt x="3561219" y="402992"/>
                  </a:lnTo>
                  <a:lnTo>
                    <a:pt x="3550714" y="402992"/>
                  </a:lnTo>
                  <a:lnTo>
                    <a:pt x="3540209" y="402992"/>
                  </a:lnTo>
                  <a:lnTo>
                    <a:pt x="3529704" y="402992"/>
                  </a:lnTo>
                  <a:lnTo>
                    <a:pt x="3519199" y="402992"/>
                  </a:lnTo>
                  <a:lnTo>
                    <a:pt x="3508694" y="402992"/>
                  </a:lnTo>
                  <a:lnTo>
                    <a:pt x="3498189" y="402992"/>
                  </a:lnTo>
                  <a:lnTo>
                    <a:pt x="3487684" y="402992"/>
                  </a:lnTo>
                  <a:lnTo>
                    <a:pt x="3477179" y="402992"/>
                  </a:lnTo>
                  <a:lnTo>
                    <a:pt x="3466674" y="402992"/>
                  </a:lnTo>
                  <a:lnTo>
                    <a:pt x="3456168" y="402992"/>
                  </a:lnTo>
                  <a:lnTo>
                    <a:pt x="3445663" y="402992"/>
                  </a:lnTo>
                  <a:lnTo>
                    <a:pt x="3435158" y="402992"/>
                  </a:lnTo>
                  <a:lnTo>
                    <a:pt x="3424653" y="402992"/>
                  </a:lnTo>
                  <a:lnTo>
                    <a:pt x="3414148" y="402992"/>
                  </a:lnTo>
                  <a:lnTo>
                    <a:pt x="3403643" y="402992"/>
                  </a:lnTo>
                  <a:lnTo>
                    <a:pt x="3393138" y="402992"/>
                  </a:lnTo>
                  <a:lnTo>
                    <a:pt x="3382633" y="402992"/>
                  </a:lnTo>
                  <a:lnTo>
                    <a:pt x="3372128" y="402992"/>
                  </a:lnTo>
                  <a:lnTo>
                    <a:pt x="3361623" y="402992"/>
                  </a:lnTo>
                  <a:lnTo>
                    <a:pt x="3351118" y="402992"/>
                  </a:lnTo>
                  <a:lnTo>
                    <a:pt x="3340613" y="402992"/>
                  </a:lnTo>
                  <a:lnTo>
                    <a:pt x="3330108" y="402992"/>
                  </a:lnTo>
                  <a:lnTo>
                    <a:pt x="3319603" y="402992"/>
                  </a:lnTo>
                  <a:lnTo>
                    <a:pt x="3309097" y="402992"/>
                  </a:lnTo>
                  <a:lnTo>
                    <a:pt x="3298592" y="402992"/>
                  </a:lnTo>
                  <a:lnTo>
                    <a:pt x="3288087" y="402992"/>
                  </a:lnTo>
                  <a:lnTo>
                    <a:pt x="3277582" y="402992"/>
                  </a:lnTo>
                  <a:lnTo>
                    <a:pt x="3267077" y="402992"/>
                  </a:lnTo>
                  <a:lnTo>
                    <a:pt x="3256572" y="402992"/>
                  </a:lnTo>
                  <a:lnTo>
                    <a:pt x="3246067" y="402992"/>
                  </a:lnTo>
                  <a:lnTo>
                    <a:pt x="3235562" y="402992"/>
                  </a:lnTo>
                  <a:lnTo>
                    <a:pt x="3225057" y="402992"/>
                  </a:lnTo>
                  <a:lnTo>
                    <a:pt x="3214552" y="402992"/>
                  </a:lnTo>
                  <a:lnTo>
                    <a:pt x="3204047" y="402992"/>
                  </a:lnTo>
                  <a:lnTo>
                    <a:pt x="3193542" y="402992"/>
                  </a:lnTo>
                  <a:lnTo>
                    <a:pt x="3183037" y="402992"/>
                  </a:lnTo>
                  <a:lnTo>
                    <a:pt x="3172532" y="402992"/>
                  </a:lnTo>
                  <a:lnTo>
                    <a:pt x="3162026" y="402992"/>
                  </a:lnTo>
                  <a:lnTo>
                    <a:pt x="3151521" y="402992"/>
                  </a:lnTo>
                  <a:lnTo>
                    <a:pt x="3141016" y="402992"/>
                  </a:lnTo>
                  <a:lnTo>
                    <a:pt x="3130511" y="402992"/>
                  </a:lnTo>
                  <a:lnTo>
                    <a:pt x="3120006" y="402992"/>
                  </a:lnTo>
                  <a:lnTo>
                    <a:pt x="3109501" y="402992"/>
                  </a:lnTo>
                  <a:lnTo>
                    <a:pt x="3098996" y="402992"/>
                  </a:lnTo>
                  <a:lnTo>
                    <a:pt x="3088491" y="402992"/>
                  </a:lnTo>
                  <a:lnTo>
                    <a:pt x="3077986" y="402992"/>
                  </a:lnTo>
                  <a:lnTo>
                    <a:pt x="3067481" y="402992"/>
                  </a:lnTo>
                  <a:lnTo>
                    <a:pt x="3056976" y="402992"/>
                  </a:lnTo>
                  <a:lnTo>
                    <a:pt x="3046471" y="402992"/>
                  </a:lnTo>
                  <a:lnTo>
                    <a:pt x="3035966" y="402992"/>
                  </a:lnTo>
                  <a:lnTo>
                    <a:pt x="3025460" y="402992"/>
                  </a:lnTo>
                  <a:lnTo>
                    <a:pt x="3014955" y="402992"/>
                  </a:lnTo>
                  <a:lnTo>
                    <a:pt x="3004450" y="402992"/>
                  </a:lnTo>
                  <a:lnTo>
                    <a:pt x="2993945" y="402992"/>
                  </a:lnTo>
                  <a:lnTo>
                    <a:pt x="2983440" y="402992"/>
                  </a:lnTo>
                  <a:lnTo>
                    <a:pt x="2972935" y="402992"/>
                  </a:lnTo>
                  <a:lnTo>
                    <a:pt x="2962430" y="402992"/>
                  </a:lnTo>
                  <a:lnTo>
                    <a:pt x="2951925" y="402992"/>
                  </a:lnTo>
                  <a:lnTo>
                    <a:pt x="2941420" y="402992"/>
                  </a:lnTo>
                  <a:lnTo>
                    <a:pt x="2930915" y="402992"/>
                  </a:lnTo>
                  <a:lnTo>
                    <a:pt x="2920410" y="402992"/>
                  </a:lnTo>
                  <a:lnTo>
                    <a:pt x="2909905" y="402992"/>
                  </a:lnTo>
                  <a:lnTo>
                    <a:pt x="2899400" y="402992"/>
                  </a:lnTo>
                  <a:lnTo>
                    <a:pt x="2888895" y="402992"/>
                  </a:lnTo>
                  <a:lnTo>
                    <a:pt x="2878389" y="402992"/>
                  </a:lnTo>
                  <a:lnTo>
                    <a:pt x="2867884" y="402992"/>
                  </a:lnTo>
                  <a:lnTo>
                    <a:pt x="2857379" y="402992"/>
                  </a:lnTo>
                  <a:lnTo>
                    <a:pt x="2846874" y="402992"/>
                  </a:lnTo>
                  <a:lnTo>
                    <a:pt x="2836369" y="402992"/>
                  </a:lnTo>
                  <a:lnTo>
                    <a:pt x="2825864" y="402992"/>
                  </a:lnTo>
                  <a:lnTo>
                    <a:pt x="2815359" y="402992"/>
                  </a:lnTo>
                  <a:lnTo>
                    <a:pt x="2804854" y="402992"/>
                  </a:lnTo>
                  <a:lnTo>
                    <a:pt x="2794349" y="402992"/>
                  </a:lnTo>
                  <a:lnTo>
                    <a:pt x="2783844" y="402992"/>
                  </a:lnTo>
                  <a:lnTo>
                    <a:pt x="2773339" y="402992"/>
                  </a:lnTo>
                  <a:lnTo>
                    <a:pt x="2762834" y="402992"/>
                  </a:lnTo>
                  <a:lnTo>
                    <a:pt x="2752329" y="402992"/>
                  </a:lnTo>
                  <a:lnTo>
                    <a:pt x="2741824" y="402992"/>
                  </a:lnTo>
                  <a:lnTo>
                    <a:pt x="2731318" y="402992"/>
                  </a:lnTo>
                  <a:lnTo>
                    <a:pt x="2720813" y="402992"/>
                  </a:lnTo>
                  <a:lnTo>
                    <a:pt x="2710308" y="402992"/>
                  </a:lnTo>
                  <a:lnTo>
                    <a:pt x="2699803" y="402992"/>
                  </a:lnTo>
                  <a:lnTo>
                    <a:pt x="2689298" y="402992"/>
                  </a:lnTo>
                  <a:lnTo>
                    <a:pt x="2678793" y="402992"/>
                  </a:lnTo>
                  <a:lnTo>
                    <a:pt x="2668288" y="402992"/>
                  </a:lnTo>
                  <a:lnTo>
                    <a:pt x="2657783" y="402992"/>
                  </a:lnTo>
                  <a:lnTo>
                    <a:pt x="2647278" y="402992"/>
                  </a:lnTo>
                  <a:lnTo>
                    <a:pt x="2636773" y="402992"/>
                  </a:lnTo>
                  <a:lnTo>
                    <a:pt x="2626268" y="402992"/>
                  </a:lnTo>
                  <a:lnTo>
                    <a:pt x="2615763" y="402992"/>
                  </a:lnTo>
                  <a:lnTo>
                    <a:pt x="2605258" y="402992"/>
                  </a:lnTo>
                  <a:lnTo>
                    <a:pt x="2594752" y="402992"/>
                  </a:lnTo>
                  <a:lnTo>
                    <a:pt x="2584247" y="402992"/>
                  </a:lnTo>
                  <a:lnTo>
                    <a:pt x="2573742" y="402992"/>
                  </a:lnTo>
                  <a:lnTo>
                    <a:pt x="2563237" y="402992"/>
                  </a:lnTo>
                  <a:lnTo>
                    <a:pt x="2552732" y="402992"/>
                  </a:lnTo>
                  <a:lnTo>
                    <a:pt x="2542227" y="402992"/>
                  </a:lnTo>
                  <a:lnTo>
                    <a:pt x="2531722" y="402992"/>
                  </a:lnTo>
                  <a:lnTo>
                    <a:pt x="2521217" y="402992"/>
                  </a:lnTo>
                  <a:lnTo>
                    <a:pt x="2510712" y="402992"/>
                  </a:lnTo>
                  <a:lnTo>
                    <a:pt x="2500207" y="402992"/>
                  </a:lnTo>
                  <a:lnTo>
                    <a:pt x="2489702" y="402992"/>
                  </a:lnTo>
                  <a:lnTo>
                    <a:pt x="2479197" y="402992"/>
                  </a:lnTo>
                  <a:lnTo>
                    <a:pt x="2468692" y="402992"/>
                  </a:lnTo>
                  <a:lnTo>
                    <a:pt x="2458187" y="402992"/>
                  </a:lnTo>
                  <a:lnTo>
                    <a:pt x="2447681" y="402992"/>
                  </a:lnTo>
                  <a:lnTo>
                    <a:pt x="2437176" y="402992"/>
                  </a:lnTo>
                  <a:lnTo>
                    <a:pt x="2426671" y="402992"/>
                  </a:lnTo>
                  <a:lnTo>
                    <a:pt x="2416166" y="402992"/>
                  </a:lnTo>
                  <a:lnTo>
                    <a:pt x="2405661" y="402992"/>
                  </a:lnTo>
                  <a:lnTo>
                    <a:pt x="2395156" y="402992"/>
                  </a:lnTo>
                  <a:lnTo>
                    <a:pt x="2384651" y="402992"/>
                  </a:lnTo>
                  <a:lnTo>
                    <a:pt x="2374146" y="402992"/>
                  </a:lnTo>
                  <a:lnTo>
                    <a:pt x="2363641" y="402992"/>
                  </a:lnTo>
                  <a:lnTo>
                    <a:pt x="2353136" y="402992"/>
                  </a:lnTo>
                  <a:lnTo>
                    <a:pt x="2342631" y="402992"/>
                  </a:lnTo>
                  <a:lnTo>
                    <a:pt x="2332126" y="402992"/>
                  </a:lnTo>
                  <a:lnTo>
                    <a:pt x="2321621" y="402992"/>
                  </a:lnTo>
                  <a:lnTo>
                    <a:pt x="2311116" y="402992"/>
                  </a:lnTo>
                  <a:lnTo>
                    <a:pt x="2300610" y="402992"/>
                  </a:lnTo>
                  <a:lnTo>
                    <a:pt x="2290105" y="402992"/>
                  </a:lnTo>
                  <a:lnTo>
                    <a:pt x="2279600" y="402992"/>
                  </a:lnTo>
                  <a:lnTo>
                    <a:pt x="2269095" y="402992"/>
                  </a:lnTo>
                  <a:lnTo>
                    <a:pt x="2258590" y="402992"/>
                  </a:lnTo>
                  <a:lnTo>
                    <a:pt x="2248085" y="402992"/>
                  </a:lnTo>
                  <a:lnTo>
                    <a:pt x="2237580" y="402992"/>
                  </a:lnTo>
                  <a:lnTo>
                    <a:pt x="2227075" y="402992"/>
                  </a:lnTo>
                  <a:lnTo>
                    <a:pt x="2216570" y="402992"/>
                  </a:lnTo>
                  <a:lnTo>
                    <a:pt x="2206065" y="402992"/>
                  </a:lnTo>
                  <a:lnTo>
                    <a:pt x="2195560" y="402992"/>
                  </a:lnTo>
                  <a:lnTo>
                    <a:pt x="2185055" y="402992"/>
                  </a:lnTo>
                  <a:lnTo>
                    <a:pt x="2174550" y="402992"/>
                  </a:lnTo>
                  <a:lnTo>
                    <a:pt x="2164045" y="402992"/>
                  </a:lnTo>
                  <a:lnTo>
                    <a:pt x="2153539" y="402992"/>
                  </a:lnTo>
                  <a:lnTo>
                    <a:pt x="2143034" y="402992"/>
                  </a:lnTo>
                  <a:lnTo>
                    <a:pt x="2132529" y="402992"/>
                  </a:lnTo>
                  <a:lnTo>
                    <a:pt x="2122024" y="402992"/>
                  </a:lnTo>
                  <a:lnTo>
                    <a:pt x="2111519" y="402992"/>
                  </a:lnTo>
                  <a:lnTo>
                    <a:pt x="2101014" y="402992"/>
                  </a:lnTo>
                  <a:lnTo>
                    <a:pt x="2090509" y="402992"/>
                  </a:lnTo>
                  <a:lnTo>
                    <a:pt x="2080004" y="402992"/>
                  </a:lnTo>
                  <a:lnTo>
                    <a:pt x="2069499" y="402992"/>
                  </a:lnTo>
                  <a:lnTo>
                    <a:pt x="2058994" y="402992"/>
                  </a:lnTo>
                  <a:lnTo>
                    <a:pt x="2048489" y="402992"/>
                  </a:lnTo>
                  <a:lnTo>
                    <a:pt x="2037984" y="402992"/>
                  </a:lnTo>
                  <a:lnTo>
                    <a:pt x="2027479" y="402992"/>
                  </a:lnTo>
                  <a:lnTo>
                    <a:pt x="2016973" y="402992"/>
                  </a:lnTo>
                  <a:lnTo>
                    <a:pt x="2006468" y="402992"/>
                  </a:lnTo>
                  <a:lnTo>
                    <a:pt x="1995963" y="402992"/>
                  </a:lnTo>
                  <a:lnTo>
                    <a:pt x="1985458" y="402992"/>
                  </a:lnTo>
                  <a:lnTo>
                    <a:pt x="1974953" y="402992"/>
                  </a:lnTo>
                  <a:lnTo>
                    <a:pt x="1964448" y="402992"/>
                  </a:lnTo>
                  <a:lnTo>
                    <a:pt x="1953943" y="402992"/>
                  </a:lnTo>
                  <a:lnTo>
                    <a:pt x="1943438" y="402992"/>
                  </a:lnTo>
                  <a:lnTo>
                    <a:pt x="1932933" y="402992"/>
                  </a:lnTo>
                  <a:lnTo>
                    <a:pt x="1922428" y="402992"/>
                  </a:lnTo>
                  <a:lnTo>
                    <a:pt x="1911923" y="402992"/>
                  </a:lnTo>
                  <a:lnTo>
                    <a:pt x="1901418" y="402992"/>
                  </a:lnTo>
                  <a:lnTo>
                    <a:pt x="1890913" y="402992"/>
                  </a:lnTo>
                  <a:lnTo>
                    <a:pt x="1880408" y="402992"/>
                  </a:lnTo>
                  <a:lnTo>
                    <a:pt x="1869902" y="402992"/>
                  </a:lnTo>
                  <a:lnTo>
                    <a:pt x="1859397" y="402992"/>
                  </a:lnTo>
                  <a:lnTo>
                    <a:pt x="1848892" y="402992"/>
                  </a:lnTo>
                  <a:lnTo>
                    <a:pt x="1838387" y="402992"/>
                  </a:lnTo>
                  <a:lnTo>
                    <a:pt x="1827882" y="402992"/>
                  </a:lnTo>
                  <a:lnTo>
                    <a:pt x="1817377" y="402992"/>
                  </a:lnTo>
                  <a:lnTo>
                    <a:pt x="1806872" y="402992"/>
                  </a:lnTo>
                  <a:lnTo>
                    <a:pt x="1796367" y="402992"/>
                  </a:lnTo>
                  <a:lnTo>
                    <a:pt x="1785862" y="402992"/>
                  </a:lnTo>
                  <a:lnTo>
                    <a:pt x="1775357" y="402992"/>
                  </a:lnTo>
                  <a:lnTo>
                    <a:pt x="1764852" y="402992"/>
                  </a:lnTo>
                  <a:lnTo>
                    <a:pt x="1754347" y="402992"/>
                  </a:lnTo>
                  <a:lnTo>
                    <a:pt x="1743842" y="402992"/>
                  </a:lnTo>
                  <a:lnTo>
                    <a:pt x="1733337" y="402992"/>
                  </a:lnTo>
                  <a:lnTo>
                    <a:pt x="1722831" y="402992"/>
                  </a:lnTo>
                  <a:lnTo>
                    <a:pt x="1712326" y="402992"/>
                  </a:lnTo>
                  <a:lnTo>
                    <a:pt x="1701821" y="402992"/>
                  </a:lnTo>
                  <a:lnTo>
                    <a:pt x="1691316" y="402992"/>
                  </a:lnTo>
                  <a:lnTo>
                    <a:pt x="1680811" y="402992"/>
                  </a:lnTo>
                  <a:lnTo>
                    <a:pt x="1670306" y="402992"/>
                  </a:lnTo>
                  <a:lnTo>
                    <a:pt x="1659801" y="402992"/>
                  </a:lnTo>
                  <a:lnTo>
                    <a:pt x="1649296" y="402992"/>
                  </a:lnTo>
                  <a:lnTo>
                    <a:pt x="1638791" y="402992"/>
                  </a:lnTo>
                  <a:lnTo>
                    <a:pt x="1628286" y="402992"/>
                  </a:lnTo>
                  <a:lnTo>
                    <a:pt x="1617781" y="402992"/>
                  </a:lnTo>
                  <a:lnTo>
                    <a:pt x="1607276" y="402992"/>
                  </a:lnTo>
                  <a:lnTo>
                    <a:pt x="1596771" y="402992"/>
                  </a:lnTo>
                  <a:lnTo>
                    <a:pt x="1586266" y="402992"/>
                  </a:lnTo>
                  <a:lnTo>
                    <a:pt x="1575760" y="402992"/>
                  </a:lnTo>
                  <a:lnTo>
                    <a:pt x="1565255" y="402992"/>
                  </a:lnTo>
                  <a:lnTo>
                    <a:pt x="1554750" y="402992"/>
                  </a:lnTo>
                  <a:lnTo>
                    <a:pt x="1544245" y="402992"/>
                  </a:lnTo>
                  <a:lnTo>
                    <a:pt x="1533740" y="402992"/>
                  </a:lnTo>
                  <a:lnTo>
                    <a:pt x="1523235" y="402992"/>
                  </a:lnTo>
                  <a:lnTo>
                    <a:pt x="1512730" y="402992"/>
                  </a:lnTo>
                  <a:lnTo>
                    <a:pt x="1502225" y="402992"/>
                  </a:lnTo>
                  <a:lnTo>
                    <a:pt x="1491720" y="402992"/>
                  </a:lnTo>
                  <a:lnTo>
                    <a:pt x="1481215" y="402992"/>
                  </a:lnTo>
                  <a:lnTo>
                    <a:pt x="1470710" y="402992"/>
                  </a:lnTo>
                  <a:lnTo>
                    <a:pt x="1460205" y="402992"/>
                  </a:lnTo>
                  <a:lnTo>
                    <a:pt x="1449700" y="402992"/>
                  </a:lnTo>
                  <a:lnTo>
                    <a:pt x="1439194" y="402992"/>
                  </a:lnTo>
                  <a:lnTo>
                    <a:pt x="1428689" y="402992"/>
                  </a:lnTo>
                  <a:lnTo>
                    <a:pt x="1418184" y="402992"/>
                  </a:lnTo>
                  <a:lnTo>
                    <a:pt x="1407679" y="402992"/>
                  </a:lnTo>
                  <a:lnTo>
                    <a:pt x="1397174" y="402992"/>
                  </a:lnTo>
                  <a:lnTo>
                    <a:pt x="1386669" y="402992"/>
                  </a:lnTo>
                  <a:lnTo>
                    <a:pt x="1376164" y="402992"/>
                  </a:lnTo>
                  <a:lnTo>
                    <a:pt x="1365659" y="402992"/>
                  </a:lnTo>
                  <a:lnTo>
                    <a:pt x="1355154" y="402992"/>
                  </a:lnTo>
                  <a:lnTo>
                    <a:pt x="1344649" y="402992"/>
                  </a:lnTo>
                  <a:lnTo>
                    <a:pt x="1334144" y="402992"/>
                  </a:lnTo>
                  <a:lnTo>
                    <a:pt x="1323639" y="402992"/>
                  </a:lnTo>
                  <a:lnTo>
                    <a:pt x="1313134" y="402992"/>
                  </a:lnTo>
                  <a:lnTo>
                    <a:pt x="1302629" y="402992"/>
                  </a:lnTo>
                  <a:lnTo>
                    <a:pt x="1292123" y="402992"/>
                  </a:lnTo>
                  <a:lnTo>
                    <a:pt x="1281618" y="402992"/>
                  </a:lnTo>
                  <a:lnTo>
                    <a:pt x="1271113" y="402992"/>
                  </a:lnTo>
                  <a:lnTo>
                    <a:pt x="1260608" y="402992"/>
                  </a:lnTo>
                  <a:lnTo>
                    <a:pt x="1250103" y="402992"/>
                  </a:lnTo>
                  <a:lnTo>
                    <a:pt x="1239598" y="402992"/>
                  </a:lnTo>
                  <a:lnTo>
                    <a:pt x="1229093" y="402992"/>
                  </a:lnTo>
                  <a:lnTo>
                    <a:pt x="1218588" y="402992"/>
                  </a:lnTo>
                  <a:lnTo>
                    <a:pt x="1208083" y="402992"/>
                  </a:lnTo>
                  <a:lnTo>
                    <a:pt x="1197578" y="402992"/>
                  </a:lnTo>
                  <a:lnTo>
                    <a:pt x="1187073" y="402992"/>
                  </a:lnTo>
                  <a:lnTo>
                    <a:pt x="1176568" y="402992"/>
                  </a:lnTo>
                  <a:lnTo>
                    <a:pt x="1166063" y="402992"/>
                  </a:lnTo>
                  <a:lnTo>
                    <a:pt x="1155558" y="402992"/>
                  </a:lnTo>
                  <a:lnTo>
                    <a:pt x="1145052" y="402992"/>
                  </a:lnTo>
                  <a:lnTo>
                    <a:pt x="1134547" y="402992"/>
                  </a:lnTo>
                  <a:lnTo>
                    <a:pt x="1124042" y="402992"/>
                  </a:lnTo>
                  <a:lnTo>
                    <a:pt x="1113537" y="402992"/>
                  </a:lnTo>
                  <a:lnTo>
                    <a:pt x="1103032" y="402992"/>
                  </a:lnTo>
                  <a:lnTo>
                    <a:pt x="1092527" y="402992"/>
                  </a:lnTo>
                  <a:lnTo>
                    <a:pt x="1082022" y="402992"/>
                  </a:lnTo>
                  <a:lnTo>
                    <a:pt x="1071517" y="402992"/>
                  </a:lnTo>
                  <a:lnTo>
                    <a:pt x="1061012" y="402992"/>
                  </a:lnTo>
                  <a:lnTo>
                    <a:pt x="1050507" y="402992"/>
                  </a:lnTo>
                  <a:lnTo>
                    <a:pt x="1040002" y="402992"/>
                  </a:lnTo>
                  <a:lnTo>
                    <a:pt x="1029497" y="402992"/>
                  </a:lnTo>
                  <a:lnTo>
                    <a:pt x="1018992" y="402992"/>
                  </a:lnTo>
                  <a:lnTo>
                    <a:pt x="1008486" y="402992"/>
                  </a:lnTo>
                  <a:lnTo>
                    <a:pt x="997981" y="402992"/>
                  </a:lnTo>
                  <a:lnTo>
                    <a:pt x="987476" y="402992"/>
                  </a:lnTo>
                  <a:lnTo>
                    <a:pt x="976971" y="402992"/>
                  </a:lnTo>
                  <a:lnTo>
                    <a:pt x="966466" y="402992"/>
                  </a:lnTo>
                  <a:lnTo>
                    <a:pt x="955961" y="402992"/>
                  </a:lnTo>
                  <a:lnTo>
                    <a:pt x="945456" y="402992"/>
                  </a:lnTo>
                  <a:lnTo>
                    <a:pt x="934951" y="402992"/>
                  </a:lnTo>
                  <a:lnTo>
                    <a:pt x="924446" y="402992"/>
                  </a:lnTo>
                  <a:lnTo>
                    <a:pt x="913941" y="402992"/>
                  </a:lnTo>
                  <a:lnTo>
                    <a:pt x="903436" y="402992"/>
                  </a:lnTo>
                  <a:lnTo>
                    <a:pt x="892931" y="402992"/>
                  </a:lnTo>
                  <a:lnTo>
                    <a:pt x="882426" y="402992"/>
                  </a:lnTo>
                  <a:lnTo>
                    <a:pt x="871921" y="402992"/>
                  </a:lnTo>
                  <a:lnTo>
                    <a:pt x="861415" y="402992"/>
                  </a:lnTo>
                  <a:lnTo>
                    <a:pt x="850910" y="402992"/>
                  </a:lnTo>
                  <a:lnTo>
                    <a:pt x="840405" y="402992"/>
                  </a:lnTo>
                  <a:lnTo>
                    <a:pt x="829900" y="402992"/>
                  </a:lnTo>
                  <a:lnTo>
                    <a:pt x="819395" y="402992"/>
                  </a:lnTo>
                  <a:lnTo>
                    <a:pt x="808890" y="402992"/>
                  </a:lnTo>
                  <a:lnTo>
                    <a:pt x="798385" y="402992"/>
                  </a:lnTo>
                  <a:lnTo>
                    <a:pt x="787880" y="402992"/>
                  </a:lnTo>
                  <a:lnTo>
                    <a:pt x="777375" y="402992"/>
                  </a:lnTo>
                  <a:lnTo>
                    <a:pt x="766870" y="402992"/>
                  </a:lnTo>
                  <a:lnTo>
                    <a:pt x="756365" y="402992"/>
                  </a:lnTo>
                  <a:lnTo>
                    <a:pt x="745860" y="402992"/>
                  </a:lnTo>
                  <a:lnTo>
                    <a:pt x="735355" y="402992"/>
                  </a:lnTo>
                  <a:lnTo>
                    <a:pt x="724850" y="402992"/>
                  </a:lnTo>
                  <a:lnTo>
                    <a:pt x="714344" y="402992"/>
                  </a:lnTo>
                  <a:lnTo>
                    <a:pt x="703839" y="402992"/>
                  </a:lnTo>
                  <a:lnTo>
                    <a:pt x="693334" y="402992"/>
                  </a:lnTo>
                  <a:lnTo>
                    <a:pt x="682829" y="402992"/>
                  </a:lnTo>
                  <a:lnTo>
                    <a:pt x="672324" y="402992"/>
                  </a:lnTo>
                  <a:lnTo>
                    <a:pt x="661819" y="402992"/>
                  </a:lnTo>
                  <a:lnTo>
                    <a:pt x="651314" y="402992"/>
                  </a:lnTo>
                  <a:lnTo>
                    <a:pt x="640809" y="402992"/>
                  </a:lnTo>
                  <a:lnTo>
                    <a:pt x="630304" y="402992"/>
                  </a:lnTo>
                  <a:lnTo>
                    <a:pt x="619799" y="402992"/>
                  </a:lnTo>
                  <a:lnTo>
                    <a:pt x="609294" y="402992"/>
                  </a:lnTo>
                  <a:lnTo>
                    <a:pt x="598789" y="402992"/>
                  </a:lnTo>
                  <a:lnTo>
                    <a:pt x="588284" y="402992"/>
                  </a:lnTo>
                  <a:lnTo>
                    <a:pt x="577779" y="402992"/>
                  </a:lnTo>
                  <a:lnTo>
                    <a:pt x="567273" y="402992"/>
                  </a:lnTo>
                  <a:lnTo>
                    <a:pt x="556768" y="402992"/>
                  </a:lnTo>
                  <a:lnTo>
                    <a:pt x="546263" y="402992"/>
                  </a:lnTo>
                  <a:lnTo>
                    <a:pt x="535758" y="402992"/>
                  </a:lnTo>
                  <a:lnTo>
                    <a:pt x="525253" y="402992"/>
                  </a:lnTo>
                  <a:lnTo>
                    <a:pt x="514748" y="402992"/>
                  </a:lnTo>
                  <a:lnTo>
                    <a:pt x="504243" y="402992"/>
                  </a:lnTo>
                  <a:lnTo>
                    <a:pt x="493738" y="402992"/>
                  </a:lnTo>
                  <a:lnTo>
                    <a:pt x="483233" y="402992"/>
                  </a:lnTo>
                  <a:lnTo>
                    <a:pt x="472728" y="402992"/>
                  </a:lnTo>
                  <a:lnTo>
                    <a:pt x="462223" y="402992"/>
                  </a:lnTo>
                  <a:lnTo>
                    <a:pt x="451718" y="402992"/>
                  </a:lnTo>
                  <a:lnTo>
                    <a:pt x="441213" y="402992"/>
                  </a:lnTo>
                  <a:lnTo>
                    <a:pt x="430707" y="402992"/>
                  </a:lnTo>
                  <a:lnTo>
                    <a:pt x="420202" y="402992"/>
                  </a:lnTo>
                  <a:lnTo>
                    <a:pt x="409697" y="402992"/>
                  </a:lnTo>
                  <a:lnTo>
                    <a:pt x="399192" y="402992"/>
                  </a:lnTo>
                  <a:lnTo>
                    <a:pt x="388687" y="402992"/>
                  </a:lnTo>
                  <a:lnTo>
                    <a:pt x="378182" y="402992"/>
                  </a:lnTo>
                  <a:lnTo>
                    <a:pt x="367677" y="402992"/>
                  </a:lnTo>
                  <a:lnTo>
                    <a:pt x="357172" y="402992"/>
                  </a:lnTo>
                  <a:lnTo>
                    <a:pt x="346667" y="402992"/>
                  </a:lnTo>
                  <a:lnTo>
                    <a:pt x="336162" y="402992"/>
                  </a:lnTo>
                  <a:lnTo>
                    <a:pt x="325657" y="402992"/>
                  </a:lnTo>
                  <a:lnTo>
                    <a:pt x="315152" y="402992"/>
                  </a:lnTo>
                  <a:lnTo>
                    <a:pt x="304647" y="402992"/>
                  </a:lnTo>
                  <a:lnTo>
                    <a:pt x="294142" y="402992"/>
                  </a:lnTo>
                  <a:lnTo>
                    <a:pt x="283636" y="402992"/>
                  </a:lnTo>
                  <a:lnTo>
                    <a:pt x="273131" y="402992"/>
                  </a:lnTo>
                  <a:lnTo>
                    <a:pt x="262626" y="402992"/>
                  </a:lnTo>
                  <a:lnTo>
                    <a:pt x="252121" y="402992"/>
                  </a:lnTo>
                  <a:lnTo>
                    <a:pt x="241616" y="402992"/>
                  </a:lnTo>
                  <a:lnTo>
                    <a:pt x="231111" y="402992"/>
                  </a:lnTo>
                  <a:lnTo>
                    <a:pt x="220606" y="402992"/>
                  </a:lnTo>
                  <a:lnTo>
                    <a:pt x="210101" y="402992"/>
                  </a:lnTo>
                  <a:lnTo>
                    <a:pt x="199596" y="402992"/>
                  </a:lnTo>
                  <a:lnTo>
                    <a:pt x="189091" y="402992"/>
                  </a:lnTo>
                  <a:lnTo>
                    <a:pt x="178586" y="402992"/>
                  </a:lnTo>
                  <a:lnTo>
                    <a:pt x="168081" y="402992"/>
                  </a:lnTo>
                  <a:lnTo>
                    <a:pt x="157576" y="402992"/>
                  </a:lnTo>
                  <a:lnTo>
                    <a:pt x="147071" y="402992"/>
                  </a:lnTo>
                  <a:lnTo>
                    <a:pt x="136565" y="402992"/>
                  </a:lnTo>
                  <a:lnTo>
                    <a:pt x="126060" y="402992"/>
                  </a:lnTo>
                  <a:lnTo>
                    <a:pt x="115555" y="402992"/>
                  </a:lnTo>
                  <a:lnTo>
                    <a:pt x="105050" y="402992"/>
                  </a:lnTo>
                  <a:lnTo>
                    <a:pt x="94545" y="402992"/>
                  </a:lnTo>
                  <a:lnTo>
                    <a:pt x="84040" y="402992"/>
                  </a:lnTo>
                  <a:lnTo>
                    <a:pt x="73535" y="402992"/>
                  </a:lnTo>
                  <a:lnTo>
                    <a:pt x="63030" y="402992"/>
                  </a:lnTo>
                  <a:lnTo>
                    <a:pt x="52525" y="402992"/>
                  </a:lnTo>
                  <a:lnTo>
                    <a:pt x="42020" y="402992"/>
                  </a:lnTo>
                  <a:lnTo>
                    <a:pt x="31515" y="402992"/>
                  </a:lnTo>
                  <a:lnTo>
                    <a:pt x="21010" y="402992"/>
                  </a:lnTo>
                  <a:lnTo>
                    <a:pt x="10505" y="402992"/>
                  </a:lnTo>
                  <a:lnTo>
                    <a:pt x="0" y="402992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l310">
              <a:extLst>
                <a:ext uri="{FF2B5EF4-FFF2-40B4-BE49-F238E27FC236}">
                  <a16:creationId xmlns:a16="http://schemas.microsoft.com/office/drawing/2014/main" id="{CCE92D4A-DB60-054A-8806-6979D7E98FDE}"/>
                </a:ext>
              </a:extLst>
            </p:cNvPr>
            <p:cNvSpPr/>
            <p:nvPr/>
          </p:nvSpPr>
          <p:spPr>
            <a:xfrm>
              <a:off x="2092347" y="5971790"/>
              <a:ext cx="3708290" cy="397937"/>
            </a:xfrm>
            <a:custGeom>
              <a:avLst/>
              <a:gdLst/>
              <a:ahLst/>
              <a:cxnLst/>
              <a:rect l="0" t="0" r="0" b="0"/>
              <a:pathLst>
                <a:path w="3708290" h="397937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tx311">
              <a:extLst>
                <a:ext uri="{FF2B5EF4-FFF2-40B4-BE49-F238E27FC236}">
                  <a16:creationId xmlns:a16="http://schemas.microsoft.com/office/drawing/2014/main" id="{714769B4-091E-194B-B690-75283DDAE321}"/>
                </a:ext>
              </a:extLst>
            </p:cNvPr>
            <p:cNvSpPr/>
            <p:nvPr/>
          </p:nvSpPr>
          <p:spPr>
            <a:xfrm>
              <a:off x="384869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6" name="tx312">
              <a:extLst>
                <a:ext uri="{FF2B5EF4-FFF2-40B4-BE49-F238E27FC236}">
                  <a16:creationId xmlns:a16="http://schemas.microsoft.com/office/drawing/2014/main" id="{4B5A4C75-1537-024E-924D-D1867FACC97D}"/>
                </a:ext>
              </a:extLst>
            </p:cNvPr>
            <p:cNvSpPr/>
            <p:nvPr/>
          </p:nvSpPr>
          <p:spPr>
            <a:xfrm>
              <a:off x="344828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7" name="tx313">
              <a:extLst>
                <a:ext uri="{FF2B5EF4-FFF2-40B4-BE49-F238E27FC236}">
                  <a16:creationId xmlns:a16="http://schemas.microsoft.com/office/drawing/2014/main" id="{8BE6D70C-EFEF-C445-A614-68947FCB77DA}"/>
                </a:ext>
              </a:extLst>
            </p:cNvPr>
            <p:cNvSpPr/>
            <p:nvPr/>
          </p:nvSpPr>
          <p:spPr>
            <a:xfrm>
              <a:off x="31209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8" name="tx314">
              <a:extLst>
                <a:ext uri="{FF2B5EF4-FFF2-40B4-BE49-F238E27FC236}">
                  <a16:creationId xmlns:a16="http://schemas.microsoft.com/office/drawing/2014/main" id="{855853E9-48ED-FD43-B8D1-A6E27E267691}"/>
                </a:ext>
              </a:extLst>
            </p:cNvPr>
            <p:cNvSpPr/>
            <p:nvPr/>
          </p:nvSpPr>
          <p:spPr>
            <a:xfrm>
              <a:off x="45379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9" name="tx315">
              <a:extLst>
                <a:ext uri="{FF2B5EF4-FFF2-40B4-BE49-F238E27FC236}">
                  <a16:creationId xmlns:a16="http://schemas.microsoft.com/office/drawing/2014/main" id="{FB6AA32F-64DA-AD48-AFB7-CC8540FF3681}"/>
                </a:ext>
              </a:extLst>
            </p:cNvPr>
            <p:cNvSpPr/>
            <p:nvPr/>
          </p:nvSpPr>
          <p:spPr>
            <a:xfrm>
              <a:off x="526287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0" name="tx316">
              <a:extLst>
                <a:ext uri="{FF2B5EF4-FFF2-40B4-BE49-F238E27FC236}">
                  <a16:creationId xmlns:a16="http://schemas.microsoft.com/office/drawing/2014/main" id="{D8DFB95B-F257-BC49-AB04-56027967ECD6}"/>
                </a:ext>
              </a:extLst>
            </p:cNvPr>
            <p:cNvSpPr/>
            <p:nvPr/>
          </p:nvSpPr>
          <p:spPr>
            <a:xfrm>
              <a:off x="326320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1" name="tx317">
              <a:extLst>
                <a:ext uri="{FF2B5EF4-FFF2-40B4-BE49-F238E27FC236}">
                  <a16:creationId xmlns:a16="http://schemas.microsoft.com/office/drawing/2014/main" id="{8678DDEF-F88B-DF4B-A833-1EB659EB4696}"/>
                </a:ext>
              </a:extLst>
            </p:cNvPr>
            <p:cNvSpPr/>
            <p:nvPr/>
          </p:nvSpPr>
          <p:spPr>
            <a:xfrm>
              <a:off x="303921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2" name="tx318">
              <a:extLst>
                <a:ext uri="{FF2B5EF4-FFF2-40B4-BE49-F238E27FC236}">
                  <a16:creationId xmlns:a16="http://schemas.microsoft.com/office/drawing/2014/main" id="{EA3685D5-C3F7-2A47-8D4D-21321867C6A1}"/>
                </a:ext>
              </a:extLst>
            </p:cNvPr>
            <p:cNvSpPr/>
            <p:nvPr/>
          </p:nvSpPr>
          <p:spPr>
            <a:xfrm>
              <a:off x="348173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3" name="tx319">
              <a:extLst>
                <a:ext uri="{FF2B5EF4-FFF2-40B4-BE49-F238E27FC236}">
                  <a16:creationId xmlns:a16="http://schemas.microsoft.com/office/drawing/2014/main" id="{C992CF74-0E40-1042-A94E-ABE8D4D01616}"/>
                </a:ext>
              </a:extLst>
            </p:cNvPr>
            <p:cNvSpPr/>
            <p:nvPr/>
          </p:nvSpPr>
          <p:spPr>
            <a:xfrm>
              <a:off x="393905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4" name="tx320">
              <a:extLst>
                <a:ext uri="{FF2B5EF4-FFF2-40B4-BE49-F238E27FC236}">
                  <a16:creationId xmlns:a16="http://schemas.microsoft.com/office/drawing/2014/main" id="{4D5ADA94-149F-4240-8BFF-2137351F18EE}"/>
                </a:ext>
              </a:extLst>
            </p:cNvPr>
            <p:cNvSpPr/>
            <p:nvPr/>
          </p:nvSpPr>
          <p:spPr>
            <a:xfrm>
              <a:off x="29418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5" name="tx321">
              <a:extLst>
                <a:ext uri="{FF2B5EF4-FFF2-40B4-BE49-F238E27FC236}">
                  <a16:creationId xmlns:a16="http://schemas.microsoft.com/office/drawing/2014/main" id="{63D4EC39-A045-CE45-8246-009DF1320932}"/>
                </a:ext>
              </a:extLst>
            </p:cNvPr>
            <p:cNvSpPr/>
            <p:nvPr/>
          </p:nvSpPr>
          <p:spPr>
            <a:xfrm>
              <a:off x="339865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6" name="tx322">
              <a:extLst>
                <a:ext uri="{FF2B5EF4-FFF2-40B4-BE49-F238E27FC236}">
                  <a16:creationId xmlns:a16="http://schemas.microsoft.com/office/drawing/2014/main" id="{C401E7BF-80B4-5D4C-AFC3-067E31E8E21A}"/>
                </a:ext>
              </a:extLst>
            </p:cNvPr>
            <p:cNvSpPr/>
            <p:nvPr/>
          </p:nvSpPr>
          <p:spPr>
            <a:xfrm>
              <a:off x="3090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7" name="tx323">
              <a:extLst>
                <a:ext uri="{FF2B5EF4-FFF2-40B4-BE49-F238E27FC236}">
                  <a16:creationId xmlns:a16="http://schemas.microsoft.com/office/drawing/2014/main" id="{DC725800-F063-954A-B007-89898AF1B680}"/>
                </a:ext>
              </a:extLst>
            </p:cNvPr>
            <p:cNvSpPr/>
            <p:nvPr/>
          </p:nvSpPr>
          <p:spPr>
            <a:xfrm>
              <a:off x="33260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8" name="tx324">
              <a:extLst>
                <a:ext uri="{FF2B5EF4-FFF2-40B4-BE49-F238E27FC236}">
                  <a16:creationId xmlns:a16="http://schemas.microsoft.com/office/drawing/2014/main" id="{AD032BA1-345A-3548-8190-85D8AAF90D6A}"/>
                </a:ext>
              </a:extLst>
            </p:cNvPr>
            <p:cNvSpPr/>
            <p:nvPr/>
          </p:nvSpPr>
          <p:spPr>
            <a:xfrm>
              <a:off x="37384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9" name="tx325">
              <a:extLst>
                <a:ext uri="{FF2B5EF4-FFF2-40B4-BE49-F238E27FC236}">
                  <a16:creationId xmlns:a16="http://schemas.microsoft.com/office/drawing/2014/main" id="{95FC0EA3-3DA4-AE40-AF4E-4D5BD6A566AA}"/>
                </a:ext>
              </a:extLst>
            </p:cNvPr>
            <p:cNvSpPr/>
            <p:nvPr/>
          </p:nvSpPr>
          <p:spPr>
            <a:xfrm>
              <a:off x="351032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0" name="tx326">
              <a:extLst>
                <a:ext uri="{FF2B5EF4-FFF2-40B4-BE49-F238E27FC236}">
                  <a16:creationId xmlns:a16="http://schemas.microsoft.com/office/drawing/2014/main" id="{33CFF7A3-3D43-F946-8099-0CC217022C25}"/>
                </a:ext>
              </a:extLst>
            </p:cNvPr>
            <p:cNvSpPr/>
            <p:nvPr/>
          </p:nvSpPr>
          <p:spPr>
            <a:xfrm>
              <a:off x="265996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1" name="tx327">
              <a:extLst>
                <a:ext uri="{FF2B5EF4-FFF2-40B4-BE49-F238E27FC236}">
                  <a16:creationId xmlns:a16="http://schemas.microsoft.com/office/drawing/2014/main" id="{DBCE052B-9F58-1A4A-BCA3-6EC89509C1B8}"/>
                </a:ext>
              </a:extLst>
            </p:cNvPr>
            <p:cNvSpPr/>
            <p:nvPr/>
          </p:nvSpPr>
          <p:spPr>
            <a:xfrm>
              <a:off x="315849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2" name="tx328">
              <a:extLst>
                <a:ext uri="{FF2B5EF4-FFF2-40B4-BE49-F238E27FC236}">
                  <a16:creationId xmlns:a16="http://schemas.microsoft.com/office/drawing/2014/main" id="{405AE222-934B-8F4E-90E8-54DF8E6948EE}"/>
                </a:ext>
              </a:extLst>
            </p:cNvPr>
            <p:cNvSpPr/>
            <p:nvPr/>
          </p:nvSpPr>
          <p:spPr>
            <a:xfrm>
              <a:off x="366282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3" name="tx329">
              <a:extLst>
                <a:ext uri="{FF2B5EF4-FFF2-40B4-BE49-F238E27FC236}">
                  <a16:creationId xmlns:a16="http://schemas.microsoft.com/office/drawing/2014/main" id="{AD43B24B-BF81-AF48-B671-AF5E0DC7393E}"/>
                </a:ext>
              </a:extLst>
            </p:cNvPr>
            <p:cNvSpPr/>
            <p:nvPr/>
          </p:nvSpPr>
          <p:spPr>
            <a:xfrm>
              <a:off x="300469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4" name="tx330">
              <a:extLst>
                <a:ext uri="{FF2B5EF4-FFF2-40B4-BE49-F238E27FC236}">
                  <a16:creationId xmlns:a16="http://schemas.microsoft.com/office/drawing/2014/main" id="{6776D4BA-3792-7B4F-8BE5-6D7234837DF0}"/>
                </a:ext>
              </a:extLst>
            </p:cNvPr>
            <p:cNvSpPr/>
            <p:nvPr/>
          </p:nvSpPr>
          <p:spPr>
            <a:xfrm>
              <a:off x="284567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5" name="tx331">
              <a:extLst>
                <a:ext uri="{FF2B5EF4-FFF2-40B4-BE49-F238E27FC236}">
                  <a16:creationId xmlns:a16="http://schemas.microsoft.com/office/drawing/2014/main" id="{E6177436-500A-334D-B4B0-85DD435EBECC}"/>
                </a:ext>
              </a:extLst>
            </p:cNvPr>
            <p:cNvSpPr/>
            <p:nvPr/>
          </p:nvSpPr>
          <p:spPr>
            <a:xfrm>
              <a:off x="383688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6" name="tx332">
              <a:extLst>
                <a:ext uri="{FF2B5EF4-FFF2-40B4-BE49-F238E27FC236}">
                  <a16:creationId xmlns:a16="http://schemas.microsoft.com/office/drawing/2014/main" id="{F06ECA8C-95AC-B848-9B3B-1F9B61DA01D2}"/>
                </a:ext>
              </a:extLst>
            </p:cNvPr>
            <p:cNvSpPr/>
            <p:nvPr/>
          </p:nvSpPr>
          <p:spPr>
            <a:xfrm>
              <a:off x="3010872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7" name="tx333">
              <a:extLst>
                <a:ext uri="{FF2B5EF4-FFF2-40B4-BE49-F238E27FC236}">
                  <a16:creationId xmlns:a16="http://schemas.microsoft.com/office/drawing/2014/main" id="{9B8DF363-35DA-9343-AA22-2B7921CCD9DD}"/>
                </a:ext>
              </a:extLst>
            </p:cNvPr>
            <p:cNvSpPr/>
            <p:nvPr/>
          </p:nvSpPr>
          <p:spPr>
            <a:xfrm>
              <a:off x="345826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8" name="tx334">
              <a:extLst>
                <a:ext uri="{FF2B5EF4-FFF2-40B4-BE49-F238E27FC236}">
                  <a16:creationId xmlns:a16="http://schemas.microsoft.com/office/drawing/2014/main" id="{E978DD04-A37E-7641-8151-0EE1AF7A7AFC}"/>
                </a:ext>
              </a:extLst>
            </p:cNvPr>
            <p:cNvSpPr/>
            <p:nvPr/>
          </p:nvSpPr>
          <p:spPr>
            <a:xfrm>
              <a:off x="417407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9" name="tx335">
              <a:extLst>
                <a:ext uri="{FF2B5EF4-FFF2-40B4-BE49-F238E27FC236}">
                  <a16:creationId xmlns:a16="http://schemas.microsoft.com/office/drawing/2014/main" id="{F3912F7B-5AF2-4046-BEBE-822DED98E401}"/>
                </a:ext>
              </a:extLst>
            </p:cNvPr>
            <p:cNvSpPr/>
            <p:nvPr/>
          </p:nvSpPr>
          <p:spPr>
            <a:xfrm>
              <a:off x="378878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0" name="tx336">
              <a:extLst>
                <a:ext uri="{FF2B5EF4-FFF2-40B4-BE49-F238E27FC236}">
                  <a16:creationId xmlns:a16="http://schemas.microsoft.com/office/drawing/2014/main" id="{2E0A0DF0-E787-634C-B407-AA46B3EC2FC3}"/>
                </a:ext>
              </a:extLst>
            </p:cNvPr>
            <p:cNvSpPr/>
            <p:nvPr/>
          </p:nvSpPr>
          <p:spPr>
            <a:xfrm>
              <a:off x="436653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1" name="tx337">
              <a:extLst>
                <a:ext uri="{FF2B5EF4-FFF2-40B4-BE49-F238E27FC236}">
                  <a16:creationId xmlns:a16="http://schemas.microsoft.com/office/drawing/2014/main" id="{BA80F25D-D2A7-9040-8856-1900B2EDD654}"/>
                </a:ext>
              </a:extLst>
            </p:cNvPr>
            <p:cNvSpPr/>
            <p:nvPr/>
          </p:nvSpPr>
          <p:spPr>
            <a:xfrm>
              <a:off x="403632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2" name="tx338">
              <a:extLst>
                <a:ext uri="{FF2B5EF4-FFF2-40B4-BE49-F238E27FC236}">
                  <a16:creationId xmlns:a16="http://schemas.microsoft.com/office/drawing/2014/main" id="{10D1DEC8-97E6-0848-9BDB-FE9BE6142082}"/>
                </a:ext>
              </a:extLst>
            </p:cNvPr>
            <p:cNvSpPr/>
            <p:nvPr/>
          </p:nvSpPr>
          <p:spPr>
            <a:xfrm>
              <a:off x="2773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3" name="tx339">
              <a:extLst>
                <a:ext uri="{FF2B5EF4-FFF2-40B4-BE49-F238E27FC236}">
                  <a16:creationId xmlns:a16="http://schemas.microsoft.com/office/drawing/2014/main" id="{C0AEE19F-A6A6-EE40-B0AE-9C4D0641A8CC}"/>
                </a:ext>
              </a:extLst>
            </p:cNvPr>
            <p:cNvSpPr/>
            <p:nvPr/>
          </p:nvSpPr>
          <p:spPr>
            <a:xfrm>
              <a:off x="306938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4" name="tx340">
              <a:extLst>
                <a:ext uri="{FF2B5EF4-FFF2-40B4-BE49-F238E27FC236}">
                  <a16:creationId xmlns:a16="http://schemas.microsoft.com/office/drawing/2014/main" id="{988B82A2-FFF7-7E4E-98D3-BB13428568CF}"/>
                </a:ext>
              </a:extLst>
            </p:cNvPr>
            <p:cNvSpPr/>
            <p:nvPr/>
          </p:nvSpPr>
          <p:spPr>
            <a:xfrm>
              <a:off x="358009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5" name="pt341">
              <a:extLst>
                <a:ext uri="{FF2B5EF4-FFF2-40B4-BE49-F238E27FC236}">
                  <a16:creationId xmlns:a16="http://schemas.microsoft.com/office/drawing/2014/main" id="{2A9F247B-B128-DE4A-B719-325927803563}"/>
                </a:ext>
              </a:extLst>
            </p:cNvPr>
            <p:cNvSpPr/>
            <p:nvPr/>
          </p:nvSpPr>
          <p:spPr>
            <a:xfrm>
              <a:off x="3509856" y="6349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342">
              <a:extLst>
                <a:ext uri="{FF2B5EF4-FFF2-40B4-BE49-F238E27FC236}">
                  <a16:creationId xmlns:a16="http://schemas.microsoft.com/office/drawing/2014/main" id="{E1C2B759-6D7E-EF4C-854A-7601A0E6950F}"/>
                </a:ext>
              </a:extLst>
            </p:cNvPr>
            <p:cNvSpPr/>
            <p:nvPr/>
          </p:nvSpPr>
          <p:spPr>
            <a:xfrm>
              <a:off x="3334965" y="5822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343">
              <a:extLst>
                <a:ext uri="{FF2B5EF4-FFF2-40B4-BE49-F238E27FC236}">
                  <a16:creationId xmlns:a16="http://schemas.microsoft.com/office/drawing/2014/main" id="{70A94651-716F-D940-8EE4-7F2D054270B3}"/>
                </a:ext>
              </a:extLst>
            </p:cNvPr>
            <p:cNvSpPr/>
            <p:nvPr/>
          </p:nvSpPr>
          <p:spPr>
            <a:xfrm>
              <a:off x="3598897" y="52952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344">
              <a:extLst>
                <a:ext uri="{FF2B5EF4-FFF2-40B4-BE49-F238E27FC236}">
                  <a16:creationId xmlns:a16="http://schemas.microsoft.com/office/drawing/2014/main" id="{5F9FACB6-4815-9440-9D47-0F7AA94D9C67}"/>
                </a:ext>
              </a:extLst>
            </p:cNvPr>
            <p:cNvSpPr/>
            <p:nvPr/>
          </p:nvSpPr>
          <p:spPr>
            <a:xfrm>
              <a:off x="3454509" y="4767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345">
              <a:extLst>
                <a:ext uri="{FF2B5EF4-FFF2-40B4-BE49-F238E27FC236}">
                  <a16:creationId xmlns:a16="http://schemas.microsoft.com/office/drawing/2014/main" id="{A70F8F98-A310-FA40-96A0-589B7B6E83B0}"/>
                </a:ext>
              </a:extLst>
            </p:cNvPr>
            <p:cNvSpPr/>
            <p:nvPr/>
          </p:nvSpPr>
          <p:spPr>
            <a:xfrm>
              <a:off x="3517473" y="4240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346">
              <a:extLst>
                <a:ext uri="{FF2B5EF4-FFF2-40B4-BE49-F238E27FC236}">
                  <a16:creationId xmlns:a16="http://schemas.microsoft.com/office/drawing/2014/main" id="{4B582A6A-DA22-5C47-A97A-4221303A449D}"/>
                </a:ext>
              </a:extLst>
            </p:cNvPr>
            <p:cNvSpPr/>
            <p:nvPr/>
          </p:nvSpPr>
          <p:spPr>
            <a:xfrm>
              <a:off x="3561898" y="37132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347">
              <a:extLst>
                <a:ext uri="{FF2B5EF4-FFF2-40B4-BE49-F238E27FC236}">
                  <a16:creationId xmlns:a16="http://schemas.microsoft.com/office/drawing/2014/main" id="{262A4DA7-2508-C544-B8E9-6A45E88B2DD7}"/>
                </a:ext>
              </a:extLst>
            </p:cNvPr>
            <p:cNvSpPr/>
            <p:nvPr/>
          </p:nvSpPr>
          <p:spPr>
            <a:xfrm>
              <a:off x="3662010" y="3185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348">
              <a:extLst>
                <a:ext uri="{FF2B5EF4-FFF2-40B4-BE49-F238E27FC236}">
                  <a16:creationId xmlns:a16="http://schemas.microsoft.com/office/drawing/2014/main" id="{F22E12FE-8107-A14A-85FC-DAF81D17B3EE}"/>
                </a:ext>
              </a:extLst>
            </p:cNvPr>
            <p:cNvSpPr/>
            <p:nvPr/>
          </p:nvSpPr>
          <p:spPr>
            <a:xfrm>
              <a:off x="3675440" y="26585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349">
              <a:extLst>
                <a:ext uri="{FF2B5EF4-FFF2-40B4-BE49-F238E27FC236}">
                  <a16:creationId xmlns:a16="http://schemas.microsoft.com/office/drawing/2014/main" id="{7538626D-5C61-2E4E-994B-352EFFD0D0FD}"/>
                </a:ext>
              </a:extLst>
            </p:cNvPr>
            <p:cNvSpPr/>
            <p:nvPr/>
          </p:nvSpPr>
          <p:spPr>
            <a:xfrm>
              <a:off x="3650392" y="21312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350">
              <a:extLst>
                <a:ext uri="{FF2B5EF4-FFF2-40B4-BE49-F238E27FC236}">
                  <a16:creationId xmlns:a16="http://schemas.microsoft.com/office/drawing/2014/main" id="{80A1CA08-CB9C-6744-966B-60BA6DFAD701}"/>
                </a:ext>
              </a:extLst>
            </p:cNvPr>
            <p:cNvSpPr/>
            <p:nvPr/>
          </p:nvSpPr>
          <p:spPr>
            <a:xfrm>
              <a:off x="3610863" y="16038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g351">
              <a:extLst>
                <a:ext uri="{FF2B5EF4-FFF2-40B4-BE49-F238E27FC236}">
                  <a16:creationId xmlns:a16="http://schemas.microsoft.com/office/drawing/2014/main" id="{4026CF06-B2AD-4542-9D8A-FEBDEC280BE3}"/>
                </a:ext>
              </a:extLst>
            </p:cNvPr>
            <p:cNvSpPr/>
            <p:nvPr/>
          </p:nvSpPr>
          <p:spPr>
            <a:xfrm>
              <a:off x="2436180" y="6177423"/>
              <a:ext cx="3713960" cy="724699"/>
            </a:xfrm>
            <a:custGeom>
              <a:avLst/>
              <a:gdLst/>
              <a:ahLst/>
              <a:cxnLst/>
              <a:rect l="0" t="0" r="0" b="0"/>
              <a:pathLst>
                <a:path w="3713960" h="724699">
                  <a:moveTo>
                    <a:pt x="0" y="724699"/>
                  </a:moveTo>
                  <a:lnTo>
                    <a:pt x="7268" y="724699"/>
                  </a:lnTo>
                  <a:lnTo>
                    <a:pt x="14536" y="724699"/>
                  </a:lnTo>
                  <a:lnTo>
                    <a:pt x="21804" y="724699"/>
                  </a:lnTo>
                  <a:lnTo>
                    <a:pt x="29072" y="724699"/>
                  </a:lnTo>
                  <a:lnTo>
                    <a:pt x="36340" y="724699"/>
                  </a:lnTo>
                  <a:lnTo>
                    <a:pt x="43608" y="724699"/>
                  </a:lnTo>
                  <a:lnTo>
                    <a:pt x="50876" y="724699"/>
                  </a:lnTo>
                  <a:lnTo>
                    <a:pt x="58144" y="724699"/>
                  </a:lnTo>
                  <a:lnTo>
                    <a:pt x="65412" y="724699"/>
                  </a:lnTo>
                  <a:lnTo>
                    <a:pt x="72680" y="724699"/>
                  </a:lnTo>
                  <a:lnTo>
                    <a:pt x="79948" y="724699"/>
                  </a:lnTo>
                  <a:lnTo>
                    <a:pt x="87216" y="724699"/>
                  </a:lnTo>
                  <a:lnTo>
                    <a:pt x="94484" y="724699"/>
                  </a:lnTo>
                  <a:lnTo>
                    <a:pt x="101752" y="724699"/>
                  </a:lnTo>
                  <a:lnTo>
                    <a:pt x="109020" y="724699"/>
                  </a:lnTo>
                  <a:lnTo>
                    <a:pt x="116288" y="724699"/>
                  </a:lnTo>
                  <a:lnTo>
                    <a:pt x="123556" y="724699"/>
                  </a:lnTo>
                  <a:lnTo>
                    <a:pt x="130824" y="724699"/>
                  </a:lnTo>
                  <a:lnTo>
                    <a:pt x="138092" y="724699"/>
                  </a:lnTo>
                  <a:lnTo>
                    <a:pt x="145360" y="724699"/>
                  </a:lnTo>
                  <a:lnTo>
                    <a:pt x="152628" y="724699"/>
                  </a:lnTo>
                  <a:lnTo>
                    <a:pt x="159896" y="724699"/>
                  </a:lnTo>
                  <a:lnTo>
                    <a:pt x="167164" y="724699"/>
                  </a:lnTo>
                  <a:lnTo>
                    <a:pt x="174432" y="724699"/>
                  </a:lnTo>
                  <a:lnTo>
                    <a:pt x="181700" y="724699"/>
                  </a:lnTo>
                  <a:lnTo>
                    <a:pt x="188968" y="724699"/>
                  </a:lnTo>
                  <a:lnTo>
                    <a:pt x="196236" y="724699"/>
                  </a:lnTo>
                  <a:lnTo>
                    <a:pt x="203504" y="724699"/>
                  </a:lnTo>
                  <a:lnTo>
                    <a:pt x="210772" y="724699"/>
                  </a:lnTo>
                  <a:lnTo>
                    <a:pt x="218040" y="724699"/>
                  </a:lnTo>
                  <a:lnTo>
                    <a:pt x="225308" y="724699"/>
                  </a:lnTo>
                  <a:lnTo>
                    <a:pt x="232576" y="724699"/>
                  </a:lnTo>
                  <a:lnTo>
                    <a:pt x="239844" y="724699"/>
                  </a:lnTo>
                  <a:lnTo>
                    <a:pt x="247112" y="724699"/>
                  </a:lnTo>
                  <a:lnTo>
                    <a:pt x="254380" y="724699"/>
                  </a:lnTo>
                  <a:lnTo>
                    <a:pt x="261648" y="724699"/>
                  </a:lnTo>
                  <a:lnTo>
                    <a:pt x="268916" y="724699"/>
                  </a:lnTo>
                  <a:lnTo>
                    <a:pt x="276184" y="724699"/>
                  </a:lnTo>
                  <a:lnTo>
                    <a:pt x="283452" y="724699"/>
                  </a:lnTo>
                  <a:lnTo>
                    <a:pt x="290720" y="724699"/>
                  </a:lnTo>
                  <a:lnTo>
                    <a:pt x="297988" y="724699"/>
                  </a:lnTo>
                  <a:lnTo>
                    <a:pt x="305257" y="724699"/>
                  </a:lnTo>
                  <a:lnTo>
                    <a:pt x="312525" y="724699"/>
                  </a:lnTo>
                  <a:lnTo>
                    <a:pt x="319793" y="724699"/>
                  </a:lnTo>
                  <a:lnTo>
                    <a:pt x="327061" y="724699"/>
                  </a:lnTo>
                  <a:lnTo>
                    <a:pt x="334329" y="724699"/>
                  </a:lnTo>
                  <a:lnTo>
                    <a:pt x="341597" y="724699"/>
                  </a:lnTo>
                  <a:lnTo>
                    <a:pt x="348865" y="724699"/>
                  </a:lnTo>
                  <a:lnTo>
                    <a:pt x="356133" y="724699"/>
                  </a:lnTo>
                  <a:lnTo>
                    <a:pt x="363401" y="724699"/>
                  </a:lnTo>
                  <a:lnTo>
                    <a:pt x="370669" y="724699"/>
                  </a:lnTo>
                  <a:lnTo>
                    <a:pt x="377937" y="724699"/>
                  </a:lnTo>
                  <a:lnTo>
                    <a:pt x="385205" y="724699"/>
                  </a:lnTo>
                  <a:lnTo>
                    <a:pt x="392473" y="724699"/>
                  </a:lnTo>
                  <a:lnTo>
                    <a:pt x="399741" y="724699"/>
                  </a:lnTo>
                  <a:lnTo>
                    <a:pt x="407009" y="724699"/>
                  </a:lnTo>
                  <a:lnTo>
                    <a:pt x="414277" y="724699"/>
                  </a:lnTo>
                  <a:lnTo>
                    <a:pt x="421545" y="724699"/>
                  </a:lnTo>
                  <a:lnTo>
                    <a:pt x="428813" y="724699"/>
                  </a:lnTo>
                  <a:lnTo>
                    <a:pt x="436081" y="724699"/>
                  </a:lnTo>
                  <a:lnTo>
                    <a:pt x="443349" y="724699"/>
                  </a:lnTo>
                  <a:lnTo>
                    <a:pt x="450617" y="724699"/>
                  </a:lnTo>
                  <a:lnTo>
                    <a:pt x="457885" y="724699"/>
                  </a:lnTo>
                  <a:lnTo>
                    <a:pt x="465153" y="724699"/>
                  </a:lnTo>
                  <a:lnTo>
                    <a:pt x="472421" y="724699"/>
                  </a:lnTo>
                  <a:lnTo>
                    <a:pt x="479689" y="724699"/>
                  </a:lnTo>
                  <a:lnTo>
                    <a:pt x="486957" y="724699"/>
                  </a:lnTo>
                  <a:lnTo>
                    <a:pt x="494225" y="724699"/>
                  </a:lnTo>
                  <a:lnTo>
                    <a:pt x="501493" y="724699"/>
                  </a:lnTo>
                  <a:lnTo>
                    <a:pt x="508761" y="724699"/>
                  </a:lnTo>
                  <a:lnTo>
                    <a:pt x="516029" y="724699"/>
                  </a:lnTo>
                  <a:lnTo>
                    <a:pt x="523297" y="724699"/>
                  </a:lnTo>
                  <a:lnTo>
                    <a:pt x="530565" y="724699"/>
                  </a:lnTo>
                  <a:lnTo>
                    <a:pt x="537833" y="724699"/>
                  </a:lnTo>
                  <a:lnTo>
                    <a:pt x="545101" y="724699"/>
                  </a:lnTo>
                  <a:lnTo>
                    <a:pt x="552369" y="724699"/>
                  </a:lnTo>
                  <a:lnTo>
                    <a:pt x="559637" y="724699"/>
                  </a:lnTo>
                  <a:lnTo>
                    <a:pt x="566905" y="724699"/>
                  </a:lnTo>
                  <a:lnTo>
                    <a:pt x="574173" y="724699"/>
                  </a:lnTo>
                  <a:lnTo>
                    <a:pt x="581441" y="724699"/>
                  </a:lnTo>
                  <a:lnTo>
                    <a:pt x="588709" y="724699"/>
                  </a:lnTo>
                  <a:lnTo>
                    <a:pt x="595977" y="724699"/>
                  </a:lnTo>
                  <a:lnTo>
                    <a:pt x="603246" y="724699"/>
                  </a:lnTo>
                  <a:lnTo>
                    <a:pt x="610514" y="724699"/>
                  </a:lnTo>
                  <a:lnTo>
                    <a:pt x="617782" y="724699"/>
                  </a:lnTo>
                  <a:lnTo>
                    <a:pt x="625050" y="724699"/>
                  </a:lnTo>
                  <a:lnTo>
                    <a:pt x="632318" y="724699"/>
                  </a:lnTo>
                  <a:lnTo>
                    <a:pt x="639586" y="724699"/>
                  </a:lnTo>
                  <a:lnTo>
                    <a:pt x="646854" y="724699"/>
                  </a:lnTo>
                  <a:lnTo>
                    <a:pt x="654122" y="724699"/>
                  </a:lnTo>
                  <a:lnTo>
                    <a:pt x="661390" y="724699"/>
                  </a:lnTo>
                  <a:lnTo>
                    <a:pt x="668658" y="724699"/>
                  </a:lnTo>
                  <a:lnTo>
                    <a:pt x="675926" y="724697"/>
                  </a:lnTo>
                  <a:lnTo>
                    <a:pt x="683194" y="724693"/>
                  </a:lnTo>
                  <a:lnTo>
                    <a:pt x="690462" y="724684"/>
                  </a:lnTo>
                  <a:lnTo>
                    <a:pt x="697730" y="724664"/>
                  </a:lnTo>
                  <a:lnTo>
                    <a:pt x="704998" y="724619"/>
                  </a:lnTo>
                  <a:lnTo>
                    <a:pt x="712266" y="724528"/>
                  </a:lnTo>
                  <a:lnTo>
                    <a:pt x="719534" y="724357"/>
                  </a:lnTo>
                  <a:lnTo>
                    <a:pt x="726802" y="724060"/>
                  </a:lnTo>
                  <a:lnTo>
                    <a:pt x="734070" y="723578"/>
                  </a:lnTo>
                  <a:lnTo>
                    <a:pt x="741338" y="722853"/>
                  </a:lnTo>
                  <a:lnTo>
                    <a:pt x="748606" y="721841"/>
                  </a:lnTo>
                  <a:lnTo>
                    <a:pt x="755874" y="720533"/>
                  </a:lnTo>
                  <a:lnTo>
                    <a:pt x="763142" y="718976"/>
                  </a:lnTo>
                  <a:lnTo>
                    <a:pt x="770410" y="717283"/>
                  </a:lnTo>
                  <a:lnTo>
                    <a:pt x="777678" y="715625"/>
                  </a:lnTo>
                  <a:lnTo>
                    <a:pt x="784946" y="714207"/>
                  </a:lnTo>
                  <a:lnTo>
                    <a:pt x="792214" y="713222"/>
                  </a:lnTo>
                  <a:lnTo>
                    <a:pt x="799482" y="712793"/>
                  </a:lnTo>
                  <a:lnTo>
                    <a:pt x="806750" y="712934"/>
                  </a:lnTo>
                  <a:lnTo>
                    <a:pt x="814018" y="713517"/>
                  </a:lnTo>
                  <a:lnTo>
                    <a:pt x="821286" y="714281"/>
                  </a:lnTo>
                  <a:lnTo>
                    <a:pt x="828554" y="714871"/>
                  </a:lnTo>
                  <a:lnTo>
                    <a:pt x="835822" y="714833"/>
                  </a:lnTo>
                  <a:lnTo>
                    <a:pt x="843090" y="713826"/>
                  </a:lnTo>
                  <a:lnTo>
                    <a:pt x="850358" y="711592"/>
                  </a:lnTo>
                  <a:lnTo>
                    <a:pt x="857626" y="707988"/>
                  </a:lnTo>
                  <a:lnTo>
                    <a:pt x="864894" y="702981"/>
                  </a:lnTo>
                  <a:lnTo>
                    <a:pt x="872162" y="696615"/>
                  </a:lnTo>
                  <a:lnTo>
                    <a:pt x="879430" y="688969"/>
                  </a:lnTo>
                  <a:lnTo>
                    <a:pt x="886698" y="680099"/>
                  </a:lnTo>
                  <a:lnTo>
                    <a:pt x="893966" y="670005"/>
                  </a:lnTo>
                  <a:lnTo>
                    <a:pt x="901235" y="658623"/>
                  </a:lnTo>
                  <a:lnTo>
                    <a:pt x="908503" y="645839"/>
                  </a:lnTo>
                  <a:lnTo>
                    <a:pt x="915771" y="631536"/>
                  </a:lnTo>
                  <a:lnTo>
                    <a:pt x="923039" y="615635"/>
                  </a:lnTo>
                  <a:lnTo>
                    <a:pt x="930307" y="598132"/>
                  </a:lnTo>
                  <a:lnTo>
                    <a:pt x="937575" y="579097"/>
                  </a:lnTo>
                  <a:lnTo>
                    <a:pt x="944843" y="558669"/>
                  </a:lnTo>
                  <a:lnTo>
                    <a:pt x="952111" y="537027"/>
                  </a:lnTo>
                  <a:lnTo>
                    <a:pt x="959379" y="514370"/>
                  </a:lnTo>
                  <a:lnTo>
                    <a:pt x="966647" y="490958"/>
                  </a:lnTo>
                  <a:lnTo>
                    <a:pt x="973915" y="467133"/>
                  </a:lnTo>
                  <a:lnTo>
                    <a:pt x="981183" y="443201"/>
                  </a:lnTo>
                  <a:lnTo>
                    <a:pt x="988451" y="419411"/>
                  </a:lnTo>
                  <a:lnTo>
                    <a:pt x="995719" y="395852"/>
                  </a:lnTo>
                  <a:lnTo>
                    <a:pt x="1002987" y="372376"/>
                  </a:lnTo>
                  <a:lnTo>
                    <a:pt x="1010255" y="348602"/>
                  </a:lnTo>
                  <a:lnTo>
                    <a:pt x="1017523" y="324017"/>
                  </a:lnTo>
                  <a:lnTo>
                    <a:pt x="1024791" y="298192"/>
                  </a:lnTo>
                  <a:lnTo>
                    <a:pt x="1032059" y="271018"/>
                  </a:lnTo>
                  <a:lnTo>
                    <a:pt x="1039327" y="242887"/>
                  </a:lnTo>
                  <a:lnTo>
                    <a:pt x="1046595" y="214715"/>
                  </a:lnTo>
                  <a:lnTo>
                    <a:pt x="1053863" y="187785"/>
                  </a:lnTo>
                  <a:lnTo>
                    <a:pt x="1061131" y="163424"/>
                  </a:lnTo>
                  <a:lnTo>
                    <a:pt x="1068399" y="142638"/>
                  </a:lnTo>
                  <a:lnTo>
                    <a:pt x="1075667" y="125809"/>
                  </a:lnTo>
                  <a:lnTo>
                    <a:pt x="1082935" y="112571"/>
                  </a:lnTo>
                  <a:lnTo>
                    <a:pt x="1090203" y="101950"/>
                  </a:lnTo>
                  <a:lnTo>
                    <a:pt x="1097471" y="92392"/>
                  </a:lnTo>
                  <a:lnTo>
                    <a:pt x="1104739" y="82520"/>
                  </a:lnTo>
                  <a:lnTo>
                    <a:pt x="1112007" y="71420"/>
                  </a:lnTo>
                  <a:lnTo>
                    <a:pt x="1119275" y="58770"/>
                  </a:lnTo>
                  <a:lnTo>
                    <a:pt x="1126543" y="44905"/>
                  </a:lnTo>
                  <a:lnTo>
                    <a:pt x="1133811" y="30762"/>
                  </a:lnTo>
                  <a:lnTo>
                    <a:pt x="1141079" y="17715"/>
                  </a:lnTo>
                  <a:lnTo>
                    <a:pt x="1148347" y="7330"/>
                  </a:lnTo>
                  <a:lnTo>
                    <a:pt x="1155615" y="1067"/>
                  </a:lnTo>
                  <a:lnTo>
                    <a:pt x="1162883" y="0"/>
                  </a:lnTo>
                  <a:lnTo>
                    <a:pt x="1170151" y="4616"/>
                  </a:lnTo>
                  <a:lnTo>
                    <a:pt x="1177419" y="14769"/>
                  </a:lnTo>
                  <a:lnTo>
                    <a:pt x="1184687" y="29776"/>
                  </a:lnTo>
                  <a:lnTo>
                    <a:pt x="1191955" y="48619"/>
                  </a:lnTo>
                  <a:lnTo>
                    <a:pt x="1199224" y="70187"/>
                  </a:lnTo>
                  <a:lnTo>
                    <a:pt x="1206492" y="93467"/>
                  </a:lnTo>
                  <a:lnTo>
                    <a:pt x="1213760" y="117677"/>
                  </a:lnTo>
                  <a:lnTo>
                    <a:pt x="1221028" y="142340"/>
                  </a:lnTo>
                  <a:lnTo>
                    <a:pt x="1228296" y="167257"/>
                  </a:lnTo>
                  <a:lnTo>
                    <a:pt x="1235564" y="192494"/>
                  </a:lnTo>
                  <a:lnTo>
                    <a:pt x="1242832" y="218176"/>
                  </a:lnTo>
                  <a:lnTo>
                    <a:pt x="1250100" y="244298"/>
                  </a:lnTo>
                  <a:lnTo>
                    <a:pt x="1257368" y="270573"/>
                  </a:lnTo>
                  <a:lnTo>
                    <a:pt x="1264636" y="296383"/>
                  </a:lnTo>
                  <a:lnTo>
                    <a:pt x="1271904" y="320886"/>
                  </a:lnTo>
                  <a:lnTo>
                    <a:pt x="1279172" y="343259"/>
                  </a:lnTo>
                  <a:lnTo>
                    <a:pt x="1286440" y="362974"/>
                  </a:lnTo>
                  <a:lnTo>
                    <a:pt x="1293708" y="380017"/>
                  </a:lnTo>
                  <a:lnTo>
                    <a:pt x="1300976" y="394948"/>
                  </a:lnTo>
                  <a:lnTo>
                    <a:pt x="1308244" y="408783"/>
                  </a:lnTo>
                  <a:lnTo>
                    <a:pt x="1315512" y="422737"/>
                  </a:lnTo>
                  <a:lnTo>
                    <a:pt x="1322780" y="437916"/>
                  </a:lnTo>
                  <a:lnTo>
                    <a:pt x="1330048" y="455052"/>
                  </a:lnTo>
                  <a:lnTo>
                    <a:pt x="1337316" y="474356"/>
                  </a:lnTo>
                  <a:lnTo>
                    <a:pt x="1344584" y="495511"/>
                  </a:lnTo>
                  <a:lnTo>
                    <a:pt x="1351852" y="517678"/>
                  </a:lnTo>
                  <a:lnTo>
                    <a:pt x="1359120" y="539709"/>
                  </a:lnTo>
                  <a:lnTo>
                    <a:pt x="1366388" y="560545"/>
                  </a:lnTo>
                  <a:lnTo>
                    <a:pt x="1373656" y="579322"/>
                  </a:lnTo>
                  <a:lnTo>
                    <a:pt x="1380924" y="595509"/>
                  </a:lnTo>
                  <a:lnTo>
                    <a:pt x="1388192" y="608958"/>
                  </a:lnTo>
                  <a:lnTo>
                    <a:pt x="1395460" y="619880"/>
                  </a:lnTo>
                  <a:lnTo>
                    <a:pt x="1402728" y="628756"/>
                  </a:lnTo>
                  <a:lnTo>
                    <a:pt x="1409996" y="636201"/>
                  </a:lnTo>
                  <a:lnTo>
                    <a:pt x="1417264" y="642842"/>
                  </a:lnTo>
                  <a:lnTo>
                    <a:pt x="1424532" y="649197"/>
                  </a:lnTo>
                  <a:lnTo>
                    <a:pt x="1431800" y="655598"/>
                  </a:lnTo>
                  <a:lnTo>
                    <a:pt x="1439068" y="662149"/>
                  </a:lnTo>
                  <a:lnTo>
                    <a:pt x="1446336" y="668728"/>
                  </a:lnTo>
                  <a:lnTo>
                    <a:pt x="1453604" y="675039"/>
                  </a:lnTo>
                  <a:lnTo>
                    <a:pt x="1460872" y="680701"/>
                  </a:lnTo>
                  <a:lnTo>
                    <a:pt x="1468140" y="685359"/>
                  </a:lnTo>
                  <a:lnTo>
                    <a:pt x="1475408" y="688748"/>
                  </a:lnTo>
                  <a:lnTo>
                    <a:pt x="1482676" y="690887"/>
                  </a:lnTo>
                  <a:lnTo>
                    <a:pt x="1489944" y="692047"/>
                  </a:lnTo>
                  <a:lnTo>
                    <a:pt x="1497212" y="692615"/>
                  </a:lnTo>
                  <a:lnTo>
                    <a:pt x="1504481" y="693039"/>
                  </a:lnTo>
                  <a:lnTo>
                    <a:pt x="1511749" y="693736"/>
                  </a:lnTo>
                  <a:lnTo>
                    <a:pt x="1519017" y="695019"/>
                  </a:lnTo>
                  <a:lnTo>
                    <a:pt x="1526285" y="697050"/>
                  </a:lnTo>
                  <a:lnTo>
                    <a:pt x="1533553" y="699820"/>
                  </a:lnTo>
                  <a:lnTo>
                    <a:pt x="1540821" y="703170"/>
                  </a:lnTo>
                  <a:lnTo>
                    <a:pt x="1548089" y="706828"/>
                  </a:lnTo>
                  <a:lnTo>
                    <a:pt x="1555357" y="710471"/>
                  </a:lnTo>
                  <a:lnTo>
                    <a:pt x="1562625" y="713793"/>
                  </a:lnTo>
                  <a:lnTo>
                    <a:pt x="1569893" y="716555"/>
                  </a:lnTo>
                  <a:lnTo>
                    <a:pt x="1577161" y="718634"/>
                  </a:lnTo>
                  <a:lnTo>
                    <a:pt x="1584429" y="720020"/>
                  </a:lnTo>
                  <a:lnTo>
                    <a:pt x="1591697" y="720810"/>
                  </a:lnTo>
                  <a:lnTo>
                    <a:pt x="1598965" y="721170"/>
                  </a:lnTo>
                  <a:lnTo>
                    <a:pt x="1606233" y="721287"/>
                  </a:lnTo>
                  <a:lnTo>
                    <a:pt x="1613501" y="721357"/>
                  </a:lnTo>
                  <a:lnTo>
                    <a:pt x="1620769" y="721496"/>
                  </a:lnTo>
                  <a:lnTo>
                    <a:pt x="1628037" y="721758"/>
                  </a:lnTo>
                  <a:lnTo>
                    <a:pt x="1635305" y="722140"/>
                  </a:lnTo>
                  <a:lnTo>
                    <a:pt x="1642573" y="722601"/>
                  </a:lnTo>
                  <a:lnTo>
                    <a:pt x="1649841" y="723083"/>
                  </a:lnTo>
                  <a:lnTo>
                    <a:pt x="1657109" y="723531"/>
                  </a:lnTo>
                  <a:lnTo>
                    <a:pt x="1664377" y="723908"/>
                  </a:lnTo>
                  <a:lnTo>
                    <a:pt x="1671645" y="724198"/>
                  </a:lnTo>
                  <a:lnTo>
                    <a:pt x="1678913" y="724402"/>
                  </a:lnTo>
                  <a:lnTo>
                    <a:pt x="1686181" y="724535"/>
                  </a:lnTo>
                  <a:lnTo>
                    <a:pt x="1693449" y="724614"/>
                  </a:lnTo>
                  <a:lnTo>
                    <a:pt x="1700717" y="724658"/>
                  </a:lnTo>
                  <a:lnTo>
                    <a:pt x="1707985" y="724681"/>
                  </a:lnTo>
                  <a:lnTo>
                    <a:pt x="1715253" y="724692"/>
                  </a:lnTo>
                  <a:lnTo>
                    <a:pt x="1722521" y="724696"/>
                  </a:lnTo>
                  <a:lnTo>
                    <a:pt x="1729789" y="724698"/>
                  </a:lnTo>
                  <a:lnTo>
                    <a:pt x="1737057" y="724699"/>
                  </a:lnTo>
                  <a:lnTo>
                    <a:pt x="1744325" y="724699"/>
                  </a:lnTo>
                  <a:lnTo>
                    <a:pt x="1751593" y="724699"/>
                  </a:lnTo>
                  <a:lnTo>
                    <a:pt x="1758861" y="724699"/>
                  </a:lnTo>
                  <a:lnTo>
                    <a:pt x="1766129" y="724699"/>
                  </a:lnTo>
                  <a:lnTo>
                    <a:pt x="1773397" y="724699"/>
                  </a:lnTo>
                  <a:lnTo>
                    <a:pt x="1780665" y="724699"/>
                  </a:lnTo>
                  <a:lnTo>
                    <a:pt x="1787933" y="724699"/>
                  </a:lnTo>
                  <a:lnTo>
                    <a:pt x="1795201" y="724699"/>
                  </a:lnTo>
                  <a:lnTo>
                    <a:pt x="1802470" y="724699"/>
                  </a:lnTo>
                  <a:lnTo>
                    <a:pt x="1809738" y="724699"/>
                  </a:lnTo>
                  <a:lnTo>
                    <a:pt x="1817006" y="724699"/>
                  </a:lnTo>
                  <a:lnTo>
                    <a:pt x="1824274" y="724699"/>
                  </a:lnTo>
                  <a:lnTo>
                    <a:pt x="1831542" y="724699"/>
                  </a:lnTo>
                  <a:lnTo>
                    <a:pt x="1838810" y="724699"/>
                  </a:lnTo>
                  <a:lnTo>
                    <a:pt x="1846078" y="724699"/>
                  </a:lnTo>
                  <a:lnTo>
                    <a:pt x="1853346" y="724699"/>
                  </a:lnTo>
                  <a:lnTo>
                    <a:pt x="1860614" y="724699"/>
                  </a:lnTo>
                  <a:lnTo>
                    <a:pt x="1867882" y="724699"/>
                  </a:lnTo>
                  <a:lnTo>
                    <a:pt x="1875150" y="724699"/>
                  </a:lnTo>
                  <a:lnTo>
                    <a:pt x="1882418" y="724699"/>
                  </a:lnTo>
                  <a:lnTo>
                    <a:pt x="1889686" y="724699"/>
                  </a:lnTo>
                  <a:lnTo>
                    <a:pt x="1896954" y="724699"/>
                  </a:lnTo>
                  <a:lnTo>
                    <a:pt x="1904222" y="724699"/>
                  </a:lnTo>
                  <a:lnTo>
                    <a:pt x="1911490" y="724699"/>
                  </a:lnTo>
                  <a:lnTo>
                    <a:pt x="1918758" y="724699"/>
                  </a:lnTo>
                  <a:lnTo>
                    <a:pt x="1926026" y="724699"/>
                  </a:lnTo>
                  <a:lnTo>
                    <a:pt x="1933294" y="724699"/>
                  </a:lnTo>
                  <a:lnTo>
                    <a:pt x="1940562" y="724699"/>
                  </a:lnTo>
                  <a:lnTo>
                    <a:pt x="1947830" y="724699"/>
                  </a:lnTo>
                  <a:lnTo>
                    <a:pt x="1955098" y="724699"/>
                  </a:lnTo>
                  <a:lnTo>
                    <a:pt x="1962366" y="724699"/>
                  </a:lnTo>
                  <a:lnTo>
                    <a:pt x="1969634" y="724699"/>
                  </a:lnTo>
                  <a:lnTo>
                    <a:pt x="1976902" y="724699"/>
                  </a:lnTo>
                  <a:lnTo>
                    <a:pt x="1984170" y="724699"/>
                  </a:lnTo>
                  <a:lnTo>
                    <a:pt x="1991438" y="724699"/>
                  </a:lnTo>
                  <a:lnTo>
                    <a:pt x="1998706" y="724699"/>
                  </a:lnTo>
                  <a:lnTo>
                    <a:pt x="2005974" y="724699"/>
                  </a:lnTo>
                  <a:lnTo>
                    <a:pt x="2013242" y="724699"/>
                  </a:lnTo>
                  <a:lnTo>
                    <a:pt x="2020510" y="724699"/>
                  </a:lnTo>
                  <a:lnTo>
                    <a:pt x="2027778" y="724699"/>
                  </a:lnTo>
                  <a:lnTo>
                    <a:pt x="2035046" y="724699"/>
                  </a:lnTo>
                  <a:lnTo>
                    <a:pt x="2042314" y="724699"/>
                  </a:lnTo>
                  <a:lnTo>
                    <a:pt x="2049582" y="724699"/>
                  </a:lnTo>
                  <a:lnTo>
                    <a:pt x="2056850" y="724699"/>
                  </a:lnTo>
                  <a:lnTo>
                    <a:pt x="2064118" y="724699"/>
                  </a:lnTo>
                  <a:lnTo>
                    <a:pt x="2071386" y="724699"/>
                  </a:lnTo>
                  <a:lnTo>
                    <a:pt x="2078654" y="724699"/>
                  </a:lnTo>
                  <a:lnTo>
                    <a:pt x="2085922" y="724699"/>
                  </a:lnTo>
                  <a:lnTo>
                    <a:pt x="2093190" y="724699"/>
                  </a:lnTo>
                  <a:lnTo>
                    <a:pt x="2100459" y="724699"/>
                  </a:lnTo>
                  <a:lnTo>
                    <a:pt x="2107727" y="724699"/>
                  </a:lnTo>
                  <a:lnTo>
                    <a:pt x="2114995" y="724699"/>
                  </a:lnTo>
                  <a:lnTo>
                    <a:pt x="2122263" y="724699"/>
                  </a:lnTo>
                  <a:lnTo>
                    <a:pt x="2129531" y="724699"/>
                  </a:lnTo>
                  <a:lnTo>
                    <a:pt x="2136799" y="724699"/>
                  </a:lnTo>
                  <a:lnTo>
                    <a:pt x="2144067" y="724699"/>
                  </a:lnTo>
                  <a:lnTo>
                    <a:pt x="2151335" y="724699"/>
                  </a:lnTo>
                  <a:lnTo>
                    <a:pt x="2158603" y="724699"/>
                  </a:lnTo>
                  <a:lnTo>
                    <a:pt x="2165871" y="724699"/>
                  </a:lnTo>
                  <a:lnTo>
                    <a:pt x="2173139" y="724699"/>
                  </a:lnTo>
                  <a:lnTo>
                    <a:pt x="2180407" y="724699"/>
                  </a:lnTo>
                  <a:lnTo>
                    <a:pt x="2187675" y="724699"/>
                  </a:lnTo>
                  <a:lnTo>
                    <a:pt x="2194943" y="724699"/>
                  </a:lnTo>
                  <a:lnTo>
                    <a:pt x="2202211" y="724699"/>
                  </a:lnTo>
                  <a:lnTo>
                    <a:pt x="2209479" y="724699"/>
                  </a:lnTo>
                  <a:lnTo>
                    <a:pt x="2216747" y="724699"/>
                  </a:lnTo>
                  <a:lnTo>
                    <a:pt x="2224015" y="724699"/>
                  </a:lnTo>
                  <a:lnTo>
                    <a:pt x="2231283" y="724699"/>
                  </a:lnTo>
                  <a:lnTo>
                    <a:pt x="2238551" y="724699"/>
                  </a:lnTo>
                  <a:lnTo>
                    <a:pt x="2245819" y="724699"/>
                  </a:lnTo>
                  <a:lnTo>
                    <a:pt x="2253087" y="724699"/>
                  </a:lnTo>
                  <a:lnTo>
                    <a:pt x="2260355" y="724699"/>
                  </a:lnTo>
                  <a:lnTo>
                    <a:pt x="2267623" y="724699"/>
                  </a:lnTo>
                  <a:lnTo>
                    <a:pt x="2274891" y="724699"/>
                  </a:lnTo>
                  <a:lnTo>
                    <a:pt x="2282159" y="724699"/>
                  </a:lnTo>
                  <a:lnTo>
                    <a:pt x="2289427" y="724699"/>
                  </a:lnTo>
                  <a:lnTo>
                    <a:pt x="2296695" y="724699"/>
                  </a:lnTo>
                  <a:lnTo>
                    <a:pt x="2303963" y="724699"/>
                  </a:lnTo>
                  <a:lnTo>
                    <a:pt x="2311231" y="724699"/>
                  </a:lnTo>
                  <a:lnTo>
                    <a:pt x="2318499" y="724699"/>
                  </a:lnTo>
                  <a:lnTo>
                    <a:pt x="2325767" y="724699"/>
                  </a:lnTo>
                  <a:lnTo>
                    <a:pt x="2333035" y="724699"/>
                  </a:lnTo>
                  <a:lnTo>
                    <a:pt x="2340303" y="724699"/>
                  </a:lnTo>
                  <a:lnTo>
                    <a:pt x="2347571" y="724699"/>
                  </a:lnTo>
                  <a:lnTo>
                    <a:pt x="2354839" y="724699"/>
                  </a:lnTo>
                  <a:lnTo>
                    <a:pt x="2362107" y="724699"/>
                  </a:lnTo>
                  <a:lnTo>
                    <a:pt x="2369375" y="724699"/>
                  </a:lnTo>
                  <a:lnTo>
                    <a:pt x="2376643" y="724699"/>
                  </a:lnTo>
                  <a:lnTo>
                    <a:pt x="2383911" y="724699"/>
                  </a:lnTo>
                  <a:lnTo>
                    <a:pt x="2391179" y="724699"/>
                  </a:lnTo>
                  <a:lnTo>
                    <a:pt x="2398448" y="724699"/>
                  </a:lnTo>
                  <a:lnTo>
                    <a:pt x="2405716" y="724699"/>
                  </a:lnTo>
                  <a:lnTo>
                    <a:pt x="2412984" y="724699"/>
                  </a:lnTo>
                  <a:lnTo>
                    <a:pt x="2420252" y="724699"/>
                  </a:lnTo>
                  <a:lnTo>
                    <a:pt x="2427520" y="724699"/>
                  </a:lnTo>
                  <a:lnTo>
                    <a:pt x="2434788" y="724699"/>
                  </a:lnTo>
                  <a:lnTo>
                    <a:pt x="2442056" y="724699"/>
                  </a:lnTo>
                  <a:lnTo>
                    <a:pt x="2449324" y="724699"/>
                  </a:lnTo>
                  <a:lnTo>
                    <a:pt x="2456592" y="724699"/>
                  </a:lnTo>
                  <a:lnTo>
                    <a:pt x="2463860" y="724699"/>
                  </a:lnTo>
                  <a:lnTo>
                    <a:pt x="2471128" y="724699"/>
                  </a:lnTo>
                  <a:lnTo>
                    <a:pt x="2478396" y="724699"/>
                  </a:lnTo>
                  <a:lnTo>
                    <a:pt x="2485664" y="724699"/>
                  </a:lnTo>
                  <a:lnTo>
                    <a:pt x="2492932" y="724699"/>
                  </a:lnTo>
                  <a:lnTo>
                    <a:pt x="2500200" y="724699"/>
                  </a:lnTo>
                  <a:lnTo>
                    <a:pt x="2507468" y="724699"/>
                  </a:lnTo>
                  <a:lnTo>
                    <a:pt x="2514736" y="724699"/>
                  </a:lnTo>
                  <a:lnTo>
                    <a:pt x="2522004" y="724699"/>
                  </a:lnTo>
                  <a:lnTo>
                    <a:pt x="2529272" y="724699"/>
                  </a:lnTo>
                  <a:lnTo>
                    <a:pt x="2536540" y="724699"/>
                  </a:lnTo>
                  <a:lnTo>
                    <a:pt x="2543808" y="724699"/>
                  </a:lnTo>
                  <a:lnTo>
                    <a:pt x="2551076" y="724699"/>
                  </a:lnTo>
                  <a:lnTo>
                    <a:pt x="2558344" y="724699"/>
                  </a:lnTo>
                  <a:lnTo>
                    <a:pt x="2565612" y="724699"/>
                  </a:lnTo>
                  <a:lnTo>
                    <a:pt x="2572880" y="724699"/>
                  </a:lnTo>
                  <a:lnTo>
                    <a:pt x="2580148" y="724699"/>
                  </a:lnTo>
                  <a:lnTo>
                    <a:pt x="2587416" y="724699"/>
                  </a:lnTo>
                  <a:lnTo>
                    <a:pt x="2594684" y="724699"/>
                  </a:lnTo>
                  <a:lnTo>
                    <a:pt x="2601952" y="724699"/>
                  </a:lnTo>
                  <a:lnTo>
                    <a:pt x="2609220" y="724699"/>
                  </a:lnTo>
                  <a:lnTo>
                    <a:pt x="2616488" y="724699"/>
                  </a:lnTo>
                  <a:lnTo>
                    <a:pt x="2623756" y="724699"/>
                  </a:lnTo>
                  <a:lnTo>
                    <a:pt x="2631024" y="724699"/>
                  </a:lnTo>
                  <a:lnTo>
                    <a:pt x="2638292" y="724699"/>
                  </a:lnTo>
                  <a:lnTo>
                    <a:pt x="2645560" y="724699"/>
                  </a:lnTo>
                  <a:lnTo>
                    <a:pt x="2652828" y="724699"/>
                  </a:lnTo>
                  <a:lnTo>
                    <a:pt x="2660096" y="724699"/>
                  </a:lnTo>
                  <a:lnTo>
                    <a:pt x="2667364" y="724699"/>
                  </a:lnTo>
                  <a:lnTo>
                    <a:pt x="2674632" y="724699"/>
                  </a:lnTo>
                  <a:lnTo>
                    <a:pt x="2681900" y="724699"/>
                  </a:lnTo>
                  <a:lnTo>
                    <a:pt x="2689168" y="724699"/>
                  </a:lnTo>
                  <a:lnTo>
                    <a:pt x="2696437" y="724699"/>
                  </a:lnTo>
                  <a:lnTo>
                    <a:pt x="2703705" y="724699"/>
                  </a:lnTo>
                  <a:lnTo>
                    <a:pt x="2710973" y="724699"/>
                  </a:lnTo>
                  <a:lnTo>
                    <a:pt x="2718241" y="724699"/>
                  </a:lnTo>
                  <a:lnTo>
                    <a:pt x="2725509" y="724699"/>
                  </a:lnTo>
                  <a:lnTo>
                    <a:pt x="2732777" y="724699"/>
                  </a:lnTo>
                  <a:lnTo>
                    <a:pt x="2740045" y="724699"/>
                  </a:lnTo>
                  <a:lnTo>
                    <a:pt x="2747313" y="724699"/>
                  </a:lnTo>
                  <a:lnTo>
                    <a:pt x="2754581" y="724699"/>
                  </a:lnTo>
                  <a:lnTo>
                    <a:pt x="2761849" y="724699"/>
                  </a:lnTo>
                  <a:lnTo>
                    <a:pt x="2769117" y="724699"/>
                  </a:lnTo>
                  <a:lnTo>
                    <a:pt x="2776385" y="724699"/>
                  </a:lnTo>
                  <a:lnTo>
                    <a:pt x="2783653" y="724699"/>
                  </a:lnTo>
                  <a:lnTo>
                    <a:pt x="2790921" y="724699"/>
                  </a:lnTo>
                  <a:lnTo>
                    <a:pt x="2798189" y="724699"/>
                  </a:lnTo>
                  <a:lnTo>
                    <a:pt x="2805457" y="724699"/>
                  </a:lnTo>
                  <a:lnTo>
                    <a:pt x="2812725" y="724699"/>
                  </a:lnTo>
                  <a:lnTo>
                    <a:pt x="2819993" y="724699"/>
                  </a:lnTo>
                  <a:lnTo>
                    <a:pt x="2827261" y="724699"/>
                  </a:lnTo>
                  <a:lnTo>
                    <a:pt x="2834529" y="724699"/>
                  </a:lnTo>
                  <a:lnTo>
                    <a:pt x="2841797" y="724699"/>
                  </a:lnTo>
                  <a:lnTo>
                    <a:pt x="2849065" y="724699"/>
                  </a:lnTo>
                  <a:lnTo>
                    <a:pt x="2856333" y="724699"/>
                  </a:lnTo>
                  <a:lnTo>
                    <a:pt x="2863601" y="724699"/>
                  </a:lnTo>
                  <a:lnTo>
                    <a:pt x="2870869" y="724699"/>
                  </a:lnTo>
                  <a:lnTo>
                    <a:pt x="2878137" y="724699"/>
                  </a:lnTo>
                  <a:lnTo>
                    <a:pt x="2885405" y="724699"/>
                  </a:lnTo>
                  <a:lnTo>
                    <a:pt x="2892673" y="724699"/>
                  </a:lnTo>
                  <a:lnTo>
                    <a:pt x="2899941" y="724699"/>
                  </a:lnTo>
                  <a:lnTo>
                    <a:pt x="2907209" y="724699"/>
                  </a:lnTo>
                  <a:lnTo>
                    <a:pt x="2914477" y="724699"/>
                  </a:lnTo>
                  <a:lnTo>
                    <a:pt x="2921745" y="724699"/>
                  </a:lnTo>
                  <a:lnTo>
                    <a:pt x="2929013" y="724699"/>
                  </a:lnTo>
                  <a:lnTo>
                    <a:pt x="2936281" y="724699"/>
                  </a:lnTo>
                  <a:lnTo>
                    <a:pt x="2943549" y="724699"/>
                  </a:lnTo>
                  <a:lnTo>
                    <a:pt x="2950817" y="724699"/>
                  </a:lnTo>
                  <a:lnTo>
                    <a:pt x="2958085" y="724699"/>
                  </a:lnTo>
                  <a:lnTo>
                    <a:pt x="2965353" y="724699"/>
                  </a:lnTo>
                  <a:lnTo>
                    <a:pt x="2972621" y="724699"/>
                  </a:lnTo>
                  <a:lnTo>
                    <a:pt x="2979889" y="724699"/>
                  </a:lnTo>
                  <a:lnTo>
                    <a:pt x="2987157" y="724699"/>
                  </a:lnTo>
                  <a:lnTo>
                    <a:pt x="2994425" y="724699"/>
                  </a:lnTo>
                  <a:lnTo>
                    <a:pt x="3001694" y="724699"/>
                  </a:lnTo>
                  <a:lnTo>
                    <a:pt x="3008962" y="724699"/>
                  </a:lnTo>
                  <a:lnTo>
                    <a:pt x="3016230" y="724699"/>
                  </a:lnTo>
                  <a:lnTo>
                    <a:pt x="3023498" y="724699"/>
                  </a:lnTo>
                  <a:lnTo>
                    <a:pt x="3030766" y="724699"/>
                  </a:lnTo>
                  <a:lnTo>
                    <a:pt x="3038034" y="724699"/>
                  </a:lnTo>
                  <a:lnTo>
                    <a:pt x="3045302" y="724699"/>
                  </a:lnTo>
                  <a:lnTo>
                    <a:pt x="3052570" y="724699"/>
                  </a:lnTo>
                  <a:lnTo>
                    <a:pt x="3059838" y="724699"/>
                  </a:lnTo>
                  <a:lnTo>
                    <a:pt x="3067106" y="724699"/>
                  </a:lnTo>
                  <a:lnTo>
                    <a:pt x="3074374" y="724699"/>
                  </a:lnTo>
                  <a:lnTo>
                    <a:pt x="3081642" y="724699"/>
                  </a:lnTo>
                  <a:lnTo>
                    <a:pt x="3088910" y="724699"/>
                  </a:lnTo>
                  <a:lnTo>
                    <a:pt x="3096178" y="724699"/>
                  </a:lnTo>
                  <a:lnTo>
                    <a:pt x="3103446" y="724699"/>
                  </a:lnTo>
                  <a:lnTo>
                    <a:pt x="3110714" y="724699"/>
                  </a:lnTo>
                  <a:lnTo>
                    <a:pt x="3117982" y="724699"/>
                  </a:lnTo>
                  <a:lnTo>
                    <a:pt x="3125250" y="724699"/>
                  </a:lnTo>
                  <a:lnTo>
                    <a:pt x="3132518" y="724699"/>
                  </a:lnTo>
                  <a:lnTo>
                    <a:pt x="3139786" y="724699"/>
                  </a:lnTo>
                  <a:lnTo>
                    <a:pt x="3147054" y="724699"/>
                  </a:lnTo>
                  <a:lnTo>
                    <a:pt x="3154322" y="724699"/>
                  </a:lnTo>
                  <a:lnTo>
                    <a:pt x="3161590" y="724699"/>
                  </a:lnTo>
                  <a:lnTo>
                    <a:pt x="3168858" y="724699"/>
                  </a:lnTo>
                  <a:lnTo>
                    <a:pt x="3176126" y="724699"/>
                  </a:lnTo>
                  <a:lnTo>
                    <a:pt x="3183394" y="724699"/>
                  </a:lnTo>
                  <a:lnTo>
                    <a:pt x="3190662" y="724699"/>
                  </a:lnTo>
                  <a:lnTo>
                    <a:pt x="3197930" y="724699"/>
                  </a:lnTo>
                  <a:lnTo>
                    <a:pt x="3205198" y="724699"/>
                  </a:lnTo>
                  <a:lnTo>
                    <a:pt x="3212466" y="724699"/>
                  </a:lnTo>
                  <a:lnTo>
                    <a:pt x="3219734" y="724699"/>
                  </a:lnTo>
                  <a:lnTo>
                    <a:pt x="3227002" y="724699"/>
                  </a:lnTo>
                  <a:lnTo>
                    <a:pt x="3234270" y="724699"/>
                  </a:lnTo>
                  <a:lnTo>
                    <a:pt x="3241538" y="724699"/>
                  </a:lnTo>
                  <a:lnTo>
                    <a:pt x="3248806" y="724699"/>
                  </a:lnTo>
                  <a:lnTo>
                    <a:pt x="3256074" y="724699"/>
                  </a:lnTo>
                  <a:lnTo>
                    <a:pt x="3263342" y="724699"/>
                  </a:lnTo>
                  <a:lnTo>
                    <a:pt x="3270610" y="724699"/>
                  </a:lnTo>
                  <a:lnTo>
                    <a:pt x="3277878" y="724699"/>
                  </a:lnTo>
                  <a:lnTo>
                    <a:pt x="3285146" y="724699"/>
                  </a:lnTo>
                  <a:lnTo>
                    <a:pt x="3292414" y="724699"/>
                  </a:lnTo>
                  <a:lnTo>
                    <a:pt x="3299683" y="724699"/>
                  </a:lnTo>
                  <a:lnTo>
                    <a:pt x="3306951" y="724699"/>
                  </a:lnTo>
                  <a:lnTo>
                    <a:pt x="3314219" y="724699"/>
                  </a:lnTo>
                  <a:lnTo>
                    <a:pt x="3321487" y="724699"/>
                  </a:lnTo>
                  <a:lnTo>
                    <a:pt x="3328755" y="724699"/>
                  </a:lnTo>
                  <a:lnTo>
                    <a:pt x="3336023" y="724699"/>
                  </a:lnTo>
                  <a:lnTo>
                    <a:pt x="3343291" y="724699"/>
                  </a:lnTo>
                  <a:lnTo>
                    <a:pt x="3350559" y="724699"/>
                  </a:lnTo>
                  <a:lnTo>
                    <a:pt x="3357827" y="724699"/>
                  </a:lnTo>
                  <a:lnTo>
                    <a:pt x="3365095" y="724699"/>
                  </a:lnTo>
                  <a:lnTo>
                    <a:pt x="3372363" y="724699"/>
                  </a:lnTo>
                  <a:lnTo>
                    <a:pt x="3379631" y="724699"/>
                  </a:lnTo>
                  <a:lnTo>
                    <a:pt x="3386899" y="724699"/>
                  </a:lnTo>
                  <a:lnTo>
                    <a:pt x="3394167" y="724699"/>
                  </a:lnTo>
                  <a:lnTo>
                    <a:pt x="3401435" y="724699"/>
                  </a:lnTo>
                  <a:lnTo>
                    <a:pt x="3408703" y="724699"/>
                  </a:lnTo>
                  <a:lnTo>
                    <a:pt x="3415971" y="724699"/>
                  </a:lnTo>
                  <a:lnTo>
                    <a:pt x="3423239" y="724699"/>
                  </a:lnTo>
                  <a:lnTo>
                    <a:pt x="3430507" y="724699"/>
                  </a:lnTo>
                  <a:lnTo>
                    <a:pt x="3437775" y="724699"/>
                  </a:lnTo>
                  <a:lnTo>
                    <a:pt x="3445043" y="724699"/>
                  </a:lnTo>
                  <a:lnTo>
                    <a:pt x="3452311" y="724699"/>
                  </a:lnTo>
                  <a:lnTo>
                    <a:pt x="3459579" y="724699"/>
                  </a:lnTo>
                  <a:lnTo>
                    <a:pt x="3466847" y="724699"/>
                  </a:lnTo>
                  <a:lnTo>
                    <a:pt x="3474115" y="724699"/>
                  </a:lnTo>
                  <a:lnTo>
                    <a:pt x="3481383" y="724699"/>
                  </a:lnTo>
                  <a:lnTo>
                    <a:pt x="3488651" y="724699"/>
                  </a:lnTo>
                  <a:lnTo>
                    <a:pt x="3495919" y="724699"/>
                  </a:lnTo>
                  <a:lnTo>
                    <a:pt x="3503187" y="724699"/>
                  </a:lnTo>
                  <a:lnTo>
                    <a:pt x="3510455" y="724699"/>
                  </a:lnTo>
                  <a:lnTo>
                    <a:pt x="3517723" y="724699"/>
                  </a:lnTo>
                  <a:lnTo>
                    <a:pt x="3524991" y="724699"/>
                  </a:lnTo>
                  <a:lnTo>
                    <a:pt x="3532259" y="724699"/>
                  </a:lnTo>
                  <a:lnTo>
                    <a:pt x="3539527" y="724699"/>
                  </a:lnTo>
                  <a:lnTo>
                    <a:pt x="3546795" y="724699"/>
                  </a:lnTo>
                  <a:lnTo>
                    <a:pt x="3554063" y="724699"/>
                  </a:lnTo>
                  <a:lnTo>
                    <a:pt x="3561331" y="724699"/>
                  </a:lnTo>
                  <a:lnTo>
                    <a:pt x="3568599" y="724699"/>
                  </a:lnTo>
                  <a:lnTo>
                    <a:pt x="3575867" y="724699"/>
                  </a:lnTo>
                  <a:lnTo>
                    <a:pt x="3583135" y="724699"/>
                  </a:lnTo>
                  <a:lnTo>
                    <a:pt x="3590403" y="724699"/>
                  </a:lnTo>
                  <a:lnTo>
                    <a:pt x="3597672" y="724699"/>
                  </a:lnTo>
                  <a:lnTo>
                    <a:pt x="3604940" y="724699"/>
                  </a:lnTo>
                  <a:lnTo>
                    <a:pt x="3612208" y="724699"/>
                  </a:lnTo>
                  <a:lnTo>
                    <a:pt x="3619476" y="724699"/>
                  </a:lnTo>
                  <a:lnTo>
                    <a:pt x="3626744" y="724699"/>
                  </a:lnTo>
                  <a:lnTo>
                    <a:pt x="3634012" y="724699"/>
                  </a:lnTo>
                  <a:lnTo>
                    <a:pt x="3641280" y="724699"/>
                  </a:lnTo>
                  <a:lnTo>
                    <a:pt x="3648548" y="724699"/>
                  </a:lnTo>
                  <a:lnTo>
                    <a:pt x="3655816" y="724699"/>
                  </a:lnTo>
                  <a:lnTo>
                    <a:pt x="3663084" y="724699"/>
                  </a:lnTo>
                  <a:lnTo>
                    <a:pt x="3670352" y="724699"/>
                  </a:lnTo>
                  <a:lnTo>
                    <a:pt x="3677620" y="724699"/>
                  </a:lnTo>
                  <a:lnTo>
                    <a:pt x="3684888" y="724699"/>
                  </a:lnTo>
                  <a:lnTo>
                    <a:pt x="3692156" y="724699"/>
                  </a:lnTo>
                  <a:lnTo>
                    <a:pt x="3699424" y="724699"/>
                  </a:lnTo>
                  <a:lnTo>
                    <a:pt x="3706692" y="724699"/>
                  </a:lnTo>
                  <a:lnTo>
                    <a:pt x="3713960" y="724699"/>
                  </a:lnTo>
                  <a:lnTo>
                    <a:pt x="3706692" y="724699"/>
                  </a:lnTo>
                  <a:lnTo>
                    <a:pt x="3699424" y="724699"/>
                  </a:lnTo>
                  <a:lnTo>
                    <a:pt x="3692156" y="724699"/>
                  </a:lnTo>
                  <a:lnTo>
                    <a:pt x="3684888" y="724699"/>
                  </a:lnTo>
                  <a:lnTo>
                    <a:pt x="3677620" y="724699"/>
                  </a:lnTo>
                  <a:lnTo>
                    <a:pt x="3670352" y="724699"/>
                  </a:lnTo>
                  <a:lnTo>
                    <a:pt x="3663084" y="724699"/>
                  </a:lnTo>
                  <a:lnTo>
                    <a:pt x="3655816" y="724699"/>
                  </a:lnTo>
                  <a:lnTo>
                    <a:pt x="3648548" y="724699"/>
                  </a:lnTo>
                  <a:lnTo>
                    <a:pt x="3641280" y="724699"/>
                  </a:lnTo>
                  <a:lnTo>
                    <a:pt x="3634012" y="724699"/>
                  </a:lnTo>
                  <a:lnTo>
                    <a:pt x="3626744" y="724699"/>
                  </a:lnTo>
                  <a:lnTo>
                    <a:pt x="3619476" y="724699"/>
                  </a:lnTo>
                  <a:lnTo>
                    <a:pt x="3612208" y="724699"/>
                  </a:lnTo>
                  <a:lnTo>
                    <a:pt x="3604940" y="724699"/>
                  </a:lnTo>
                  <a:lnTo>
                    <a:pt x="3597672" y="724699"/>
                  </a:lnTo>
                  <a:lnTo>
                    <a:pt x="3590403" y="724699"/>
                  </a:lnTo>
                  <a:lnTo>
                    <a:pt x="3583135" y="724699"/>
                  </a:lnTo>
                  <a:lnTo>
                    <a:pt x="3575867" y="724699"/>
                  </a:lnTo>
                  <a:lnTo>
                    <a:pt x="3568599" y="724699"/>
                  </a:lnTo>
                  <a:lnTo>
                    <a:pt x="3561331" y="724699"/>
                  </a:lnTo>
                  <a:lnTo>
                    <a:pt x="3554063" y="724699"/>
                  </a:lnTo>
                  <a:lnTo>
                    <a:pt x="3546795" y="724699"/>
                  </a:lnTo>
                  <a:lnTo>
                    <a:pt x="3539527" y="724699"/>
                  </a:lnTo>
                  <a:lnTo>
                    <a:pt x="3532259" y="724699"/>
                  </a:lnTo>
                  <a:lnTo>
                    <a:pt x="3524991" y="724699"/>
                  </a:lnTo>
                  <a:lnTo>
                    <a:pt x="3517723" y="724699"/>
                  </a:lnTo>
                  <a:lnTo>
                    <a:pt x="3510455" y="724699"/>
                  </a:lnTo>
                  <a:lnTo>
                    <a:pt x="3503187" y="724699"/>
                  </a:lnTo>
                  <a:lnTo>
                    <a:pt x="3495919" y="724699"/>
                  </a:lnTo>
                  <a:lnTo>
                    <a:pt x="3488651" y="724699"/>
                  </a:lnTo>
                  <a:lnTo>
                    <a:pt x="3481383" y="724699"/>
                  </a:lnTo>
                  <a:lnTo>
                    <a:pt x="3474115" y="724699"/>
                  </a:lnTo>
                  <a:lnTo>
                    <a:pt x="3466847" y="724699"/>
                  </a:lnTo>
                  <a:lnTo>
                    <a:pt x="3459579" y="724699"/>
                  </a:lnTo>
                  <a:lnTo>
                    <a:pt x="3452311" y="724699"/>
                  </a:lnTo>
                  <a:lnTo>
                    <a:pt x="3445043" y="724699"/>
                  </a:lnTo>
                  <a:lnTo>
                    <a:pt x="3437775" y="724699"/>
                  </a:lnTo>
                  <a:lnTo>
                    <a:pt x="3430507" y="724699"/>
                  </a:lnTo>
                  <a:lnTo>
                    <a:pt x="3423239" y="724699"/>
                  </a:lnTo>
                  <a:lnTo>
                    <a:pt x="3415971" y="724699"/>
                  </a:lnTo>
                  <a:lnTo>
                    <a:pt x="3408703" y="724699"/>
                  </a:lnTo>
                  <a:lnTo>
                    <a:pt x="3401435" y="724699"/>
                  </a:lnTo>
                  <a:lnTo>
                    <a:pt x="3394167" y="724699"/>
                  </a:lnTo>
                  <a:lnTo>
                    <a:pt x="3386899" y="724699"/>
                  </a:lnTo>
                  <a:lnTo>
                    <a:pt x="3379631" y="724699"/>
                  </a:lnTo>
                  <a:lnTo>
                    <a:pt x="3372363" y="724699"/>
                  </a:lnTo>
                  <a:lnTo>
                    <a:pt x="3365095" y="724699"/>
                  </a:lnTo>
                  <a:lnTo>
                    <a:pt x="3357827" y="724699"/>
                  </a:lnTo>
                  <a:lnTo>
                    <a:pt x="3350559" y="724699"/>
                  </a:lnTo>
                  <a:lnTo>
                    <a:pt x="3343291" y="724699"/>
                  </a:lnTo>
                  <a:lnTo>
                    <a:pt x="3336023" y="724699"/>
                  </a:lnTo>
                  <a:lnTo>
                    <a:pt x="3328755" y="724699"/>
                  </a:lnTo>
                  <a:lnTo>
                    <a:pt x="3321487" y="724699"/>
                  </a:lnTo>
                  <a:lnTo>
                    <a:pt x="3314219" y="724699"/>
                  </a:lnTo>
                  <a:lnTo>
                    <a:pt x="3306951" y="724699"/>
                  </a:lnTo>
                  <a:lnTo>
                    <a:pt x="3299683" y="724699"/>
                  </a:lnTo>
                  <a:lnTo>
                    <a:pt x="3292414" y="724699"/>
                  </a:lnTo>
                  <a:lnTo>
                    <a:pt x="3285146" y="724699"/>
                  </a:lnTo>
                  <a:lnTo>
                    <a:pt x="3277878" y="724699"/>
                  </a:lnTo>
                  <a:lnTo>
                    <a:pt x="3270610" y="724699"/>
                  </a:lnTo>
                  <a:lnTo>
                    <a:pt x="3263342" y="724699"/>
                  </a:lnTo>
                  <a:lnTo>
                    <a:pt x="3256074" y="724699"/>
                  </a:lnTo>
                  <a:lnTo>
                    <a:pt x="3248806" y="724699"/>
                  </a:lnTo>
                  <a:lnTo>
                    <a:pt x="3241538" y="724699"/>
                  </a:lnTo>
                  <a:lnTo>
                    <a:pt x="3234270" y="724699"/>
                  </a:lnTo>
                  <a:lnTo>
                    <a:pt x="3227002" y="724699"/>
                  </a:lnTo>
                  <a:lnTo>
                    <a:pt x="3219734" y="724699"/>
                  </a:lnTo>
                  <a:lnTo>
                    <a:pt x="3212466" y="724699"/>
                  </a:lnTo>
                  <a:lnTo>
                    <a:pt x="3205198" y="724699"/>
                  </a:lnTo>
                  <a:lnTo>
                    <a:pt x="3197930" y="724699"/>
                  </a:lnTo>
                  <a:lnTo>
                    <a:pt x="3190662" y="724699"/>
                  </a:lnTo>
                  <a:lnTo>
                    <a:pt x="3183394" y="724699"/>
                  </a:lnTo>
                  <a:lnTo>
                    <a:pt x="3176126" y="724699"/>
                  </a:lnTo>
                  <a:lnTo>
                    <a:pt x="3168858" y="724699"/>
                  </a:lnTo>
                  <a:lnTo>
                    <a:pt x="3161590" y="724699"/>
                  </a:lnTo>
                  <a:lnTo>
                    <a:pt x="3154322" y="724699"/>
                  </a:lnTo>
                  <a:lnTo>
                    <a:pt x="3147054" y="724699"/>
                  </a:lnTo>
                  <a:lnTo>
                    <a:pt x="3139786" y="724699"/>
                  </a:lnTo>
                  <a:lnTo>
                    <a:pt x="3132518" y="724699"/>
                  </a:lnTo>
                  <a:lnTo>
                    <a:pt x="3125250" y="724699"/>
                  </a:lnTo>
                  <a:lnTo>
                    <a:pt x="3117982" y="724699"/>
                  </a:lnTo>
                  <a:lnTo>
                    <a:pt x="3110714" y="724699"/>
                  </a:lnTo>
                  <a:lnTo>
                    <a:pt x="3103446" y="724699"/>
                  </a:lnTo>
                  <a:lnTo>
                    <a:pt x="3096178" y="724699"/>
                  </a:lnTo>
                  <a:lnTo>
                    <a:pt x="3088910" y="724699"/>
                  </a:lnTo>
                  <a:lnTo>
                    <a:pt x="3081642" y="724699"/>
                  </a:lnTo>
                  <a:lnTo>
                    <a:pt x="3074374" y="724699"/>
                  </a:lnTo>
                  <a:lnTo>
                    <a:pt x="3067106" y="724699"/>
                  </a:lnTo>
                  <a:lnTo>
                    <a:pt x="3059838" y="724699"/>
                  </a:lnTo>
                  <a:lnTo>
                    <a:pt x="3052570" y="724699"/>
                  </a:lnTo>
                  <a:lnTo>
                    <a:pt x="3045302" y="724699"/>
                  </a:lnTo>
                  <a:lnTo>
                    <a:pt x="3038034" y="724699"/>
                  </a:lnTo>
                  <a:lnTo>
                    <a:pt x="3030766" y="724699"/>
                  </a:lnTo>
                  <a:lnTo>
                    <a:pt x="3023498" y="724699"/>
                  </a:lnTo>
                  <a:lnTo>
                    <a:pt x="3016230" y="724699"/>
                  </a:lnTo>
                  <a:lnTo>
                    <a:pt x="3008962" y="724699"/>
                  </a:lnTo>
                  <a:lnTo>
                    <a:pt x="3001694" y="724699"/>
                  </a:lnTo>
                  <a:lnTo>
                    <a:pt x="2994425" y="724699"/>
                  </a:lnTo>
                  <a:lnTo>
                    <a:pt x="2987157" y="724699"/>
                  </a:lnTo>
                  <a:lnTo>
                    <a:pt x="2979889" y="724699"/>
                  </a:lnTo>
                  <a:lnTo>
                    <a:pt x="2972621" y="724699"/>
                  </a:lnTo>
                  <a:lnTo>
                    <a:pt x="2965353" y="724699"/>
                  </a:lnTo>
                  <a:lnTo>
                    <a:pt x="2958085" y="724699"/>
                  </a:lnTo>
                  <a:lnTo>
                    <a:pt x="2950817" y="724699"/>
                  </a:lnTo>
                  <a:lnTo>
                    <a:pt x="2943549" y="724699"/>
                  </a:lnTo>
                  <a:lnTo>
                    <a:pt x="2936281" y="724699"/>
                  </a:lnTo>
                  <a:lnTo>
                    <a:pt x="2929013" y="724699"/>
                  </a:lnTo>
                  <a:lnTo>
                    <a:pt x="2921745" y="724699"/>
                  </a:lnTo>
                  <a:lnTo>
                    <a:pt x="2914477" y="724699"/>
                  </a:lnTo>
                  <a:lnTo>
                    <a:pt x="2907209" y="724699"/>
                  </a:lnTo>
                  <a:lnTo>
                    <a:pt x="2899941" y="724699"/>
                  </a:lnTo>
                  <a:lnTo>
                    <a:pt x="2892673" y="724699"/>
                  </a:lnTo>
                  <a:lnTo>
                    <a:pt x="2885405" y="724699"/>
                  </a:lnTo>
                  <a:lnTo>
                    <a:pt x="2878137" y="724699"/>
                  </a:lnTo>
                  <a:lnTo>
                    <a:pt x="2870869" y="724699"/>
                  </a:lnTo>
                  <a:lnTo>
                    <a:pt x="2863601" y="724699"/>
                  </a:lnTo>
                  <a:lnTo>
                    <a:pt x="2856333" y="724699"/>
                  </a:lnTo>
                  <a:lnTo>
                    <a:pt x="2849065" y="724699"/>
                  </a:lnTo>
                  <a:lnTo>
                    <a:pt x="2841797" y="724699"/>
                  </a:lnTo>
                  <a:lnTo>
                    <a:pt x="2834529" y="724699"/>
                  </a:lnTo>
                  <a:lnTo>
                    <a:pt x="2827261" y="724699"/>
                  </a:lnTo>
                  <a:lnTo>
                    <a:pt x="2819993" y="724699"/>
                  </a:lnTo>
                  <a:lnTo>
                    <a:pt x="2812725" y="724699"/>
                  </a:lnTo>
                  <a:lnTo>
                    <a:pt x="2805457" y="724699"/>
                  </a:lnTo>
                  <a:lnTo>
                    <a:pt x="2798189" y="724699"/>
                  </a:lnTo>
                  <a:lnTo>
                    <a:pt x="2790921" y="724699"/>
                  </a:lnTo>
                  <a:lnTo>
                    <a:pt x="2783653" y="724699"/>
                  </a:lnTo>
                  <a:lnTo>
                    <a:pt x="2776385" y="724699"/>
                  </a:lnTo>
                  <a:lnTo>
                    <a:pt x="2769117" y="724699"/>
                  </a:lnTo>
                  <a:lnTo>
                    <a:pt x="2761849" y="724699"/>
                  </a:lnTo>
                  <a:lnTo>
                    <a:pt x="2754581" y="724699"/>
                  </a:lnTo>
                  <a:lnTo>
                    <a:pt x="2747313" y="724699"/>
                  </a:lnTo>
                  <a:lnTo>
                    <a:pt x="2740045" y="724699"/>
                  </a:lnTo>
                  <a:lnTo>
                    <a:pt x="2732777" y="724699"/>
                  </a:lnTo>
                  <a:lnTo>
                    <a:pt x="2725509" y="724699"/>
                  </a:lnTo>
                  <a:lnTo>
                    <a:pt x="2718241" y="724699"/>
                  </a:lnTo>
                  <a:lnTo>
                    <a:pt x="2710973" y="724699"/>
                  </a:lnTo>
                  <a:lnTo>
                    <a:pt x="2703705" y="724699"/>
                  </a:lnTo>
                  <a:lnTo>
                    <a:pt x="2696437" y="724699"/>
                  </a:lnTo>
                  <a:lnTo>
                    <a:pt x="2689168" y="724699"/>
                  </a:lnTo>
                  <a:lnTo>
                    <a:pt x="2681900" y="724699"/>
                  </a:lnTo>
                  <a:lnTo>
                    <a:pt x="2674632" y="724699"/>
                  </a:lnTo>
                  <a:lnTo>
                    <a:pt x="2667364" y="724699"/>
                  </a:lnTo>
                  <a:lnTo>
                    <a:pt x="2660096" y="724699"/>
                  </a:lnTo>
                  <a:lnTo>
                    <a:pt x="2652828" y="724699"/>
                  </a:lnTo>
                  <a:lnTo>
                    <a:pt x="2645560" y="724699"/>
                  </a:lnTo>
                  <a:lnTo>
                    <a:pt x="2638292" y="724699"/>
                  </a:lnTo>
                  <a:lnTo>
                    <a:pt x="2631024" y="724699"/>
                  </a:lnTo>
                  <a:lnTo>
                    <a:pt x="2623756" y="724699"/>
                  </a:lnTo>
                  <a:lnTo>
                    <a:pt x="2616488" y="724699"/>
                  </a:lnTo>
                  <a:lnTo>
                    <a:pt x="2609220" y="724699"/>
                  </a:lnTo>
                  <a:lnTo>
                    <a:pt x="2601952" y="724699"/>
                  </a:lnTo>
                  <a:lnTo>
                    <a:pt x="2594684" y="724699"/>
                  </a:lnTo>
                  <a:lnTo>
                    <a:pt x="2587416" y="724699"/>
                  </a:lnTo>
                  <a:lnTo>
                    <a:pt x="2580148" y="724699"/>
                  </a:lnTo>
                  <a:lnTo>
                    <a:pt x="2572880" y="724699"/>
                  </a:lnTo>
                  <a:lnTo>
                    <a:pt x="2565612" y="724699"/>
                  </a:lnTo>
                  <a:lnTo>
                    <a:pt x="2558344" y="724699"/>
                  </a:lnTo>
                  <a:lnTo>
                    <a:pt x="2551076" y="724699"/>
                  </a:lnTo>
                  <a:lnTo>
                    <a:pt x="2543808" y="724699"/>
                  </a:lnTo>
                  <a:lnTo>
                    <a:pt x="2536540" y="724699"/>
                  </a:lnTo>
                  <a:lnTo>
                    <a:pt x="2529272" y="724699"/>
                  </a:lnTo>
                  <a:lnTo>
                    <a:pt x="2522004" y="724699"/>
                  </a:lnTo>
                  <a:lnTo>
                    <a:pt x="2514736" y="724699"/>
                  </a:lnTo>
                  <a:lnTo>
                    <a:pt x="2507468" y="724699"/>
                  </a:lnTo>
                  <a:lnTo>
                    <a:pt x="2500200" y="724699"/>
                  </a:lnTo>
                  <a:lnTo>
                    <a:pt x="2492932" y="724699"/>
                  </a:lnTo>
                  <a:lnTo>
                    <a:pt x="2485664" y="724699"/>
                  </a:lnTo>
                  <a:lnTo>
                    <a:pt x="2478396" y="724699"/>
                  </a:lnTo>
                  <a:lnTo>
                    <a:pt x="2471128" y="724699"/>
                  </a:lnTo>
                  <a:lnTo>
                    <a:pt x="2463860" y="724699"/>
                  </a:lnTo>
                  <a:lnTo>
                    <a:pt x="2456592" y="724699"/>
                  </a:lnTo>
                  <a:lnTo>
                    <a:pt x="2449324" y="724699"/>
                  </a:lnTo>
                  <a:lnTo>
                    <a:pt x="2442056" y="724699"/>
                  </a:lnTo>
                  <a:lnTo>
                    <a:pt x="2434788" y="724699"/>
                  </a:lnTo>
                  <a:lnTo>
                    <a:pt x="2427520" y="724699"/>
                  </a:lnTo>
                  <a:lnTo>
                    <a:pt x="2420252" y="724699"/>
                  </a:lnTo>
                  <a:lnTo>
                    <a:pt x="2412984" y="724699"/>
                  </a:lnTo>
                  <a:lnTo>
                    <a:pt x="2405716" y="724699"/>
                  </a:lnTo>
                  <a:lnTo>
                    <a:pt x="2398448" y="724699"/>
                  </a:lnTo>
                  <a:lnTo>
                    <a:pt x="2391179" y="724699"/>
                  </a:lnTo>
                  <a:lnTo>
                    <a:pt x="2383911" y="724699"/>
                  </a:lnTo>
                  <a:lnTo>
                    <a:pt x="2376643" y="724699"/>
                  </a:lnTo>
                  <a:lnTo>
                    <a:pt x="2369375" y="724699"/>
                  </a:lnTo>
                  <a:lnTo>
                    <a:pt x="2362107" y="724699"/>
                  </a:lnTo>
                  <a:lnTo>
                    <a:pt x="2354839" y="724699"/>
                  </a:lnTo>
                  <a:lnTo>
                    <a:pt x="2347571" y="724699"/>
                  </a:lnTo>
                  <a:lnTo>
                    <a:pt x="2340303" y="724699"/>
                  </a:lnTo>
                  <a:lnTo>
                    <a:pt x="2333035" y="724699"/>
                  </a:lnTo>
                  <a:lnTo>
                    <a:pt x="2325767" y="724699"/>
                  </a:lnTo>
                  <a:lnTo>
                    <a:pt x="2318499" y="724699"/>
                  </a:lnTo>
                  <a:lnTo>
                    <a:pt x="2311231" y="724699"/>
                  </a:lnTo>
                  <a:lnTo>
                    <a:pt x="2303963" y="724699"/>
                  </a:lnTo>
                  <a:lnTo>
                    <a:pt x="2296695" y="724699"/>
                  </a:lnTo>
                  <a:lnTo>
                    <a:pt x="2289427" y="724699"/>
                  </a:lnTo>
                  <a:lnTo>
                    <a:pt x="2282159" y="724699"/>
                  </a:lnTo>
                  <a:lnTo>
                    <a:pt x="2274891" y="724699"/>
                  </a:lnTo>
                  <a:lnTo>
                    <a:pt x="2267623" y="724699"/>
                  </a:lnTo>
                  <a:lnTo>
                    <a:pt x="2260355" y="724699"/>
                  </a:lnTo>
                  <a:lnTo>
                    <a:pt x="2253087" y="724699"/>
                  </a:lnTo>
                  <a:lnTo>
                    <a:pt x="2245819" y="724699"/>
                  </a:lnTo>
                  <a:lnTo>
                    <a:pt x="2238551" y="724699"/>
                  </a:lnTo>
                  <a:lnTo>
                    <a:pt x="2231283" y="724699"/>
                  </a:lnTo>
                  <a:lnTo>
                    <a:pt x="2224015" y="724699"/>
                  </a:lnTo>
                  <a:lnTo>
                    <a:pt x="2216747" y="724699"/>
                  </a:lnTo>
                  <a:lnTo>
                    <a:pt x="2209479" y="724699"/>
                  </a:lnTo>
                  <a:lnTo>
                    <a:pt x="2202211" y="724699"/>
                  </a:lnTo>
                  <a:lnTo>
                    <a:pt x="2194943" y="724699"/>
                  </a:lnTo>
                  <a:lnTo>
                    <a:pt x="2187675" y="724699"/>
                  </a:lnTo>
                  <a:lnTo>
                    <a:pt x="2180407" y="724699"/>
                  </a:lnTo>
                  <a:lnTo>
                    <a:pt x="2173139" y="724699"/>
                  </a:lnTo>
                  <a:lnTo>
                    <a:pt x="2165871" y="724699"/>
                  </a:lnTo>
                  <a:lnTo>
                    <a:pt x="2158603" y="724699"/>
                  </a:lnTo>
                  <a:lnTo>
                    <a:pt x="2151335" y="724699"/>
                  </a:lnTo>
                  <a:lnTo>
                    <a:pt x="2144067" y="724699"/>
                  </a:lnTo>
                  <a:lnTo>
                    <a:pt x="2136799" y="724699"/>
                  </a:lnTo>
                  <a:lnTo>
                    <a:pt x="2129531" y="724699"/>
                  </a:lnTo>
                  <a:lnTo>
                    <a:pt x="2122263" y="724699"/>
                  </a:lnTo>
                  <a:lnTo>
                    <a:pt x="2114995" y="724699"/>
                  </a:lnTo>
                  <a:lnTo>
                    <a:pt x="2107727" y="724699"/>
                  </a:lnTo>
                  <a:lnTo>
                    <a:pt x="2100459" y="724699"/>
                  </a:lnTo>
                  <a:lnTo>
                    <a:pt x="2093190" y="724699"/>
                  </a:lnTo>
                  <a:lnTo>
                    <a:pt x="2085922" y="724699"/>
                  </a:lnTo>
                  <a:lnTo>
                    <a:pt x="2078654" y="724699"/>
                  </a:lnTo>
                  <a:lnTo>
                    <a:pt x="2071386" y="724699"/>
                  </a:lnTo>
                  <a:lnTo>
                    <a:pt x="2064118" y="724699"/>
                  </a:lnTo>
                  <a:lnTo>
                    <a:pt x="2056850" y="724699"/>
                  </a:lnTo>
                  <a:lnTo>
                    <a:pt x="2049582" y="724699"/>
                  </a:lnTo>
                  <a:lnTo>
                    <a:pt x="2042314" y="724699"/>
                  </a:lnTo>
                  <a:lnTo>
                    <a:pt x="2035046" y="724699"/>
                  </a:lnTo>
                  <a:lnTo>
                    <a:pt x="2027778" y="724699"/>
                  </a:lnTo>
                  <a:lnTo>
                    <a:pt x="2020510" y="724699"/>
                  </a:lnTo>
                  <a:lnTo>
                    <a:pt x="2013242" y="724699"/>
                  </a:lnTo>
                  <a:lnTo>
                    <a:pt x="2005974" y="724699"/>
                  </a:lnTo>
                  <a:lnTo>
                    <a:pt x="1998706" y="724699"/>
                  </a:lnTo>
                  <a:lnTo>
                    <a:pt x="1991438" y="724699"/>
                  </a:lnTo>
                  <a:lnTo>
                    <a:pt x="1984170" y="724699"/>
                  </a:lnTo>
                  <a:lnTo>
                    <a:pt x="1976902" y="724699"/>
                  </a:lnTo>
                  <a:lnTo>
                    <a:pt x="1969634" y="724699"/>
                  </a:lnTo>
                  <a:lnTo>
                    <a:pt x="1962366" y="724699"/>
                  </a:lnTo>
                  <a:lnTo>
                    <a:pt x="1955098" y="724699"/>
                  </a:lnTo>
                  <a:lnTo>
                    <a:pt x="1947830" y="724699"/>
                  </a:lnTo>
                  <a:lnTo>
                    <a:pt x="1940562" y="724699"/>
                  </a:lnTo>
                  <a:lnTo>
                    <a:pt x="1933294" y="724699"/>
                  </a:lnTo>
                  <a:lnTo>
                    <a:pt x="1926026" y="724699"/>
                  </a:lnTo>
                  <a:lnTo>
                    <a:pt x="1918758" y="724699"/>
                  </a:lnTo>
                  <a:lnTo>
                    <a:pt x="1911490" y="724699"/>
                  </a:lnTo>
                  <a:lnTo>
                    <a:pt x="1904222" y="724699"/>
                  </a:lnTo>
                  <a:lnTo>
                    <a:pt x="1896954" y="724699"/>
                  </a:lnTo>
                  <a:lnTo>
                    <a:pt x="1889686" y="724699"/>
                  </a:lnTo>
                  <a:lnTo>
                    <a:pt x="1882418" y="724699"/>
                  </a:lnTo>
                  <a:lnTo>
                    <a:pt x="1875150" y="724699"/>
                  </a:lnTo>
                  <a:lnTo>
                    <a:pt x="1867882" y="724699"/>
                  </a:lnTo>
                  <a:lnTo>
                    <a:pt x="1860614" y="724699"/>
                  </a:lnTo>
                  <a:lnTo>
                    <a:pt x="1853346" y="724699"/>
                  </a:lnTo>
                  <a:lnTo>
                    <a:pt x="1846078" y="724699"/>
                  </a:lnTo>
                  <a:lnTo>
                    <a:pt x="1838810" y="724699"/>
                  </a:lnTo>
                  <a:lnTo>
                    <a:pt x="1831542" y="724699"/>
                  </a:lnTo>
                  <a:lnTo>
                    <a:pt x="1824274" y="724699"/>
                  </a:lnTo>
                  <a:lnTo>
                    <a:pt x="1817006" y="724699"/>
                  </a:lnTo>
                  <a:lnTo>
                    <a:pt x="1809738" y="724699"/>
                  </a:lnTo>
                  <a:lnTo>
                    <a:pt x="1802470" y="724699"/>
                  </a:lnTo>
                  <a:lnTo>
                    <a:pt x="1795201" y="724699"/>
                  </a:lnTo>
                  <a:lnTo>
                    <a:pt x="1787933" y="724699"/>
                  </a:lnTo>
                  <a:lnTo>
                    <a:pt x="1780665" y="724699"/>
                  </a:lnTo>
                  <a:lnTo>
                    <a:pt x="1773397" y="724699"/>
                  </a:lnTo>
                  <a:lnTo>
                    <a:pt x="1766129" y="724699"/>
                  </a:lnTo>
                  <a:lnTo>
                    <a:pt x="1758861" y="724699"/>
                  </a:lnTo>
                  <a:lnTo>
                    <a:pt x="1751593" y="724699"/>
                  </a:lnTo>
                  <a:lnTo>
                    <a:pt x="1744325" y="724699"/>
                  </a:lnTo>
                  <a:lnTo>
                    <a:pt x="1737057" y="724699"/>
                  </a:lnTo>
                  <a:lnTo>
                    <a:pt x="1729789" y="724699"/>
                  </a:lnTo>
                  <a:lnTo>
                    <a:pt x="1722521" y="724699"/>
                  </a:lnTo>
                  <a:lnTo>
                    <a:pt x="1715253" y="724699"/>
                  </a:lnTo>
                  <a:lnTo>
                    <a:pt x="1707985" y="724699"/>
                  </a:lnTo>
                  <a:lnTo>
                    <a:pt x="1700717" y="724699"/>
                  </a:lnTo>
                  <a:lnTo>
                    <a:pt x="1693449" y="724699"/>
                  </a:lnTo>
                  <a:lnTo>
                    <a:pt x="1686181" y="724699"/>
                  </a:lnTo>
                  <a:lnTo>
                    <a:pt x="1678913" y="724699"/>
                  </a:lnTo>
                  <a:lnTo>
                    <a:pt x="1671645" y="724699"/>
                  </a:lnTo>
                  <a:lnTo>
                    <a:pt x="1664377" y="724699"/>
                  </a:lnTo>
                  <a:lnTo>
                    <a:pt x="1657109" y="724699"/>
                  </a:lnTo>
                  <a:lnTo>
                    <a:pt x="1649841" y="724699"/>
                  </a:lnTo>
                  <a:lnTo>
                    <a:pt x="1642573" y="724699"/>
                  </a:lnTo>
                  <a:lnTo>
                    <a:pt x="1635305" y="724699"/>
                  </a:lnTo>
                  <a:lnTo>
                    <a:pt x="1628037" y="724699"/>
                  </a:lnTo>
                  <a:lnTo>
                    <a:pt x="1620769" y="724699"/>
                  </a:lnTo>
                  <a:lnTo>
                    <a:pt x="1613501" y="724699"/>
                  </a:lnTo>
                  <a:lnTo>
                    <a:pt x="1606233" y="724699"/>
                  </a:lnTo>
                  <a:lnTo>
                    <a:pt x="1598965" y="724699"/>
                  </a:lnTo>
                  <a:lnTo>
                    <a:pt x="1591697" y="724699"/>
                  </a:lnTo>
                  <a:lnTo>
                    <a:pt x="1584429" y="724699"/>
                  </a:lnTo>
                  <a:lnTo>
                    <a:pt x="1577161" y="724699"/>
                  </a:lnTo>
                  <a:lnTo>
                    <a:pt x="1569893" y="724699"/>
                  </a:lnTo>
                  <a:lnTo>
                    <a:pt x="1562625" y="724699"/>
                  </a:lnTo>
                  <a:lnTo>
                    <a:pt x="1555357" y="724699"/>
                  </a:lnTo>
                  <a:lnTo>
                    <a:pt x="1548089" y="724699"/>
                  </a:lnTo>
                  <a:lnTo>
                    <a:pt x="1540821" y="724699"/>
                  </a:lnTo>
                  <a:lnTo>
                    <a:pt x="1533553" y="724699"/>
                  </a:lnTo>
                  <a:lnTo>
                    <a:pt x="1526285" y="724699"/>
                  </a:lnTo>
                  <a:lnTo>
                    <a:pt x="1519017" y="724699"/>
                  </a:lnTo>
                  <a:lnTo>
                    <a:pt x="1511749" y="724699"/>
                  </a:lnTo>
                  <a:lnTo>
                    <a:pt x="1504481" y="724699"/>
                  </a:lnTo>
                  <a:lnTo>
                    <a:pt x="1497212" y="724699"/>
                  </a:lnTo>
                  <a:lnTo>
                    <a:pt x="1489944" y="724699"/>
                  </a:lnTo>
                  <a:lnTo>
                    <a:pt x="1482676" y="724699"/>
                  </a:lnTo>
                  <a:lnTo>
                    <a:pt x="1475408" y="724699"/>
                  </a:lnTo>
                  <a:lnTo>
                    <a:pt x="1468140" y="724699"/>
                  </a:lnTo>
                  <a:lnTo>
                    <a:pt x="1460872" y="724699"/>
                  </a:lnTo>
                  <a:lnTo>
                    <a:pt x="1453604" y="724699"/>
                  </a:lnTo>
                  <a:lnTo>
                    <a:pt x="1446336" y="724699"/>
                  </a:lnTo>
                  <a:lnTo>
                    <a:pt x="1439068" y="724699"/>
                  </a:lnTo>
                  <a:lnTo>
                    <a:pt x="1431800" y="724699"/>
                  </a:lnTo>
                  <a:lnTo>
                    <a:pt x="1424532" y="724699"/>
                  </a:lnTo>
                  <a:lnTo>
                    <a:pt x="1417264" y="724699"/>
                  </a:lnTo>
                  <a:lnTo>
                    <a:pt x="1409996" y="724699"/>
                  </a:lnTo>
                  <a:lnTo>
                    <a:pt x="1402728" y="724699"/>
                  </a:lnTo>
                  <a:lnTo>
                    <a:pt x="1395460" y="724699"/>
                  </a:lnTo>
                  <a:lnTo>
                    <a:pt x="1388192" y="724699"/>
                  </a:lnTo>
                  <a:lnTo>
                    <a:pt x="1380924" y="724699"/>
                  </a:lnTo>
                  <a:lnTo>
                    <a:pt x="1373656" y="724699"/>
                  </a:lnTo>
                  <a:lnTo>
                    <a:pt x="1366388" y="724699"/>
                  </a:lnTo>
                  <a:lnTo>
                    <a:pt x="1359120" y="724699"/>
                  </a:lnTo>
                  <a:lnTo>
                    <a:pt x="1351852" y="724699"/>
                  </a:lnTo>
                  <a:lnTo>
                    <a:pt x="1344584" y="724699"/>
                  </a:lnTo>
                  <a:lnTo>
                    <a:pt x="1337316" y="724699"/>
                  </a:lnTo>
                  <a:lnTo>
                    <a:pt x="1330048" y="724699"/>
                  </a:lnTo>
                  <a:lnTo>
                    <a:pt x="1322780" y="724699"/>
                  </a:lnTo>
                  <a:lnTo>
                    <a:pt x="1315512" y="724699"/>
                  </a:lnTo>
                  <a:lnTo>
                    <a:pt x="1308244" y="724699"/>
                  </a:lnTo>
                  <a:lnTo>
                    <a:pt x="1300976" y="724699"/>
                  </a:lnTo>
                  <a:lnTo>
                    <a:pt x="1293708" y="724699"/>
                  </a:lnTo>
                  <a:lnTo>
                    <a:pt x="1286440" y="724699"/>
                  </a:lnTo>
                  <a:lnTo>
                    <a:pt x="1279172" y="724699"/>
                  </a:lnTo>
                  <a:lnTo>
                    <a:pt x="1271904" y="724699"/>
                  </a:lnTo>
                  <a:lnTo>
                    <a:pt x="1264636" y="724699"/>
                  </a:lnTo>
                  <a:lnTo>
                    <a:pt x="1257368" y="724699"/>
                  </a:lnTo>
                  <a:lnTo>
                    <a:pt x="1250100" y="724699"/>
                  </a:lnTo>
                  <a:lnTo>
                    <a:pt x="1242832" y="724699"/>
                  </a:lnTo>
                  <a:lnTo>
                    <a:pt x="1235564" y="724699"/>
                  </a:lnTo>
                  <a:lnTo>
                    <a:pt x="1228296" y="724699"/>
                  </a:lnTo>
                  <a:lnTo>
                    <a:pt x="1221028" y="724699"/>
                  </a:lnTo>
                  <a:lnTo>
                    <a:pt x="1213760" y="724699"/>
                  </a:lnTo>
                  <a:lnTo>
                    <a:pt x="1206492" y="724699"/>
                  </a:lnTo>
                  <a:lnTo>
                    <a:pt x="1199224" y="724699"/>
                  </a:lnTo>
                  <a:lnTo>
                    <a:pt x="1191955" y="724699"/>
                  </a:lnTo>
                  <a:lnTo>
                    <a:pt x="1184687" y="724699"/>
                  </a:lnTo>
                  <a:lnTo>
                    <a:pt x="1177419" y="724699"/>
                  </a:lnTo>
                  <a:lnTo>
                    <a:pt x="1170151" y="724699"/>
                  </a:lnTo>
                  <a:lnTo>
                    <a:pt x="1162883" y="724699"/>
                  </a:lnTo>
                  <a:lnTo>
                    <a:pt x="1155615" y="724699"/>
                  </a:lnTo>
                  <a:lnTo>
                    <a:pt x="1148347" y="724699"/>
                  </a:lnTo>
                  <a:lnTo>
                    <a:pt x="1141079" y="724699"/>
                  </a:lnTo>
                  <a:lnTo>
                    <a:pt x="1133811" y="724699"/>
                  </a:lnTo>
                  <a:lnTo>
                    <a:pt x="1126543" y="724699"/>
                  </a:lnTo>
                  <a:lnTo>
                    <a:pt x="1119275" y="724699"/>
                  </a:lnTo>
                  <a:lnTo>
                    <a:pt x="1112007" y="724699"/>
                  </a:lnTo>
                  <a:lnTo>
                    <a:pt x="1104739" y="724699"/>
                  </a:lnTo>
                  <a:lnTo>
                    <a:pt x="1097471" y="724699"/>
                  </a:lnTo>
                  <a:lnTo>
                    <a:pt x="1090203" y="724699"/>
                  </a:lnTo>
                  <a:lnTo>
                    <a:pt x="1082935" y="724699"/>
                  </a:lnTo>
                  <a:lnTo>
                    <a:pt x="1075667" y="724699"/>
                  </a:lnTo>
                  <a:lnTo>
                    <a:pt x="1068399" y="724699"/>
                  </a:lnTo>
                  <a:lnTo>
                    <a:pt x="1061131" y="724699"/>
                  </a:lnTo>
                  <a:lnTo>
                    <a:pt x="1053863" y="724699"/>
                  </a:lnTo>
                  <a:lnTo>
                    <a:pt x="1046595" y="724699"/>
                  </a:lnTo>
                  <a:lnTo>
                    <a:pt x="1039327" y="724699"/>
                  </a:lnTo>
                  <a:lnTo>
                    <a:pt x="1032059" y="724699"/>
                  </a:lnTo>
                  <a:lnTo>
                    <a:pt x="1024791" y="724699"/>
                  </a:lnTo>
                  <a:lnTo>
                    <a:pt x="1017523" y="724699"/>
                  </a:lnTo>
                  <a:lnTo>
                    <a:pt x="1010255" y="724699"/>
                  </a:lnTo>
                  <a:lnTo>
                    <a:pt x="1002987" y="724699"/>
                  </a:lnTo>
                  <a:lnTo>
                    <a:pt x="995719" y="724699"/>
                  </a:lnTo>
                  <a:lnTo>
                    <a:pt x="988451" y="724699"/>
                  </a:lnTo>
                  <a:lnTo>
                    <a:pt x="981183" y="724699"/>
                  </a:lnTo>
                  <a:lnTo>
                    <a:pt x="973915" y="724699"/>
                  </a:lnTo>
                  <a:lnTo>
                    <a:pt x="966647" y="724699"/>
                  </a:lnTo>
                  <a:lnTo>
                    <a:pt x="959379" y="724699"/>
                  </a:lnTo>
                  <a:lnTo>
                    <a:pt x="952111" y="724699"/>
                  </a:lnTo>
                  <a:lnTo>
                    <a:pt x="944843" y="724699"/>
                  </a:lnTo>
                  <a:lnTo>
                    <a:pt x="937575" y="724699"/>
                  </a:lnTo>
                  <a:lnTo>
                    <a:pt x="930307" y="724699"/>
                  </a:lnTo>
                  <a:lnTo>
                    <a:pt x="923039" y="724699"/>
                  </a:lnTo>
                  <a:lnTo>
                    <a:pt x="915771" y="724699"/>
                  </a:lnTo>
                  <a:lnTo>
                    <a:pt x="908503" y="724699"/>
                  </a:lnTo>
                  <a:lnTo>
                    <a:pt x="901235" y="724699"/>
                  </a:lnTo>
                  <a:lnTo>
                    <a:pt x="893966" y="724699"/>
                  </a:lnTo>
                  <a:lnTo>
                    <a:pt x="886698" y="724699"/>
                  </a:lnTo>
                  <a:lnTo>
                    <a:pt x="879430" y="724699"/>
                  </a:lnTo>
                  <a:lnTo>
                    <a:pt x="872162" y="724699"/>
                  </a:lnTo>
                  <a:lnTo>
                    <a:pt x="864894" y="724699"/>
                  </a:lnTo>
                  <a:lnTo>
                    <a:pt x="857626" y="724699"/>
                  </a:lnTo>
                  <a:lnTo>
                    <a:pt x="850358" y="724699"/>
                  </a:lnTo>
                  <a:lnTo>
                    <a:pt x="843090" y="724699"/>
                  </a:lnTo>
                  <a:lnTo>
                    <a:pt x="835822" y="724699"/>
                  </a:lnTo>
                  <a:lnTo>
                    <a:pt x="828554" y="724699"/>
                  </a:lnTo>
                  <a:lnTo>
                    <a:pt x="821286" y="724699"/>
                  </a:lnTo>
                  <a:lnTo>
                    <a:pt x="814018" y="724699"/>
                  </a:lnTo>
                  <a:lnTo>
                    <a:pt x="806750" y="724699"/>
                  </a:lnTo>
                  <a:lnTo>
                    <a:pt x="799482" y="724699"/>
                  </a:lnTo>
                  <a:lnTo>
                    <a:pt x="792214" y="724699"/>
                  </a:lnTo>
                  <a:lnTo>
                    <a:pt x="784946" y="724699"/>
                  </a:lnTo>
                  <a:lnTo>
                    <a:pt x="777678" y="724699"/>
                  </a:lnTo>
                  <a:lnTo>
                    <a:pt x="770410" y="724699"/>
                  </a:lnTo>
                  <a:lnTo>
                    <a:pt x="763142" y="724699"/>
                  </a:lnTo>
                  <a:lnTo>
                    <a:pt x="755874" y="724699"/>
                  </a:lnTo>
                  <a:lnTo>
                    <a:pt x="748606" y="724699"/>
                  </a:lnTo>
                  <a:lnTo>
                    <a:pt x="741338" y="724699"/>
                  </a:lnTo>
                  <a:lnTo>
                    <a:pt x="734070" y="724699"/>
                  </a:lnTo>
                  <a:lnTo>
                    <a:pt x="726802" y="724699"/>
                  </a:lnTo>
                  <a:lnTo>
                    <a:pt x="719534" y="724699"/>
                  </a:lnTo>
                  <a:lnTo>
                    <a:pt x="712266" y="724699"/>
                  </a:lnTo>
                  <a:lnTo>
                    <a:pt x="704998" y="724699"/>
                  </a:lnTo>
                  <a:lnTo>
                    <a:pt x="697730" y="724699"/>
                  </a:lnTo>
                  <a:lnTo>
                    <a:pt x="690462" y="724699"/>
                  </a:lnTo>
                  <a:lnTo>
                    <a:pt x="683194" y="724699"/>
                  </a:lnTo>
                  <a:lnTo>
                    <a:pt x="675926" y="724699"/>
                  </a:lnTo>
                  <a:lnTo>
                    <a:pt x="668658" y="724699"/>
                  </a:lnTo>
                  <a:lnTo>
                    <a:pt x="661390" y="724699"/>
                  </a:lnTo>
                  <a:lnTo>
                    <a:pt x="654122" y="724699"/>
                  </a:lnTo>
                  <a:lnTo>
                    <a:pt x="646854" y="724699"/>
                  </a:lnTo>
                  <a:lnTo>
                    <a:pt x="639586" y="724699"/>
                  </a:lnTo>
                  <a:lnTo>
                    <a:pt x="632318" y="724699"/>
                  </a:lnTo>
                  <a:lnTo>
                    <a:pt x="625050" y="724699"/>
                  </a:lnTo>
                  <a:lnTo>
                    <a:pt x="617782" y="724699"/>
                  </a:lnTo>
                  <a:lnTo>
                    <a:pt x="610514" y="724699"/>
                  </a:lnTo>
                  <a:lnTo>
                    <a:pt x="603246" y="724699"/>
                  </a:lnTo>
                  <a:lnTo>
                    <a:pt x="595977" y="724699"/>
                  </a:lnTo>
                  <a:lnTo>
                    <a:pt x="588709" y="724699"/>
                  </a:lnTo>
                  <a:lnTo>
                    <a:pt x="581441" y="724699"/>
                  </a:lnTo>
                  <a:lnTo>
                    <a:pt x="574173" y="724699"/>
                  </a:lnTo>
                  <a:lnTo>
                    <a:pt x="566905" y="724699"/>
                  </a:lnTo>
                  <a:lnTo>
                    <a:pt x="559637" y="724699"/>
                  </a:lnTo>
                  <a:lnTo>
                    <a:pt x="552369" y="724699"/>
                  </a:lnTo>
                  <a:lnTo>
                    <a:pt x="545101" y="724699"/>
                  </a:lnTo>
                  <a:lnTo>
                    <a:pt x="537833" y="724699"/>
                  </a:lnTo>
                  <a:lnTo>
                    <a:pt x="530565" y="724699"/>
                  </a:lnTo>
                  <a:lnTo>
                    <a:pt x="523297" y="724699"/>
                  </a:lnTo>
                  <a:lnTo>
                    <a:pt x="516029" y="724699"/>
                  </a:lnTo>
                  <a:lnTo>
                    <a:pt x="508761" y="724699"/>
                  </a:lnTo>
                  <a:lnTo>
                    <a:pt x="501493" y="724699"/>
                  </a:lnTo>
                  <a:lnTo>
                    <a:pt x="494225" y="724699"/>
                  </a:lnTo>
                  <a:lnTo>
                    <a:pt x="486957" y="724699"/>
                  </a:lnTo>
                  <a:lnTo>
                    <a:pt x="479689" y="724699"/>
                  </a:lnTo>
                  <a:lnTo>
                    <a:pt x="472421" y="724699"/>
                  </a:lnTo>
                  <a:lnTo>
                    <a:pt x="465153" y="724699"/>
                  </a:lnTo>
                  <a:lnTo>
                    <a:pt x="457885" y="724699"/>
                  </a:lnTo>
                  <a:lnTo>
                    <a:pt x="450617" y="724699"/>
                  </a:lnTo>
                  <a:lnTo>
                    <a:pt x="443349" y="724699"/>
                  </a:lnTo>
                  <a:lnTo>
                    <a:pt x="436081" y="724699"/>
                  </a:lnTo>
                  <a:lnTo>
                    <a:pt x="428813" y="724699"/>
                  </a:lnTo>
                  <a:lnTo>
                    <a:pt x="421545" y="724699"/>
                  </a:lnTo>
                  <a:lnTo>
                    <a:pt x="414277" y="724699"/>
                  </a:lnTo>
                  <a:lnTo>
                    <a:pt x="407009" y="724699"/>
                  </a:lnTo>
                  <a:lnTo>
                    <a:pt x="399741" y="724699"/>
                  </a:lnTo>
                  <a:lnTo>
                    <a:pt x="392473" y="724699"/>
                  </a:lnTo>
                  <a:lnTo>
                    <a:pt x="385205" y="724699"/>
                  </a:lnTo>
                  <a:lnTo>
                    <a:pt x="377937" y="724699"/>
                  </a:lnTo>
                  <a:lnTo>
                    <a:pt x="370669" y="724699"/>
                  </a:lnTo>
                  <a:lnTo>
                    <a:pt x="363401" y="724699"/>
                  </a:lnTo>
                  <a:lnTo>
                    <a:pt x="356133" y="724699"/>
                  </a:lnTo>
                  <a:lnTo>
                    <a:pt x="348865" y="724699"/>
                  </a:lnTo>
                  <a:lnTo>
                    <a:pt x="341597" y="724699"/>
                  </a:lnTo>
                  <a:lnTo>
                    <a:pt x="334329" y="724699"/>
                  </a:lnTo>
                  <a:lnTo>
                    <a:pt x="327061" y="724699"/>
                  </a:lnTo>
                  <a:lnTo>
                    <a:pt x="319793" y="724699"/>
                  </a:lnTo>
                  <a:lnTo>
                    <a:pt x="312525" y="724699"/>
                  </a:lnTo>
                  <a:lnTo>
                    <a:pt x="305257" y="724699"/>
                  </a:lnTo>
                  <a:lnTo>
                    <a:pt x="297988" y="724699"/>
                  </a:lnTo>
                  <a:lnTo>
                    <a:pt x="290720" y="724699"/>
                  </a:lnTo>
                  <a:lnTo>
                    <a:pt x="283452" y="724699"/>
                  </a:lnTo>
                  <a:lnTo>
                    <a:pt x="276184" y="724699"/>
                  </a:lnTo>
                  <a:lnTo>
                    <a:pt x="268916" y="724699"/>
                  </a:lnTo>
                  <a:lnTo>
                    <a:pt x="261648" y="724699"/>
                  </a:lnTo>
                  <a:lnTo>
                    <a:pt x="254380" y="724699"/>
                  </a:lnTo>
                  <a:lnTo>
                    <a:pt x="247112" y="724699"/>
                  </a:lnTo>
                  <a:lnTo>
                    <a:pt x="239844" y="724699"/>
                  </a:lnTo>
                  <a:lnTo>
                    <a:pt x="232576" y="724699"/>
                  </a:lnTo>
                  <a:lnTo>
                    <a:pt x="225308" y="724699"/>
                  </a:lnTo>
                  <a:lnTo>
                    <a:pt x="218040" y="724699"/>
                  </a:lnTo>
                  <a:lnTo>
                    <a:pt x="210772" y="724699"/>
                  </a:lnTo>
                  <a:lnTo>
                    <a:pt x="203504" y="724699"/>
                  </a:lnTo>
                  <a:lnTo>
                    <a:pt x="196236" y="724699"/>
                  </a:lnTo>
                  <a:lnTo>
                    <a:pt x="188968" y="724699"/>
                  </a:lnTo>
                  <a:lnTo>
                    <a:pt x="181700" y="724699"/>
                  </a:lnTo>
                  <a:lnTo>
                    <a:pt x="174432" y="724699"/>
                  </a:lnTo>
                  <a:lnTo>
                    <a:pt x="167164" y="724699"/>
                  </a:lnTo>
                  <a:lnTo>
                    <a:pt x="159896" y="724699"/>
                  </a:lnTo>
                  <a:lnTo>
                    <a:pt x="152628" y="724699"/>
                  </a:lnTo>
                  <a:lnTo>
                    <a:pt x="145360" y="724699"/>
                  </a:lnTo>
                  <a:lnTo>
                    <a:pt x="138092" y="724699"/>
                  </a:lnTo>
                  <a:lnTo>
                    <a:pt x="130824" y="724699"/>
                  </a:lnTo>
                  <a:lnTo>
                    <a:pt x="123556" y="724699"/>
                  </a:lnTo>
                  <a:lnTo>
                    <a:pt x="116288" y="724699"/>
                  </a:lnTo>
                  <a:lnTo>
                    <a:pt x="109020" y="724699"/>
                  </a:lnTo>
                  <a:lnTo>
                    <a:pt x="101752" y="724699"/>
                  </a:lnTo>
                  <a:lnTo>
                    <a:pt x="94484" y="724699"/>
                  </a:lnTo>
                  <a:lnTo>
                    <a:pt x="87216" y="724699"/>
                  </a:lnTo>
                  <a:lnTo>
                    <a:pt x="79948" y="724699"/>
                  </a:lnTo>
                  <a:lnTo>
                    <a:pt x="72680" y="724699"/>
                  </a:lnTo>
                  <a:lnTo>
                    <a:pt x="65412" y="724699"/>
                  </a:lnTo>
                  <a:lnTo>
                    <a:pt x="58144" y="724699"/>
                  </a:lnTo>
                  <a:lnTo>
                    <a:pt x="50876" y="724699"/>
                  </a:lnTo>
                  <a:lnTo>
                    <a:pt x="43608" y="724699"/>
                  </a:lnTo>
                  <a:lnTo>
                    <a:pt x="36340" y="724699"/>
                  </a:lnTo>
                  <a:lnTo>
                    <a:pt x="29072" y="724699"/>
                  </a:lnTo>
                  <a:lnTo>
                    <a:pt x="21804" y="724699"/>
                  </a:lnTo>
                  <a:lnTo>
                    <a:pt x="14536" y="724699"/>
                  </a:lnTo>
                  <a:lnTo>
                    <a:pt x="7268" y="724699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355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tx354">
              <a:extLst>
                <a:ext uri="{FF2B5EF4-FFF2-40B4-BE49-F238E27FC236}">
                  <a16:creationId xmlns:a16="http://schemas.microsoft.com/office/drawing/2014/main" id="{A7255F57-7016-A247-AD5A-27EFF7CC06A3}"/>
                </a:ext>
              </a:extLst>
            </p:cNvPr>
            <p:cNvSpPr/>
            <p:nvPr/>
          </p:nvSpPr>
          <p:spPr>
            <a:xfrm>
              <a:off x="1214511" y="633350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9" name="tx355">
              <a:extLst>
                <a:ext uri="{FF2B5EF4-FFF2-40B4-BE49-F238E27FC236}">
                  <a16:creationId xmlns:a16="http://schemas.microsoft.com/office/drawing/2014/main" id="{CCAA9C6D-E286-604B-A38F-94216CABFD3F}"/>
                </a:ext>
              </a:extLst>
            </p:cNvPr>
            <p:cNvSpPr/>
            <p:nvPr/>
          </p:nvSpPr>
          <p:spPr>
            <a:xfrm>
              <a:off x="1214511" y="580616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0" name="tx356">
              <a:extLst>
                <a:ext uri="{FF2B5EF4-FFF2-40B4-BE49-F238E27FC236}">
                  <a16:creationId xmlns:a16="http://schemas.microsoft.com/office/drawing/2014/main" id="{F460BDB0-E418-494F-A358-A01E6C27CF3B}"/>
                </a:ext>
              </a:extLst>
            </p:cNvPr>
            <p:cNvSpPr/>
            <p:nvPr/>
          </p:nvSpPr>
          <p:spPr>
            <a:xfrm>
              <a:off x="1214511" y="527743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1" name="tx357">
              <a:extLst>
                <a:ext uri="{FF2B5EF4-FFF2-40B4-BE49-F238E27FC236}">
                  <a16:creationId xmlns:a16="http://schemas.microsoft.com/office/drawing/2014/main" id="{2FFB2DBE-28D9-D647-B54B-FC9097E6254E}"/>
                </a:ext>
              </a:extLst>
            </p:cNvPr>
            <p:cNvSpPr/>
            <p:nvPr/>
          </p:nvSpPr>
          <p:spPr>
            <a:xfrm>
              <a:off x="1214511" y="4751881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2" name="tx358">
              <a:extLst>
                <a:ext uri="{FF2B5EF4-FFF2-40B4-BE49-F238E27FC236}">
                  <a16:creationId xmlns:a16="http://schemas.microsoft.com/office/drawing/2014/main" id="{02173D31-32AB-7B48-878B-989C616CB143}"/>
                </a:ext>
              </a:extLst>
            </p:cNvPr>
            <p:cNvSpPr/>
            <p:nvPr/>
          </p:nvSpPr>
          <p:spPr>
            <a:xfrm>
              <a:off x="1214511" y="4224143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3" name="tx359">
              <a:extLst>
                <a:ext uri="{FF2B5EF4-FFF2-40B4-BE49-F238E27FC236}">
                  <a16:creationId xmlns:a16="http://schemas.microsoft.com/office/drawing/2014/main" id="{4C5F737E-6541-9246-A1C0-BBCC3A06427F}"/>
                </a:ext>
              </a:extLst>
            </p:cNvPr>
            <p:cNvSpPr/>
            <p:nvPr/>
          </p:nvSpPr>
          <p:spPr>
            <a:xfrm>
              <a:off x="1214511" y="36954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4" name="tx360">
              <a:extLst>
                <a:ext uri="{FF2B5EF4-FFF2-40B4-BE49-F238E27FC236}">
                  <a16:creationId xmlns:a16="http://schemas.microsoft.com/office/drawing/2014/main" id="{654661FC-5EBC-8347-97D6-5C1DC15BC500}"/>
                </a:ext>
              </a:extLst>
            </p:cNvPr>
            <p:cNvSpPr/>
            <p:nvPr/>
          </p:nvSpPr>
          <p:spPr>
            <a:xfrm>
              <a:off x="1214511" y="3170851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5" name="tx361">
              <a:extLst>
                <a:ext uri="{FF2B5EF4-FFF2-40B4-BE49-F238E27FC236}">
                  <a16:creationId xmlns:a16="http://schemas.microsoft.com/office/drawing/2014/main" id="{18F8101B-EE1A-4647-BD31-0B46033D5CEC}"/>
                </a:ext>
              </a:extLst>
            </p:cNvPr>
            <p:cNvSpPr/>
            <p:nvPr/>
          </p:nvSpPr>
          <p:spPr>
            <a:xfrm>
              <a:off x="1214511" y="26407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6" name="tx362">
              <a:extLst>
                <a:ext uri="{FF2B5EF4-FFF2-40B4-BE49-F238E27FC236}">
                  <a16:creationId xmlns:a16="http://schemas.microsoft.com/office/drawing/2014/main" id="{632AD450-596E-974A-8150-E5D2A1D0B6B0}"/>
                </a:ext>
              </a:extLst>
            </p:cNvPr>
            <p:cNvSpPr/>
            <p:nvPr/>
          </p:nvSpPr>
          <p:spPr>
            <a:xfrm>
              <a:off x="1214511" y="211339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7" name="tx363">
              <a:extLst>
                <a:ext uri="{FF2B5EF4-FFF2-40B4-BE49-F238E27FC236}">
                  <a16:creationId xmlns:a16="http://schemas.microsoft.com/office/drawing/2014/main" id="{BB70BF15-FA4E-EE4F-8401-EBB78F60A407}"/>
                </a:ext>
              </a:extLst>
            </p:cNvPr>
            <p:cNvSpPr/>
            <p:nvPr/>
          </p:nvSpPr>
          <p:spPr>
            <a:xfrm>
              <a:off x="1150942" y="158604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8" name="tx364">
              <a:extLst>
                <a:ext uri="{FF2B5EF4-FFF2-40B4-BE49-F238E27FC236}">
                  <a16:creationId xmlns:a16="http://schemas.microsoft.com/office/drawing/2014/main" id="{21AA3246-21FA-684A-97F9-99EA367C4D71}"/>
                </a:ext>
              </a:extLst>
            </p:cNvPr>
            <p:cNvSpPr/>
            <p:nvPr/>
          </p:nvSpPr>
          <p:spPr>
            <a:xfrm>
              <a:off x="2339943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9" name="tx365">
              <a:extLst>
                <a:ext uri="{FF2B5EF4-FFF2-40B4-BE49-F238E27FC236}">
                  <a16:creationId xmlns:a16="http://schemas.microsoft.com/office/drawing/2014/main" id="{36A666FC-CAEC-DB46-8E8E-2364BFDEEF14}"/>
                </a:ext>
              </a:extLst>
            </p:cNvPr>
            <p:cNvSpPr/>
            <p:nvPr/>
          </p:nvSpPr>
          <p:spPr>
            <a:xfrm>
              <a:off x="3998139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0" name="tx366">
              <a:extLst>
                <a:ext uri="{FF2B5EF4-FFF2-40B4-BE49-F238E27FC236}">
                  <a16:creationId xmlns:a16="http://schemas.microsoft.com/office/drawing/2014/main" id="{4DF09AE8-AA2D-594F-924E-D2A4EB2A8FD5}"/>
                </a:ext>
              </a:extLst>
            </p:cNvPr>
            <p:cNvSpPr/>
            <p:nvPr/>
          </p:nvSpPr>
          <p:spPr>
            <a:xfrm>
              <a:off x="56563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1" name="tx367">
              <a:extLst>
                <a:ext uri="{FF2B5EF4-FFF2-40B4-BE49-F238E27FC236}">
                  <a16:creationId xmlns:a16="http://schemas.microsoft.com/office/drawing/2014/main" id="{2FDF114F-8BF9-B943-8C7C-97553233CC08}"/>
                </a:ext>
              </a:extLst>
            </p:cNvPr>
            <p:cNvSpPr/>
            <p:nvPr/>
          </p:nvSpPr>
          <p:spPr>
            <a:xfrm>
              <a:off x="3566215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12" name="tx368">
              <a:extLst>
                <a:ext uri="{FF2B5EF4-FFF2-40B4-BE49-F238E27FC236}">
                  <a16:creationId xmlns:a16="http://schemas.microsoft.com/office/drawing/2014/main" id="{472E565D-87E9-0244-A11B-F0EBD91DE021}"/>
                </a:ext>
              </a:extLst>
            </p:cNvPr>
            <p:cNvSpPr/>
            <p:nvPr/>
          </p:nvSpPr>
          <p:spPr>
            <a:xfrm rot="-5400000">
              <a:off x="509909" y="3987971"/>
              <a:ext cx="1018009" cy="1301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Номер выборки</a:t>
              </a:r>
            </a:p>
          </p:txBody>
        </p:sp>
        <p:sp>
          <p:nvSpPr>
            <p:cNvPr id="813" name="tx369">
              <a:extLst>
                <a:ext uri="{FF2B5EF4-FFF2-40B4-BE49-F238E27FC236}">
                  <a16:creationId xmlns:a16="http://schemas.microsoft.com/office/drawing/2014/main" id="{652FA8A1-801A-FF43-98F4-FDCA87DFFC99}"/>
                </a:ext>
              </a:extLst>
            </p:cNvPr>
            <p:cNvSpPr/>
            <p:nvPr/>
          </p:nvSpPr>
          <p:spPr>
            <a:xfrm>
              <a:off x="1340709" y="951246"/>
              <a:ext cx="3779000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Иллюстрация центральной предельной теоремы</a:t>
              </a:r>
            </a:p>
          </p:txBody>
        </p:sp>
      </p:grpSp>
      <p:grpSp>
        <p:nvGrpSpPr>
          <p:cNvPr id="814" name="grp2">
            <a:extLst>
              <a:ext uri="{FF2B5EF4-FFF2-40B4-BE49-F238E27FC236}">
                <a16:creationId xmlns:a16="http://schemas.microsoft.com/office/drawing/2014/main" id="{626DFE23-DDD4-2242-84D1-17E23280546E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815" name="rc3">
              <a:extLst>
                <a:ext uri="{FF2B5EF4-FFF2-40B4-BE49-F238E27FC236}">
                  <a16:creationId xmlns:a16="http://schemas.microsoft.com/office/drawing/2014/main" id="{3D240D7F-E6DA-5F4F-8883-9F268CA0BEFA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6" name="rc4">
              <a:extLst>
                <a:ext uri="{FF2B5EF4-FFF2-40B4-BE49-F238E27FC236}">
                  <a16:creationId xmlns:a16="http://schemas.microsoft.com/office/drawing/2014/main" id="{93116314-039A-9C47-A5A8-6CC0896AB888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7" name="rc5">
              <a:extLst>
                <a:ext uri="{FF2B5EF4-FFF2-40B4-BE49-F238E27FC236}">
                  <a16:creationId xmlns:a16="http://schemas.microsoft.com/office/drawing/2014/main" id="{F34B8135-65AD-7B4B-AE26-34CCBDB5CC93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8" name="rc6">
              <a:extLst>
                <a:ext uri="{FF2B5EF4-FFF2-40B4-BE49-F238E27FC236}">
                  <a16:creationId xmlns:a16="http://schemas.microsoft.com/office/drawing/2014/main" id="{08B90940-4E34-D04A-9B4B-91454CB66C8E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9" name="rc7">
              <a:extLst>
                <a:ext uri="{FF2B5EF4-FFF2-40B4-BE49-F238E27FC236}">
                  <a16:creationId xmlns:a16="http://schemas.microsoft.com/office/drawing/2014/main" id="{A3238433-F80C-154A-8D74-EDC5B26E3E0C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0" name="rc8">
              <a:extLst>
                <a:ext uri="{FF2B5EF4-FFF2-40B4-BE49-F238E27FC236}">
                  <a16:creationId xmlns:a16="http://schemas.microsoft.com/office/drawing/2014/main" id="{C8FC4F9A-0BC4-B04C-85C1-B34C5F8640EE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1" name="rc9">
              <a:extLst>
                <a:ext uri="{FF2B5EF4-FFF2-40B4-BE49-F238E27FC236}">
                  <a16:creationId xmlns:a16="http://schemas.microsoft.com/office/drawing/2014/main" id="{549DEA9D-5522-114D-9221-E34CDDDB1DC1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2" name="rc10">
              <a:extLst>
                <a:ext uri="{FF2B5EF4-FFF2-40B4-BE49-F238E27FC236}">
                  <a16:creationId xmlns:a16="http://schemas.microsoft.com/office/drawing/2014/main" id="{90BB829E-A769-624D-8E96-C8091615EE9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3" name="rc11">
              <a:extLst>
                <a:ext uri="{FF2B5EF4-FFF2-40B4-BE49-F238E27FC236}">
                  <a16:creationId xmlns:a16="http://schemas.microsoft.com/office/drawing/2014/main" id="{42B1BF17-432C-A64A-9F64-339C67A2156C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4" name="rc12">
              <a:extLst>
                <a:ext uri="{FF2B5EF4-FFF2-40B4-BE49-F238E27FC236}">
                  <a16:creationId xmlns:a16="http://schemas.microsoft.com/office/drawing/2014/main" id="{0E09D443-312A-334A-920A-B031780436A9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5" name="rc13">
              <a:extLst>
                <a:ext uri="{FF2B5EF4-FFF2-40B4-BE49-F238E27FC236}">
                  <a16:creationId xmlns:a16="http://schemas.microsoft.com/office/drawing/2014/main" id="{916C19F8-8668-5A4E-9779-61BC58C21614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6" name="rc14">
              <a:extLst>
                <a:ext uri="{FF2B5EF4-FFF2-40B4-BE49-F238E27FC236}">
                  <a16:creationId xmlns:a16="http://schemas.microsoft.com/office/drawing/2014/main" id="{2F893C52-07E7-2643-96B3-8292BCA804FA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7" name="rc15">
              <a:extLst>
                <a:ext uri="{FF2B5EF4-FFF2-40B4-BE49-F238E27FC236}">
                  <a16:creationId xmlns:a16="http://schemas.microsoft.com/office/drawing/2014/main" id="{326CA3BD-13D5-0C43-AC86-AF14D91CF8A8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8" name="rc16">
              <a:extLst>
                <a:ext uri="{FF2B5EF4-FFF2-40B4-BE49-F238E27FC236}">
                  <a16:creationId xmlns:a16="http://schemas.microsoft.com/office/drawing/2014/main" id="{7FF72C36-ED52-2A4D-925F-36908000A47B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9" name="rc17">
              <a:extLst>
                <a:ext uri="{FF2B5EF4-FFF2-40B4-BE49-F238E27FC236}">
                  <a16:creationId xmlns:a16="http://schemas.microsoft.com/office/drawing/2014/main" id="{2045DE70-9CDB-DE4F-A206-F67FE333108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0" name="rc18">
              <a:extLst>
                <a:ext uri="{FF2B5EF4-FFF2-40B4-BE49-F238E27FC236}">
                  <a16:creationId xmlns:a16="http://schemas.microsoft.com/office/drawing/2014/main" id="{4BD7A49E-8720-5746-A07B-38FD187706EA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1" name="rc19">
              <a:extLst>
                <a:ext uri="{FF2B5EF4-FFF2-40B4-BE49-F238E27FC236}">
                  <a16:creationId xmlns:a16="http://schemas.microsoft.com/office/drawing/2014/main" id="{7AFFA3F4-44C8-9D40-BBCB-FBC8A7540CAD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2" name="rc20">
              <a:extLst>
                <a:ext uri="{FF2B5EF4-FFF2-40B4-BE49-F238E27FC236}">
                  <a16:creationId xmlns:a16="http://schemas.microsoft.com/office/drawing/2014/main" id="{512D65C8-7713-4644-A020-41F6AA3678C9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3" name="rc21">
              <a:extLst>
                <a:ext uri="{FF2B5EF4-FFF2-40B4-BE49-F238E27FC236}">
                  <a16:creationId xmlns:a16="http://schemas.microsoft.com/office/drawing/2014/main" id="{CDFA43ED-1CAD-EF40-A049-3E85262B72A2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4" name="rc22">
              <a:extLst>
                <a:ext uri="{FF2B5EF4-FFF2-40B4-BE49-F238E27FC236}">
                  <a16:creationId xmlns:a16="http://schemas.microsoft.com/office/drawing/2014/main" id="{45FFCA6F-77D1-AB43-99F7-BA59E89DE227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5" name="rc23">
              <a:extLst>
                <a:ext uri="{FF2B5EF4-FFF2-40B4-BE49-F238E27FC236}">
                  <a16:creationId xmlns:a16="http://schemas.microsoft.com/office/drawing/2014/main" id="{868EE9F3-3826-2F49-A296-70C4AB83429E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6" name="rc24">
              <a:extLst>
                <a:ext uri="{FF2B5EF4-FFF2-40B4-BE49-F238E27FC236}">
                  <a16:creationId xmlns:a16="http://schemas.microsoft.com/office/drawing/2014/main" id="{A8C8356F-62C6-7E40-AE65-71D08713507B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7" name="rc25">
              <a:extLst>
                <a:ext uri="{FF2B5EF4-FFF2-40B4-BE49-F238E27FC236}">
                  <a16:creationId xmlns:a16="http://schemas.microsoft.com/office/drawing/2014/main" id="{2AB6E474-24A5-D749-8609-C566584BDFA9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8" name="rc26">
              <a:extLst>
                <a:ext uri="{FF2B5EF4-FFF2-40B4-BE49-F238E27FC236}">
                  <a16:creationId xmlns:a16="http://schemas.microsoft.com/office/drawing/2014/main" id="{87C4DF35-8DAD-1B4B-B25D-518918AD4B7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9" name="rc27">
              <a:extLst>
                <a:ext uri="{FF2B5EF4-FFF2-40B4-BE49-F238E27FC236}">
                  <a16:creationId xmlns:a16="http://schemas.microsoft.com/office/drawing/2014/main" id="{371538AC-FA7C-F84C-9846-21F86C845E74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0" name="rc28">
              <a:extLst>
                <a:ext uri="{FF2B5EF4-FFF2-40B4-BE49-F238E27FC236}">
                  <a16:creationId xmlns:a16="http://schemas.microsoft.com/office/drawing/2014/main" id="{13D3C541-2600-764F-B298-969F04720A8B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1" name="rc29">
              <a:extLst>
                <a:ext uri="{FF2B5EF4-FFF2-40B4-BE49-F238E27FC236}">
                  <a16:creationId xmlns:a16="http://schemas.microsoft.com/office/drawing/2014/main" id="{27A21E48-20A3-9645-9C22-1746957F1DCD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2" name="rc30">
              <a:extLst>
                <a:ext uri="{FF2B5EF4-FFF2-40B4-BE49-F238E27FC236}">
                  <a16:creationId xmlns:a16="http://schemas.microsoft.com/office/drawing/2014/main" id="{F682CAED-7BE9-4542-9BB7-4C2F8837A028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3" name="rc31">
              <a:extLst>
                <a:ext uri="{FF2B5EF4-FFF2-40B4-BE49-F238E27FC236}">
                  <a16:creationId xmlns:a16="http://schemas.microsoft.com/office/drawing/2014/main" id="{88E5DD97-363A-364F-9987-F5B941F2078F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4" name="rc32">
              <a:extLst>
                <a:ext uri="{FF2B5EF4-FFF2-40B4-BE49-F238E27FC236}">
                  <a16:creationId xmlns:a16="http://schemas.microsoft.com/office/drawing/2014/main" id="{DFE45567-8645-1646-95C5-82460EBEF780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5" name="rc33">
              <a:extLst>
                <a:ext uri="{FF2B5EF4-FFF2-40B4-BE49-F238E27FC236}">
                  <a16:creationId xmlns:a16="http://schemas.microsoft.com/office/drawing/2014/main" id="{ADB6123A-3F16-6C46-A352-11022963D216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6" name="rc34">
              <a:extLst>
                <a:ext uri="{FF2B5EF4-FFF2-40B4-BE49-F238E27FC236}">
                  <a16:creationId xmlns:a16="http://schemas.microsoft.com/office/drawing/2014/main" id="{71D41283-3594-244E-A3F3-596C450E3FCB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7" name="rc35">
              <a:extLst>
                <a:ext uri="{FF2B5EF4-FFF2-40B4-BE49-F238E27FC236}">
                  <a16:creationId xmlns:a16="http://schemas.microsoft.com/office/drawing/2014/main" id="{89A53D77-C196-CC47-B048-F0B5E3D50FE5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8" name="rc36">
              <a:extLst>
                <a:ext uri="{FF2B5EF4-FFF2-40B4-BE49-F238E27FC236}">
                  <a16:creationId xmlns:a16="http://schemas.microsoft.com/office/drawing/2014/main" id="{FA1FE7EE-7035-BB4E-B3FB-9BD7F110746E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9" name="rc37">
              <a:extLst>
                <a:ext uri="{FF2B5EF4-FFF2-40B4-BE49-F238E27FC236}">
                  <a16:creationId xmlns:a16="http://schemas.microsoft.com/office/drawing/2014/main" id="{ADEAEDAB-D77A-3D4A-B9B6-C97E21804EC3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0" name="rc38">
              <a:extLst>
                <a:ext uri="{FF2B5EF4-FFF2-40B4-BE49-F238E27FC236}">
                  <a16:creationId xmlns:a16="http://schemas.microsoft.com/office/drawing/2014/main" id="{F5A04B6B-7D97-5045-9464-BF7D93D156BC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1" name="rc39">
              <a:extLst>
                <a:ext uri="{FF2B5EF4-FFF2-40B4-BE49-F238E27FC236}">
                  <a16:creationId xmlns:a16="http://schemas.microsoft.com/office/drawing/2014/main" id="{B5F461E1-27E5-D641-929C-4BA725DE913B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2" name="rc40">
              <a:extLst>
                <a:ext uri="{FF2B5EF4-FFF2-40B4-BE49-F238E27FC236}">
                  <a16:creationId xmlns:a16="http://schemas.microsoft.com/office/drawing/2014/main" id="{1C94D0A5-5B6B-494E-A4B2-83EDE8546FA4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3" name="rc41">
              <a:extLst>
                <a:ext uri="{FF2B5EF4-FFF2-40B4-BE49-F238E27FC236}">
                  <a16:creationId xmlns:a16="http://schemas.microsoft.com/office/drawing/2014/main" id="{0F3F69B7-CA81-414D-8BE7-FF16067EC29B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4" name="rc42">
              <a:extLst>
                <a:ext uri="{FF2B5EF4-FFF2-40B4-BE49-F238E27FC236}">
                  <a16:creationId xmlns:a16="http://schemas.microsoft.com/office/drawing/2014/main" id="{9BF2F692-1F02-FF46-9D1C-EB21A58840FA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5" name="rc43">
              <a:extLst>
                <a:ext uri="{FF2B5EF4-FFF2-40B4-BE49-F238E27FC236}">
                  <a16:creationId xmlns:a16="http://schemas.microsoft.com/office/drawing/2014/main" id="{67D76FEF-9C1A-1A44-B87D-AE2319F890AB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6" name="rc44">
              <a:extLst>
                <a:ext uri="{FF2B5EF4-FFF2-40B4-BE49-F238E27FC236}">
                  <a16:creationId xmlns:a16="http://schemas.microsoft.com/office/drawing/2014/main" id="{B3FF7754-267B-FF44-8FAD-7C185A8052E0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7" name="rc45">
              <a:extLst>
                <a:ext uri="{FF2B5EF4-FFF2-40B4-BE49-F238E27FC236}">
                  <a16:creationId xmlns:a16="http://schemas.microsoft.com/office/drawing/2014/main" id="{B6DE4C0B-6094-F944-9499-A19EFE49840D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8" name="rc46">
              <a:extLst>
                <a:ext uri="{FF2B5EF4-FFF2-40B4-BE49-F238E27FC236}">
                  <a16:creationId xmlns:a16="http://schemas.microsoft.com/office/drawing/2014/main" id="{8569D9D4-D25F-9B4D-963B-6263E6EC30C6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9" name="rc47">
              <a:extLst>
                <a:ext uri="{FF2B5EF4-FFF2-40B4-BE49-F238E27FC236}">
                  <a16:creationId xmlns:a16="http://schemas.microsoft.com/office/drawing/2014/main" id="{76471847-4ACE-D941-8C18-1D83134E1817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0" name="rc48">
              <a:extLst>
                <a:ext uri="{FF2B5EF4-FFF2-40B4-BE49-F238E27FC236}">
                  <a16:creationId xmlns:a16="http://schemas.microsoft.com/office/drawing/2014/main" id="{0AC4E54D-31CC-A847-B875-68D4F795FE57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1" name="rc49">
              <a:extLst>
                <a:ext uri="{FF2B5EF4-FFF2-40B4-BE49-F238E27FC236}">
                  <a16:creationId xmlns:a16="http://schemas.microsoft.com/office/drawing/2014/main" id="{778AE8D8-5AF1-8F4F-BE4C-58D52C3115FE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2" name="rc50">
              <a:extLst>
                <a:ext uri="{FF2B5EF4-FFF2-40B4-BE49-F238E27FC236}">
                  <a16:creationId xmlns:a16="http://schemas.microsoft.com/office/drawing/2014/main" id="{A840657E-E5D5-B54A-9D27-128A3FF3C4CF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3" name="rc51">
              <a:extLst>
                <a:ext uri="{FF2B5EF4-FFF2-40B4-BE49-F238E27FC236}">
                  <a16:creationId xmlns:a16="http://schemas.microsoft.com/office/drawing/2014/main" id="{4658AB4E-9232-DE49-A7AB-0F57C49046CC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4" name="rc52">
              <a:extLst>
                <a:ext uri="{FF2B5EF4-FFF2-40B4-BE49-F238E27FC236}">
                  <a16:creationId xmlns:a16="http://schemas.microsoft.com/office/drawing/2014/main" id="{4732B74C-AA6F-8E46-8E8D-CA7ED42CAAF0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5" name="rc53">
              <a:extLst>
                <a:ext uri="{FF2B5EF4-FFF2-40B4-BE49-F238E27FC236}">
                  <a16:creationId xmlns:a16="http://schemas.microsoft.com/office/drawing/2014/main" id="{F0E9F173-353B-064C-B798-78564F2AB3A6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6" name="rc54">
              <a:extLst>
                <a:ext uri="{FF2B5EF4-FFF2-40B4-BE49-F238E27FC236}">
                  <a16:creationId xmlns:a16="http://schemas.microsoft.com/office/drawing/2014/main" id="{53B2E4A9-B4DD-9F4C-850A-11573024242C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7" name="rc55">
              <a:extLst>
                <a:ext uri="{FF2B5EF4-FFF2-40B4-BE49-F238E27FC236}">
                  <a16:creationId xmlns:a16="http://schemas.microsoft.com/office/drawing/2014/main" id="{33730509-D582-9942-B620-02913B2BFCF4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8" name="pl56">
              <a:extLst>
                <a:ext uri="{FF2B5EF4-FFF2-40B4-BE49-F238E27FC236}">
                  <a16:creationId xmlns:a16="http://schemas.microsoft.com/office/drawing/2014/main" id="{C5948401-B7B3-D943-B58C-F350572B69CA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9" name="pl57">
              <a:extLst>
                <a:ext uri="{FF2B5EF4-FFF2-40B4-BE49-F238E27FC236}">
                  <a16:creationId xmlns:a16="http://schemas.microsoft.com/office/drawing/2014/main" id="{9F7C068D-604C-CD48-9C35-49DB4181A259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0" name="tx58">
              <a:extLst>
                <a:ext uri="{FF2B5EF4-FFF2-40B4-BE49-F238E27FC236}">
                  <a16:creationId xmlns:a16="http://schemas.microsoft.com/office/drawing/2014/main" id="{253BA16C-91C8-9442-9A81-5D621A3128AC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71" name="tx59">
              <a:extLst>
                <a:ext uri="{FF2B5EF4-FFF2-40B4-BE49-F238E27FC236}">
                  <a16:creationId xmlns:a16="http://schemas.microsoft.com/office/drawing/2014/main" id="{405DC9DD-404B-F74B-9A48-E0A2B271AC97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72" name="tx60">
              <a:extLst>
                <a:ext uri="{FF2B5EF4-FFF2-40B4-BE49-F238E27FC236}">
                  <a16:creationId xmlns:a16="http://schemas.microsoft.com/office/drawing/2014/main" id="{82049799-8ED2-0545-AC2A-9FEB9508E0FC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73" name="tx61">
              <a:extLst>
                <a:ext uri="{FF2B5EF4-FFF2-40B4-BE49-F238E27FC236}">
                  <a16:creationId xmlns:a16="http://schemas.microsoft.com/office/drawing/2014/main" id="{0D707385-D5B5-584A-BC54-0BAF811A7DC3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74" name="pl62">
              <a:extLst>
                <a:ext uri="{FF2B5EF4-FFF2-40B4-BE49-F238E27FC236}">
                  <a16:creationId xmlns:a16="http://schemas.microsoft.com/office/drawing/2014/main" id="{FE21F080-08D9-2E42-9B2C-846D33E0428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5" name="pl63">
              <a:extLst>
                <a:ext uri="{FF2B5EF4-FFF2-40B4-BE49-F238E27FC236}">
                  <a16:creationId xmlns:a16="http://schemas.microsoft.com/office/drawing/2014/main" id="{A48A2850-1ABF-C042-9E48-49462C6A3CD2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6" name="pl64">
              <a:extLst>
                <a:ext uri="{FF2B5EF4-FFF2-40B4-BE49-F238E27FC236}">
                  <a16:creationId xmlns:a16="http://schemas.microsoft.com/office/drawing/2014/main" id="{B75E0D5E-4D2F-BA4C-961C-8381441B4A17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7" name="pl65">
              <a:extLst>
                <a:ext uri="{FF2B5EF4-FFF2-40B4-BE49-F238E27FC236}">
                  <a16:creationId xmlns:a16="http://schemas.microsoft.com/office/drawing/2014/main" id="{D0DD25B5-2ABA-4A47-B627-39605ADFCB1B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8" name="pl66">
              <a:extLst>
                <a:ext uri="{FF2B5EF4-FFF2-40B4-BE49-F238E27FC236}">
                  <a16:creationId xmlns:a16="http://schemas.microsoft.com/office/drawing/2014/main" id="{D42FE21B-2132-BD44-8435-777CA788D8E0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9" name="pl67">
              <a:extLst>
                <a:ext uri="{FF2B5EF4-FFF2-40B4-BE49-F238E27FC236}">
                  <a16:creationId xmlns:a16="http://schemas.microsoft.com/office/drawing/2014/main" id="{B03A6E95-91A9-C345-A996-C55013D84E9C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0" name="pl68">
              <a:extLst>
                <a:ext uri="{FF2B5EF4-FFF2-40B4-BE49-F238E27FC236}">
                  <a16:creationId xmlns:a16="http://schemas.microsoft.com/office/drawing/2014/main" id="{7B993C7E-C7FE-B04D-A9EC-2F7B703B4833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1" name="pl69">
              <a:extLst>
                <a:ext uri="{FF2B5EF4-FFF2-40B4-BE49-F238E27FC236}">
                  <a16:creationId xmlns:a16="http://schemas.microsoft.com/office/drawing/2014/main" id="{172415A9-9C92-3E45-BAB8-6CE9127ADE92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2" name="pl70">
              <a:extLst>
                <a:ext uri="{FF2B5EF4-FFF2-40B4-BE49-F238E27FC236}">
                  <a16:creationId xmlns:a16="http://schemas.microsoft.com/office/drawing/2014/main" id="{0A8A3D8B-F57A-EE4B-8FBB-7D355B05FE6E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3" name="tx71">
              <a:extLst>
                <a:ext uri="{FF2B5EF4-FFF2-40B4-BE49-F238E27FC236}">
                  <a16:creationId xmlns:a16="http://schemas.microsoft.com/office/drawing/2014/main" id="{754FAFC3-12A5-E141-9254-7239F59D36D7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4" name="tx72">
              <a:extLst>
                <a:ext uri="{FF2B5EF4-FFF2-40B4-BE49-F238E27FC236}">
                  <a16:creationId xmlns:a16="http://schemas.microsoft.com/office/drawing/2014/main" id="{5C298BB3-38DE-8245-A24A-1E1E74EAEDF9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5" name="tx73">
              <a:extLst>
                <a:ext uri="{FF2B5EF4-FFF2-40B4-BE49-F238E27FC236}">
                  <a16:creationId xmlns:a16="http://schemas.microsoft.com/office/drawing/2014/main" id="{57E3B44B-8D27-B24A-96B5-DCE8451A5D64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6" name="tx74">
              <a:extLst>
                <a:ext uri="{FF2B5EF4-FFF2-40B4-BE49-F238E27FC236}">
                  <a16:creationId xmlns:a16="http://schemas.microsoft.com/office/drawing/2014/main" id="{F17F878B-652D-2C42-910C-D4D36B2D31A0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87" name="tx75">
              <a:extLst>
                <a:ext uri="{FF2B5EF4-FFF2-40B4-BE49-F238E27FC236}">
                  <a16:creationId xmlns:a16="http://schemas.microsoft.com/office/drawing/2014/main" id="{A0428438-AEC1-DA41-A18B-40565A23204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88" name="tx76">
              <a:extLst>
                <a:ext uri="{FF2B5EF4-FFF2-40B4-BE49-F238E27FC236}">
                  <a16:creationId xmlns:a16="http://schemas.microsoft.com/office/drawing/2014/main" id="{4F02DB18-16E6-9946-B1DF-0156CC0FE827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889" name="TextBox 888">
            <a:extLst>
              <a:ext uri="{FF2B5EF4-FFF2-40B4-BE49-F238E27FC236}">
                <a16:creationId xmlns:a16="http://schemas.microsoft.com/office/drawing/2014/main" id="{785AA5B3-2065-484A-B94B-CF449EF51A98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1E4E7CC7-FADC-7744-A6AA-9E222149D8F5}"/>
              </a:ext>
            </a:extLst>
          </p:cNvPr>
          <p:cNvSpPr txBox="1"/>
          <p:nvPr/>
        </p:nvSpPr>
        <p:spPr>
          <a:xfrm>
            <a:off x="5220072" y="5877272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858B"/>
                </a:solidFill>
              </a:rPr>
              <a:t>Выборочные средние ( </a:t>
            </a:r>
            <a:r>
              <a:rPr lang="en-US" sz="1000" dirty="0">
                <a:solidFill>
                  <a:srgbClr val="FF858B"/>
                </a:solidFill>
              </a:rPr>
              <a:t>n</a:t>
            </a:r>
            <a:r>
              <a:rPr lang="ru-RU" sz="1000" baseline="-25000" dirty="0">
                <a:solidFill>
                  <a:srgbClr val="FF858B"/>
                </a:solidFill>
              </a:rPr>
              <a:t> каждой выборки 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=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30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)</a:t>
            </a:r>
            <a:endParaRPr lang="ru-RU" sz="1000" dirty="0">
              <a:solidFill>
                <a:srgbClr val="FF8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p2">
            <a:extLst>
              <a:ext uri="{FF2B5EF4-FFF2-40B4-BE49-F238E27FC236}">
                <a16:creationId xmlns:a16="http://schemas.microsoft.com/office/drawing/2014/main" id="{F6A469C5-08A4-A844-A0A0-C991DD304487}"/>
              </a:ext>
            </a:extLst>
          </p:cNvPr>
          <p:cNvGrpSpPr/>
          <p:nvPr/>
        </p:nvGrpSpPr>
        <p:grpSpPr>
          <a:xfrm>
            <a:off x="2377916" y="332656"/>
            <a:ext cx="6400800" cy="6400800"/>
            <a:chOff x="914400" y="914400"/>
            <a:chExt cx="6400800" cy="6400800"/>
          </a:xfrm>
        </p:grpSpPr>
        <p:sp>
          <p:nvSpPr>
            <p:cNvPr id="447" name="rc3">
              <a:extLst>
                <a:ext uri="{FF2B5EF4-FFF2-40B4-BE49-F238E27FC236}">
                  <a16:creationId xmlns:a16="http://schemas.microsoft.com/office/drawing/2014/main" id="{C8AA063B-D897-0643-9316-8ABE5BBDAD51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">
              <a:extLst>
                <a:ext uri="{FF2B5EF4-FFF2-40B4-BE49-F238E27FC236}">
                  <a16:creationId xmlns:a16="http://schemas.microsoft.com/office/drawing/2014/main" id="{6737DBD3-2B00-7E47-B69E-49B0F9374C37}"/>
                </a:ext>
              </a:extLst>
            </p:cNvPr>
            <p:cNvSpPr/>
            <p:nvPr/>
          </p:nvSpPr>
          <p:spPr>
            <a:xfrm>
              <a:off x="154263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5">
              <a:extLst>
                <a:ext uri="{FF2B5EF4-FFF2-40B4-BE49-F238E27FC236}">
                  <a16:creationId xmlns:a16="http://schemas.microsoft.com/office/drawing/2014/main" id="{FF59C7C3-31DF-EC49-AE54-CCCE8094F867}"/>
                </a:ext>
              </a:extLst>
            </p:cNvPr>
            <p:cNvSpPr/>
            <p:nvPr/>
          </p:nvSpPr>
          <p:spPr>
            <a:xfrm>
              <a:off x="320082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6">
              <a:extLst>
                <a:ext uri="{FF2B5EF4-FFF2-40B4-BE49-F238E27FC236}">
                  <a16:creationId xmlns:a16="http://schemas.microsoft.com/office/drawing/2014/main" id="{BC402A98-2F79-F441-95FD-F35F8C7C1D9E}"/>
                </a:ext>
              </a:extLst>
            </p:cNvPr>
            <p:cNvSpPr/>
            <p:nvPr/>
          </p:nvSpPr>
          <p:spPr>
            <a:xfrm>
              <a:off x="4859021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7">
              <a:extLst>
                <a:ext uri="{FF2B5EF4-FFF2-40B4-BE49-F238E27FC236}">
                  <a16:creationId xmlns:a16="http://schemas.microsoft.com/office/drawing/2014/main" id="{54611E1D-3D89-D74D-8F10-EA3776549926}"/>
                </a:ext>
              </a:extLst>
            </p:cNvPr>
            <p:cNvSpPr/>
            <p:nvPr/>
          </p:nvSpPr>
          <p:spPr>
            <a:xfrm>
              <a:off x="6517216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8">
              <a:extLst>
                <a:ext uri="{FF2B5EF4-FFF2-40B4-BE49-F238E27FC236}">
                  <a16:creationId xmlns:a16="http://schemas.microsoft.com/office/drawing/2014/main" id="{00CA3695-239E-B04C-9AE9-D00DA765E4AA}"/>
                </a:ext>
              </a:extLst>
            </p:cNvPr>
            <p:cNvSpPr/>
            <p:nvPr/>
          </p:nvSpPr>
          <p:spPr>
            <a:xfrm>
              <a:off x="1340709" y="6374782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9">
              <a:extLst>
                <a:ext uri="{FF2B5EF4-FFF2-40B4-BE49-F238E27FC236}">
                  <a16:creationId xmlns:a16="http://schemas.microsoft.com/office/drawing/2014/main" id="{C603F216-E2E3-A144-AF2A-0117FDF5EA87}"/>
                </a:ext>
              </a:extLst>
            </p:cNvPr>
            <p:cNvSpPr/>
            <p:nvPr/>
          </p:nvSpPr>
          <p:spPr>
            <a:xfrm>
              <a:off x="1340709" y="5847441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0">
              <a:extLst>
                <a:ext uri="{FF2B5EF4-FFF2-40B4-BE49-F238E27FC236}">
                  <a16:creationId xmlns:a16="http://schemas.microsoft.com/office/drawing/2014/main" id="{72BAAFD4-4D96-424F-8D1C-48BCA642005F}"/>
                </a:ext>
              </a:extLst>
            </p:cNvPr>
            <p:cNvSpPr/>
            <p:nvPr/>
          </p:nvSpPr>
          <p:spPr>
            <a:xfrm>
              <a:off x="1340709" y="5320100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11">
              <a:extLst>
                <a:ext uri="{FF2B5EF4-FFF2-40B4-BE49-F238E27FC236}">
                  <a16:creationId xmlns:a16="http://schemas.microsoft.com/office/drawing/2014/main" id="{387CD07B-6D29-AF43-87EB-6A1E091460F0}"/>
                </a:ext>
              </a:extLst>
            </p:cNvPr>
            <p:cNvSpPr/>
            <p:nvPr/>
          </p:nvSpPr>
          <p:spPr>
            <a:xfrm>
              <a:off x="1340709" y="4792759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12">
              <a:extLst>
                <a:ext uri="{FF2B5EF4-FFF2-40B4-BE49-F238E27FC236}">
                  <a16:creationId xmlns:a16="http://schemas.microsoft.com/office/drawing/2014/main" id="{E7C51171-4138-C241-9BEC-8ED622DB1ECB}"/>
                </a:ext>
              </a:extLst>
            </p:cNvPr>
            <p:cNvSpPr/>
            <p:nvPr/>
          </p:nvSpPr>
          <p:spPr>
            <a:xfrm>
              <a:off x="1340709" y="4265418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13">
              <a:extLst>
                <a:ext uri="{FF2B5EF4-FFF2-40B4-BE49-F238E27FC236}">
                  <a16:creationId xmlns:a16="http://schemas.microsoft.com/office/drawing/2014/main" id="{F397C87D-27FC-E641-98F8-505DBF386867}"/>
                </a:ext>
              </a:extLst>
            </p:cNvPr>
            <p:cNvSpPr/>
            <p:nvPr/>
          </p:nvSpPr>
          <p:spPr>
            <a:xfrm>
              <a:off x="1340709" y="3738077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14">
              <a:extLst>
                <a:ext uri="{FF2B5EF4-FFF2-40B4-BE49-F238E27FC236}">
                  <a16:creationId xmlns:a16="http://schemas.microsoft.com/office/drawing/2014/main" id="{FA1C1468-64B6-A744-B4DF-C7F49FF61C51}"/>
                </a:ext>
              </a:extLst>
            </p:cNvPr>
            <p:cNvSpPr/>
            <p:nvPr/>
          </p:nvSpPr>
          <p:spPr>
            <a:xfrm>
              <a:off x="1340709" y="3210736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15">
              <a:extLst>
                <a:ext uri="{FF2B5EF4-FFF2-40B4-BE49-F238E27FC236}">
                  <a16:creationId xmlns:a16="http://schemas.microsoft.com/office/drawing/2014/main" id="{024251E9-AE2F-DB41-A8B6-5D0DF0E03E31}"/>
                </a:ext>
              </a:extLst>
            </p:cNvPr>
            <p:cNvSpPr/>
            <p:nvPr/>
          </p:nvSpPr>
          <p:spPr>
            <a:xfrm>
              <a:off x="1340709" y="268339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16">
              <a:extLst>
                <a:ext uri="{FF2B5EF4-FFF2-40B4-BE49-F238E27FC236}">
                  <a16:creationId xmlns:a16="http://schemas.microsoft.com/office/drawing/2014/main" id="{8452612E-9BC7-7A4A-A6EC-A24343FA3056}"/>
                </a:ext>
              </a:extLst>
            </p:cNvPr>
            <p:cNvSpPr/>
            <p:nvPr/>
          </p:nvSpPr>
          <p:spPr>
            <a:xfrm>
              <a:off x="1340709" y="215605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17">
              <a:extLst>
                <a:ext uri="{FF2B5EF4-FFF2-40B4-BE49-F238E27FC236}">
                  <a16:creationId xmlns:a16="http://schemas.microsoft.com/office/drawing/2014/main" id="{59681AD6-37A0-2F42-940B-3753F47C9F67}"/>
                </a:ext>
              </a:extLst>
            </p:cNvPr>
            <p:cNvSpPr/>
            <p:nvPr/>
          </p:nvSpPr>
          <p:spPr>
            <a:xfrm>
              <a:off x="1340709" y="1628714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18">
              <a:extLst>
                <a:ext uri="{FF2B5EF4-FFF2-40B4-BE49-F238E27FC236}">
                  <a16:creationId xmlns:a16="http://schemas.microsoft.com/office/drawing/2014/main" id="{C9512C87-8F5C-6947-9F47-47B70FDB9568}"/>
                </a:ext>
              </a:extLst>
            </p:cNvPr>
            <p:cNvSpPr/>
            <p:nvPr/>
          </p:nvSpPr>
          <p:spPr>
            <a:xfrm>
              <a:off x="2371727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19">
              <a:extLst>
                <a:ext uri="{FF2B5EF4-FFF2-40B4-BE49-F238E27FC236}">
                  <a16:creationId xmlns:a16="http://schemas.microsoft.com/office/drawing/2014/main" id="{A7C121C8-044E-3049-B217-0842650E6F9E}"/>
                </a:ext>
              </a:extLst>
            </p:cNvPr>
            <p:cNvSpPr/>
            <p:nvPr/>
          </p:nvSpPr>
          <p:spPr>
            <a:xfrm>
              <a:off x="4029923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20">
              <a:extLst>
                <a:ext uri="{FF2B5EF4-FFF2-40B4-BE49-F238E27FC236}">
                  <a16:creationId xmlns:a16="http://schemas.microsoft.com/office/drawing/2014/main" id="{D3A8B4B5-1108-464C-80D6-DAB6110ABF5A}"/>
                </a:ext>
              </a:extLst>
            </p:cNvPr>
            <p:cNvSpPr/>
            <p:nvPr/>
          </p:nvSpPr>
          <p:spPr>
            <a:xfrm>
              <a:off x="5688119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21">
              <a:extLst>
                <a:ext uri="{FF2B5EF4-FFF2-40B4-BE49-F238E27FC236}">
                  <a16:creationId xmlns:a16="http://schemas.microsoft.com/office/drawing/2014/main" id="{9698A245-40DD-4E4B-ABB1-4FCECA17197B}"/>
                </a:ext>
              </a:extLst>
            </p:cNvPr>
            <p:cNvSpPr/>
            <p:nvPr/>
          </p:nvSpPr>
          <p:spPr>
            <a:xfrm>
              <a:off x="1976791" y="1203993"/>
              <a:ext cx="4286069" cy="424720"/>
            </a:xfrm>
            <a:custGeom>
              <a:avLst/>
              <a:gdLst/>
              <a:ahLst/>
              <a:cxnLst/>
              <a:rect l="0" t="0" r="0" b="0"/>
              <a:pathLst>
                <a:path w="4286069" h="424720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  <a:lnTo>
                    <a:pt x="4286069" y="424720"/>
                  </a:lnTo>
                  <a:lnTo>
                    <a:pt x="4275564" y="424720"/>
                  </a:lnTo>
                  <a:lnTo>
                    <a:pt x="4265059" y="424720"/>
                  </a:lnTo>
                  <a:lnTo>
                    <a:pt x="4254554" y="424720"/>
                  </a:lnTo>
                  <a:lnTo>
                    <a:pt x="4244049" y="424720"/>
                  </a:lnTo>
                  <a:lnTo>
                    <a:pt x="4233544" y="424720"/>
                  </a:lnTo>
                  <a:lnTo>
                    <a:pt x="4223039" y="424720"/>
                  </a:lnTo>
                  <a:lnTo>
                    <a:pt x="4212534" y="424720"/>
                  </a:lnTo>
                  <a:lnTo>
                    <a:pt x="4202029" y="424720"/>
                  </a:lnTo>
                  <a:lnTo>
                    <a:pt x="4191524" y="424720"/>
                  </a:lnTo>
                  <a:lnTo>
                    <a:pt x="4181019" y="424720"/>
                  </a:lnTo>
                  <a:lnTo>
                    <a:pt x="4170513" y="424720"/>
                  </a:lnTo>
                  <a:lnTo>
                    <a:pt x="4160008" y="424720"/>
                  </a:lnTo>
                  <a:lnTo>
                    <a:pt x="4149503" y="424720"/>
                  </a:lnTo>
                  <a:lnTo>
                    <a:pt x="4138998" y="424720"/>
                  </a:lnTo>
                  <a:lnTo>
                    <a:pt x="4128493" y="424720"/>
                  </a:lnTo>
                  <a:lnTo>
                    <a:pt x="4117988" y="424720"/>
                  </a:lnTo>
                  <a:lnTo>
                    <a:pt x="4107483" y="424720"/>
                  </a:lnTo>
                  <a:lnTo>
                    <a:pt x="4096978" y="424720"/>
                  </a:lnTo>
                  <a:lnTo>
                    <a:pt x="4086473" y="424720"/>
                  </a:lnTo>
                  <a:lnTo>
                    <a:pt x="4075968" y="424720"/>
                  </a:lnTo>
                  <a:lnTo>
                    <a:pt x="4065463" y="424720"/>
                  </a:lnTo>
                  <a:lnTo>
                    <a:pt x="4054958" y="424720"/>
                  </a:lnTo>
                  <a:lnTo>
                    <a:pt x="4044453" y="424720"/>
                  </a:lnTo>
                  <a:lnTo>
                    <a:pt x="4033947" y="424720"/>
                  </a:lnTo>
                  <a:lnTo>
                    <a:pt x="4023442" y="424720"/>
                  </a:lnTo>
                  <a:lnTo>
                    <a:pt x="4012937" y="424720"/>
                  </a:lnTo>
                  <a:lnTo>
                    <a:pt x="4002432" y="424720"/>
                  </a:lnTo>
                  <a:lnTo>
                    <a:pt x="3991927" y="424720"/>
                  </a:lnTo>
                  <a:lnTo>
                    <a:pt x="3981422" y="424720"/>
                  </a:lnTo>
                  <a:lnTo>
                    <a:pt x="3970917" y="424720"/>
                  </a:lnTo>
                  <a:lnTo>
                    <a:pt x="3960412" y="424720"/>
                  </a:lnTo>
                  <a:lnTo>
                    <a:pt x="3949907" y="424720"/>
                  </a:lnTo>
                  <a:lnTo>
                    <a:pt x="3939402" y="424720"/>
                  </a:lnTo>
                  <a:lnTo>
                    <a:pt x="3928897" y="424720"/>
                  </a:lnTo>
                  <a:lnTo>
                    <a:pt x="3918392" y="424720"/>
                  </a:lnTo>
                  <a:lnTo>
                    <a:pt x="3907887" y="424720"/>
                  </a:lnTo>
                  <a:lnTo>
                    <a:pt x="3897382" y="424720"/>
                  </a:lnTo>
                  <a:lnTo>
                    <a:pt x="3886876" y="424720"/>
                  </a:lnTo>
                  <a:lnTo>
                    <a:pt x="3876371" y="424720"/>
                  </a:lnTo>
                  <a:lnTo>
                    <a:pt x="3865866" y="424720"/>
                  </a:lnTo>
                  <a:lnTo>
                    <a:pt x="3855361" y="424720"/>
                  </a:lnTo>
                  <a:lnTo>
                    <a:pt x="3844856" y="424720"/>
                  </a:lnTo>
                  <a:lnTo>
                    <a:pt x="3834351" y="424720"/>
                  </a:lnTo>
                  <a:lnTo>
                    <a:pt x="3823846" y="424720"/>
                  </a:lnTo>
                  <a:lnTo>
                    <a:pt x="3813341" y="424720"/>
                  </a:lnTo>
                  <a:lnTo>
                    <a:pt x="3802836" y="424720"/>
                  </a:lnTo>
                  <a:lnTo>
                    <a:pt x="3792331" y="424720"/>
                  </a:lnTo>
                  <a:lnTo>
                    <a:pt x="3781826" y="424720"/>
                  </a:lnTo>
                  <a:lnTo>
                    <a:pt x="3771321" y="424720"/>
                  </a:lnTo>
                  <a:lnTo>
                    <a:pt x="3760816" y="424720"/>
                  </a:lnTo>
                  <a:lnTo>
                    <a:pt x="3750311" y="424720"/>
                  </a:lnTo>
                  <a:lnTo>
                    <a:pt x="3739805" y="424720"/>
                  </a:lnTo>
                  <a:lnTo>
                    <a:pt x="3729300" y="424720"/>
                  </a:lnTo>
                  <a:lnTo>
                    <a:pt x="3718795" y="424720"/>
                  </a:lnTo>
                  <a:lnTo>
                    <a:pt x="3708290" y="424720"/>
                  </a:lnTo>
                  <a:lnTo>
                    <a:pt x="3697785" y="424720"/>
                  </a:lnTo>
                  <a:lnTo>
                    <a:pt x="3687280" y="424720"/>
                  </a:lnTo>
                  <a:lnTo>
                    <a:pt x="3676775" y="424720"/>
                  </a:lnTo>
                  <a:lnTo>
                    <a:pt x="3666270" y="424720"/>
                  </a:lnTo>
                  <a:lnTo>
                    <a:pt x="3655765" y="424720"/>
                  </a:lnTo>
                  <a:lnTo>
                    <a:pt x="3645260" y="424720"/>
                  </a:lnTo>
                  <a:lnTo>
                    <a:pt x="3634755" y="424720"/>
                  </a:lnTo>
                  <a:lnTo>
                    <a:pt x="3624250" y="424720"/>
                  </a:lnTo>
                  <a:lnTo>
                    <a:pt x="3613745" y="424720"/>
                  </a:lnTo>
                  <a:lnTo>
                    <a:pt x="3603239" y="424720"/>
                  </a:lnTo>
                  <a:lnTo>
                    <a:pt x="3592734" y="424720"/>
                  </a:lnTo>
                  <a:lnTo>
                    <a:pt x="3582229" y="424720"/>
                  </a:lnTo>
                  <a:lnTo>
                    <a:pt x="3571724" y="424720"/>
                  </a:lnTo>
                  <a:lnTo>
                    <a:pt x="3561219" y="424720"/>
                  </a:lnTo>
                  <a:lnTo>
                    <a:pt x="3550714" y="424720"/>
                  </a:lnTo>
                  <a:lnTo>
                    <a:pt x="3540209" y="424720"/>
                  </a:lnTo>
                  <a:lnTo>
                    <a:pt x="3529704" y="424720"/>
                  </a:lnTo>
                  <a:lnTo>
                    <a:pt x="3519199" y="424720"/>
                  </a:lnTo>
                  <a:lnTo>
                    <a:pt x="3508694" y="424720"/>
                  </a:lnTo>
                  <a:lnTo>
                    <a:pt x="3498189" y="424720"/>
                  </a:lnTo>
                  <a:lnTo>
                    <a:pt x="3487684" y="424720"/>
                  </a:lnTo>
                  <a:lnTo>
                    <a:pt x="3477179" y="424720"/>
                  </a:lnTo>
                  <a:lnTo>
                    <a:pt x="3466674" y="424720"/>
                  </a:lnTo>
                  <a:lnTo>
                    <a:pt x="3456168" y="424720"/>
                  </a:lnTo>
                  <a:lnTo>
                    <a:pt x="3445663" y="424720"/>
                  </a:lnTo>
                  <a:lnTo>
                    <a:pt x="3435158" y="424720"/>
                  </a:lnTo>
                  <a:lnTo>
                    <a:pt x="3424653" y="424720"/>
                  </a:lnTo>
                  <a:lnTo>
                    <a:pt x="3414148" y="424720"/>
                  </a:lnTo>
                  <a:lnTo>
                    <a:pt x="3403643" y="424720"/>
                  </a:lnTo>
                  <a:lnTo>
                    <a:pt x="3393138" y="424720"/>
                  </a:lnTo>
                  <a:lnTo>
                    <a:pt x="3382633" y="424720"/>
                  </a:lnTo>
                  <a:lnTo>
                    <a:pt x="3372128" y="424720"/>
                  </a:lnTo>
                  <a:lnTo>
                    <a:pt x="3361623" y="424720"/>
                  </a:lnTo>
                  <a:lnTo>
                    <a:pt x="3351118" y="424720"/>
                  </a:lnTo>
                  <a:lnTo>
                    <a:pt x="3340613" y="424720"/>
                  </a:lnTo>
                  <a:lnTo>
                    <a:pt x="3330108" y="424720"/>
                  </a:lnTo>
                  <a:lnTo>
                    <a:pt x="3319603" y="424720"/>
                  </a:lnTo>
                  <a:lnTo>
                    <a:pt x="3309097" y="424720"/>
                  </a:lnTo>
                  <a:lnTo>
                    <a:pt x="3298592" y="424720"/>
                  </a:lnTo>
                  <a:lnTo>
                    <a:pt x="3288087" y="424720"/>
                  </a:lnTo>
                  <a:lnTo>
                    <a:pt x="3277582" y="424720"/>
                  </a:lnTo>
                  <a:lnTo>
                    <a:pt x="3267077" y="424720"/>
                  </a:lnTo>
                  <a:lnTo>
                    <a:pt x="3256572" y="424720"/>
                  </a:lnTo>
                  <a:lnTo>
                    <a:pt x="3246067" y="424720"/>
                  </a:lnTo>
                  <a:lnTo>
                    <a:pt x="3235562" y="424720"/>
                  </a:lnTo>
                  <a:lnTo>
                    <a:pt x="3225057" y="424720"/>
                  </a:lnTo>
                  <a:lnTo>
                    <a:pt x="3214552" y="424720"/>
                  </a:lnTo>
                  <a:lnTo>
                    <a:pt x="3204047" y="424720"/>
                  </a:lnTo>
                  <a:lnTo>
                    <a:pt x="3193542" y="424720"/>
                  </a:lnTo>
                  <a:lnTo>
                    <a:pt x="3183037" y="424720"/>
                  </a:lnTo>
                  <a:lnTo>
                    <a:pt x="3172532" y="424720"/>
                  </a:lnTo>
                  <a:lnTo>
                    <a:pt x="3162026" y="424720"/>
                  </a:lnTo>
                  <a:lnTo>
                    <a:pt x="3151521" y="424720"/>
                  </a:lnTo>
                  <a:lnTo>
                    <a:pt x="3141016" y="424720"/>
                  </a:lnTo>
                  <a:lnTo>
                    <a:pt x="3130511" y="424720"/>
                  </a:lnTo>
                  <a:lnTo>
                    <a:pt x="3120006" y="424720"/>
                  </a:lnTo>
                  <a:lnTo>
                    <a:pt x="3109501" y="424720"/>
                  </a:lnTo>
                  <a:lnTo>
                    <a:pt x="3098996" y="424720"/>
                  </a:lnTo>
                  <a:lnTo>
                    <a:pt x="3088491" y="424720"/>
                  </a:lnTo>
                  <a:lnTo>
                    <a:pt x="3077986" y="424720"/>
                  </a:lnTo>
                  <a:lnTo>
                    <a:pt x="3067481" y="424720"/>
                  </a:lnTo>
                  <a:lnTo>
                    <a:pt x="3056976" y="424720"/>
                  </a:lnTo>
                  <a:lnTo>
                    <a:pt x="3046471" y="424720"/>
                  </a:lnTo>
                  <a:lnTo>
                    <a:pt x="3035966" y="424720"/>
                  </a:lnTo>
                  <a:lnTo>
                    <a:pt x="3025460" y="424720"/>
                  </a:lnTo>
                  <a:lnTo>
                    <a:pt x="3014955" y="424720"/>
                  </a:lnTo>
                  <a:lnTo>
                    <a:pt x="3004450" y="424720"/>
                  </a:lnTo>
                  <a:lnTo>
                    <a:pt x="2993945" y="424720"/>
                  </a:lnTo>
                  <a:lnTo>
                    <a:pt x="2983440" y="424720"/>
                  </a:lnTo>
                  <a:lnTo>
                    <a:pt x="2972935" y="424720"/>
                  </a:lnTo>
                  <a:lnTo>
                    <a:pt x="2962430" y="424720"/>
                  </a:lnTo>
                  <a:lnTo>
                    <a:pt x="2951925" y="424720"/>
                  </a:lnTo>
                  <a:lnTo>
                    <a:pt x="2941420" y="424720"/>
                  </a:lnTo>
                  <a:lnTo>
                    <a:pt x="2930915" y="424720"/>
                  </a:lnTo>
                  <a:lnTo>
                    <a:pt x="2920410" y="424720"/>
                  </a:lnTo>
                  <a:lnTo>
                    <a:pt x="2909905" y="424720"/>
                  </a:lnTo>
                  <a:lnTo>
                    <a:pt x="2899400" y="424720"/>
                  </a:lnTo>
                  <a:lnTo>
                    <a:pt x="2888895" y="424720"/>
                  </a:lnTo>
                  <a:lnTo>
                    <a:pt x="2878389" y="424720"/>
                  </a:lnTo>
                  <a:lnTo>
                    <a:pt x="2867884" y="424720"/>
                  </a:lnTo>
                  <a:lnTo>
                    <a:pt x="2857379" y="424720"/>
                  </a:lnTo>
                  <a:lnTo>
                    <a:pt x="2846874" y="424720"/>
                  </a:lnTo>
                  <a:lnTo>
                    <a:pt x="2836369" y="424720"/>
                  </a:lnTo>
                  <a:lnTo>
                    <a:pt x="2825864" y="424720"/>
                  </a:lnTo>
                  <a:lnTo>
                    <a:pt x="2815359" y="424720"/>
                  </a:lnTo>
                  <a:lnTo>
                    <a:pt x="2804854" y="424720"/>
                  </a:lnTo>
                  <a:lnTo>
                    <a:pt x="2794349" y="424720"/>
                  </a:lnTo>
                  <a:lnTo>
                    <a:pt x="2783844" y="424720"/>
                  </a:lnTo>
                  <a:lnTo>
                    <a:pt x="2773339" y="424720"/>
                  </a:lnTo>
                  <a:lnTo>
                    <a:pt x="2762834" y="424720"/>
                  </a:lnTo>
                  <a:lnTo>
                    <a:pt x="2752329" y="424720"/>
                  </a:lnTo>
                  <a:lnTo>
                    <a:pt x="2741824" y="424720"/>
                  </a:lnTo>
                  <a:lnTo>
                    <a:pt x="2731318" y="424720"/>
                  </a:lnTo>
                  <a:lnTo>
                    <a:pt x="2720813" y="424720"/>
                  </a:lnTo>
                  <a:lnTo>
                    <a:pt x="2710308" y="424720"/>
                  </a:lnTo>
                  <a:lnTo>
                    <a:pt x="2699803" y="424720"/>
                  </a:lnTo>
                  <a:lnTo>
                    <a:pt x="2689298" y="424720"/>
                  </a:lnTo>
                  <a:lnTo>
                    <a:pt x="2678793" y="424720"/>
                  </a:lnTo>
                  <a:lnTo>
                    <a:pt x="2668288" y="424720"/>
                  </a:lnTo>
                  <a:lnTo>
                    <a:pt x="2657783" y="424720"/>
                  </a:lnTo>
                  <a:lnTo>
                    <a:pt x="2647278" y="424720"/>
                  </a:lnTo>
                  <a:lnTo>
                    <a:pt x="2636773" y="424720"/>
                  </a:lnTo>
                  <a:lnTo>
                    <a:pt x="2626268" y="424720"/>
                  </a:lnTo>
                  <a:lnTo>
                    <a:pt x="2615763" y="424720"/>
                  </a:lnTo>
                  <a:lnTo>
                    <a:pt x="2605258" y="424720"/>
                  </a:lnTo>
                  <a:lnTo>
                    <a:pt x="2594752" y="424720"/>
                  </a:lnTo>
                  <a:lnTo>
                    <a:pt x="2584247" y="424720"/>
                  </a:lnTo>
                  <a:lnTo>
                    <a:pt x="2573742" y="424720"/>
                  </a:lnTo>
                  <a:lnTo>
                    <a:pt x="2563237" y="424720"/>
                  </a:lnTo>
                  <a:lnTo>
                    <a:pt x="2552732" y="424720"/>
                  </a:lnTo>
                  <a:lnTo>
                    <a:pt x="2542227" y="424720"/>
                  </a:lnTo>
                  <a:lnTo>
                    <a:pt x="2531722" y="424720"/>
                  </a:lnTo>
                  <a:lnTo>
                    <a:pt x="2521217" y="424720"/>
                  </a:lnTo>
                  <a:lnTo>
                    <a:pt x="2510712" y="424720"/>
                  </a:lnTo>
                  <a:lnTo>
                    <a:pt x="2500207" y="424720"/>
                  </a:lnTo>
                  <a:lnTo>
                    <a:pt x="2489702" y="424720"/>
                  </a:lnTo>
                  <a:lnTo>
                    <a:pt x="2479197" y="424720"/>
                  </a:lnTo>
                  <a:lnTo>
                    <a:pt x="2468692" y="424720"/>
                  </a:lnTo>
                  <a:lnTo>
                    <a:pt x="2458187" y="424720"/>
                  </a:lnTo>
                  <a:lnTo>
                    <a:pt x="2447681" y="424720"/>
                  </a:lnTo>
                  <a:lnTo>
                    <a:pt x="2437176" y="424720"/>
                  </a:lnTo>
                  <a:lnTo>
                    <a:pt x="2426671" y="424720"/>
                  </a:lnTo>
                  <a:lnTo>
                    <a:pt x="2416166" y="424720"/>
                  </a:lnTo>
                  <a:lnTo>
                    <a:pt x="2405661" y="424720"/>
                  </a:lnTo>
                  <a:lnTo>
                    <a:pt x="2395156" y="424720"/>
                  </a:lnTo>
                  <a:lnTo>
                    <a:pt x="2384651" y="424720"/>
                  </a:lnTo>
                  <a:lnTo>
                    <a:pt x="2374146" y="424720"/>
                  </a:lnTo>
                  <a:lnTo>
                    <a:pt x="2363641" y="424720"/>
                  </a:lnTo>
                  <a:lnTo>
                    <a:pt x="2353136" y="424720"/>
                  </a:lnTo>
                  <a:lnTo>
                    <a:pt x="2342631" y="424720"/>
                  </a:lnTo>
                  <a:lnTo>
                    <a:pt x="2332126" y="424720"/>
                  </a:lnTo>
                  <a:lnTo>
                    <a:pt x="2321621" y="424720"/>
                  </a:lnTo>
                  <a:lnTo>
                    <a:pt x="2311116" y="424720"/>
                  </a:lnTo>
                  <a:lnTo>
                    <a:pt x="2300610" y="424720"/>
                  </a:lnTo>
                  <a:lnTo>
                    <a:pt x="2290105" y="424720"/>
                  </a:lnTo>
                  <a:lnTo>
                    <a:pt x="2279600" y="424720"/>
                  </a:lnTo>
                  <a:lnTo>
                    <a:pt x="2269095" y="424720"/>
                  </a:lnTo>
                  <a:lnTo>
                    <a:pt x="2258590" y="424720"/>
                  </a:lnTo>
                  <a:lnTo>
                    <a:pt x="2248085" y="424720"/>
                  </a:lnTo>
                  <a:lnTo>
                    <a:pt x="2237580" y="424720"/>
                  </a:lnTo>
                  <a:lnTo>
                    <a:pt x="2227075" y="424720"/>
                  </a:lnTo>
                  <a:lnTo>
                    <a:pt x="2216570" y="424720"/>
                  </a:lnTo>
                  <a:lnTo>
                    <a:pt x="2206065" y="424720"/>
                  </a:lnTo>
                  <a:lnTo>
                    <a:pt x="2195560" y="424720"/>
                  </a:lnTo>
                  <a:lnTo>
                    <a:pt x="2185055" y="424720"/>
                  </a:lnTo>
                  <a:lnTo>
                    <a:pt x="2174550" y="424720"/>
                  </a:lnTo>
                  <a:lnTo>
                    <a:pt x="2164045" y="424720"/>
                  </a:lnTo>
                  <a:lnTo>
                    <a:pt x="2153539" y="424720"/>
                  </a:lnTo>
                  <a:lnTo>
                    <a:pt x="2143034" y="424720"/>
                  </a:lnTo>
                  <a:lnTo>
                    <a:pt x="2132529" y="424720"/>
                  </a:lnTo>
                  <a:lnTo>
                    <a:pt x="2122024" y="424720"/>
                  </a:lnTo>
                  <a:lnTo>
                    <a:pt x="2111519" y="424720"/>
                  </a:lnTo>
                  <a:lnTo>
                    <a:pt x="2101014" y="424720"/>
                  </a:lnTo>
                  <a:lnTo>
                    <a:pt x="2090509" y="424720"/>
                  </a:lnTo>
                  <a:lnTo>
                    <a:pt x="2080004" y="424720"/>
                  </a:lnTo>
                  <a:lnTo>
                    <a:pt x="2069499" y="424720"/>
                  </a:lnTo>
                  <a:lnTo>
                    <a:pt x="2058994" y="424720"/>
                  </a:lnTo>
                  <a:lnTo>
                    <a:pt x="2048489" y="424720"/>
                  </a:lnTo>
                  <a:lnTo>
                    <a:pt x="2037984" y="424720"/>
                  </a:lnTo>
                  <a:lnTo>
                    <a:pt x="2027479" y="424720"/>
                  </a:lnTo>
                  <a:lnTo>
                    <a:pt x="2016973" y="424720"/>
                  </a:lnTo>
                  <a:lnTo>
                    <a:pt x="2006468" y="424720"/>
                  </a:lnTo>
                  <a:lnTo>
                    <a:pt x="1995963" y="424720"/>
                  </a:lnTo>
                  <a:lnTo>
                    <a:pt x="1985458" y="424720"/>
                  </a:lnTo>
                  <a:lnTo>
                    <a:pt x="1974953" y="424720"/>
                  </a:lnTo>
                  <a:lnTo>
                    <a:pt x="1964448" y="424720"/>
                  </a:lnTo>
                  <a:lnTo>
                    <a:pt x="1953943" y="424720"/>
                  </a:lnTo>
                  <a:lnTo>
                    <a:pt x="1943438" y="424720"/>
                  </a:lnTo>
                  <a:lnTo>
                    <a:pt x="1932933" y="424720"/>
                  </a:lnTo>
                  <a:lnTo>
                    <a:pt x="1922428" y="424720"/>
                  </a:lnTo>
                  <a:lnTo>
                    <a:pt x="1911923" y="424720"/>
                  </a:lnTo>
                  <a:lnTo>
                    <a:pt x="1901418" y="424720"/>
                  </a:lnTo>
                  <a:lnTo>
                    <a:pt x="1890913" y="424720"/>
                  </a:lnTo>
                  <a:lnTo>
                    <a:pt x="1880408" y="424720"/>
                  </a:lnTo>
                  <a:lnTo>
                    <a:pt x="1869902" y="424720"/>
                  </a:lnTo>
                  <a:lnTo>
                    <a:pt x="1859397" y="424720"/>
                  </a:lnTo>
                  <a:lnTo>
                    <a:pt x="1848892" y="424720"/>
                  </a:lnTo>
                  <a:lnTo>
                    <a:pt x="1838387" y="424720"/>
                  </a:lnTo>
                  <a:lnTo>
                    <a:pt x="1827882" y="424720"/>
                  </a:lnTo>
                  <a:lnTo>
                    <a:pt x="1817377" y="424720"/>
                  </a:lnTo>
                  <a:lnTo>
                    <a:pt x="1806872" y="424720"/>
                  </a:lnTo>
                  <a:lnTo>
                    <a:pt x="1796367" y="424720"/>
                  </a:lnTo>
                  <a:lnTo>
                    <a:pt x="1785862" y="424720"/>
                  </a:lnTo>
                  <a:lnTo>
                    <a:pt x="1775357" y="424720"/>
                  </a:lnTo>
                  <a:lnTo>
                    <a:pt x="1764852" y="424720"/>
                  </a:lnTo>
                  <a:lnTo>
                    <a:pt x="1754347" y="424720"/>
                  </a:lnTo>
                  <a:lnTo>
                    <a:pt x="1743842" y="424720"/>
                  </a:lnTo>
                  <a:lnTo>
                    <a:pt x="1733337" y="424720"/>
                  </a:lnTo>
                  <a:lnTo>
                    <a:pt x="1722831" y="424720"/>
                  </a:lnTo>
                  <a:lnTo>
                    <a:pt x="1712326" y="424720"/>
                  </a:lnTo>
                  <a:lnTo>
                    <a:pt x="1701821" y="424720"/>
                  </a:lnTo>
                  <a:lnTo>
                    <a:pt x="1691316" y="424720"/>
                  </a:lnTo>
                  <a:lnTo>
                    <a:pt x="1680811" y="424720"/>
                  </a:lnTo>
                  <a:lnTo>
                    <a:pt x="1670306" y="424720"/>
                  </a:lnTo>
                  <a:lnTo>
                    <a:pt x="1659801" y="424720"/>
                  </a:lnTo>
                  <a:lnTo>
                    <a:pt x="1649296" y="424720"/>
                  </a:lnTo>
                  <a:lnTo>
                    <a:pt x="1638791" y="424720"/>
                  </a:lnTo>
                  <a:lnTo>
                    <a:pt x="1628286" y="424720"/>
                  </a:lnTo>
                  <a:lnTo>
                    <a:pt x="1617781" y="424720"/>
                  </a:lnTo>
                  <a:lnTo>
                    <a:pt x="1607276" y="424720"/>
                  </a:lnTo>
                  <a:lnTo>
                    <a:pt x="1596771" y="424720"/>
                  </a:lnTo>
                  <a:lnTo>
                    <a:pt x="1586266" y="424720"/>
                  </a:lnTo>
                  <a:lnTo>
                    <a:pt x="1575760" y="424720"/>
                  </a:lnTo>
                  <a:lnTo>
                    <a:pt x="1565255" y="424720"/>
                  </a:lnTo>
                  <a:lnTo>
                    <a:pt x="1554750" y="424720"/>
                  </a:lnTo>
                  <a:lnTo>
                    <a:pt x="1544245" y="424720"/>
                  </a:lnTo>
                  <a:lnTo>
                    <a:pt x="1533740" y="424720"/>
                  </a:lnTo>
                  <a:lnTo>
                    <a:pt x="1523235" y="424720"/>
                  </a:lnTo>
                  <a:lnTo>
                    <a:pt x="1512730" y="424720"/>
                  </a:lnTo>
                  <a:lnTo>
                    <a:pt x="1502225" y="424720"/>
                  </a:lnTo>
                  <a:lnTo>
                    <a:pt x="1491720" y="424720"/>
                  </a:lnTo>
                  <a:lnTo>
                    <a:pt x="1481215" y="424720"/>
                  </a:lnTo>
                  <a:lnTo>
                    <a:pt x="1470710" y="424720"/>
                  </a:lnTo>
                  <a:lnTo>
                    <a:pt x="1460205" y="424720"/>
                  </a:lnTo>
                  <a:lnTo>
                    <a:pt x="1449700" y="424720"/>
                  </a:lnTo>
                  <a:lnTo>
                    <a:pt x="1439194" y="424720"/>
                  </a:lnTo>
                  <a:lnTo>
                    <a:pt x="1428689" y="424720"/>
                  </a:lnTo>
                  <a:lnTo>
                    <a:pt x="1418184" y="424720"/>
                  </a:lnTo>
                  <a:lnTo>
                    <a:pt x="1407679" y="424720"/>
                  </a:lnTo>
                  <a:lnTo>
                    <a:pt x="1397174" y="424720"/>
                  </a:lnTo>
                  <a:lnTo>
                    <a:pt x="1386669" y="424720"/>
                  </a:lnTo>
                  <a:lnTo>
                    <a:pt x="1376164" y="424720"/>
                  </a:lnTo>
                  <a:lnTo>
                    <a:pt x="1365659" y="424720"/>
                  </a:lnTo>
                  <a:lnTo>
                    <a:pt x="1355154" y="424720"/>
                  </a:lnTo>
                  <a:lnTo>
                    <a:pt x="1344649" y="424720"/>
                  </a:lnTo>
                  <a:lnTo>
                    <a:pt x="1334144" y="424720"/>
                  </a:lnTo>
                  <a:lnTo>
                    <a:pt x="1323639" y="424720"/>
                  </a:lnTo>
                  <a:lnTo>
                    <a:pt x="1313134" y="424720"/>
                  </a:lnTo>
                  <a:lnTo>
                    <a:pt x="1302629" y="424720"/>
                  </a:lnTo>
                  <a:lnTo>
                    <a:pt x="1292123" y="424720"/>
                  </a:lnTo>
                  <a:lnTo>
                    <a:pt x="1281618" y="424720"/>
                  </a:lnTo>
                  <a:lnTo>
                    <a:pt x="1271113" y="424720"/>
                  </a:lnTo>
                  <a:lnTo>
                    <a:pt x="1260608" y="424720"/>
                  </a:lnTo>
                  <a:lnTo>
                    <a:pt x="1250103" y="424720"/>
                  </a:lnTo>
                  <a:lnTo>
                    <a:pt x="1239598" y="424720"/>
                  </a:lnTo>
                  <a:lnTo>
                    <a:pt x="1229093" y="424720"/>
                  </a:lnTo>
                  <a:lnTo>
                    <a:pt x="1218588" y="424720"/>
                  </a:lnTo>
                  <a:lnTo>
                    <a:pt x="1208083" y="424720"/>
                  </a:lnTo>
                  <a:lnTo>
                    <a:pt x="1197578" y="424720"/>
                  </a:lnTo>
                  <a:lnTo>
                    <a:pt x="1187073" y="424720"/>
                  </a:lnTo>
                  <a:lnTo>
                    <a:pt x="1176568" y="424720"/>
                  </a:lnTo>
                  <a:lnTo>
                    <a:pt x="1166063" y="424720"/>
                  </a:lnTo>
                  <a:lnTo>
                    <a:pt x="1155558" y="424720"/>
                  </a:lnTo>
                  <a:lnTo>
                    <a:pt x="1145052" y="424720"/>
                  </a:lnTo>
                  <a:lnTo>
                    <a:pt x="1134547" y="424720"/>
                  </a:lnTo>
                  <a:lnTo>
                    <a:pt x="1124042" y="424720"/>
                  </a:lnTo>
                  <a:lnTo>
                    <a:pt x="1113537" y="424720"/>
                  </a:lnTo>
                  <a:lnTo>
                    <a:pt x="1103032" y="424720"/>
                  </a:lnTo>
                  <a:lnTo>
                    <a:pt x="1092527" y="424720"/>
                  </a:lnTo>
                  <a:lnTo>
                    <a:pt x="1082022" y="424720"/>
                  </a:lnTo>
                  <a:lnTo>
                    <a:pt x="1071517" y="424720"/>
                  </a:lnTo>
                  <a:lnTo>
                    <a:pt x="1061012" y="424720"/>
                  </a:lnTo>
                  <a:lnTo>
                    <a:pt x="1050507" y="424720"/>
                  </a:lnTo>
                  <a:lnTo>
                    <a:pt x="1040002" y="424720"/>
                  </a:lnTo>
                  <a:lnTo>
                    <a:pt x="1029497" y="424720"/>
                  </a:lnTo>
                  <a:lnTo>
                    <a:pt x="1018992" y="424720"/>
                  </a:lnTo>
                  <a:lnTo>
                    <a:pt x="1008486" y="424720"/>
                  </a:lnTo>
                  <a:lnTo>
                    <a:pt x="997981" y="424720"/>
                  </a:lnTo>
                  <a:lnTo>
                    <a:pt x="987476" y="424720"/>
                  </a:lnTo>
                  <a:lnTo>
                    <a:pt x="976971" y="424720"/>
                  </a:lnTo>
                  <a:lnTo>
                    <a:pt x="966466" y="424720"/>
                  </a:lnTo>
                  <a:lnTo>
                    <a:pt x="955961" y="424720"/>
                  </a:lnTo>
                  <a:lnTo>
                    <a:pt x="945456" y="424720"/>
                  </a:lnTo>
                  <a:lnTo>
                    <a:pt x="934951" y="424720"/>
                  </a:lnTo>
                  <a:lnTo>
                    <a:pt x="924446" y="424720"/>
                  </a:lnTo>
                  <a:lnTo>
                    <a:pt x="913941" y="424720"/>
                  </a:lnTo>
                  <a:lnTo>
                    <a:pt x="903436" y="424720"/>
                  </a:lnTo>
                  <a:lnTo>
                    <a:pt x="892931" y="424720"/>
                  </a:lnTo>
                  <a:lnTo>
                    <a:pt x="882426" y="424720"/>
                  </a:lnTo>
                  <a:lnTo>
                    <a:pt x="871921" y="424720"/>
                  </a:lnTo>
                  <a:lnTo>
                    <a:pt x="861415" y="424720"/>
                  </a:lnTo>
                  <a:lnTo>
                    <a:pt x="850910" y="424720"/>
                  </a:lnTo>
                  <a:lnTo>
                    <a:pt x="840405" y="424720"/>
                  </a:lnTo>
                  <a:lnTo>
                    <a:pt x="829900" y="424720"/>
                  </a:lnTo>
                  <a:lnTo>
                    <a:pt x="819395" y="424720"/>
                  </a:lnTo>
                  <a:lnTo>
                    <a:pt x="808890" y="424720"/>
                  </a:lnTo>
                  <a:lnTo>
                    <a:pt x="798385" y="424720"/>
                  </a:lnTo>
                  <a:lnTo>
                    <a:pt x="787880" y="424720"/>
                  </a:lnTo>
                  <a:lnTo>
                    <a:pt x="777375" y="424720"/>
                  </a:lnTo>
                  <a:lnTo>
                    <a:pt x="766870" y="424720"/>
                  </a:lnTo>
                  <a:lnTo>
                    <a:pt x="756365" y="424720"/>
                  </a:lnTo>
                  <a:lnTo>
                    <a:pt x="745860" y="424720"/>
                  </a:lnTo>
                  <a:lnTo>
                    <a:pt x="735355" y="424720"/>
                  </a:lnTo>
                  <a:lnTo>
                    <a:pt x="724850" y="424720"/>
                  </a:lnTo>
                  <a:lnTo>
                    <a:pt x="714344" y="424720"/>
                  </a:lnTo>
                  <a:lnTo>
                    <a:pt x="703839" y="424720"/>
                  </a:lnTo>
                  <a:lnTo>
                    <a:pt x="693334" y="424720"/>
                  </a:lnTo>
                  <a:lnTo>
                    <a:pt x="682829" y="424720"/>
                  </a:lnTo>
                  <a:lnTo>
                    <a:pt x="672324" y="424720"/>
                  </a:lnTo>
                  <a:lnTo>
                    <a:pt x="661819" y="424720"/>
                  </a:lnTo>
                  <a:lnTo>
                    <a:pt x="651314" y="424720"/>
                  </a:lnTo>
                  <a:lnTo>
                    <a:pt x="640809" y="424720"/>
                  </a:lnTo>
                  <a:lnTo>
                    <a:pt x="630304" y="424720"/>
                  </a:lnTo>
                  <a:lnTo>
                    <a:pt x="619799" y="424720"/>
                  </a:lnTo>
                  <a:lnTo>
                    <a:pt x="609294" y="424720"/>
                  </a:lnTo>
                  <a:lnTo>
                    <a:pt x="598789" y="424720"/>
                  </a:lnTo>
                  <a:lnTo>
                    <a:pt x="588284" y="424720"/>
                  </a:lnTo>
                  <a:lnTo>
                    <a:pt x="577779" y="424720"/>
                  </a:lnTo>
                  <a:lnTo>
                    <a:pt x="567273" y="424720"/>
                  </a:lnTo>
                  <a:lnTo>
                    <a:pt x="556768" y="424720"/>
                  </a:lnTo>
                  <a:lnTo>
                    <a:pt x="546263" y="424720"/>
                  </a:lnTo>
                  <a:lnTo>
                    <a:pt x="535758" y="424720"/>
                  </a:lnTo>
                  <a:lnTo>
                    <a:pt x="525253" y="424720"/>
                  </a:lnTo>
                  <a:lnTo>
                    <a:pt x="514748" y="424720"/>
                  </a:lnTo>
                  <a:lnTo>
                    <a:pt x="504243" y="424720"/>
                  </a:lnTo>
                  <a:lnTo>
                    <a:pt x="493738" y="424720"/>
                  </a:lnTo>
                  <a:lnTo>
                    <a:pt x="483233" y="424720"/>
                  </a:lnTo>
                  <a:lnTo>
                    <a:pt x="472728" y="424720"/>
                  </a:lnTo>
                  <a:lnTo>
                    <a:pt x="462223" y="424720"/>
                  </a:lnTo>
                  <a:lnTo>
                    <a:pt x="451718" y="424720"/>
                  </a:lnTo>
                  <a:lnTo>
                    <a:pt x="441213" y="424720"/>
                  </a:lnTo>
                  <a:lnTo>
                    <a:pt x="430707" y="424720"/>
                  </a:lnTo>
                  <a:lnTo>
                    <a:pt x="420202" y="424720"/>
                  </a:lnTo>
                  <a:lnTo>
                    <a:pt x="409697" y="424720"/>
                  </a:lnTo>
                  <a:lnTo>
                    <a:pt x="399192" y="424720"/>
                  </a:lnTo>
                  <a:lnTo>
                    <a:pt x="388687" y="424720"/>
                  </a:lnTo>
                  <a:lnTo>
                    <a:pt x="378182" y="424720"/>
                  </a:lnTo>
                  <a:lnTo>
                    <a:pt x="367677" y="424720"/>
                  </a:lnTo>
                  <a:lnTo>
                    <a:pt x="357172" y="424720"/>
                  </a:lnTo>
                  <a:lnTo>
                    <a:pt x="346667" y="424720"/>
                  </a:lnTo>
                  <a:lnTo>
                    <a:pt x="336162" y="424720"/>
                  </a:lnTo>
                  <a:lnTo>
                    <a:pt x="325657" y="424720"/>
                  </a:lnTo>
                  <a:lnTo>
                    <a:pt x="315152" y="424720"/>
                  </a:lnTo>
                  <a:lnTo>
                    <a:pt x="304647" y="424720"/>
                  </a:lnTo>
                  <a:lnTo>
                    <a:pt x="294142" y="424720"/>
                  </a:lnTo>
                  <a:lnTo>
                    <a:pt x="283636" y="424720"/>
                  </a:lnTo>
                  <a:lnTo>
                    <a:pt x="273131" y="424720"/>
                  </a:lnTo>
                  <a:lnTo>
                    <a:pt x="262626" y="424720"/>
                  </a:lnTo>
                  <a:lnTo>
                    <a:pt x="252121" y="424720"/>
                  </a:lnTo>
                  <a:lnTo>
                    <a:pt x="241616" y="424720"/>
                  </a:lnTo>
                  <a:lnTo>
                    <a:pt x="231111" y="424720"/>
                  </a:lnTo>
                  <a:lnTo>
                    <a:pt x="220606" y="424720"/>
                  </a:lnTo>
                  <a:lnTo>
                    <a:pt x="210101" y="424720"/>
                  </a:lnTo>
                  <a:lnTo>
                    <a:pt x="199596" y="424720"/>
                  </a:lnTo>
                  <a:lnTo>
                    <a:pt x="189091" y="424720"/>
                  </a:lnTo>
                  <a:lnTo>
                    <a:pt x="178586" y="424720"/>
                  </a:lnTo>
                  <a:lnTo>
                    <a:pt x="168081" y="424720"/>
                  </a:lnTo>
                  <a:lnTo>
                    <a:pt x="157576" y="424720"/>
                  </a:lnTo>
                  <a:lnTo>
                    <a:pt x="147071" y="424720"/>
                  </a:lnTo>
                  <a:lnTo>
                    <a:pt x="136565" y="424720"/>
                  </a:lnTo>
                  <a:lnTo>
                    <a:pt x="126060" y="424720"/>
                  </a:lnTo>
                  <a:lnTo>
                    <a:pt x="115555" y="424720"/>
                  </a:lnTo>
                  <a:lnTo>
                    <a:pt x="105050" y="424720"/>
                  </a:lnTo>
                  <a:lnTo>
                    <a:pt x="94545" y="424720"/>
                  </a:lnTo>
                  <a:lnTo>
                    <a:pt x="84040" y="424720"/>
                  </a:lnTo>
                  <a:lnTo>
                    <a:pt x="73535" y="424720"/>
                  </a:lnTo>
                  <a:lnTo>
                    <a:pt x="63030" y="424720"/>
                  </a:lnTo>
                  <a:lnTo>
                    <a:pt x="52525" y="424720"/>
                  </a:lnTo>
                  <a:lnTo>
                    <a:pt x="42020" y="424720"/>
                  </a:lnTo>
                  <a:lnTo>
                    <a:pt x="31515" y="424720"/>
                  </a:lnTo>
                  <a:lnTo>
                    <a:pt x="21010" y="424720"/>
                  </a:lnTo>
                  <a:lnTo>
                    <a:pt x="10505" y="424720"/>
                  </a:lnTo>
                  <a:lnTo>
                    <a:pt x="0" y="424720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l22">
              <a:extLst>
                <a:ext uri="{FF2B5EF4-FFF2-40B4-BE49-F238E27FC236}">
                  <a16:creationId xmlns:a16="http://schemas.microsoft.com/office/drawing/2014/main" id="{F462961D-691A-C345-B65D-A901D88BFF7B}"/>
                </a:ext>
              </a:extLst>
            </p:cNvPr>
            <p:cNvSpPr/>
            <p:nvPr/>
          </p:nvSpPr>
          <p:spPr>
            <a:xfrm>
              <a:off x="1976791" y="1203993"/>
              <a:ext cx="4286069" cy="419412"/>
            </a:xfrm>
            <a:custGeom>
              <a:avLst/>
              <a:gdLst/>
              <a:ahLst/>
              <a:cxnLst/>
              <a:rect l="0" t="0" r="0" b="0"/>
              <a:pathLst>
                <a:path w="4286069" h="419412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23">
              <a:extLst>
                <a:ext uri="{FF2B5EF4-FFF2-40B4-BE49-F238E27FC236}">
                  <a16:creationId xmlns:a16="http://schemas.microsoft.com/office/drawing/2014/main" id="{6F59F07C-FAB4-9641-A1E1-0AEF4025E9FC}"/>
                </a:ext>
              </a:extLst>
            </p:cNvPr>
            <p:cNvSpPr/>
            <p:nvPr/>
          </p:nvSpPr>
          <p:spPr>
            <a:xfrm>
              <a:off x="32451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8" name="tx24">
              <a:extLst>
                <a:ext uri="{FF2B5EF4-FFF2-40B4-BE49-F238E27FC236}">
                  <a16:creationId xmlns:a16="http://schemas.microsoft.com/office/drawing/2014/main" id="{255EC7C8-1B96-BC41-BC12-B7B398580EBB}"/>
                </a:ext>
              </a:extLst>
            </p:cNvPr>
            <p:cNvSpPr/>
            <p:nvPr/>
          </p:nvSpPr>
          <p:spPr>
            <a:xfrm>
              <a:off x="569859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9" name="tx25">
              <a:extLst>
                <a:ext uri="{FF2B5EF4-FFF2-40B4-BE49-F238E27FC236}">
                  <a16:creationId xmlns:a16="http://schemas.microsoft.com/office/drawing/2014/main" id="{117FE39A-4203-044F-8151-90C200A090F5}"/>
                </a:ext>
              </a:extLst>
            </p:cNvPr>
            <p:cNvSpPr/>
            <p:nvPr/>
          </p:nvSpPr>
          <p:spPr>
            <a:xfrm>
              <a:off x="5529557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0" name="tx26">
              <a:extLst>
                <a:ext uri="{FF2B5EF4-FFF2-40B4-BE49-F238E27FC236}">
                  <a16:creationId xmlns:a16="http://schemas.microsoft.com/office/drawing/2014/main" id="{327FBA5A-F695-3340-9B35-37C6167BA4EE}"/>
                </a:ext>
              </a:extLst>
            </p:cNvPr>
            <p:cNvSpPr/>
            <p:nvPr/>
          </p:nvSpPr>
          <p:spPr>
            <a:xfrm>
              <a:off x="438325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1" name="tx27">
              <a:extLst>
                <a:ext uri="{FF2B5EF4-FFF2-40B4-BE49-F238E27FC236}">
                  <a16:creationId xmlns:a16="http://schemas.microsoft.com/office/drawing/2014/main" id="{69FE5DD4-13EC-A34E-B42B-1FA0736B832C}"/>
                </a:ext>
              </a:extLst>
            </p:cNvPr>
            <p:cNvSpPr/>
            <p:nvPr/>
          </p:nvSpPr>
          <p:spPr>
            <a:xfrm>
              <a:off x="333772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2" name="tx28">
              <a:extLst>
                <a:ext uri="{FF2B5EF4-FFF2-40B4-BE49-F238E27FC236}">
                  <a16:creationId xmlns:a16="http://schemas.microsoft.com/office/drawing/2014/main" id="{54B87F92-5588-9F4F-80D1-AF93F4E3E02B}"/>
                </a:ext>
              </a:extLst>
            </p:cNvPr>
            <p:cNvSpPr/>
            <p:nvPr/>
          </p:nvSpPr>
          <p:spPr>
            <a:xfrm>
              <a:off x="291156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3" name="tx29">
              <a:extLst>
                <a:ext uri="{FF2B5EF4-FFF2-40B4-BE49-F238E27FC236}">
                  <a16:creationId xmlns:a16="http://schemas.microsoft.com/office/drawing/2014/main" id="{46DED4E3-B3CE-174F-90DF-7F9FA3DE7850}"/>
                </a:ext>
              </a:extLst>
            </p:cNvPr>
            <p:cNvSpPr/>
            <p:nvPr/>
          </p:nvSpPr>
          <p:spPr>
            <a:xfrm>
              <a:off x="358650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4" name="tx30">
              <a:extLst>
                <a:ext uri="{FF2B5EF4-FFF2-40B4-BE49-F238E27FC236}">
                  <a16:creationId xmlns:a16="http://schemas.microsoft.com/office/drawing/2014/main" id="{B0682BE7-9644-6E42-937E-3FB1A3F5CE97}"/>
                </a:ext>
              </a:extLst>
            </p:cNvPr>
            <p:cNvSpPr/>
            <p:nvPr/>
          </p:nvSpPr>
          <p:spPr>
            <a:xfrm>
              <a:off x="352732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5" name="tx31">
              <a:extLst>
                <a:ext uri="{FF2B5EF4-FFF2-40B4-BE49-F238E27FC236}">
                  <a16:creationId xmlns:a16="http://schemas.microsoft.com/office/drawing/2014/main" id="{81EDF23B-4922-1448-ADA4-219583918CC8}"/>
                </a:ext>
              </a:extLst>
            </p:cNvPr>
            <p:cNvSpPr/>
            <p:nvPr/>
          </p:nvSpPr>
          <p:spPr>
            <a:xfrm>
              <a:off x="358009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6" name="tx32">
              <a:extLst>
                <a:ext uri="{FF2B5EF4-FFF2-40B4-BE49-F238E27FC236}">
                  <a16:creationId xmlns:a16="http://schemas.microsoft.com/office/drawing/2014/main" id="{EC57B36D-EA3C-2C47-B5E0-FF294EDA6863}"/>
                </a:ext>
              </a:extLst>
            </p:cNvPr>
            <p:cNvSpPr/>
            <p:nvPr/>
          </p:nvSpPr>
          <p:spPr>
            <a:xfrm>
              <a:off x="334393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7" name="tx33">
              <a:extLst>
                <a:ext uri="{FF2B5EF4-FFF2-40B4-BE49-F238E27FC236}">
                  <a16:creationId xmlns:a16="http://schemas.microsoft.com/office/drawing/2014/main" id="{9CE65ADC-A2A8-0743-90D8-B212D8199D4B}"/>
                </a:ext>
              </a:extLst>
            </p:cNvPr>
            <p:cNvSpPr/>
            <p:nvPr/>
          </p:nvSpPr>
          <p:spPr>
            <a:xfrm>
              <a:off x="45802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8" name="tx34">
              <a:extLst>
                <a:ext uri="{FF2B5EF4-FFF2-40B4-BE49-F238E27FC236}">
                  <a16:creationId xmlns:a16="http://schemas.microsoft.com/office/drawing/2014/main" id="{4F6D29AD-E6AC-B246-961E-00DADD464A1C}"/>
                </a:ext>
              </a:extLst>
            </p:cNvPr>
            <p:cNvSpPr/>
            <p:nvPr/>
          </p:nvSpPr>
          <p:spPr>
            <a:xfrm>
              <a:off x="330864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9" name="tx35">
              <a:extLst>
                <a:ext uri="{FF2B5EF4-FFF2-40B4-BE49-F238E27FC236}">
                  <a16:creationId xmlns:a16="http://schemas.microsoft.com/office/drawing/2014/main" id="{768E677C-EB22-8943-9299-0DE7AEAA6A9D}"/>
                </a:ext>
              </a:extLst>
            </p:cNvPr>
            <p:cNvSpPr/>
            <p:nvPr/>
          </p:nvSpPr>
          <p:spPr>
            <a:xfrm>
              <a:off x="5262874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0" name="tx36">
              <a:extLst>
                <a:ext uri="{FF2B5EF4-FFF2-40B4-BE49-F238E27FC236}">
                  <a16:creationId xmlns:a16="http://schemas.microsoft.com/office/drawing/2014/main" id="{664BF006-154D-4A4F-89C2-56333FCC9911}"/>
                </a:ext>
              </a:extLst>
            </p:cNvPr>
            <p:cNvSpPr/>
            <p:nvPr/>
          </p:nvSpPr>
          <p:spPr>
            <a:xfrm>
              <a:off x="29886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1" name="tx37">
              <a:extLst>
                <a:ext uri="{FF2B5EF4-FFF2-40B4-BE49-F238E27FC236}">
                  <a16:creationId xmlns:a16="http://schemas.microsoft.com/office/drawing/2014/main" id="{0179A096-C58F-924E-9E08-02B7EAEF3AA9}"/>
                </a:ext>
              </a:extLst>
            </p:cNvPr>
            <p:cNvSpPr/>
            <p:nvPr/>
          </p:nvSpPr>
          <p:spPr>
            <a:xfrm>
              <a:off x="266347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2" name="tx38">
              <a:extLst>
                <a:ext uri="{FF2B5EF4-FFF2-40B4-BE49-F238E27FC236}">
                  <a16:creationId xmlns:a16="http://schemas.microsoft.com/office/drawing/2014/main" id="{D6B1D7FE-CD8B-7940-80A9-8F9B4FA79BA2}"/>
                </a:ext>
              </a:extLst>
            </p:cNvPr>
            <p:cNvSpPr/>
            <p:nvPr/>
          </p:nvSpPr>
          <p:spPr>
            <a:xfrm>
              <a:off x="404480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3" name="tx39">
              <a:extLst>
                <a:ext uri="{FF2B5EF4-FFF2-40B4-BE49-F238E27FC236}">
                  <a16:creationId xmlns:a16="http://schemas.microsoft.com/office/drawing/2014/main" id="{FE1267EA-C9DF-3E41-A793-496A8A3FB2A6}"/>
                </a:ext>
              </a:extLst>
            </p:cNvPr>
            <p:cNvSpPr/>
            <p:nvPr/>
          </p:nvSpPr>
          <p:spPr>
            <a:xfrm>
              <a:off x="342142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4" name="tx40">
              <a:extLst>
                <a:ext uri="{FF2B5EF4-FFF2-40B4-BE49-F238E27FC236}">
                  <a16:creationId xmlns:a16="http://schemas.microsoft.com/office/drawing/2014/main" id="{24D1878C-EB96-3F46-8589-440F57EC0935}"/>
                </a:ext>
              </a:extLst>
            </p:cNvPr>
            <p:cNvSpPr/>
            <p:nvPr/>
          </p:nvSpPr>
          <p:spPr>
            <a:xfrm>
              <a:off x="348297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5" name="tx41">
              <a:extLst>
                <a:ext uri="{FF2B5EF4-FFF2-40B4-BE49-F238E27FC236}">
                  <a16:creationId xmlns:a16="http://schemas.microsoft.com/office/drawing/2014/main" id="{8CE12008-E029-B94F-9D29-F2C4A1EE0678}"/>
                </a:ext>
              </a:extLst>
            </p:cNvPr>
            <p:cNvSpPr/>
            <p:nvPr/>
          </p:nvSpPr>
          <p:spPr>
            <a:xfrm>
              <a:off x="32880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6" name="tx42">
              <a:extLst>
                <a:ext uri="{FF2B5EF4-FFF2-40B4-BE49-F238E27FC236}">
                  <a16:creationId xmlns:a16="http://schemas.microsoft.com/office/drawing/2014/main" id="{71D06259-EB99-D34F-9DBD-7748644122C1}"/>
                </a:ext>
              </a:extLst>
            </p:cNvPr>
            <p:cNvSpPr/>
            <p:nvPr/>
          </p:nvSpPr>
          <p:spPr>
            <a:xfrm>
              <a:off x="25807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7" name="tx43">
              <a:extLst>
                <a:ext uri="{FF2B5EF4-FFF2-40B4-BE49-F238E27FC236}">
                  <a16:creationId xmlns:a16="http://schemas.microsoft.com/office/drawing/2014/main" id="{849237E3-02F0-4D49-B25A-8ED93F511527}"/>
                </a:ext>
              </a:extLst>
            </p:cNvPr>
            <p:cNvSpPr/>
            <p:nvPr/>
          </p:nvSpPr>
          <p:spPr>
            <a:xfrm>
              <a:off x="467023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8" name="tx44">
              <a:extLst>
                <a:ext uri="{FF2B5EF4-FFF2-40B4-BE49-F238E27FC236}">
                  <a16:creationId xmlns:a16="http://schemas.microsoft.com/office/drawing/2014/main" id="{C0CA7F67-13A8-E84E-BA23-527C8113D4A6}"/>
                </a:ext>
              </a:extLst>
            </p:cNvPr>
            <p:cNvSpPr/>
            <p:nvPr/>
          </p:nvSpPr>
          <p:spPr>
            <a:xfrm>
              <a:off x="261553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9" name="tx45">
              <a:extLst>
                <a:ext uri="{FF2B5EF4-FFF2-40B4-BE49-F238E27FC236}">
                  <a16:creationId xmlns:a16="http://schemas.microsoft.com/office/drawing/2014/main" id="{F519D7AA-FC17-BA4B-A113-B25499347939}"/>
                </a:ext>
              </a:extLst>
            </p:cNvPr>
            <p:cNvSpPr/>
            <p:nvPr/>
          </p:nvSpPr>
          <p:spPr>
            <a:xfrm>
              <a:off x="46233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0" name="tx46">
              <a:extLst>
                <a:ext uri="{FF2B5EF4-FFF2-40B4-BE49-F238E27FC236}">
                  <a16:creationId xmlns:a16="http://schemas.microsoft.com/office/drawing/2014/main" id="{5B0BE4AE-B2EE-A848-8A58-05EF5B53DA97}"/>
                </a:ext>
              </a:extLst>
            </p:cNvPr>
            <p:cNvSpPr/>
            <p:nvPr/>
          </p:nvSpPr>
          <p:spPr>
            <a:xfrm>
              <a:off x="318735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1" name="tx47">
              <a:extLst>
                <a:ext uri="{FF2B5EF4-FFF2-40B4-BE49-F238E27FC236}">
                  <a16:creationId xmlns:a16="http://schemas.microsoft.com/office/drawing/2014/main" id="{EE1C1409-30E9-B248-B79B-93B0CDDAA9F2}"/>
                </a:ext>
              </a:extLst>
            </p:cNvPr>
            <p:cNvSpPr/>
            <p:nvPr/>
          </p:nvSpPr>
          <p:spPr>
            <a:xfrm>
              <a:off x="298675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2" name="tx48">
              <a:extLst>
                <a:ext uri="{FF2B5EF4-FFF2-40B4-BE49-F238E27FC236}">
                  <a16:creationId xmlns:a16="http://schemas.microsoft.com/office/drawing/2014/main" id="{8D4329B0-9B4C-F64A-9E85-AF235D0BED3C}"/>
                </a:ext>
              </a:extLst>
            </p:cNvPr>
            <p:cNvSpPr/>
            <p:nvPr/>
          </p:nvSpPr>
          <p:spPr>
            <a:xfrm>
              <a:off x="33197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3" name="tx49">
              <a:extLst>
                <a:ext uri="{FF2B5EF4-FFF2-40B4-BE49-F238E27FC236}">
                  <a16:creationId xmlns:a16="http://schemas.microsoft.com/office/drawing/2014/main" id="{62A69B70-9B94-8941-A33A-9CC665329C78}"/>
                </a:ext>
              </a:extLst>
            </p:cNvPr>
            <p:cNvSpPr/>
            <p:nvPr/>
          </p:nvSpPr>
          <p:spPr>
            <a:xfrm>
              <a:off x="278866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4" name="tx50">
              <a:extLst>
                <a:ext uri="{FF2B5EF4-FFF2-40B4-BE49-F238E27FC236}">
                  <a16:creationId xmlns:a16="http://schemas.microsoft.com/office/drawing/2014/main" id="{35ABE21A-B202-A748-9928-98757EF0BB8E}"/>
                </a:ext>
              </a:extLst>
            </p:cNvPr>
            <p:cNvSpPr/>
            <p:nvPr/>
          </p:nvSpPr>
          <p:spPr>
            <a:xfrm>
              <a:off x="30099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5" name="tx51">
              <a:extLst>
                <a:ext uri="{FF2B5EF4-FFF2-40B4-BE49-F238E27FC236}">
                  <a16:creationId xmlns:a16="http://schemas.microsoft.com/office/drawing/2014/main" id="{EB04D6DE-658A-5748-BDE6-8E597FDD41C8}"/>
                </a:ext>
              </a:extLst>
            </p:cNvPr>
            <p:cNvSpPr/>
            <p:nvPr/>
          </p:nvSpPr>
          <p:spPr>
            <a:xfrm>
              <a:off x="312224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6" name="tx52">
              <a:extLst>
                <a:ext uri="{FF2B5EF4-FFF2-40B4-BE49-F238E27FC236}">
                  <a16:creationId xmlns:a16="http://schemas.microsoft.com/office/drawing/2014/main" id="{3C33A397-0F89-C54A-98F8-3A8D44AFDC7E}"/>
                </a:ext>
              </a:extLst>
            </p:cNvPr>
            <p:cNvSpPr/>
            <p:nvPr/>
          </p:nvSpPr>
          <p:spPr>
            <a:xfrm>
              <a:off x="331443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7" name="pg53">
              <a:extLst>
                <a:ext uri="{FF2B5EF4-FFF2-40B4-BE49-F238E27FC236}">
                  <a16:creationId xmlns:a16="http://schemas.microsoft.com/office/drawing/2014/main" id="{14969623-0767-6A4B-9402-BF47598E3FCF}"/>
                </a:ext>
              </a:extLst>
            </p:cNvPr>
            <p:cNvSpPr/>
            <p:nvPr/>
          </p:nvSpPr>
          <p:spPr>
            <a:xfrm>
              <a:off x="1840225" y="1860768"/>
              <a:ext cx="4138998" cy="295286"/>
            </a:xfrm>
            <a:custGeom>
              <a:avLst/>
              <a:gdLst/>
              <a:ahLst/>
              <a:cxnLst/>
              <a:rect l="0" t="0" r="0" b="0"/>
              <a:pathLst>
                <a:path w="4138998" h="295286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  <a:lnTo>
                    <a:pt x="4138998" y="295286"/>
                  </a:lnTo>
                  <a:lnTo>
                    <a:pt x="4128493" y="295286"/>
                  </a:lnTo>
                  <a:lnTo>
                    <a:pt x="4117988" y="295286"/>
                  </a:lnTo>
                  <a:lnTo>
                    <a:pt x="4107483" y="295286"/>
                  </a:lnTo>
                  <a:lnTo>
                    <a:pt x="4096978" y="295286"/>
                  </a:lnTo>
                  <a:lnTo>
                    <a:pt x="4086473" y="295286"/>
                  </a:lnTo>
                  <a:lnTo>
                    <a:pt x="4075968" y="295286"/>
                  </a:lnTo>
                  <a:lnTo>
                    <a:pt x="4065463" y="295286"/>
                  </a:lnTo>
                  <a:lnTo>
                    <a:pt x="4054958" y="295286"/>
                  </a:lnTo>
                  <a:lnTo>
                    <a:pt x="4044453" y="295286"/>
                  </a:lnTo>
                  <a:lnTo>
                    <a:pt x="4033947" y="295286"/>
                  </a:lnTo>
                  <a:lnTo>
                    <a:pt x="4023442" y="295286"/>
                  </a:lnTo>
                  <a:lnTo>
                    <a:pt x="4012937" y="295286"/>
                  </a:lnTo>
                  <a:lnTo>
                    <a:pt x="4002432" y="295286"/>
                  </a:lnTo>
                  <a:lnTo>
                    <a:pt x="3991927" y="295286"/>
                  </a:lnTo>
                  <a:lnTo>
                    <a:pt x="3981422" y="295286"/>
                  </a:lnTo>
                  <a:lnTo>
                    <a:pt x="3970917" y="295286"/>
                  </a:lnTo>
                  <a:lnTo>
                    <a:pt x="3960412" y="295286"/>
                  </a:lnTo>
                  <a:lnTo>
                    <a:pt x="3949907" y="295286"/>
                  </a:lnTo>
                  <a:lnTo>
                    <a:pt x="3939402" y="295286"/>
                  </a:lnTo>
                  <a:lnTo>
                    <a:pt x="3928897" y="295286"/>
                  </a:lnTo>
                  <a:lnTo>
                    <a:pt x="3918392" y="295286"/>
                  </a:lnTo>
                  <a:lnTo>
                    <a:pt x="3907887" y="295286"/>
                  </a:lnTo>
                  <a:lnTo>
                    <a:pt x="3897382" y="295286"/>
                  </a:lnTo>
                  <a:lnTo>
                    <a:pt x="3886876" y="295286"/>
                  </a:lnTo>
                  <a:lnTo>
                    <a:pt x="3876371" y="295286"/>
                  </a:lnTo>
                  <a:lnTo>
                    <a:pt x="3865866" y="295286"/>
                  </a:lnTo>
                  <a:lnTo>
                    <a:pt x="3855361" y="295286"/>
                  </a:lnTo>
                  <a:lnTo>
                    <a:pt x="3844856" y="295286"/>
                  </a:lnTo>
                  <a:lnTo>
                    <a:pt x="3834351" y="295286"/>
                  </a:lnTo>
                  <a:lnTo>
                    <a:pt x="3823846" y="295286"/>
                  </a:lnTo>
                  <a:lnTo>
                    <a:pt x="3813341" y="295286"/>
                  </a:lnTo>
                  <a:lnTo>
                    <a:pt x="3802836" y="295286"/>
                  </a:lnTo>
                  <a:lnTo>
                    <a:pt x="3792331" y="295286"/>
                  </a:lnTo>
                  <a:lnTo>
                    <a:pt x="3781826" y="295286"/>
                  </a:lnTo>
                  <a:lnTo>
                    <a:pt x="3771321" y="295286"/>
                  </a:lnTo>
                  <a:lnTo>
                    <a:pt x="3760816" y="295286"/>
                  </a:lnTo>
                  <a:lnTo>
                    <a:pt x="3750311" y="295286"/>
                  </a:lnTo>
                  <a:lnTo>
                    <a:pt x="3739805" y="295286"/>
                  </a:lnTo>
                  <a:lnTo>
                    <a:pt x="3729300" y="295286"/>
                  </a:lnTo>
                  <a:lnTo>
                    <a:pt x="3718795" y="295286"/>
                  </a:lnTo>
                  <a:lnTo>
                    <a:pt x="3708290" y="295286"/>
                  </a:lnTo>
                  <a:lnTo>
                    <a:pt x="3697785" y="295286"/>
                  </a:lnTo>
                  <a:lnTo>
                    <a:pt x="3687280" y="295286"/>
                  </a:lnTo>
                  <a:lnTo>
                    <a:pt x="3676775" y="295286"/>
                  </a:lnTo>
                  <a:lnTo>
                    <a:pt x="3666270" y="295286"/>
                  </a:lnTo>
                  <a:lnTo>
                    <a:pt x="3655765" y="295286"/>
                  </a:lnTo>
                  <a:lnTo>
                    <a:pt x="3645260" y="295286"/>
                  </a:lnTo>
                  <a:lnTo>
                    <a:pt x="3634755" y="295286"/>
                  </a:lnTo>
                  <a:lnTo>
                    <a:pt x="3624250" y="295286"/>
                  </a:lnTo>
                  <a:lnTo>
                    <a:pt x="3613745" y="295286"/>
                  </a:lnTo>
                  <a:lnTo>
                    <a:pt x="3603239" y="295286"/>
                  </a:lnTo>
                  <a:lnTo>
                    <a:pt x="3592734" y="295286"/>
                  </a:lnTo>
                  <a:lnTo>
                    <a:pt x="3582229" y="295286"/>
                  </a:lnTo>
                  <a:lnTo>
                    <a:pt x="3571724" y="295286"/>
                  </a:lnTo>
                  <a:lnTo>
                    <a:pt x="3561219" y="295286"/>
                  </a:lnTo>
                  <a:lnTo>
                    <a:pt x="3550714" y="295286"/>
                  </a:lnTo>
                  <a:lnTo>
                    <a:pt x="3540209" y="295286"/>
                  </a:lnTo>
                  <a:lnTo>
                    <a:pt x="3529704" y="295286"/>
                  </a:lnTo>
                  <a:lnTo>
                    <a:pt x="3519199" y="295286"/>
                  </a:lnTo>
                  <a:lnTo>
                    <a:pt x="3508694" y="295286"/>
                  </a:lnTo>
                  <a:lnTo>
                    <a:pt x="3498189" y="295286"/>
                  </a:lnTo>
                  <a:lnTo>
                    <a:pt x="3487684" y="295286"/>
                  </a:lnTo>
                  <a:lnTo>
                    <a:pt x="3477179" y="295286"/>
                  </a:lnTo>
                  <a:lnTo>
                    <a:pt x="3466674" y="295286"/>
                  </a:lnTo>
                  <a:lnTo>
                    <a:pt x="3456168" y="295286"/>
                  </a:lnTo>
                  <a:lnTo>
                    <a:pt x="3445663" y="295286"/>
                  </a:lnTo>
                  <a:lnTo>
                    <a:pt x="3435158" y="295286"/>
                  </a:lnTo>
                  <a:lnTo>
                    <a:pt x="3424653" y="295286"/>
                  </a:lnTo>
                  <a:lnTo>
                    <a:pt x="3414148" y="295286"/>
                  </a:lnTo>
                  <a:lnTo>
                    <a:pt x="3403643" y="295286"/>
                  </a:lnTo>
                  <a:lnTo>
                    <a:pt x="3393138" y="295286"/>
                  </a:lnTo>
                  <a:lnTo>
                    <a:pt x="3382633" y="295286"/>
                  </a:lnTo>
                  <a:lnTo>
                    <a:pt x="3372128" y="295286"/>
                  </a:lnTo>
                  <a:lnTo>
                    <a:pt x="3361623" y="295286"/>
                  </a:lnTo>
                  <a:lnTo>
                    <a:pt x="3351118" y="295286"/>
                  </a:lnTo>
                  <a:lnTo>
                    <a:pt x="3340613" y="295286"/>
                  </a:lnTo>
                  <a:lnTo>
                    <a:pt x="3330108" y="295286"/>
                  </a:lnTo>
                  <a:lnTo>
                    <a:pt x="3319603" y="295286"/>
                  </a:lnTo>
                  <a:lnTo>
                    <a:pt x="3309097" y="295286"/>
                  </a:lnTo>
                  <a:lnTo>
                    <a:pt x="3298592" y="295286"/>
                  </a:lnTo>
                  <a:lnTo>
                    <a:pt x="3288087" y="295286"/>
                  </a:lnTo>
                  <a:lnTo>
                    <a:pt x="3277582" y="295286"/>
                  </a:lnTo>
                  <a:lnTo>
                    <a:pt x="3267077" y="295286"/>
                  </a:lnTo>
                  <a:lnTo>
                    <a:pt x="3256572" y="295286"/>
                  </a:lnTo>
                  <a:lnTo>
                    <a:pt x="3246067" y="295286"/>
                  </a:lnTo>
                  <a:lnTo>
                    <a:pt x="3235562" y="295286"/>
                  </a:lnTo>
                  <a:lnTo>
                    <a:pt x="3225057" y="295286"/>
                  </a:lnTo>
                  <a:lnTo>
                    <a:pt x="3214552" y="295286"/>
                  </a:lnTo>
                  <a:lnTo>
                    <a:pt x="3204047" y="295286"/>
                  </a:lnTo>
                  <a:lnTo>
                    <a:pt x="3193542" y="295286"/>
                  </a:lnTo>
                  <a:lnTo>
                    <a:pt x="3183037" y="295286"/>
                  </a:lnTo>
                  <a:lnTo>
                    <a:pt x="3172532" y="295286"/>
                  </a:lnTo>
                  <a:lnTo>
                    <a:pt x="3162026" y="295286"/>
                  </a:lnTo>
                  <a:lnTo>
                    <a:pt x="3151521" y="295286"/>
                  </a:lnTo>
                  <a:lnTo>
                    <a:pt x="3141016" y="295286"/>
                  </a:lnTo>
                  <a:lnTo>
                    <a:pt x="3130511" y="295286"/>
                  </a:lnTo>
                  <a:lnTo>
                    <a:pt x="3120006" y="295286"/>
                  </a:lnTo>
                  <a:lnTo>
                    <a:pt x="3109501" y="295286"/>
                  </a:lnTo>
                  <a:lnTo>
                    <a:pt x="3098996" y="295286"/>
                  </a:lnTo>
                  <a:lnTo>
                    <a:pt x="3088491" y="295286"/>
                  </a:lnTo>
                  <a:lnTo>
                    <a:pt x="3077986" y="295286"/>
                  </a:lnTo>
                  <a:lnTo>
                    <a:pt x="3067481" y="295286"/>
                  </a:lnTo>
                  <a:lnTo>
                    <a:pt x="3056976" y="295286"/>
                  </a:lnTo>
                  <a:lnTo>
                    <a:pt x="3046471" y="295286"/>
                  </a:lnTo>
                  <a:lnTo>
                    <a:pt x="3035966" y="295286"/>
                  </a:lnTo>
                  <a:lnTo>
                    <a:pt x="3025460" y="295286"/>
                  </a:lnTo>
                  <a:lnTo>
                    <a:pt x="3014955" y="295286"/>
                  </a:lnTo>
                  <a:lnTo>
                    <a:pt x="3004450" y="295286"/>
                  </a:lnTo>
                  <a:lnTo>
                    <a:pt x="2993945" y="295286"/>
                  </a:lnTo>
                  <a:lnTo>
                    <a:pt x="2983440" y="295286"/>
                  </a:lnTo>
                  <a:lnTo>
                    <a:pt x="2972935" y="295286"/>
                  </a:lnTo>
                  <a:lnTo>
                    <a:pt x="2962430" y="295286"/>
                  </a:lnTo>
                  <a:lnTo>
                    <a:pt x="2951925" y="295286"/>
                  </a:lnTo>
                  <a:lnTo>
                    <a:pt x="2941420" y="295286"/>
                  </a:lnTo>
                  <a:lnTo>
                    <a:pt x="2930915" y="295286"/>
                  </a:lnTo>
                  <a:lnTo>
                    <a:pt x="2920410" y="295286"/>
                  </a:lnTo>
                  <a:lnTo>
                    <a:pt x="2909905" y="295286"/>
                  </a:lnTo>
                  <a:lnTo>
                    <a:pt x="2899400" y="295286"/>
                  </a:lnTo>
                  <a:lnTo>
                    <a:pt x="2888895" y="295286"/>
                  </a:lnTo>
                  <a:lnTo>
                    <a:pt x="2878389" y="295286"/>
                  </a:lnTo>
                  <a:lnTo>
                    <a:pt x="2867884" y="295286"/>
                  </a:lnTo>
                  <a:lnTo>
                    <a:pt x="2857379" y="295286"/>
                  </a:lnTo>
                  <a:lnTo>
                    <a:pt x="2846874" y="295286"/>
                  </a:lnTo>
                  <a:lnTo>
                    <a:pt x="2836369" y="295286"/>
                  </a:lnTo>
                  <a:lnTo>
                    <a:pt x="2825864" y="295286"/>
                  </a:lnTo>
                  <a:lnTo>
                    <a:pt x="2815359" y="295286"/>
                  </a:lnTo>
                  <a:lnTo>
                    <a:pt x="2804854" y="295286"/>
                  </a:lnTo>
                  <a:lnTo>
                    <a:pt x="2794349" y="295286"/>
                  </a:lnTo>
                  <a:lnTo>
                    <a:pt x="2783844" y="295286"/>
                  </a:lnTo>
                  <a:lnTo>
                    <a:pt x="2773339" y="295286"/>
                  </a:lnTo>
                  <a:lnTo>
                    <a:pt x="2762834" y="295286"/>
                  </a:lnTo>
                  <a:lnTo>
                    <a:pt x="2752329" y="295286"/>
                  </a:lnTo>
                  <a:lnTo>
                    <a:pt x="2741824" y="295286"/>
                  </a:lnTo>
                  <a:lnTo>
                    <a:pt x="2731318" y="295286"/>
                  </a:lnTo>
                  <a:lnTo>
                    <a:pt x="2720813" y="295286"/>
                  </a:lnTo>
                  <a:lnTo>
                    <a:pt x="2710308" y="295286"/>
                  </a:lnTo>
                  <a:lnTo>
                    <a:pt x="2699803" y="295286"/>
                  </a:lnTo>
                  <a:lnTo>
                    <a:pt x="2689298" y="295286"/>
                  </a:lnTo>
                  <a:lnTo>
                    <a:pt x="2678793" y="295286"/>
                  </a:lnTo>
                  <a:lnTo>
                    <a:pt x="2668288" y="295286"/>
                  </a:lnTo>
                  <a:lnTo>
                    <a:pt x="2657783" y="295286"/>
                  </a:lnTo>
                  <a:lnTo>
                    <a:pt x="2647278" y="295286"/>
                  </a:lnTo>
                  <a:lnTo>
                    <a:pt x="2636773" y="295286"/>
                  </a:lnTo>
                  <a:lnTo>
                    <a:pt x="2626268" y="295286"/>
                  </a:lnTo>
                  <a:lnTo>
                    <a:pt x="2615763" y="295286"/>
                  </a:lnTo>
                  <a:lnTo>
                    <a:pt x="2605258" y="295286"/>
                  </a:lnTo>
                  <a:lnTo>
                    <a:pt x="2594752" y="295286"/>
                  </a:lnTo>
                  <a:lnTo>
                    <a:pt x="2584247" y="295286"/>
                  </a:lnTo>
                  <a:lnTo>
                    <a:pt x="2573742" y="295286"/>
                  </a:lnTo>
                  <a:lnTo>
                    <a:pt x="2563237" y="295286"/>
                  </a:lnTo>
                  <a:lnTo>
                    <a:pt x="2552732" y="295286"/>
                  </a:lnTo>
                  <a:lnTo>
                    <a:pt x="2542227" y="295286"/>
                  </a:lnTo>
                  <a:lnTo>
                    <a:pt x="2531722" y="295286"/>
                  </a:lnTo>
                  <a:lnTo>
                    <a:pt x="2521217" y="295286"/>
                  </a:lnTo>
                  <a:lnTo>
                    <a:pt x="2510712" y="295286"/>
                  </a:lnTo>
                  <a:lnTo>
                    <a:pt x="2500207" y="295286"/>
                  </a:lnTo>
                  <a:lnTo>
                    <a:pt x="2489702" y="295286"/>
                  </a:lnTo>
                  <a:lnTo>
                    <a:pt x="2479197" y="295286"/>
                  </a:lnTo>
                  <a:lnTo>
                    <a:pt x="2468692" y="295286"/>
                  </a:lnTo>
                  <a:lnTo>
                    <a:pt x="2458187" y="295286"/>
                  </a:lnTo>
                  <a:lnTo>
                    <a:pt x="2447681" y="295286"/>
                  </a:lnTo>
                  <a:lnTo>
                    <a:pt x="2437176" y="295286"/>
                  </a:lnTo>
                  <a:lnTo>
                    <a:pt x="2426671" y="295286"/>
                  </a:lnTo>
                  <a:lnTo>
                    <a:pt x="2416166" y="295286"/>
                  </a:lnTo>
                  <a:lnTo>
                    <a:pt x="2405661" y="295286"/>
                  </a:lnTo>
                  <a:lnTo>
                    <a:pt x="2395156" y="295286"/>
                  </a:lnTo>
                  <a:lnTo>
                    <a:pt x="2384651" y="295286"/>
                  </a:lnTo>
                  <a:lnTo>
                    <a:pt x="2374146" y="295286"/>
                  </a:lnTo>
                  <a:lnTo>
                    <a:pt x="2363641" y="295286"/>
                  </a:lnTo>
                  <a:lnTo>
                    <a:pt x="2353136" y="295286"/>
                  </a:lnTo>
                  <a:lnTo>
                    <a:pt x="2342631" y="295286"/>
                  </a:lnTo>
                  <a:lnTo>
                    <a:pt x="2332126" y="295286"/>
                  </a:lnTo>
                  <a:lnTo>
                    <a:pt x="2321621" y="295286"/>
                  </a:lnTo>
                  <a:lnTo>
                    <a:pt x="2311116" y="295286"/>
                  </a:lnTo>
                  <a:lnTo>
                    <a:pt x="2300610" y="295286"/>
                  </a:lnTo>
                  <a:lnTo>
                    <a:pt x="2290105" y="295286"/>
                  </a:lnTo>
                  <a:lnTo>
                    <a:pt x="2279600" y="295286"/>
                  </a:lnTo>
                  <a:lnTo>
                    <a:pt x="2269095" y="295286"/>
                  </a:lnTo>
                  <a:lnTo>
                    <a:pt x="2258590" y="295286"/>
                  </a:lnTo>
                  <a:lnTo>
                    <a:pt x="2248085" y="295286"/>
                  </a:lnTo>
                  <a:lnTo>
                    <a:pt x="2237580" y="295286"/>
                  </a:lnTo>
                  <a:lnTo>
                    <a:pt x="2227075" y="295286"/>
                  </a:lnTo>
                  <a:lnTo>
                    <a:pt x="2216570" y="295286"/>
                  </a:lnTo>
                  <a:lnTo>
                    <a:pt x="2206065" y="295286"/>
                  </a:lnTo>
                  <a:lnTo>
                    <a:pt x="2195560" y="295286"/>
                  </a:lnTo>
                  <a:lnTo>
                    <a:pt x="2185055" y="295286"/>
                  </a:lnTo>
                  <a:lnTo>
                    <a:pt x="2174550" y="295286"/>
                  </a:lnTo>
                  <a:lnTo>
                    <a:pt x="2164045" y="295286"/>
                  </a:lnTo>
                  <a:lnTo>
                    <a:pt x="2153539" y="295286"/>
                  </a:lnTo>
                  <a:lnTo>
                    <a:pt x="2143034" y="295286"/>
                  </a:lnTo>
                  <a:lnTo>
                    <a:pt x="2132529" y="295286"/>
                  </a:lnTo>
                  <a:lnTo>
                    <a:pt x="2122024" y="295286"/>
                  </a:lnTo>
                  <a:lnTo>
                    <a:pt x="2111519" y="295286"/>
                  </a:lnTo>
                  <a:lnTo>
                    <a:pt x="2101014" y="295286"/>
                  </a:lnTo>
                  <a:lnTo>
                    <a:pt x="2090509" y="295286"/>
                  </a:lnTo>
                  <a:lnTo>
                    <a:pt x="2080004" y="295286"/>
                  </a:lnTo>
                  <a:lnTo>
                    <a:pt x="2069499" y="295286"/>
                  </a:lnTo>
                  <a:lnTo>
                    <a:pt x="2058994" y="295286"/>
                  </a:lnTo>
                  <a:lnTo>
                    <a:pt x="2048489" y="295286"/>
                  </a:lnTo>
                  <a:lnTo>
                    <a:pt x="2037984" y="295286"/>
                  </a:lnTo>
                  <a:lnTo>
                    <a:pt x="2027479" y="295286"/>
                  </a:lnTo>
                  <a:lnTo>
                    <a:pt x="2016973" y="295286"/>
                  </a:lnTo>
                  <a:lnTo>
                    <a:pt x="2006468" y="295286"/>
                  </a:lnTo>
                  <a:lnTo>
                    <a:pt x="1995963" y="295286"/>
                  </a:lnTo>
                  <a:lnTo>
                    <a:pt x="1985458" y="295286"/>
                  </a:lnTo>
                  <a:lnTo>
                    <a:pt x="1974953" y="295286"/>
                  </a:lnTo>
                  <a:lnTo>
                    <a:pt x="1964448" y="295286"/>
                  </a:lnTo>
                  <a:lnTo>
                    <a:pt x="1953943" y="295286"/>
                  </a:lnTo>
                  <a:lnTo>
                    <a:pt x="1943438" y="295286"/>
                  </a:lnTo>
                  <a:lnTo>
                    <a:pt x="1932933" y="295286"/>
                  </a:lnTo>
                  <a:lnTo>
                    <a:pt x="1922428" y="295286"/>
                  </a:lnTo>
                  <a:lnTo>
                    <a:pt x="1911923" y="295286"/>
                  </a:lnTo>
                  <a:lnTo>
                    <a:pt x="1901418" y="295286"/>
                  </a:lnTo>
                  <a:lnTo>
                    <a:pt x="1890913" y="295286"/>
                  </a:lnTo>
                  <a:lnTo>
                    <a:pt x="1880408" y="295286"/>
                  </a:lnTo>
                  <a:lnTo>
                    <a:pt x="1869902" y="295286"/>
                  </a:lnTo>
                  <a:lnTo>
                    <a:pt x="1859397" y="295286"/>
                  </a:lnTo>
                  <a:lnTo>
                    <a:pt x="1848892" y="295286"/>
                  </a:lnTo>
                  <a:lnTo>
                    <a:pt x="1838387" y="295286"/>
                  </a:lnTo>
                  <a:lnTo>
                    <a:pt x="1827882" y="295286"/>
                  </a:lnTo>
                  <a:lnTo>
                    <a:pt x="1817377" y="295286"/>
                  </a:lnTo>
                  <a:lnTo>
                    <a:pt x="1806872" y="295286"/>
                  </a:lnTo>
                  <a:lnTo>
                    <a:pt x="1796367" y="295286"/>
                  </a:lnTo>
                  <a:lnTo>
                    <a:pt x="1785862" y="295286"/>
                  </a:lnTo>
                  <a:lnTo>
                    <a:pt x="1775357" y="295286"/>
                  </a:lnTo>
                  <a:lnTo>
                    <a:pt x="1764852" y="295286"/>
                  </a:lnTo>
                  <a:lnTo>
                    <a:pt x="1754347" y="295286"/>
                  </a:lnTo>
                  <a:lnTo>
                    <a:pt x="1743842" y="295286"/>
                  </a:lnTo>
                  <a:lnTo>
                    <a:pt x="1733337" y="295286"/>
                  </a:lnTo>
                  <a:lnTo>
                    <a:pt x="1722831" y="295286"/>
                  </a:lnTo>
                  <a:lnTo>
                    <a:pt x="1712326" y="295286"/>
                  </a:lnTo>
                  <a:lnTo>
                    <a:pt x="1701821" y="295286"/>
                  </a:lnTo>
                  <a:lnTo>
                    <a:pt x="1691316" y="295286"/>
                  </a:lnTo>
                  <a:lnTo>
                    <a:pt x="1680811" y="295286"/>
                  </a:lnTo>
                  <a:lnTo>
                    <a:pt x="1670306" y="295286"/>
                  </a:lnTo>
                  <a:lnTo>
                    <a:pt x="1659801" y="295286"/>
                  </a:lnTo>
                  <a:lnTo>
                    <a:pt x="1649296" y="295286"/>
                  </a:lnTo>
                  <a:lnTo>
                    <a:pt x="1638791" y="295286"/>
                  </a:lnTo>
                  <a:lnTo>
                    <a:pt x="1628286" y="295286"/>
                  </a:lnTo>
                  <a:lnTo>
                    <a:pt x="1617781" y="295286"/>
                  </a:lnTo>
                  <a:lnTo>
                    <a:pt x="1607276" y="295286"/>
                  </a:lnTo>
                  <a:lnTo>
                    <a:pt x="1596771" y="295286"/>
                  </a:lnTo>
                  <a:lnTo>
                    <a:pt x="1586266" y="295286"/>
                  </a:lnTo>
                  <a:lnTo>
                    <a:pt x="1575760" y="295286"/>
                  </a:lnTo>
                  <a:lnTo>
                    <a:pt x="1565255" y="295286"/>
                  </a:lnTo>
                  <a:lnTo>
                    <a:pt x="1554750" y="295286"/>
                  </a:lnTo>
                  <a:lnTo>
                    <a:pt x="1544245" y="295286"/>
                  </a:lnTo>
                  <a:lnTo>
                    <a:pt x="1533740" y="295286"/>
                  </a:lnTo>
                  <a:lnTo>
                    <a:pt x="1523235" y="295286"/>
                  </a:lnTo>
                  <a:lnTo>
                    <a:pt x="1512730" y="295286"/>
                  </a:lnTo>
                  <a:lnTo>
                    <a:pt x="1502225" y="295286"/>
                  </a:lnTo>
                  <a:lnTo>
                    <a:pt x="1491720" y="295286"/>
                  </a:lnTo>
                  <a:lnTo>
                    <a:pt x="1481215" y="295286"/>
                  </a:lnTo>
                  <a:lnTo>
                    <a:pt x="1470710" y="295286"/>
                  </a:lnTo>
                  <a:lnTo>
                    <a:pt x="1460205" y="295286"/>
                  </a:lnTo>
                  <a:lnTo>
                    <a:pt x="1449700" y="295286"/>
                  </a:lnTo>
                  <a:lnTo>
                    <a:pt x="1439194" y="295286"/>
                  </a:lnTo>
                  <a:lnTo>
                    <a:pt x="1428689" y="295286"/>
                  </a:lnTo>
                  <a:lnTo>
                    <a:pt x="1418184" y="295286"/>
                  </a:lnTo>
                  <a:lnTo>
                    <a:pt x="1407679" y="295286"/>
                  </a:lnTo>
                  <a:lnTo>
                    <a:pt x="1397174" y="295286"/>
                  </a:lnTo>
                  <a:lnTo>
                    <a:pt x="1386669" y="295286"/>
                  </a:lnTo>
                  <a:lnTo>
                    <a:pt x="1376164" y="295286"/>
                  </a:lnTo>
                  <a:lnTo>
                    <a:pt x="1365659" y="295286"/>
                  </a:lnTo>
                  <a:lnTo>
                    <a:pt x="1355154" y="295286"/>
                  </a:lnTo>
                  <a:lnTo>
                    <a:pt x="1344649" y="295286"/>
                  </a:lnTo>
                  <a:lnTo>
                    <a:pt x="1334144" y="295286"/>
                  </a:lnTo>
                  <a:lnTo>
                    <a:pt x="1323639" y="295286"/>
                  </a:lnTo>
                  <a:lnTo>
                    <a:pt x="1313134" y="295286"/>
                  </a:lnTo>
                  <a:lnTo>
                    <a:pt x="1302629" y="295286"/>
                  </a:lnTo>
                  <a:lnTo>
                    <a:pt x="1292123" y="295286"/>
                  </a:lnTo>
                  <a:lnTo>
                    <a:pt x="1281618" y="295286"/>
                  </a:lnTo>
                  <a:lnTo>
                    <a:pt x="1271113" y="295286"/>
                  </a:lnTo>
                  <a:lnTo>
                    <a:pt x="1260608" y="295286"/>
                  </a:lnTo>
                  <a:lnTo>
                    <a:pt x="1250103" y="295286"/>
                  </a:lnTo>
                  <a:lnTo>
                    <a:pt x="1239598" y="295286"/>
                  </a:lnTo>
                  <a:lnTo>
                    <a:pt x="1229093" y="295286"/>
                  </a:lnTo>
                  <a:lnTo>
                    <a:pt x="1218588" y="295286"/>
                  </a:lnTo>
                  <a:lnTo>
                    <a:pt x="1208083" y="295286"/>
                  </a:lnTo>
                  <a:lnTo>
                    <a:pt x="1197578" y="295286"/>
                  </a:lnTo>
                  <a:lnTo>
                    <a:pt x="1187073" y="295286"/>
                  </a:lnTo>
                  <a:lnTo>
                    <a:pt x="1176568" y="295286"/>
                  </a:lnTo>
                  <a:lnTo>
                    <a:pt x="1166063" y="295286"/>
                  </a:lnTo>
                  <a:lnTo>
                    <a:pt x="1155558" y="295286"/>
                  </a:lnTo>
                  <a:lnTo>
                    <a:pt x="1145052" y="295286"/>
                  </a:lnTo>
                  <a:lnTo>
                    <a:pt x="1134547" y="295286"/>
                  </a:lnTo>
                  <a:lnTo>
                    <a:pt x="1124042" y="295286"/>
                  </a:lnTo>
                  <a:lnTo>
                    <a:pt x="1113537" y="295286"/>
                  </a:lnTo>
                  <a:lnTo>
                    <a:pt x="1103032" y="295286"/>
                  </a:lnTo>
                  <a:lnTo>
                    <a:pt x="1092527" y="295286"/>
                  </a:lnTo>
                  <a:lnTo>
                    <a:pt x="1082022" y="295286"/>
                  </a:lnTo>
                  <a:lnTo>
                    <a:pt x="1071517" y="295286"/>
                  </a:lnTo>
                  <a:lnTo>
                    <a:pt x="1061012" y="295286"/>
                  </a:lnTo>
                  <a:lnTo>
                    <a:pt x="1050507" y="295286"/>
                  </a:lnTo>
                  <a:lnTo>
                    <a:pt x="1040002" y="295286"/>
                  </a:lnTo>
                  <a:lnTo>
                    <a:pt x="1029497" y="295286"/>
                  </a:lnTo>
                  <a:lnTo>
                    <a:pt x="1018992" y="295286"/>
                  </a:lnTo>
                  <a:lnTo>
                    <a:pt x="1008486" y="295286"/>
                  </a:lnTo>
                  <a:lnTo>
                    <a:pt x="997981" y="295286"/>
                  </a:lnTo>
                  <a:lnTo>
                    <a:pt x="987476" y="295286"/>
                  </a:lnTo>
                  <a:lnTo>
                    <a:pt x="976971" y="295286"/>
                  </a:lnTo>
                  <a:lnTo>
                    <a:pt x="966466" y="295286"/>
                  </a:lnTo>
                  <a:lnTo>
                    <a:pt x="955961" y="295286"/>
                  </a:lnTo>
                  <a:lnTo>
                    <a:pt x="945456" y="295286"/>
                  </a:lnTo>
                  <a:lnTo>
                    <a:pt x="934951" y="295286"/>
                  </a:lnTo>
                  <a:lnTo>
                    <a:pt x="924446" y="295286"/>
                  </a:lnTo>
                  <a:lnTo>
                    <a:pt x="913941" y="295286"/>
                  </a:lnTo>
                  <a:lnTo>
                    <a:pt x="903436" y="295286"/>
                  </a:lnTo>
                  <a:lnTo>
                    <a:pt x="892931" y="295286"/>
                  </a:lnTo>
                  <a:lnTo>
                    <a:pt x="882426" y="295286"/>
                  </a:lnTo>
                  <a:lnTo>
                    <a:pt x="871921" y="295286"/>
                  </a:lnTo>
                  <a:lnTo>
                    <a:pt x="861415" y="295286"/>
                  </a:lnTo>
                  <a:lnTo>
                    <a:pt x="850910" y="295286"/>
                  </a:lnTo>
                  <a:lnTo>
                    <a:pt x="840405" y="295286"/>
                  </a:lnTo>
                  <a:lnTo>
                    <a:pt x="829900" y="295286"/>
                  </a:lnTo>
                  <a:lnTo>
                    <a:pt x="819395" y="295286"/>
                  </a:lnTo>
                  <a:lnTo>
                    <a:pt x="808890" y="295286"/>
                  </a:lnTo>
                  <a:lnTo>
                    <a:pt x="798385" y="295286"/>
                  </a:lnTo>
                  <a:lnTo>
                    <a:pt x="787880" y="295286"/>
                  </a:lnTo>
                  <a:lnTo>
                    <a:pt x="777375" y="295286"/>
                  </a:lnTo>
                  <a:lnTo>
                    <a:pt x="766870" y="295286"/>
                  </a:lnTo>
                  <a:lnTo>
                    <a:pt x="756365" y="295286"/>
                  </a:lnTo>
                  <a:lnTo>
                    <a:pt x="745860" y="295286"/>
                  </a:lnTo>
                  <a:lnTo>
                    <a:pt x="735355" y="295286"/>
                  </a:lnTo>
                  <a:lnTo>
                    <a:pt x="724850" y="295286"/>
                  </a:lnTo>
                  <a:lnTo>
                    <a:pt x="714344" y="295286"/>
                  </a:lnTo>
                  <a:lnTo>
                    <a:pt x="703839" y="295286"/>
                  </a:lnTo>
                  <a:lnTo>
                    <a:pt x="693334" y="295286"/>
                  </a:lnTo>
                  <a:lnTo>
                    <a:pt x="682829" y="295286"/>
                  </a:lnTo>
                  <a:lnTo>
                    <a:pt x="672324" y="295286"/>
                  </a:lnTo>
                  <a:lnTo>
                    <a:pt x="661819" y="295286"/>
                  </a:lnTo>
                  <a:lnTo>
                    <a:pt x="651314" y="295286"/>
                  </a:lnTo>
                  <a:lnTo>
                    <a:pt x="640809" y="295286"/>
                  </a:lnTo>
                  <a:lnTo>
                    <a:pt x="630304" y="295286"/>
                  </a:lnTo>
                  <a:lnTo>
                    <a:pt x="619799" y="295286"/>
                  </a:lnTo>
                  <a:lnTo>
                    <a:pt x="609294" y="295286"/>
                  </a:lnTo>
                  <a:lnTo>
                    <a:pt x="598789" y="295286"/>
                  </a:lnTo>
                  <a:lnTo>
                    <a:pt x="588284" y="295286"/>
                  </a:lnTo>
                  <a:lnTo>
                    <a:pt x="577779" y="295286"/>
                  </a:lnTo>
                  <a:lnTo>
                    <a:pt x="567273" y="295286"/>
                  </a:lnTo>
                  <a:lnTo>
                    <a:pt x="556768" y="295286"/>
                  </a:lnTo>
                  <a:lnTo>
                    <a:pt x="546263" y="295286"/>
                  </a:lnTo>
                  <a:lnTo>
                    <a:pt x="535758" y="295286"/>
                  </a:lnTo>
                  <a:lnTo>
                    <a:pt x="525253" y="295286"/>
                  </a:lnTo>
                  <a:lnTo>
                    <a:pt x="514748" y="295286"/>
                  </a:lnTo>
                  <a:lnTo>
                    <a:pt x="504243" y="295286"/>
                  </a:lnTo>
                  <a:lnTo>
                    <a:pt x="493738" y="295286"/>
                  </a:lnTo>
                  <a:lnTo>
                    <a:pt x="483233" y="295286"/>
                  </a:lnTo>
                  <a:lnTo>
                    <a:pt x="472728" y="295286"/>
                  </a:lnTo>
                  <a:lnTo>
                    <a:pt x="462223" y="295286"/>
                  </a:lnTo>
                  <a:lnTo>
                    <a:pt x="451718" y="295286"/>
                  </a:lnTo>
                  <a:lnTo>
                    <a:pt x="441213" y="295286"/>
                  </a:lnTo>
                  <a:lnTo>
                    <a:pt x="430707" y="295286"/>
                  </a:lnTo>
                  <a:lnTo>
                    <a:pt x="420202" y="295286"/>
                  </a:lnTo>
                  <a:lnTo>
                    <a:pt x="409697" y="295286"/>
                  </a:lnTo>
                  <a:lnTo>
                    <a:pt x="399192" y="295286"/>
                  </a:lnTo>
                  <a:lnTo>
                    <a:pt x="388687" y="295286"/>
                  </a:lnTo>
                  <a:lnTo>
                    <a:pt x="378182" y="295286"/>
                  </a:lnTo>
                  <a:lnTo>
                    <a:pt x="367677" y="295286"/>
                  </a:lnTo>
                  <a:lnTo>
                    <a:pt x="357172" y="295286"/>
                  </a:lnTo>
                  <a:lnTo>
                    <a:pt x="346667" y="295286"/>
                  </a:lnTo>
                  <a:lnTo>
                    <a:pt x="336162" y="295286"/>
                  </a:lnTo>
                  <a:lnTo>
                    <a:pt x="325657" y="295286"/>
                  </a:lnTo>
                  <a:lnTo>
                    <a:pt x="315152" y="295286"/>
                  </a:lnTo>
                  <a:lnTo>
                    <a:pt x="304647" y="295286"/>
                  </a:lnTo>
                  <a:lnTo>
                    <a:pt x="294142" y="295286"/>
                  </a:lnTo>
                  <a:lnTo>
                    <a:pt x="283636" y="295286"/>
                  </a:lnTo>
                  <a:lnTo>
                    <a:pt x="273131" y="295286"/>
                  </a:lnTo>
                  <a:lnTo>
                    <a:pt x="262626" y="295286"/>
                  </a:lnTo>
                  <a:lnTo>
                    <a:pt x="252121" y="295286"/>
                  </a:lnTo>
                  <a:lnTo>
                    <a:pt x="241616" y="295286"/>
                  </a:lnTo>
                  <a:lnTo>
                    <a:pt x="231111" y="295286"/>
                  </a:lnTo>
                  <a:lnTo>
                    <a:pt x="220606" y="295286"/>
                  </a:lnTo>
                  <a:lnTo>
                    <a:pt x="210101" y="295286"/>
                  </a:lnTo>
                  <a:lnTo>
                    <a:pt x="199596" y="295286"/>
                  </a:lnTo>
                  <a:lnTo>
                    <a:pt x="189091" y="295286"/>
                  </a:lnTo>
                  <a:lnTo>
                    <a:pt x="178586" y="295286"/>
                  </a:lnTo>
                  <a:lnTo>
                    <a:pt x="168081" y="295286"/>
                  </a:lnTo>
                  <a:lnTo>
                    <a:pt x="157576" y="295286"/>
                  </a:lnTo>
                  <a:lnTo>
                    <a:pt x="147071" y="295286"/>
                  </a:lnTo>
                  <a:lnTo>
                    <a:pt x="136565" y="295286"/>
                  </a:lnTo>
                  <a:lnTo>
                    <a:pt x="126060" y="295286"/>
                  </a:lnTo>
                  <a:lnTo>
                    <a:pt x="115555" y="295286"/>
                  </a:lnTo>
                  <a:lnTo>
                    <a:pt x="105050" y="295286"/>
                  </a:lnTo>
                  <a:lnTo>
                    <a:pt x="94545" y="295286"/>
                  </a:lnTo>
                  <a:lnTo>
                    <a:pt x="84040" y="295286"/>
                  </a:lnTo>
                  <a:lnTo>
                    <a:pt x="73535" y="295286"/>
                  </a:lnTo>
                  <a:lnTo>
                    <a:pt x="63030" y="295286"/>
                  </a:lnTo>
                  <a:lnTo>
                    <a:pt x="52525" y="295286"/>
                  </a:lnTo>
                  <a:lnTo>
                    <a:pt x="42020" y="295286"/>
                  </a:lnTo>
                  <a:lnTo>
                    <a:pt x="31515" y="295286"/>
                  </a:lnTo>
                  <a:lnTo>
                    <a:pt x="21010" y="295286"/>
                  </a:lnTo>
                  <a:lnTo>
                    <a:pt x="10505" y="295286"/>
                  </a:lnTo>
                  <a:lnTo>
                    <a:pt x="0" y="29528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l54">
              <a:extLst>
                <a:ext uri="{FF2B5EF4-FFF2-40B4-BE49-F238E27FC236}">
                  <a16:creationId xmlns:a16="http://schemas.microsoft.com/office/drawing/2014/main" id="{D129C9C8-547D-7F45-AFD7-DEC5629DB173}"/>
                </a:ext>
              </a:extLst>
            </p:cNvPr>
            <p:cNvSpPr/>
            <p:nvPr/>
          </p:nvSpPr>
          <p:spPr>
            <a:xfrm>
              <a:off x="1840225" y="1860768"/>
              <a:ext cx="4138998" cy="290269"/>
            </a:xfrm>
            <a:custGeom>
              <a:avLst/>
              <a:gdLst/>
              <a:ahLst/>
              <a:cxnLst/>
              <a:rect l="0" t="0" r="0" b="0"/>
              <a:pathLst>
                <a:path w="4138998" h="290269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55">
              <a:extLst>
                <a:ext uri="{FF2B5EF4-FFF2-40B4-BE49-F238E27FC236}">
                  <a16:creationId xmlns:a16="http://schemas.microsoft.com/office/drawing/2014/main" id="{7DC6B475-4C5F-164D-8972-7BFE6EAA49A2}"/>
                </a:ext>
              </a:extLst>
            </p:cNvPr>
            <p:cNvSpPr/>
            <p:nvPr/>
          </p:nvSpPr>
          <p:spPr>
            <a:xfrm>
              <a:off x="471529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0" name="tx56">
              <a:extLst>
                <a:ext uri="{FF2B5EF4-FFF2-40B4-BE49-F238E27FC236}">
                  <a16:creationId xmlns:a16="http://schemas.microsoft.com/office/drawing/2014/main" id="{2AB943BD-23D8-6840-B190-405706225E1D}"/>
                </a:ext>
              </a:extLst>
            </p:cNvPr>
            <p:cNvSpPr/>
            <p:nvPr/>
          </p:nvSpPr>
          <p:spPr>
            <a:xfrm>
              <a:off x="391596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1" name="tx57">
              <a:extLst>
                <a:ext uri="{FF2B5EF4-FFF2-40B4-BE49-F238E27FC236}">
                  <a16:creationId xmlns:a16="http://schemas.microsoft.com/office/drawing/2014/main" id="{0AD28EFE-FEDF-6C45-A39F-192BEBA48735}"/>
                </a:ext>
              </a:extLst>
            </p:cNvPr>
            <p:cNvSpPr/>
            <p:nvPr/>
          </p:nvSpPr>
          <p:spPr>
            <a:xfrm>
              <a:off x="426786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2" name="tx58">
              <a:extLst>
                <a:ext uri="{FF2B5EF4-FFF2-40B4-BE49-F238E27FC236}">
                  <a16:creationId xmlns:a16="http://schemas.microsoft.com/office/drawing/2014/main" id="{A9D885CD-4683-9941-A787-91EC0FB968DA}"/>
                </a:ext>
              </a:extLst>
            </p:cNvPr>
            <p:cNvSpPr/>
            <p:nvPr/>
          </p:nvSpPr>
          <p:spPr>
            <a:xfrm>
              <a:off x="36917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3" name="tx59">
              <a:extLst>
                <a:ext uri="{FF2B5EF4-FFF2-40B4-BE49-F238E27FC236}">
                  <a16:creationId xmlns:a16="http://schemas.microsoft.com/office/drawing/2014/main" id="{64FAA149-6AF9-7A49-A902-7883F16E2482}"/>
                </a:ext>
              </a:extLst>
            </p:cNvPr>
            <p:cNvSpPr/>
            <p:nvPr/>
          </p:nvSpPr>
          <p:spPr>
            <a:xfrm>
              <a:off x="261834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4" name="tx60">
              <a:extLst>
                <a:ext uri="{FF2B5EF4-FFF2-40B4-BE49-F238E27FC236}">
                  <a16:creationId xmlns:a16="http://schemas.microsoft.com/office/drawing/2014/main" id="{8A806491-0AF9-224C-BBD7-9D525D73B934}"/>
                </a:ext>
              </a:extLst>
            </p:cNvPr>
            <p:cNvSpPr/>
            <p:nvPr/>
          </p:nvSpPr>
          <p:spPr>
            <a:xfrm>
              <a:off x="257357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5" name="tx61">
              <a:extLst>
                <a:ext uri="{FF2B5EF4-FFF2-40B4-BE49-F238E27FC236}">
                  <a16:creationId xmlns:a16="http://schemas.microsoft.com/office/drawing/2014/main" id="{17FF4650-94A0-7E46-92DC-944DBE3BA3D0}"/>
                </a:ext>
              </a:extLst>
            </p:cNvPr>
            <p:cNvSpPr/>
            <p:nvPr/>
          </p:nvSpPr>
          <p:spPr>
            <a:xfrm>
              <a:off x="34455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6" name="tx62">
              <a:extLst>
                <a:ext uri="{FF2B5EF4-FFF2-40B4-BE49-F238E27FC236}">
                  <a16:creationId xmlns:a16="http://schemas.microsoft.com/office/drawing/2014/main" id="{018B0C74-F17D-7344-A916-D7BBFE653A35}"/>
                </a:ext>
              </a:extLst>
            </p:cNvPr>
            <p:cNvSpPr/>
            <p:nvPr/>
          </p:nvSpPr>
          <p:spPr>
            <a:xfrm>
              <a:off x="25545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7" name="tx63">
              <a:extLst>
                <a:ext uri="{FF2B5EF4-FFF2-40B4-BE49-F238E27FC236}">
                  <a16:creationId xmlns:a16="http://schemas.microsoft.com/office/drawing/2014/main" id="{1A52D527-F9BC-A942-B7D0-B3C2AF0393C5}"/>
                </a:ext>
              </a:extLst>
            </p:cNvPr>
            <p:cNvSpPr/>
            <p:nvPr/>
          </p:nvSpPr>
          <p:spPr>
            <a:xfrm>
              <a:off x="514241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8" name="tx64">
              <a:extLst>
                <a:ext uri="{FF2B5EF4-FFF2-40B4-BE49-F238E27FC236}">
                  <a16:creationId xmlns:a16="http://schemas.microsoft.com/office/drawing/2014/main" id="{3D6B2859-F50D-BD45-B883-206DCC020C3B}"/>
                </a:ext>
              </a:extLst>
            </p:cNvPr>
            <p:cNvSpPr/>
            <p:nvPr/>
          </p:nvSpPr>
          <p:spPr>
            <a:xfrm>
              <a:off x="405853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9" name="tx65">
              <a:extLst>
                <a:ext uri="{FF2B5EF4-FFF2-40B4-BE49-F238E27FC236}">
                  <a16:creationId xmlns:a16="http://schemas.microsoft.com/office/drawing/2014/main" id="{4DDDD48C-5E32-8B46-85D4-7BC3A33BE886}"/>
                </a:ext>
              </a:extLst>
            </p:cNvPr>
            <p:cNvSpPr/>
            <p:nvPr/>
          </p:nvSpPr>
          <p:spPr>
            <a:xfrm>
              <a:off x="360971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0" name="tx66">
              <a:extLst>
                <a:ext uri="{FF2B5EF4-FFF2-40B4-BE49-F238E27FC236}">
                  <a16:creationId xmlns:a16="http://schemas.microsoft.com/office/drawing/2014/main" id="{5CF947A3-621F-2A4A-B83F-4E264A157E35}"/>
                </a:ext>
              </a:extLst>
            </p:cNvPr>
            <p:cNvSpPr/>
            <p:nvPr/>
          </p:nvSpPr>
          <p:spPr>
            <a:xfrm>
              <a:off x="372041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1" name="tx67">
              <a:extLst>
                <a:ext uri="{FF2B5EF4-FFF2-40B4-BE49-F238E27FC236}">
                  <a16:creationId xmlns:a16="http://schemas.microsoft.com/office/drawing/2014/main" id="{E0EF2FCA-556E-7140-8F05-8637BF818D34}"/>
                </a:ext>
              </a:extLst>
            </p:cNvPr>
            <p:cNvSpPr/>
            <p:nvPr/>
          </p:nvSpPr>
          <p:spPr>
            <a:xfrm>
              <a:off x="287428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2" name="tx68">
              <a:extLst>
                <a:ext uri="{FF2B5EF4-FFF2-40B4-BE49-F238E27FC236}">
                  <a16:creationId xmlns:a16="http://schemas.microsoft.com/office/drawing/2014/main" id="{B4E9DF4F-17B2-5B4B-9AB5-D3ACBC302BD8}"/>
                </a:ext>
              </a:extLst>
            </p:cNvPr>
            <p:cNvSpPr/>
            <p:nvPr/>
          </p:nvSpPr>
          <p:spPr>
            <a:xfrm>
              <a:off x="30519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3" name="tx69">
              <a:extLst>
                <a:ext uri="{FF2B5EF4-FFF2-40B4-BE49-F238E27FC236}">
                  <a16:creationId xmlns:a16="http://schemas.microsoft.com/office/drawing/2014/main" id="{3673E8CF-1BC1-A043-93D6-7A1E083DC875}"/>
                </a:ext>
              </a:extLst>
            </p:cNvPr>
            <p:cNvSpPr/>
            <p:nvPr/>
          </p:nvSpPr>
          <p:spPr>
            <a:xfrm>
              <a:off x="373724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4" name="tx70">
              <a:extLst>
                <a:ext uri="{FF2B5EF4-FFF2-40B4-BE49-F238E27FC236}">
                  <a16:creationId xmlns:a16="http://schemas.microsoft.com/office/drawing/2014/main" id="{20832B8F-5A09-B347-AE1D-4D6B37320247}"/>
                </a:ext>
              </a:extLst>
            </p:cNvPr>
            <p:cNvSpPr/>
            <p:nvPr/>
          </p:nvSpPr>
          <p:spPr>
            <a:xfrm>
              <a:off x="390577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5" name="tx71">
              <a:extLst>
                <a:ext uri="{FF2B5EF4-FFF2-40B4-BE49-F238E27FC236}">
                  <a16:creationId xmlns:a16="http://schemas.microsoft.com/office/drawing/2014/main" id="{8C93E5B9-C6A0-6F45-AA79-0B9DACA8D90A}"/>
                </a:ext>
              </a:extLst>
            </p:cNvPr>
            <p:cNvSpPr/>
            <p:nvPr/>
          </p:nvSpPr>
          <p:spPr>
            <a:xfrm>
              <a:off x="541803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6" name="tx72">
              <a:extLst>
                <a:ext uri="{FF2B5EF4-FFF2-40B4-BE49-F238E27FC236}">
                  <a16:creationId xmlns:a16="http://schemas.microsoft.com/office/drawing/2014/main" id="{72080A79-CAFF-4945-BE68-88B847BFE5C0}"/>
                </a:ext>
              </a:extLst>
            </p:cNvPr>
            <p:cNvSpPr/>
            <p:nvPr/>
          </p:nvSpPr>
          <p:spPr>
            <a:xfrm>
              <a:off x="243832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7" name="tx73">
              <a:extLst>
                <a:ext uri="{FF2B5EF4-FFF2-40B4-BE49-F238E27FC236}">
                  <a16:creationId xmlns:a16="http://schemas.microsoft.com/office/drawing/2014/main" id="{9707D17F-2ED5-2F43-AFC6-B4156A405759}"/>
                </a:ext>
              </a:extLst>
            </p:cNvPr>
            <p:cNvSpPr/>
            <p:nvPr/>
          </p:nvSpPr>
          <p:spPr>
            <a:xfrm>
              <a:off x="279988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8" name="tx74">
              <a:extLst>
                <a:ext uri="{FF2B5EF4-FFF2-40B4-BE49-F238E27FC236}">
                  <a16:creationId xmlns:a16="http://schemas.microsoft.com/office/drawing/2014/main" id="{111B2189-69CD-D346-8693-79356C607453}"/>
                </a:ext>
              </a:extLst>
            </p:cNvPr>
            <p:cNvSpPr/>
            <p:nvPr/>
          </p:nvSpPr>
          <p:spPr>
            <a:xfrm>
              <a:off x="343211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9" name="tx75">
              <a:extLst>
                <a:ext uri="{FF2B5EF4-FFF2-40B4-BE49-F238E27FC236}">
                  <a16:creationId xmlns:a16="http://schemas.microsoft.com/office/drawing/2014/main" id="{8B38AA2E-DE19-9D42-9E7F-89A9C7D5F71C}"/>
                </a:ext>
              </a:extLst>
            </p:cNvPr>
            <p:cNvSpPr/>
            <p:nvPr/>
          </p:nvSpPr>
          <p:spPr>
            <a:xfrm>
              <a:off x="293325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0" name="tx76">
              <a:extLst>
                <a:ext uri="{FF2B5EF4-FFF2-40B4-BE49-F238E27FC236}">
                  <a16:creationId xmlns:a16="http://schemas.microsoft.com/office/drawing/2014/main" id="{A92B15FB-F141-1742-B4A8-95ADC19933BA}"/>
                </a:ext>
              </a:extLst>
            </p:cNvPr>
            <p:cNvSpPr/>
            <p:nvPr/>
          </p:nvSpPr>
          <p:spPr>
            <a:xfrm>
              <a:off x="3383180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1" name="tx77">
              <a:extLst>
                <a:ext uri="{FF2B5EF4-FFF2-40B4-BE49-F238E27FC236}">
                  <a16:creationId xmlns:a16="http://schemas.microsoft.com/office/drawing/2014/main" id="{E9D99581-29DA-F44D-9B86-92ED9F48DC3F}"/>
                </a:ext>
              </a:extLst>
            </p:cNvPr>
            <p:cNvSpPr/>
            <p:nvPr/>
          </p:nvSpPr>
          <p:spPr>
            <a:xfrm>
              <a:off x="4044808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2" name="tx78">
              <a:extLst>
                <a:ext uri="{FF2B5EF4-FFF2-40B4-BE49-F238E27FC236}">
                  <a16:creationId xmlns:a16="http://schemas.microsoft.com/office/drawing/2014/main" id="{4169AB87-1275-2147-8E2B-D32BAC631803}"/>
                </a:ext>
              </a:extLst>
            </p:cNvPr>
            <p:cNvSpPr/>
            <p:nvPr/>
          </p:nvSpPr>
          <p:spPr>
            <a:xfrm>
              <a:off x="420347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3" name="tx79">
              <a:extLst>
                <a:ext uri="{FF2B5EF4-FFF2-40B4-BE49-F238E27FC236}">
                  <a16:creationId xmlns:a16="http://schemas.microsoft.com/office/drawing/2014/main" id="{CEE48853-171E-8542-ABB8-F541C66EF6FA}"/>
                </a:ext>
              </a:extLst>
            </p:cNvPr>
            <p:cNvSpPr/>
            <p:nvPr/>
          </p:nvSpPr>
          <p:spPr>
            <a:xfrm>
              <a:off x="46338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4" name="tx80">
              <a:extLst>
                <a:ext uri="{FF2B5EF4-FFF2-40B4-BE49-F238E27FC236}">
                  <a16:creationId xmlns:a16="http://schemas.microsoft.com/office/drawing/2014/main" id="{BBDAE7AA-180B-E045-891B-EB95F2A02246}"/>
                </a:ext>
              </a:extLst>
            </p:cNvPr>
            <p:cNvSpPr/>
            <p:nvPr/>
          </p:nvSpPr>
          <p:spPr>
            <a:xfrm>
              <a:off x="306228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5" name="tx81">
              <a:extLst>
                <a:ext uri="{FF2B5EF4-FFF2-40B4-BE49-F238E27FC236}">
                  <a16:creationId xmlns:a16="http://schemas.microsoft.com/office/drawing/2014/main" id="{1F217A11-BCC9-654E-B09F-85994D867FBD}"/>
                </a:ext>
              </a:extLst>
            </p:cNvPr>
            <p:cNvSpPr/>
            <p:nvPr/>
          </p:nvSpPr>
          <p:spPr>
            <a:xfrm>
              <a:off x="361475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6" name="tx82">
              <a:extLst>
                <a:ext uri="{FF2B5EF4-FFF2-40B4-BE49-F238E27FC236}">
                  <a16:creationId xmlns:a16="http://schemas.microsoft.com/office/drawing/2014/main" id="{BB3B988F-822E-404C-8408-28450030F4E5}"/>
                </a:ext>
              </a:extLst>
            </p:cNvPr>
            <p:cNvSpPr/>
            <p:nvPr/>
          </p:nvSpPr>
          <p:spPr>
            <a:xfrm>
              <a:off x="400003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7" name="tx83">
              <a:extLst>
                <a:ext uri="{FF2B5EF4-FFF2-40B4-BE49-F238E27FC236}">
                  <a16:creationId xmlns:a16="http://schemas.microsoft.com/office/drawing/2014/main" id="{2D0F9877-DC1D-714F-952E-5ED62711299E}"/>
                </a:ext>
              </a:extLst>
            </p:cNvPr>
            <p:cNvSpPr/>
            <p:nvPr/>
          </p:nvSpPr>
          <p:spPr>
            <a:xfrm>
              <a:off x="517024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8" name="tx84">
              <a:extLst>
                <a:ext uri="{FF2B5EF4-FFF2-40B4-BE49-F238E27FC236}">
                  <a16:creationId xmlns:a16="http://schemas.microsoft.com/office/drawing/2014/main" id="{DA09D84D-14FA-1F41-910B-0BBB3A24344D}"/>
                </a:ext>
              </a:extLst>
            </p:cNvPr>
            <p:cNvSpPr/>
            <p:nvPr/>
          </p:nvSpPr>
          <p:spPr>
            <a:xfrm>
              <a:off x="25723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9" name="pg85">
              <a:extLst>
                <a:ext uri="{FF2B5EF4-FFF2-40B4-BE49-F238E27FC236}">
                  <a16:creationId xmlns:a16="http://schemas.microsoft.com/office/drawing/2014/main" id="{1D325CBF-F722-324C-A216-8CCED3E3BBB9}"/>
                </a:ext>
              </a:extLst>
            </p:cNvPr>
            <p:cNvSpPr/>
            <p:nvPr/>
          </p:nvSpPr>
          <p:spPr>
            <a:xfrm>
              <a:off x="2092347" y="2302580"/>
              <a:ext cx="4569706" cy="380815"/>
            </a:xfrm>
            <a:custGeom>
              <a:avLst/>
              <a:gdLst/>
              <a:ahLst/>
              <a:cxnLst/>
              <a:rect l="0" t="0" r="0" b="0"/>
              <a:pathLst>
                <a:path w="4569706" h="380815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  <a:lnTo>
                    <a:pt x="4569706" y="380815"/>
                  </a:lnTo>
                  <a:lnTo>
                    <a:pt x="4559201" y="380815"/>
                  </a:lnTo>
                  <a:lnTo>
                    <a:pt x="4548696" y="380815"/>
                  </a:lnTo>
                  <a:lnTo>
                    <a:pt x="4538191" y="380815"/>
                  </a:lnTo>
                  <a:lnTo>
                    <a:pt x="4527686" y="380815"/>
                  </a:lnTo>
                  <a:lnTo>
                    <a:pt x="4517181" y="380815"/>
                  </a:lnTo>
                  <a:lnTo>
                    <a:pt x="4506676" y="380815"/>
                  </a:lnTo>
                  <a:lnTo>
                    <a:pt x="4496171" y="380815"/>
                  </a:lnTo>
                  <a:lnTo>
                    <a:pt x="4485666" y="380815"/>
                  </a:lnTo>
                  <a:lnTo>
                    <a:pt x="4475161" y="380815"/>
                  </a:lnTo>
                  <a:lnTo>
                    <a:pt x="4464655" y="380815"/>
                  </a:lnTo>
                  <a:lnTo>
                    <a:pt x="4454150" y="380815"/>
                  </a:lnTo>
                  <a:lnTo>
                    <a:pt x="4443645" y="380815"/>
                  </a:lnTo>
                  <a:lnTo>
                    <a:pt x="4433140" y="380815"/>
                  </a:lnTo>
                  <a:lnTo>
                    <a:pt x="4422635" y="380815"/>
                  </a:lnTo>
                  <a:lnTo>
                    <a:pt x="4412130" y="380815"/>
                  </a:lnTo>
                  <a:lnTo>
                    <a:pt x="4401625" y="380815"/>
                  </a:lnTo>
                  <a:lnTo>
                    <a:pt x="4391120" y="380815"/>
                  </a:lnTo>
                  <a:lnTo>
                    <a:pt x="4380615" y="380815"/>
                  </a:lnTo>
                  <a:lnTo>
                    <a:pt x="4370110" y="380815"/>
                  </a:lnTo>
                  <a:lnTo>
                    <a:pt x="4359605" y="380815"/>
                  </a:lnTo>
                  <a:lnTo>
                    <a:pt x="4349100" y="380815"/>
                  </a:lnTo>
                  <a:lnTo>
                    <a:pt x="4338595" y="380815"/>
                  </a:lnTo>
                  <a:lnTo>
                    <a:pt x="4328090" y="380815"/>
                  </a:lnTo>
                  <a:lnTo>
                    <a:pt x="4317584" y="380815"/>
                  </a:lnTo>
                  <a:lnTo>
                    <a:pt x="4307079" y="380815"/>
                  </a:lnTo>
                  <a:lnTo>
                    <a:pt x="4296574" y="380815"/>
                  </a:lnTo>
                  <a:lnTo>
                    <a:pt x="4286069" y="380815"/>
                  </a:lnTo>
                  <a:lnTo>
                    <a:pt x="4275564" y="380815"/>
                  </a:lnTo>
                  <a:lnTo>
                    <a:pt x="4265059" y="380815"/>
                  </a:lnTo>
                  <a:lnTo>
                    <a:pt x="4254554" y="380815"/>
                  </a:lnTo>
                  <a:lnTo>
                    <a:pt x="4244049" y="380815"/>
                  </a:lnTo>
                  <a:lnTo>
                    <a:pt x="4233544" y="380815"/>
                  </a:lnTo>
                  <a:lnTo>
                    <a:pt x="4223039" y="380815"/>
                  </a:lnTo>
                  <a:lnTo>
                    <a:pt x="4212534" y="380815"/>
                  </a:lnTo>
                  <a:lnTo>
                    <a:pt x="4202029" y="380815"/>
                  </a:lnTo>
                  <a:lnTo>
                    <a:pt x="4191524" y="380815"/>
                  </a:lnTo>
                  <a:lnTo>
                    <a:pt x="4181019" y="380815"/>
                  </a:lnTo>
                  <a:lnTo>
                    <a:pt x="4170513" y="380815"/>
                  </a:lnTo>
                  <a:lnTo>
                    <a:pt x="4160008" y="380815"/>
                  </a:lnTo>
                  <a:lnTo>
                    <a:pt x="4149503" y="380815"/>
                  </a:lnTo>
                  <a:lnTo>
                    <a:pt x="4138998" y="380815"/>
                  </a:lnTo>
                  <a:lnTo>
                    <a:pt x="4128493" y="380815"/>
                  </a:lnTo>
                  <a:lnTo>
                    <a:pt x="4117988" y="380815"/>
                  </a:lnTo>
                  <a:lnTo>
                    <a:pt x="4107483" y="380815"/>
                  </a:lnTo>
                  <a:lnTo>
                    <a:pt x="4096978" y="380815"/>
                  </a:lnTo>
                  <a:lnTo>
                    <a:pt x="4086473" y="380815"/>
                  </a:lnTo>
                  <a:lnTo>
                    <a:pt x="4075968" y="380815"/>
                  </a:lnTo>
                  <a:lnTo>
                    <a:pt x="4065463" y="380815"/>
                  </a:lnTo>
                  <a:lnTo>
                    <a:pt x="4054958" y="380815"/>
                  </a:lnTo>
                  <a:lnTo>
                    <a:pt x="4044453" y="380815"/>
                  </a:lnTo>
                  <a:lnTo>
                    <a:pt x="4033947" y="380815"/>
                  </a:lnTo>
                  <a:lnTo>
                    <a:pt x="4023442" y="380815"/>
                  </a:lnTo>
                  <a:lnTo>
                    <a:pt x="4012937" y="380815"/>
                  </a:lnTo>
                  <a:lnTo>
                    <a:pt x="4002432" y="380815"/>
                  </a:lnTo>
                  <a:lnTo>
                    <a:pt x="3991927" y="380815"/>
                  </a:lnTo>
                  <a:lnTo>
                    <a:pt x="3981422" y="380815"/>
                  </a:lnTo>
                  <a:lnTo>
                    <a:pt x="3970917" y="380815"/>
                  </a:lnTo>
                  <a:lnTo>
                    <a:pt x="3960412" y="380815"/>
                  </a:lnTo>
                  <a:lnTo>
                    <a:pt x="3949907" y="380815"/>
                  </a:lnTo>
                  <a:lnTo>
                    <a:pt x="3939402" y="380815"/>
                  </a:lnTo>
                  <a:lnTo>
                    <a:pt x="3928897" y="380815"/>
                  </a:lnTo>
                  <a:lnTo>
                    <a:pt x="3918392" y="380815"/>
                  </a:lnTo>
                  <a:lnTo>
                    <a:pt x="3907887" y="380815"/>
                  </a:lnTo>
                  <a:lnTo>
                    <a:pt x="3897382" y="380815"/>
                  </a:lnTo>
                  <a:lnTo>
                    <a:pt x="3886876" y="380815"/>
                  </a:lnTo>
                  <a:lnTo>
                    <a:pt x="3876371" y="380815"/>
                  </a:lnTo>
                  <a:lnTo>
                    <a:pt x="3865866" y="380815"/>
                  </a:lnTo>
                  <a:lnTo>
                    <a:pt x="3855361" y="380815"/>
                  </a:lnTo>
                  <a:lnTo>
                    <a:pt x="3844856" y="380815"/>
                  </a:lnTo>
                  <a:lnTo>
                    <a:pt x="3834351" y="380815"/>
                  </a:lnTo>
                  <a:lnTo>
                    <a:pt x="3823846" y="380815"/>
                  </a:lnTo>
                  <a:lnTo>
                    <a:pt x="3813341" y="380815"/>
                  </a:lnTo>
                  <a:lnTo>
                    <a:pt x="3802836" y="380815"/>
                  </a:lnTo>
                  <a:lnTo>
                    <a:pt x="3792331" y="380815"/>
                  </a:lnTo>
                  <a:lnTo>
                    <a:pt x="3781826" y="380815"/>
                  </a:lnTo>
                  <a:lnTo>
                    <a:pt x="3771321" y="380815"/>
                  </a:lnTo>
                  <a:lnTo>
                    <a:pt x="3760816" y="380815"/>
                  </a:lnTo>
                  <a:lnTo>
                    <a:pt x="3750311" y="380815"/>
                  </a:lnTo>
                  <a:lnTo>
                    <a:pt x="3739805" y="380815"/>
                  </a:lnTo>
                  <a:lnTo>
                    <a:pt x="3729300" y="380815"/>
                  </a:lnTo>
                  <a:lnTo>
                    <a:pt x="3718795" y="380815"/>
                  </a:lnTo>
                  <a:lnTo>
                    <a:pt x="3708290" y="380815"/>
                  </a:lnTo>
                  <a:lnTo>
                    <a:pt x="3697785" y="380815"/>
                  </a:lnTo>
                  <a:lnTo>
                    <a:pt x="3687280" y="380815"/>
                  </a:lnTo>
                  <a:lnTo>
                    <a:pt x="3676775" y="380815"/>
                  </a:lnTo>
                  <a:lnTo>
                    <a:pt x="3666270" y="380815"/>
                  </a:lnTo>
                  <a:lnTo>
                    <a:pt x="3655765" y="380815"/>
                  </a:lnTo>
                  <a:lnTo>
                    <a:pt x="3645260" y="380815"/>
                  </a:lnTo>
                  <a:lnTo>
                    <a:pt x="3634755" y="380815"/>
                  </a:lnTo>
                  <a:lnTo>
                    <a:pt x="3624250" y="380815"/>
                  </a:lnTo>
                  <a:lnTo>
                    <a:pt x="3613745" y="380815"/>
                  </a:lnTo>
                  <a:lnTo>
                    <a:pt x="3603239" y="380815"/>
                  </a:lnTo>
                  <a:lnTo>
                    <a:pt x="3592734" y="380815"/>
                  </a:lnTo>
                  <a:lnTo>
                    <a:pt x="3582229" y="380815"/>
                  </a:lnTo>
                  <a:lnTo>
                    <a:pt x="3571724" y="380815"/>
                  </a:lnTo>
                  <a:lnTo>
                    <a:pt x="3561219" y="380815"/>
                  </a:lnTo>
                  <a:lnTo>
                    <a:pt x="3550714" y="380815"/>
                  </a:lnTo>
                  <a:lnTo>
                    <a:pt x="3540209" y="380815"/>
                  </a:lnTo>
                  <a:lnTo>
                    <a:pt x="3529704" y="380815"/>
                  </a:lnTo>
                  <a:lnTo>
                    <a:pt x="3519199" y="380815"/>
                  </a:lnTo>
                  <a:lnTo>
                    <a:pt x="3508694" y="380815"/>
                  </a:lnTo>
                  <a:lnTo>
                    <a:pt x="3498189" y="380815"/>
                  </a:lnTo>
                  <a:lnTo>
                    <a:pt x="3487684" y="380815"/>
                  </a:lnTo>
                  <a:lnTo>
                    <a:pt x="3477179" y="380815"/>
                  </a:lnTo>
                  <a:lnTo>
                    <a:pt x="3466674" y="380815"/>
                  </a:lnTo>
                  <a:lnTo>
                    <a:pt x="3456168" y="380815"/>
                  </a:lnTo>
                  <a:lnTo>
                    <a:pt x="3445663" y="380815"/>
                  </a:lnTo>
                  <a:lnTo>
                    <a:pt x="3435158" y="380815"/>
                  </a:lnTo>
                  <a:lnTo>
                    <a:pt x="3424653" y="380815"/>
                  </a:lnTo>
                  <a:lnTo>
                    <a:pt x="3414148" y="380815"/>
                  </a:lnTo>
                  <a:lnTo>
                    <a:pt x="3403643" y="380815"/>
                  </a:lnTo>
                  <a:lnTo>
                    <a:pt x="3393138" y="380815"/>
                  </a:lnTo>
                  <a:lnTo>
                    <a:pt x="3382633" y="380815"/>
                  </a:lnTo>
                  <a:lnTo>
                    <a:pt x="3372128" y="380815"/>
                  </a:lnTo>
                  <a:lnTo>
                    <a:pt x="3361623" y="380815"/>
                  </a:lnTo>
                  <a:lnTo>
                    <a:pt x="3351118" y="380815"/>
                  </a:lnTo>
                  <a:lnTo>
                    <a:pt x="3340613" y="380815"/>
                  </a:lnTo>
                  <a:lnTo>
                    <a:pt x="3330108" y="380815"/>
                  </a:lnTo>
                  <a:lnTo>
                    <a:pt x="3319603" y="380815"/>
                  </a:lnTo>
                  <a:lnTo>
                    <a:pt x="3309097" y="380815"/>
                  </a:lnTo>
                  <a:lnTo>
                    <a:pt x="3298592" y="380815"/>
                  </a:lnTo>
                  <a:lnTo>
                    <a:pt x="3288087" y="380815"/>
                  </a:lnTo>
                  <a:lnTo>
                    <a:pt x="3277582" y="380815"/>
                  </a:lnTo>
                  <a:lnTo>
                    <a:pt x="3267077" y="380815"/>
                  </a:lnTo>
                  <a:lnTo>
                    <a:pt x="3256572" y="380815"/>
                  </a:lnTo>
                  <a:lnTo>
                    <a:pt x="3246067" y="380815"/>
                  </a:lnTo>
                  <a:lnTo>
                    <a:pt x="3235562" y="380815"/>
                  </a:lnTo>
                  <a:lnTo>
                    <a:pt x="3225057" y="380815"/>
                  </a:lnTo>
                  <a:lnTo>
                    <a:pt x="3214552" y="380815"/>
                  </a:lnTo>
                  <a:lnTo>
                    <a:pt x="3204047" y="380815"/>
                  </a:lnTo>
                  <a:lnTo>
                    <a:pt x="3193542" y="380815"/>
                  </a:lnTo>
                  <a:lnTo>
                    <a:pt x="3183037" y="380815"/>
                  </a:lnTo>
                  <a:lnTo>
                    <a:pt x="3172532" y="380815"/>
                  </a:lnTo>
                  <a:lnTo>
                    <a:pt x="3162026" y="380815"/>
                  </a:lnTo>
                  <a:lnTo>
                    <a:pt x="3151521" y="380815"/>
                  </a:lnTo>
                  <a:lnTo>
                    <a:pt x="3141016" y="380815"/>
                  </a:lnTo>
                  <a:lnTo>
                    <a:pt x="3130511" y="380815"/>
                  </a:lnTo>
                  <a:lnTo>
                    <a:pt x="3120006" y="380815"/>
                  </a:lnTo>
                  <a:lnTo>
                    <a:pt x="3109501" y="380815"/>
                  </a:lnTo>
                  <a:lnTo>
                    <a:pt x="3098996" y="380815"/>
                  </a:lnTo>
                  <a:lnTo>
                    <a:pt x="3088491" y="380815"/>
                  </a:lnTo>
                  <a:lnTo>
                    <a:pt x="3077986" y="380815"/>
                  </a:lnTo>
                  <a:lnTo>
                    <a:pt x="3067481" y="380815"/>
                  </a:lnTo>
                  <a:lnTo>
                    <a:pt x="3056976" y="380815"/>
                  </a:lnTo>
                  <a:lnTo>
                    <a:pt x="3046471" y="380815"/>
                  </a:lnTo>
                  <a:lnTo>
                    <a:pt x="3035966" y="380815"/>
                  </a:lnTo>
                  <a:lnTo>
                    <a:pt x="3025460" y="380815"/>
                  </a:lnTo>
                  <a:lnTo>
                    <a:pt x="3014955" y="380815"/>
                  </a:lnTo>
                  <a:lnTo>
                    <a:pt x="3004450" y="380815"/>
                  </a:lnTo>
                  <a:lnTo>
                    <a:pt x="2993945" y="380815"/>
                  </a:lnTo>
                  <a:lnTo>
                    <a:pt x="2983440" y="380815"/>
                  </a:lnTo>
                  <a:lnTo>
                    <a:pt x="2972935" y="380815"/>
                  </a:lnTo>
                  <a:lnTo>
                    <a:pt x="2962430" y="380815"/>
                  </a:lnTo>
                  <a:lnTo>
                    <a:pt x="2951925" y="380815"/>
                  </a:lnTo>
                  <a:lnTo>
                    <a:pt x="2941420" y="380815"/>
                  </a:lnTo>
                  <a:lnTo>
                    <a:pt x="2930915" y="380815"/>
                  </a:lnTo>
                  <a:lnTo>
                    <a:pt x="2920410" y="380815"/>
                  </a:lnTo>
                  <a:lnTo>
                    <a:pt x="2909905" y="380815"/>
                  </a:lnTo>
                  <a:lnTo>
                    <a:pt x="2899400" y="380815"/>
                  </a:lnTo>
                  <a:lnTo>
                    <a:pt x="2888895" y="380815"/>
                  </a:lnTo>
                  <a:lnTo>
                    <a:pt x="2878389" y="380815"/>
                  </a:lnTo>
                  <a:lnTo>
                    <a:pt x="2867884" y="380815"/>
                  </a:lnTo>
                  <a:lnTo>
                    <a:pt x="2857379" y="380815"/>
                  </a:lnTo>
                  <a:lnTo>
                    <a:pt x="2846874" y="380815"/>
                  </a:lnTo>
                  <a:lnTo>
                    <a:pt x="2836369" y="380815"/>
                  </a:lnTo>
                  <a:lnTo>
                    <a:pt x="2825864" y="380815"/>
                  </a:lnTo>
                  <a:lnTo>
                    <a:pt x="2815359" y="380815"/>
                  </a:lnTo>
                  <a:lnTo>
                    <a:pt x="2804854" y="380815"/>
                  </a:lnTo>
                  <a:lnTo>
                    <a:pt x="2794349" y="380815"/>
                  </a:lnTo>
                  <a:lnTo>
                    <a:pt x="2783844" y="380815"/>
                  </a:lnTo>
                  <a:lnTo>
                    <a:pt x="2773339" y="380815"/>
                  </a:lnTo>
                  <a:lnTo>
                    <a:pt x="2762834" y="380815"/>
                  </a:lnTo>
                  <a:lnTo>
                    <a:pt x="2752329" y="380815"/>
                  </a:lnTo>
                  <a:lnTo>
                    <a:pt x="2741824" y="380815"/>
                  </a:lnTo>
                  <a:lnTo>
                    <a:pt x="2731318" y="380815"/>
                  </a:lnTo>
                  <a:lnTo>
                    <a:pt x="2720813" y="380815"/>
                  </a:lnTo>
                  <a:lnTo>
                    <a:pt x="2710308" y="380815"/>
                  </a:lnTo>
                  <a:lnTo>
                    <a:pt x="2699803" y="380815"/>
                  </a:lnTo>
                  <a:lnTo>
                    <a:pt x="2689298" y="380815"/>
                  </a:lnTo>
                  <a:lnTo>
                    <a:pt x="2678793" y="380815"/>
                  </a:lnTo>
                  <a:lnTo>
                    <a:pt x="2668288" y="380815"/>
                  </a:lnTo>
                  <a:lnTo>
                    <a:pt x="2657783" y="380815"/>
                  </a:lnTo>
                  <a:lnTo>
                    <a:pt x="2647278" y="380815"/>
                  </a:lnTo>
                  <a:lnTo>
                    <a:pt x="2636773" y="380815"/>
                  </a:lnTo>
                  <a:lnTo>
                    <a:pt x="2626268" y="380815"/>
                  </a:lnTo>
                  <a:lnTo>
                    <a:pt x="2615763" y="380815"/>
                  </a:lnTo>
                  <a:lnTo>
                    <a:pt x="2605258" y="380815"/>
                  </a:lnTo>
                  <a:lnTo>
                    <a:pt x="2594752" y="380815"/>
                  </a:lnTo>
                  <a:lnTo>
                    <a:pt x="2584247" y="380815"/>
                  </a:lnTo>
                  <a:lnTo>
                    <a:pt x="2573742" y="380815"/>
                  </a:lnTo>
                  <a:lnTo>
                    <a:pt x="2563237" y="380815"/>
                  </a:lnTo>
                  <a:lnTo>
                    <a:pt x="2552732" y="380815"/>
                  </a:lnTo>
                  <a:lnTo>
                    <a:pt x="2542227" y="380815"/>
                  </a:lnTo>
                  <a:lnTo>
                    <a:pt x="2531722" y="380815"/>
                  </a:lnTo>
                  <a:lnTo>
                    <a:pt x="2521217" y="380815"/>
                  </a:lnTo>
                  <a:lnTo>
                    <a:pt x="2510712" y="380815"/>
                  </a:lnTo>
                  <a:lnTo>
                    <a:pt x="2500207" y="380815"/>
                  </a:lnTo>
                  <a:lnTo>
                    <a:pt x="2489702" y="380815"/>
                  </a:lnTo>
                  <a:lnTo>
                    <a:pt x="2479197" y="380815"/>
                  </a:lnTo>
                  <a:lnTo>
                    <a:pt x="2468692" y="380815"/>
                  </a:lnTo>
                  <a:lnTo>
                    <a:pt x="2458187" y="380815"/>
                  </a:lnTo>
                  <a:lnTo>
                    <a:pt x="2447681" y="380815"/>
                  </a:lnTo>
                  <a:lnTo>
                    <a:pt x="2437176" y="380815"/>
                  </a:lnTo>
                  <a:lnTo>
                    <a:pt x="2426671" y="380815"/>
                  </a:lnTo>
                  <a:lnTo>
                    <a:pt x="2416166" y="380815"/>
                  </a:lnTo>
                  <a:lnTo>
                    <a:pt x="2405661" y="380815"/>
                  </a:lnTo>
                  <a:lnTo>
                    <a:pt x="2395156" y="380815"/>
                  </a:lnTo>
                  <a:lnTo>
                    <a:pt x="2384651" y="380815"/>
                  </a:lnTo>
                  <a:lnTo>
                    <a:pt x="2374146" y="380815"/>
                  </a:lnTo>
                  <a:lnTo>
                    <a:pt x="2363641" y="380815"/>
                  </a:lnTo>
                  <a:lnTo>
                    <a:pt x="2353136" y="380815"/>
                  </a:lnTo>
                  <a:lnTo>
                    <a:pt x="2342631" y="380815"/>
                  </a:lnTo>
                  <a:lnTo>
                    <a:pt x="2332126" y="380815"/>
                  </a:lnTo>
                  <a:lnTo>
                    <a:pt x="2321621" y="380815"/>
                  </a:lnTo>
                  <a:lnTo>
                    <a:pt x="2311116" y="380815"/>
                  </a:lnTo>
                  <a:lnTo>
                    <a:pt x="2300610" y="380815"/>
                  </a:lnTo>
                  <a:lnTo>
                    <a:pt x="2290105" y="380815"/>
                  </a:lnTo>
                  <a:lnTo>
                    <a:pt x="2279600" y="380815"/>
                  </a:lnTo>
                  <a:lnTo>
                    <a:pt x="2269095" y="380815"/>
                  </a:lnTo>
                  <a:lnTo>
                    <a:pt x="2258590" y="380815"/>
                  </a:lnTo>
                  <a:lnTo>
                    <a:pt x="2248085" y="380815"/>
                  </a:lnTo>
                  <a:lnTo>
                    <a:pt x="2237580" y="380815"/>
                  </a:lnTo>
                  <a:lnTo>
                    <a:pt x="2227075" y="380815"/>
                  </a:lnTo>
                  <a:lnTo>
                    <a:pt x="2216570" y="380815"/>
                  </a:lnTo>
                  <a:lnTo>
                    <a:pt x="2206065" y="380815"/>
                  </a:lnTo>
                  <a:lnTo>
                    <a:pt x="2195560" y="380815"/>
                  </a:lnTo>
                  <a:lnTo>
                    <a:pt x="2185055" y="380815"/>
                  </a:lnTo>
                  <a:lnTo>
                    <a:pt x="2174550" y="380815"/>
                  </a:lnTo>
                  <a:lnTo>
                    <a:pt x="2164045" y="380815"/>
                  </a:lnTo>
                  <a:lnTo>
                    <a:pt x="2153539" y="380815"/>
                  </a:lnTo>
                  <a:lnTo>
                    <a:pt x="2143034" y="380815"/>
                  </a:lnTo>
                  <a:lnTo>
                    <a:pt x="2132529" y="380815"/>
                  </a:lnTo>
                  <a:lnTo>
                    <a:pt x="2122024" y="380815"/>
                  </a:lnTo>
                  <a:lnTo>
                    <a:pt x="2111519" y="380815"/>
                  </a:lnTo>
                  <a:lnTo>
                    <a:pt x="2101014" y="380815"/>
                  </a:lnTo>
                  <a:lnTo>
                    <a:pt x="2090509" y="380815"/>
                  </a:lnTo>
                  <a:lnTo>
                    <a:pt x="2080004" y="380815"/>
                  </a:lnTo>
                  <a:lnTo>
                    <a:pt x="2069499" y="380815"/>
                  </a:lnTo>
                  <a:lnTo>
                    <a:pt x="2058994" y="380815"/>
                  </a:lnTo>
                  <a:lnTo>
                    <a:pt x="2048489" y="380815"/>
                  </a:lnTo>
                  <a:lnTo>
                    <a:pt x="2037984" y="380815"/>
                  </a:lnTo>
                  <a:lnTo>
                    <a:pt x="2027479" y="380815"/>
                  </a:lnTo>
                  <a:lnTo>
                    <a:pt x="2016973" y="380815"/>
                  </a:lnTo>
                  <a:lnTo>
                    <a:pt x="2006468" y="380815"/>
                  </a:lnTo>
                  <a:lnTo>
                    <a:pt x="1995963" y="380815"/>
                  </a:lnTo>
                  <a:lnTo>
                    <a:pt x="1985458" y="380815"/>
                  </a:lnTo>
                  <a:lnTo>
                    <a:pt x="1974953" y="380815"/>
                  </a:lnTo>
                  <a:lnTo>
                    <a:pt x="1964448" y="380815"/>
                  </a:lnTo>
                  <a:lnTo>
                    <a:pt x="1953943" y="380815"/>
                  </a:lnTo>
                  <a:lnTo>
                    <a:pt x="1943438" y="380815"/>
                  </a:lnTo>
                  <a:lnTo>
                    <a:pt x="1932933" y="380815"/>
                  </a:lnTo>
                  <a:lnTo>
                    <a:pt x="1922428" y="380815"/>
                  </a:lnTo>
                  <a:lnTo>
                    <a:pt x="1911923" y="380815"/>
                  </a:lnTo>
                  <a:lnTo>
                    <a:pt x="1901418" y="380815"/>
                  </a:lnTo>
                  <a:lnTo>
                    <a:pt x="1890913" y="380815"/>
                  </a:lnTo>
                  <a:lnTo>
                    <a:pt x="1880408" y="380815"/>
                  </a:lnTo>
                  <a:lnTo>
                    <a:pt x="1869902" y="380815"/>
                  </a:lnTo>
                  <a:lnTo>
                    <a:pt x="1859397" y="380815"/>
                  </a:lnTo>
                  <a:lnTo>
                    <a:pt x="1848892" y="380815"/>
                  </a:lnTo>
                  <a:lnTo>
                    <a:pt x="1838387" y="380815"/>
                  </a:lnTo>
                  <a:lnTo>
                    <a:pt x="1827882" y="380815"/>
                  </a:lnTo>
                  <a:lnTo>
                    <a:pt x="1817377" y="380815"/>
                  </a:lnTo>
                  <a:lnTo>
                    <a:pt x="1806872" y="380815"/>
                  </a:lnTo>
                  <a:lnTo>
                    <a:pt x="1796367" y="380815"/>
                  </a:lnTo>
                  <a:lnTo>
                    <a:pt x="1785862" y="380815"/>
                  </a:lnTo>
                  <a:lnTo>
                    <a:pt x="1775357" y="380815"/>
                  </a:lnTo>
                  <a:lnTo>
                    <a:pt x="1764852" y="380815"/>
                  </a:lnTo>
                  <a:lnTo>
                    <a:pt x="1754347" y="380815"/>
                  </a:lnTo>
                  <a:lnTo>
                    <a:pt x="1743842" y="380815"/>
                  </a:lnTo>
                  <a:lnTo>
                    <a:pt x="1733337" y="380815"/>
                  </a:lnTo>
                  <a:lnTo>
                    <a:pt x="1722831" y="380815"/>
                  </a:lnTo>
                  <a:lnTo>
                    <a:pt x="1712326" y="380815"/>
                  </a:lnTo>
                  <a:lnTo>
                    <a:pt x="1701821" y="380815"/>
                  </a:lnTo>
                  <a:lnTo>
                    <a:pt x="1691316" y="380815"/>
                  </a:lnTo>
                  <a:lnTo>
                    <a:pt x="1680811" y="380815"/>
                  </a:lnTo>
                  <a:lnTo>
                    <a:pt x="1670306" y="380815"/>
                  </a:lnTo>
                  <a:lnTo>
                    <a:pt x="1659801" y="380815"/>
                  </a:lnTo>
                  <a:lnTo>
                    <a:pt x="1649296" y="380815"/>
                  </a:lnTo>
                  <a:lnTo>
                    <a:pt x="1638791" y="380815"/>
                  </a:lnTo>
                  <a:lnTo>
                    <a:pt x="1628286" y="380815"/>
                  </a:lnTo>
                  <a:lnTo>
                    <a:pt x="1617781" y="380815"/>
                  </a:lnTo>
                  <a:lnTo>
                    <a:pt x="1607276" y="380815"/>
                  </a:lnTo>
                  <a:lnTo>
                    <a:pt x="1596771" y="380815"/>
                  </a:lnTo>
                  <a:lnTo>
                    <a:pt x="1586266" y="380815"/>
                  </a:lnTo>
                  <a:lnTo>
                    <a:pt x="1575760" y="380815"/>
                  </a:lnTo>
                  <a:lnTo>
                    <a:pt x="1565255" y="380815"/>
                  </a:lnTo>
                  <a:lnTo>
                    <a:pt x="1554750" y="380815"/>
                  </a:lnTo>
                  <a:lnTo>
                    <a:pt x="1544245" y="380815"/>
                  </a:lnTo>
                  <a:lnTo>
                    <a:pt x="1533740" y="380815"/>
                  </a:lnTo>
                  <a:lnTo>
                    <a:pt x="1523235" y="380815"/>
                  </a:lnTo>
                  <a:lnTo>
                    <a:pt x="1512730" y="380815"/>
                  </a:lnTo>
                  <a:lnTo>
                    <a:pt x="1502225" y="380815"/>
                  </a:lnTo>
                  <a:lnTo>
                    <a:pt x="1491720" y="380815"/>
                  </a:lnTo>
                  <a:lnTo>
                    <a:pt x="1481215" y="380815"/>
                  </a:lnTo>
                  <a:lnTo>
                    <a:pt x="1470710" y="380815"/>
                  </a:lnTo>
                  <a:lnTo>
                    <a:pt x="1460205" y="380815"/>
                  </a:lnTo>
                  <a:lnTo>
                    <a:pt x="1449700" y="380815"/>
                  </a:lnTo>
                  <a:lnTo>
                    <a:pt x="1439194" y="380815"/>
                  </a:lnTo>
                  <a:lnTo>
                    <a:pt x="1428689" y="380815"/>
                  </a:lnTo>
                  <a:lnTo>
                    <a:pt x="1418184" y="380815"/>
                  </a:lnTo>
                  <a:lnTo>
                    <a:pt x="1407679" y="380815"/>
                  </a:lnTo>
                  <a:lnTo>
                    <a:pt x="1397174" y="380815"/>
                  </a:lnTo>
                  <a:lnTo>
                    <a:pt x="1386669" y="380815"/>
                  </a:lnTo>
                  <a:lnTo>
                    <a:pt x="1376164" y="380815"/>
                  </a:lnTo>
                  <a:lnTo>
                    <a:pt x="1365659" y="380815"/>
                  </a:lnTo>
                  <a:lnTo>
                    <a:pt x="1355154" y="380815"/>
                  </a:lnTo>
                  <a:lnTo>
                    <a:pt x="1344649" y="380815"/>
                  </a:lnTo>
                  <a:lnTo>
                    <a:pt x="1334144" y="380815"/>
                  </a:lnTo>
                  <a:lnTo>
                    <a:pt x="1323639" y="380815"/>
                  </a:lnTo>
                  <a:lnTo>
                    <a:pt x="1313134" y="380815"/>
                  </a:lnTo>
                  <a:lnTo>
                    <a:pt x="1302629" y="380815"/>
                  </a:lnTo>
                  <a:lnTo>
                    <a:pt x="1292123" y="380815"/>
                  </a:lnTo>
                  <a:lnTo>
                    <a:pt x="1281618" y="380815"/>
                  </a:lnTo>
                  <a:lnTo>
                    <a:pt x="1271113" y="380815"/>
                  </a:lnTo>
                  <a:lnTo>
                    <a:pt x="1260608" y="380815"/>
                  </a:lnTo>
                  <a:lnTo>
                    <a:pt x="1250103" y="380815"/>
                  </a:lnTo>
                  <a:lnTo>
                    <a:pt x="1239598" y="380815"/>
                  </a:lnTo>
                  <a:lnTo>
                    <a:pt x="1229093" y="380815"/>
                  </a:lnTo>
                  <a:lnTo>
                    <a:pt x="1218588" y="380815"/>
                  </a:lnTo>
                  <a:lnTo>
                    <a:pt x="1208083" y="380815"/>
                  </a:lnTo>
                  <a:lnTo>
                    <a:pt x="1197578" y="380815"/>
                  </a:lnTo>
                  <a:lnTo>
                    <a:pt x="1187073" y="380815"/>
                  </a:lnTo>
                  <a:lnTo>
                    <a:pt x="1176568" y="380815"/>
                  </a:lnTo>
                  <a:lnTo>
                    <a:pt x="1166063" y="380815"/>
                  </a:lnTo>
                  <a:lnTo>
                    <a:pt x="1155558" y="380815"/>
                  </a:lnTo>
                  <a:lnTo>
                    <a:pt x="1145052" y="380815"/>
                  </a:lnTo>
                  <a:lnTo>
                    <a:pt x="1134547" y="380815"/>
                  </a:lnTo>
                  <a:lnTo>
                    <a:pt x="1124042" y="380815"/>
                  </a:lnTo>
                  <a:lnTo>
                    <a:pt x="1113537" y="380815"/>
                  </a:lnTo>
                  <a:lnTo>
                    <a:pt x="1103032" y="380815"/>
                  </a:lnTo>
                  <a:lnTo>
                    <a:pt x="1092527" y="380815"/>
                  </a:lnTo>
                  <a:lnTo>
                    <a:pt x="1082022" y="380815"/>
                  </a:lnTo>
                  <a:lnTo>
                    <a:pt x="1071517" y="380815"/>
                  </a:lnTo>
                  <a:lnTo>
                    <a:pt x="1061012" y="380815"/>
                  </a:lnTo>
                  <a:lnTo>
                    <a:pt x="1050507" y="380815"/>
                  </a:lnTo>
                  <a:lnTo>
                    <a:pt x="1040002" y="380815"/>
                  </a:lnTo>
                  <a:lnTo>
                    <a:pt x="1029497" y="380815"/>
                  </a:lnTo>
                  <a:lnTo>
                    <a:pt x="1018992" y="380815"/>
                  </a:lnTo>
                  <a:lnTo>
                    <a:pt x="1008486" y="380815"/>
                  </a:lnTo>
                  <a:lnTo>
                    <a:pt x="997981" y="380815"/>
                  </a:lnTo>
                  <a:lnTo>
                    <a:pt x="987476" y="380815"/>
                  </a:lnTo>
                  <a:lnTo>
                    <a:pt x="976971" y="380815"/>
                  </a:lnTo>
                  <a:lnTo>
                    <a:pt x="966466" y="380815"/>
                  </a:lnTo>
                  <a:lnTo>
                    <a:pt x="955961" y="380815"/>
                  </a:lnTo>
                  <a:lnTo>
                    <a:pt x="945456" y="380815"/>
                  </a:lnTo>
                  <a:lnTo>
                    <a:pt x="934951" y="380815"/>
                  </a:lnTo>
                  <a:lnTo>
                    <a:pt x="924446" y="380815"/>
                  </a:lnTo>
                  <a:lnTo>
                    <a:pt x="913941" y="380815"/>
                  </a:lnTo>
                  <a:lnTo>
                    <a:pt x="903436" y="380815"/>
                  </a:lnTo>
                  <a:lnTo>
                    <a:pt x="892931" y="380815"/>
                  </a:lnTo>
                  <a:lnTo>
                    <a:pt x="882426" y="380815"/>
                  </a:lnTo>
                  <a:lnTo>
                    <a:pt x="871921" y="380815"/>
                  </a:lnTo>
                  <a:lnTo>
                    <a:pt x="861415" y="380815"/>
                  </a:lnTo>
                  <a:lnTo>
                    <a:pt x="850910" y="380815"/>
                  </a:lnTo>
                  <a:lnTo>
                    <a:pt x="840405" y="380815"/>
                  </a:lnTo>
                  <a:lnTo>
                    <a:pt x="829900" y="380815"/>
                  </a:lnTo>
                  <a:lnTo>
                    <a:pt x="819395" y="380815"/>
                  </a:lnTo>
                  <a:lnTo>
                    <a:pt x="808890" y="380815"/>
                  </a:lnTo>
                  <a:lnTo>
                    <a:pt x="798385" y="380815"/>
                  </a:lnTo>
                  <a:lnTo>
                    <a:pt x="787880" y="380815"/>
                  </a:lnTo>
                  <a:lnTo>
                    <a:pt x="777375" y="380815"/>
                  </a:lnTo>
                  <a:lnTo>
                    <a:pt x="766870" y="380815"/>
                  </a:lnTo>
                  <a:lnTo>
                    <a:pt x="756365" y="380815"/>
                  </a:lnTo>
                  <a:lnTo>
                    <a:pt x="745860" y="380815"/>
                  </a:lnTo>
                  <a:lnTo>
                    <a:pt x="735355" y="380815"/>
                  </a:lnTo>
                  <a:lnTo>
                    <a:pt x="724850" y="380815"/>
                  </a:lnTo>
                  <a:lnTo>
                    <a:pt x="714344" y="380815"/>
                  </a:lnTo>
                  <a:lnTo>
                    <a:pt x="703839" y="380815"/>
                  </a:lnTo>
                  <a:lnTo>
                    <a:pt x="693334" y="380815"/>
                  </a:lnTo>
                  <a:lnTo>
                    <a:pt x="682829" y="380815"/>
                  </a:lnTo>
                  <a:lnTo>
                    <a:pt x="672324" y="380815"/>
                  </a:lnTo>
                  <a:lnTo>
                    <a:pt x="661819" y="380815"/>
                  </a:lnTo>
                  <a:lnTo>
                    <a:pt x="651314" y="380815"/>
                  </a:lnTo>
                  <a:lnTo>
                    <a:pt x="640809" y="380815"/>
                  </a:lnTo>
                  <a:lnTo>
                    <a:pt x="630304" y="380815"/>
                  </a:lnTo>
                  <a:lnTo>
                    <a:pt x="619799" y="380815"/>
                  </a:lnTo>
                  <a:lnTo>
                    <a:pt x="609294" y="380815"/>
                  </a:lnTo>
                  <a:lnTo>
                    <a:pt x="598789" y="380815"/>
                  </a:lnTo>
                  <a:lnTo>
                    <a:pt x="588284" y="380815"/>
                  </a:lnTo>
                  <a:lnTo>
                    <a:pt x="577779" y="380815"/>
                  </a:lnTo>
                  <a:lnTo>
                    <a:pt x="567273" y="380815"/>
                  </a:lnTo>
                  <a:lnTo>
                    <a:pt x="556768" y="380815"/>
                  </a:lnTo>
                  <a:lnTo>
                    <a:pt x="546263" y="380815"/>
                  </a:lnTo>
                  <a:lnTo>
                    <a:pt x="535758" y="380815"/>
                  </a:lnTo>
                  <a:lnTo>
                    <a:pt x="525253" y="380815"/>
                  </a:lnTo>
                  <a:lnTo>
                    <a:pt x="514748" y="380815"/>
                  </a:lnTo>
                  <a:lnTo>
                    <a:pt x="504243" y="380815"/>
                  </a:lnTo>
                  <a:lnTo>
                    <a:pt x="493738" y="380815"/>
                  </a:lnTo>
                  <a:lnTo>
                    <a:pt x="483233" y="380815"/>
                  </a:lnTo>
                  <a:lnTo>
                    <a:pt x="472728" y="380815"/>
                  </a:lnTo>
                  <a:lnTo>
                    <a:pt x="462223" y="380815"/>
                  </a:lnTo>
                  <a:lnTo>
                    <a:pt x="451718" y="380815"/>
                  </a:lnTo>
                  <a:lnTo>
                    <a:pt x="441213" y="380815"/>
                  </a:lnTo>
                  <a:lnTo>
                    <a:pt x="430707" y="380815"/>
                  </a:lnTo>
                  <a:lnTo>
                    <a:pt x="420202" y="380815"/>
                  </a:lnTo>
                  <a:lnTo>
                    <a:pt x="409697" y="380815"/>
                  </a:lnTo>
                  <a:lnTo>
                    <a:pt x="399192" y="380815"/>
                  </a:lnTo>
                  <a:lnTo>
                    <a:pt x="388687" y="380815"/>
                  </a:lnTo>
                  <a:lnTo>
                    <a:pt x="378182" y="380815"/>
                  </a:lnTo>
                  <a:lnTo>
                    <a:pt x="367677" y="380815"/>
                  </a:lnTo>
                  <a:lnTo>
                    <a:pt x="357172" y="380815"/>
                  </a:lnTo>
                  <a:lnTo>
                    <a:pt x="346667" y="380815"/>
                  </a:lnTo>
                  <a:lnTo>
                    <a:pt x="336162" y="380815"/>
                  </a:lnTo>
                  <a:lnTo>
                    <a:pt x="325657" y="380815"/>
                  </a:lnTo>
                  <a:lnTo>
                    <a:pt x="315152" y="380815"/>
                  </a:lnTo>
                  <a:lnTo>
                    <a:pt x="304647" y="380815"/>
                  </a:lnTo>
                  <a:lnTo>
                    <a:pt x="294142" y="380815"/>
                  </a:lnTo>
                  <a:lnTo>
                    <a:pt x="283636" y="380815"/>
                  </a:lnTo>
                  <a:lnTo>
                    <a:pt x="273131" y="380815"/>
                  </a:lnTo>
                  <a:lnTo>
                    <a:pt x="262626" y="380815"/>
                  </a:lnTo>
                  <a:lnTo>
                    <a:pt x="252121" y="380815"/>
                  </a:lnTo>
                  <a:lnTo>
                    <a:pt x="241616" y="380815"/>
                  </a:lnTo>
                  <a:lnTo>
                    <a:pt x="231111" y="380815"/>
                  </a:lnTo>
                  <a:lnTo>
                    <a:pt x="220606" y="380815"/>
                  </a:lnTo>
                  <a:lnTo>
                    <a:pt x="210101" y="380815"/>
                  </a:lnTo>
                  <a:lnTo>
                    <a:pt x="199596" y="380815"/>
                  </a:lnTo>
                  <a:lnTo>
                    <a:pt x="189091" y="380815"/>
                  </a:lnTo>
                  <a:lnTo>
                    <a:pt x="178586" y="380815"/>
                  </a:lnTo>
                  <a:lnTo>
                    <a:pt x="168081" y="380815"/>
                  </a:lnTo>
                  <a:lnTo>
                    <a:pt x="157576" y="380815"/>
                  </a:lnTo>
                  <a:lnTo>
                    <a:pt x="147071" y="380815"/>
                  </a:lnTo>
                  <a:lnTo>
                    <a:pt x="136565" y="380815"/>
                  </a:lnTo>
                  <a:lnTo>
                    <a:pt x="126060" y="380815"/>
                  </a:lnTo>
                  <a:lnTo>
                    <a:pt x="115555" y="380815"/>
                  </a:lnTo>
                  <a:lnTo>
                    <a:pt x="105050" y="380815"/>
                  </a:lnTo>
                  <a:lnTo>
                    <a:pt x="94545" y="380815"/>
                  </a:lnTo>
                  <a:lnTo>
                    <a:pt x="84040" y="380815"/>
                  </a:lnTo>
                  <a:lnTo>
                    <a:pt x="73535" y="380815"/>
                  </a:lnTo>
                  <a:lnTo>
                    <a:pt x="63030" y="380815"/>
                  </a:lnTo>
                  <a:lnTo>
                    <a:pt x="52525" y="380815"/>
                  </a:lnTo>
                  <a:lnTo>
                    <a:pt x="42020" y="380815"/>
                  </a:lnTo>
                  <a:lnTo>
                    <a:pt x="31515" y="380815"/>
                  </a:lnTo>
                  <a:lnTo>
                    <a:pt x="21010" y="380815"/>
                  </a:lnTo>
                  <a:lnTo>
                    <a:pt x="10505" y="380815"/>
                  </a:lnTo>
                  <a:lnTo>
                    <a:pt x="0" y="380815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l86">
              <a:extLst>
                <a:ext uri="{FF2B5EF4-FFF2-40B4-BE49-F238E27FC236}">
                  <a16:creationId xmlns:a16="http://schemas.microsoft.com/office/drawing/2014/main" id="{D38D4A7D-2F61-DF4B-9580-CC492D4B34E6}"/>
                </a:ext>
              </a:extLst>
            </p:cNvPr>
            <p:cNvSpPr/>
            <p:nvPr/>
          </p:nvSpPr>
          <p:spPr>
            <a:xfrm>
              <a:off x="2092347" y="2302580"/>
              <a:ext cx="4569706" cy="375636"/>
            </a:xfrm>
            <a:custGeom>
              <a:avLst/>
              <a:gdLst/>
              <a:ahLst/>
              <a:cxnLst/>
              <a:rect l="0" t="0" r="0" b="0"/>
              <a:pathLst>
                <a:path w="4569706" h="375636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87">
              <a:extLst>
                <a:ext uri="{FF2B5EF4-FFF2-40B4-BE49-F238E27FC236}">
                  <a16:creationId xmlns:a16="http://schemas.microsoft.com/office/drawing/2014/main" id="{ECA54DB1-0EAA-674C-95EB-B8CE40FB1FA9}"/>
                </a:ext>
              </a:extLst>
            </p:cNvPr>
            <p:cNvSpPr/>
            <p:nvPr/>
          </p:nvSpPr>
          <p:spPr>
            <a:xfrm>
              <a:off x="378715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2" name="tx88">
              <a:extLst>
                <a:ext uri="{FF2B5EF4-FFF2-40B4-BE49-F238E27FC236}">
                  <a16:creationId xmlns:a16="http://schemas.microsoft.com/office/drawing/2014/main" id="{E17C2691-7598-0C4D-A135-E4C8306DA3ED}"/>
                </a:ext>
              </a:extLst>
            </p:cNvPr>
            <p:cNvSpPr/>
            <p:nvPr/>
          </p:nvSpPr>
          <p:spPr>
            <a:xfrm>
              <a:off x="31047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3" name="tx89">
              <a:extLst>
                <a:ext uri="{FF2B5EF4-FFF2-40B4-BE49-F238E27FC236}">
                  <a16:creationId xmlns:a16="http://schemas.microsoft.com/office/drawing/2014/main" id="{2BD89088-EFD8-9148-B40F-B8B93136EFE4}"/>
                </a:ext>
              </a:extLst>
            </p:cNvPr>
            <p:cNvSpPr/>
            <p:nvPr/>
          </p:nvSpPr>
          <p:spPr>
            <a:xfrm>
              <a:off x="325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4" name="tx90">
              <a:extLst>
                <a:ext uri="{FF2B5EF4-FFF2-40B4-BE49-F238E27FC236}">
                  <a16:creationId xmlns:a16="http://schemas.microsoft.com/office/drawing/2014/main" id="{2E516D3C-3359-F54A-B68F-C513E351F71B}"/>
                </a:ext>
              </a:extLst>
            </p:cNvPr>
            <p:cNvSpPr/>
            <p:nvPr/>
          </p:nvSpPr>
          <p:spPr>
            <a:xfrm>
              <a:off x="406512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5" name="tx91">
              <a:extLst>
                <a:ext uri="{FF2B5EF4-FFF2-40B4-BE49-F238E27FC236}">
                  <a16:creationId xmlns:a16="http://schemas.microsoft.com/office/drawing/2014/main" id="{AD7AAF2D-54CA-4B4A-87B6-D13C1B672840}"/>
                </a:ext>
              </a:extLst>
            </p:cNvPr>
            <p:cNvSpPr/>
            <p:nvPr/>
          </p:nvSpPr>
          <p:spPr>
            <a:xfrm>
              <a:off x="34254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6" name="tx92">
              <a:extLst>
                <a:ext uri="{FF2B5EF4-FFF2-40B4-BE49-F238E27FC236}">
                  <a16:creationId xmlns:a16="http://schemas.microsoft.com/office/drawing/2014/main" id="{635E8EC6-14A9-754A-AABE-23CF2771F638}"/>
                </a:ext>
              </a:extLst>
            </p:cNvPr>
            <p:cNvSpPr/>
            <p:nvPr/>
          </p:nvSpPr>
          <p:spPr>
            <a:xfrm>
              <a:off x="346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7" name="tx93">
              <a:extLst>
                <a:ext uri="{FF2B5EF4-FFF2-40B4-BE49-F238E27FC236}">
                  <a16:creationId xmlns:a16="http://schemas.microsoft.com/office/drawing/2014/main" id="{9C4A3C5B-2317-0F42-BE4B-27CC434CACF4}"/>
                </a:ext>
              </a:extLst>
            </p:cNvPr>
            <p:cNvSpPr/>
            <p:nvPr/>
          </p:nvSpPr>
          <p:spPr>
            <a:xfrm>
              <a:off x="403257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8" name="tx94">
              <a:extLst>
                <a:ext uri="{FF2B5EF4-FFF2-40B4-BE49-F238E27FC236}">
                  <a16:creationId xmlns:a16="http://schemas.microsoft.com/office/drawing/2014/main" id="{FAEBBE4C-3402-6841-B8D4-9695EFFEAEEA}"/>
                </a:ext>
              </a:extLst>
            </p:cNvPr>
            <p:cNvSpPr/>
            <p:nvPr/>
          </p:nvSpPr>
          <p:spPr>
            <a:xfrm>
              <a:off x="4168994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9" name="tx95">
              <a:extLst>
                <a:ext uri="{FF2B5EF4-FFF2-40B4-BE49-F238E27FC236}">
                  <a16:creationId xmlns:a16="http://schemas.microsoft.com/office/drawing/2014/main" id="{DAE1F2B8-FC4A-8F48-A339-8A9D486971A5}"/>
                </a:ext>
              </a:extLst>
            </p:cNvPr>
            <p:cNvSpPr/>
            <p:nvPr/>
          </p:nvSpPr>
          <p:spPr>
            <a:xfrm>
              <a:off x="612791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0" name="tx96">
              <a:extLst>
                <a:ext uri="{FF2B5EF4-FFF2-40B4-BE49-F238E27FC236}">
                  <a16:creationId xmlns:a16="http://schemas.microsoft.com/office/drawing/2014/main" id="{807D8AB1-47FB-9846-A916-04D233401BE1}"/>
                </a:ext>
              </a:extLst>
            </p:cNvPr>
            <p:cNvSpPr/>
            <p:nvPr/>
          </p:nvSpPr>
          <p:spPr>
            <a:xfrm>
              <a:off x="275640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1" name="tx97">
              <a:extLst>
                <a:ext uri="{FF2B5EF4-FFF2-40B4-BE49-F238E27FC236}">
                  <a16:creationId xmlns:a16="http://schemas.microsoft.com/office/drawing/2014/main" id="{8DD6729D-CEF0-C04F-A8FD-CF8FC8ECB6BD}"/>
                </a:ext>
              </a:extLst>
            </p:cNvPr>
            <p:cNvSpPr/>
            <p:nvPr/>
          </p:nvSpPr>
          <p:spPr>
            <a:xfrm>
              <a:off x="38887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2" name="tx98">
              <a:extLst>
                <a:ext uri="{FF2B5EF4-FFF2-40B4-BE49-F238E27FC236}">
                  <a16:creationId xmlns:a16="http://schemas.microsoft.com/office/drawing/2014/main" id="{BAF2DED4-EB88-8E45-B9F6-32DA0095521C}"/>
                </a:ext>
              </a:extLst>
            </p:cNvPr>
            <p:cNvSpPr/>
            <p:nvPr/>
          </p:nvSpPr>
          <p:spPr>
            <a:xfrm>
              <a:off x="34710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3" name="tx99">
              <a:extLst>
                <a:ext uri="{FF2B5EF4-FFF2-40B4-BE49-F238E27FC236}">
                  <a16:creationId xmlns:a16="http://schemas.microsoft.com/office/drawing/2014/main" id="{0E16C32D-B611-3244-B679-5D608B624D5F}"/>
                </a:ext>
              </a:extLst>
            </p:cNvPr>
            <p:cNvSpPr/>
            <p:nvPr/>
          </p:nvSpPr>
          <p:spPr>
            <a:xfrm>
              <a:off x="36480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4" name="tx100">
              <a:extLst>
                <a:ext uri="{FF2B5EF4-FFF2-40B4-BE49-F238E27FC236}">
                  <a16:creationId xmlns:a16="http://schemas.microsoft.com/office/drawing/2014/main" id="{B6735730-8824-5643-BB8A-9689BF8C9D13}"/>
                </a:ext>
              </a:extLst>
            </p:cNvPr>
            <p:cNvSpPr/>
            <p:nvPr/>
          </p:nvSpPr>
          <p:spPr>
            <a:xfrm>
              <a:off x="356614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5" name="tx101">
              <a:extLst>
                <a:ext uri="{FF2B5EF4-FFF2-40B4-BE49-F238E27FC236}">
                  <a16:creationId xmlns:a16="http://schemas.microsoft.com/office/drawing/2014/main" id="{4D4B9545-B196-0C42-85EB-234C69827B97}"/>
                </a:ext>
              </a:extLst>
            </p:cNvPr>
            <p:cNvSpPr/>
            <p:nvPr/>
          </p:nvSpPr>
          <p:spPr>
            <a:xfrm>
              <a:off x="451634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6" name="tx102">
              <a:extLst>
                <a:ext uri="{FF2B5EF4-FFF2-40B4-BE49-F238E27FC236}">
                  <a16:creationId xmlns:a16="http://schemas.microsoft.com/office/drawing/2014/main" id="{2377C6D7-6EA4-854E-A990-CCBDA6E4E927}"/>
                </a:ext>
              </a:extLst>
            </p:cNvPr>
            <p:cNvSpPr/>
            <p:nvPr/>
          </p:nvSpPr>
          <p:spPr>
            <a:xfrm>
              <a:off x="291105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7" name="tx103">
              <a:extLst>
                <a:ext uri="{FF2B5EF4-FFF2-40B4-BE49-F238E27FC236}">
                  <a16:creationId xmlns:a16="http://schemas.microsoft.com/office/drawing/2014/main" id="{0383074C-C5FE-944C-B55A-6B4394502CA5}"/>
                </a:ext>
              </a:extLst>
            </p:cNvPr>
            <p:cNvSpPr/>
            <p:nvPr/>
          </p:nvSpPr>
          <p:spPr>
            <a:xfrm>
              <a:off x="38311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8" name="tx104">
              <a:extLst>
                <a:ext uri="{FF2B5EF4-FFF2-40B4-BE49-F238E27FC236}">
                  <a16:creationId xmlns:a16="http://schemas.microsoft.com/office/drawing/2014/main" id="{FAD4A5F5-15A1-2348-AFDE-EBB0DEBDB42C}"/>
                </a:ext>
              </a:extLst>
            </p:cNvPr>
            <p:cNvSpPr/>
            <p:nvPr/>
          </p:nvSpPr>
          <p:spPr>
            <a:xfrm>
              <a:off x="516519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9" name="tx105">
              <a:extLst>
                <a:ext uri="{FF2B5EF4-FFF2-40B4-BE49-F238E27FC236}">
                  <a16:creationId xmlns:a16="http://schemas.microsoft.com/office/drawing/2014/main" id="{55A9691D-96B3-1348-BFBF-EDD0F1914C84}"/>
                </a:ext>
              </a:extLst>
            </p:cNvPr>
            <p:cNvSpPr/>
            <p:nvPr/>
          </p:nvSpPr>
          <p:spPr>
            <a:xfrm>
              <a:off x="353011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0" name="tx106">
              <a:extLst>
                <a:ext uri="{FF2B5EF4-FFF2-40B4-BE49-F238E27FC236}">
                  <a16:creationId xmlns:a16="http://schemas.microsoft.com/office/drawing/2014/main" id="{2A7A1A85-1C8D-3F42-BFBF-A43C32C25FAB}"/>
                </a:ext>
              </a:extLst>
            </p:cNvPr>
            <p:cNvSpPr/>
            <p:nvPr/>
          </p:nvSpPr>
          <p:spPr>
            <a:xfrm>
              <a:off x="403915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1" name="tx107">
              <a:extLst>
                <a:ext uri="{FF2B5EF4-FFF2-40B4-BE49-F238E27FC236}">
                  <a16:creationId xmlns:a16="http://schemas.microsoft.com/office/drawing/2014/main" id="{4286F76E-56A3-474B-AB08-E5457AE3DB21}"/>
                </a:ext>
              </a:extLst>
            </p:cNvPr>
            <p:cNvSpPr/>
            <p:nvPr/>
          </p:nvSpPr>
          <p:spPr>
            <a:xfrm>
              <a:off x="305591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2" name="tx108">
              <a:extLst>
                <a:ext uri="{FF2B5EF4-FFF2-40B4-BE49-F238E27FC236}">
                  <a16:creationId xmlns:a16="http://schemas.microsoft.com/office/drawing/2014/main" id="{F6FD315F-C52F-6441-B950-A706B15C45E9}"/>
                </a:ext>
              </a:extLst>
            </p:cNvPr>
            <p:cNvSpPr/>
            <p:nvPr/>
          </p:nvSpPr>
          <p:spPr>
            <a:xfrm>
              <a:off x="375234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3" name="tx109">
              <a:extLst>
                <a:ext uri="{FF2B5EF4-FFF2-40B4-BE49-F238E27FC236}">
                  <a16:creationId xmlns:a16="http://schemas.microsoft.com/office/drawing/2014/main" id="{A076D566-D0E3-084F-8482-2098A0E34E6B}"/>
                </a:ext>
              </a:extLst>
            </p:cNvPr>
            <p:cNvSpPr/>
            <p:nvPr/>
          </p:nvSpPr>
          <p:spPr>
            <a:xfrm>
              <a:off x="272935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4" name="tx110">
              <a:extLst>
                <a:ext uri="{FF2B5EF4-FFF2-40B4-BE49-F238E27FC236}">
                  <a16:creationId xmlns:a16="http://schemas.microsoft.com/office/drawing/2014/main" id="{0BE78507-5A73-C349-AC2C-611E28904387}"/>
                </a:ext>
              </a:extLst>
            </p:cNvPr>
            <p:cNvSpPr/>
            <p:nvPr/>
          </p:nvSpPr>
          <p:spPr>
            <a:xfrm>
              <a:off x="295691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5" name="tx111">
              <a:extLst>
                <a:ext uri="{FF2B5EF4-FFF2-40B4-BE49-F238E27FC236}">
                  <a16:creationId xmlns:a16="http://schemas.microsoft.com/office/drawing/2014/main" id="{53C910C9-A894-5D4F-8BB3-6E7C70A6EA22}"/>
                </a:ext>
              </a:extLst>
            </p:cNvPr>
            <p:cNvSpPr/>
            <p:nvPr/>
          </p:nvSpPr>
          <p:spPr>
            <a:xfrm>
              <a:off x="453797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6" name="tx112">
              <a:extLst>
                <a:ext uri="{FF2B5EF4-FFF2-40B4-BE49-F238E27FC236}">
                  <a16:creationId xmlns:a16="http://schemas.microsoft.com/office/drawing/2014/main" id="{7D1ED642-7B96-454B-B971-2B45897B8C2D}"/>
                </a:ext>
              </a:extLst>
            </p:cNvPr>
            <p:cNvSpPr/>
            <p:nvPr/>
          </p:nvSpPr>
          <p:spPr>
            <a:xfrm>
              <a:off x="35995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7" name="tx113">
              <a:extLst>
                <a:ext uri="{FF2B5EF4-FFF2-40B4-BE49-F238E27FC236}">
                  <a16:creationId xmlns:a16="http://schemas.microsoft.com/office/drawing/2014/main" id="{9EE41104-717B-0347-97DE-063AD602235C}"/>
                </a:ext>
              </a:extLst>
            </p:cNvPr>
            <p:cNvSpPr/>
            <p:nvPr/>
          </p:nvSpPr>
          <p:spPr>
            <a:xfrm>
              <a:off x="27242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8" name="tx114">
              <a:extLst>
                <a:ext uri="{FF2B5EF4-FFF2-40B4-BE49-F238E27FC236}">
                  <a16:creationId xmlns:a16="http://schemas.microsoft.com/office/drawing/2014/main" id="{259A57E0-E2CD-5B4D-8B27-F9E9662DAC15}"/>
                </a:ext>
              </a:extLst>
            </p:cNvPr>
            <p:cNvSpPr/>
            <p:nvPr/>
          </p:nvSpPr>
          <p:spPr>
            <a:xfrm>
              <a:off x="316788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9" name="tx115">
              <a:extLst>
                <a:ext uri="{FF2B5EF4-FFF2-40B4-BE49-F238E27FC236}">
                  <a16:creationId xmlns:a16="http://schemas.microsoft.com/office/drawing/2014/main" id="{F6D1FB8E-C5E2-F84D-8103-1318CF18E5F2}"/>
                </a:ext>
              </a:extLst>
            </p:cNvPr>
            <p:cNvSpPr/>
            <p:nvPr/>
          </p:nvSpPr>
          <p:spPr>
            <a:xfrm>
              <a:off x="372710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0" name="tx116">
              <a:extLst>
                <a:ext uri="{FF2B5EF4-FFF2-40B4-BE49-F238E27FC236}">
                  <a16:creationId xmlns:a16="http://schemas.microsoft.com/office/drawing/2014/main" id="{D58198BD-03D8-6A4D-85D1-13BF20DEA1EC}"/>
                </a:ext>
              </a:extLst>
            </p:cNvPr>
            <p:cNvSpPr/>
            <p:nvPr/>
          </p:nvSpPr>
          <p:spPr>
            <a:xfrm>
              <a:off x="333043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1" name="pg117">
              <a:extLst>
                <a:ext uri="{FF2B5EF4-FFF2-40B4-BE49-F238E27FC236}">
                  <a16:creationId xmlns:a16="http://schemas.microsoft.com/office/drawing/2014/main" id="{CE8B5ADE-DA43-0146-BF2B-F1E779111502}"/>
                </a:ext>
              </a:extLst>
            </p:cNvPr>
            <p:cNvSpPr/>
            <p:nvPr/>
          </p:nvSpPr>
          <p:spPr>
            <a:xfrm>
              <a:off x="2144872" y="2851047"/>
              <a:ext cx="3834351" cy="359689"/>
            </a:xfrm>
            <a:custGeom>
              <a:avLst/>
              <a:gdLst/>
              <a:ahLst/>
              <a:cxnLst/>
              <a:rect l="0" t="0" r="0" b="0"/>
              <a:pathLst>
                <a:path w="3834351" h="359689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  <a:lnTo>
                    <a:pt x="3834351" y="359689"/>
                  </a:lnTo>
                  <a:lnTo>
                    <a:pt x="3823846" y="359689"/>
                  </a:lnTo>
                  <a:lnTo>
                    <a:pt x="3813341" y="359689"/>
                  </a:lnTo>
                  <a:lnTo>
                    <a:pt x="3802836" y="359689"/>
                  </a:lnTo>
                  <a:lnTo>
                    <a:pt x="3792331" y="359689"/>
                  </a:lnTo>
                  <a:lnTo>
                    <a:pt x="3781826" y="359689"/>
                  </a:lnTo>
                  <a:lnTo>
                    <a:pt x="3771321" y="359689"/>
                  </a:lnTo>
                  <a:lnTo>
                    <a:pt x="3760816" y="359689"/>
                  </a:lnTo>
                  <a:lnTo>
                    <a:pt x="3750311" y="359689"/>
                  </a:lnTo>
                  <a:lnTo>
                    <a:pt x="3739805" y="359689"/>
                  </a:lnTo>
                  <a:lnTo>
                    <a:pt x="3729300" y="359689"/>
                  </a:lnTo>
                  <a:lnTo>
                    <a:pt x="3718795" y="359689"/>
                  </a:lnTo>
                  <a:lnTo>
                    <a:pt x="3708290" y="359689"/>
                  </a:lnTo>
                  <a:lnTo>
                    <a:pt x="3697785" y="359689"/>
                  </a:lnTo>
                  <a:lnTo>
                    <a:pt x="3687280" y="359689"/>
                  </a:lnTo>
                  <a:lnTo>
                    <a:pt x="3676775" y="359689"/>
                  </a:lnTo>
                  <a:lnTo>
                    <a:pt x="3666270" y="359689"/>
                  </a:lnTo>
                  <a:lnTo>
                    <a:pt x="3655765" y="359689"/>
                  </a:lnTo>
                  <a:lnTo>
                    <a:pt x="3645260" y="359689"/>
                  </a:lnTo>
                  <a:lnTo>
                    <a:pt x="3634755" y="359689"/>
                  </a:lnTo>
                  <a:lnTo>
                    <a:pt x="3624250" y="359689"/>
                  </a:lnTo>
                  <a:lnTo>
                    <a:pt x="3613745" y="359689"/>
                  </a:lnTo>
                  <a:lnTo>
                    <a:pt x="3603239" y="359689"/>
                  </a:lnTo>
                  <a:lnTo>
                    <a:pt x="3592734" y="359689"/>
                  </a:lnTo>
                  <a:lnTo>
                    <a:pt x="3582229" y="359689"/>
                  </a:lnTo>
                  <a:lnTo>
                    <a:pt x="3571724" y="359689"/>
                  </a:lnTo>
                  <a:lnTo>
                    <a:pt x="3561219" y="359689"/>
                  </a:lnTo>
                  <a:lnTo>
                    <a:pt x="3550714" y="359689"/>
                  </a:lnTo>
                  <a:lnTo>
                    <a:pt x="3540209" y="359689"/>
                  </a:lnTo>
                  <a:lnTo>
                    <a:pt x="3529704" y="359689"/>
                  </a:lnTo>
                  <a:lnTo>
                    <a:pt x="3519199" y="359689"/>
                  </a:lnTo>
                  <a:lnTo>
                    <a:pt x="3508694" y="359689"/>
                  </a:lnTo>
                  <a:lnTo>
                    <a:pt x="3498189" y="359689"/>
                  </a:lnTo>
                  <a:lnTo>
                    <a:pt x="3487684" y="359689"/>
                  </a:lnTo>
                  <a:lnTo>
                    <a:pt x="3477179" y="359689"/>
                  </a:lnTo>
                  <a:lnTo>
                    <a:pt x="3466674" y="359689"/>
                  </a:lnTo>
                  <a:lnTo>
                    <a:pt x="3456168" y="359689"/>
                  </a:lnTo>
                  <a:lnTo>
                    <a:pt x="3445663" y="359689"/>
                  </a:lnTo>
                  <a:lnTo>
                    <a:pt x="3435158" y="359689"/>
                  </a:lnTo>
                  <a:lnTo>
                    <a:pt x="3424653" y="359689"/>
                  </a:lnTo>
                  <a:lnTo>
                    <a:pt x="3414148" y="359689"/>
                  </a:lnTo>
                  <a:lnTo>
                    <a:pt x="3403643" y="359689"/>
                  </a:lnTo>
                  <a:lnTo>
                    <a:pt x="3393138" y="359689"/>
                  </a:lnTo>
                  <a:lnTo>
                    <a:pt x="3382633" y="359689"/>
                  </a:lnTo>
                  <a:lnTo>
                    <a:pt x="3372128" y="359689"/>
                  </a:lnTo>
                  <a:lnTo>
                    <a:pt x="3361623" y="359689"/>
                  </a:lnTo>
                  <a:lnTo>
                    <a:pt x="3351118" y="359689"/>
                  </a:lnTo>
                  <a:lnTo>
                    <a:pt x="3340613" y="359689"/>
                  </a:lnTo>
                  <a:lnTo>
                    <a:pt x="3330108" y="359689"/>
                  </a:lnTo>
                  <a:lnTo>
                    <a:pt x="3319603" y="359689"/>
                  </a:lnTo>
                  <a:lnTo>
                    <a:pt x="3309097" y="359689"/>
                  </a:lnTo>
                  <a:lnTo>
                    <a:pt x="3298592" y="359689"/>
                  </a:lnTo>
                  <a:lnTo>
                    <a:pt x="3288087" y="359689"/>
                  </a:lnTo>
                  <a:lnTo>
                    <a:pt x="3277582" y="359689"/>
                  </a:lnTo>
                  <a:lnTo>
                    <a:pt x="3267077" y="359689"/>
                  </a:lnTo>
                  <a:lnTo>
                    <a:pt x="3256572" y="359689"/>
                  </a:lnTo>
                  <a:lnTo>
                    <a:pt x="3246067" y="359689"/>
                  </a:lnTo>
                  <a:lnTo>
                    <a:pt x="3235562" y="359689"/>
                  </a:lnTo>
                  <a:lnTo>
                    <a:pt x="3225057" y="359689"/>
                  </a:lnTo>
                  <a:lnTo>
                    <a:pt x="3214552" y="359689"/>
                  </a:lnTo>
                  <a:lnTo>
                    <a:pt x="3204047" y="359689"/>
                  </a:lnTo>
                  <a:lnTo>
                    <a:pt x="3193542" y="359689"/>
                  </a:lnTo>
                  <a:lnTo>
                    <a:pt x="3183037" y="359689"/>
                  </a:lnTo>
                  <a:lnTo>
                    <a:pt x="3172532" y="359689"/>
                  </a:lnTo>
                  <a:lnTo>
                    <a:pt x="3162026" y="359689"/>
                  </a:lnTo>
                  <a:lnTo>
                    <a:pt x="3151521" y="359689"/>
                  </a:lnTo>
                  <a:lnTo>
                    <a:pt x="3141016" y="359689"/>
                  </a:lnTo>
                  <a:lnTo>
                    <a:pt x="3130511" y="359689"/>
                  </a:lnTo>
                  <a:lnTo>
                    <a:pt x="3120006" y="359689"/>
                  </a:lnTo>
                  <a:lnTo>
                    <a:pt x="3109501" y="359689"/>
                  </a:lnTo>
                  <a:lnTo>
                    <a:pt x="3098996" y="359689"/>
                  </a:lnTo>
                  <a:lnTo>
                    <a:pt x="3088491" y="359689"/>
                  </a:lnTo>
                  <a:lnTo>
                    <a:pt x="3077986" y="359689"/>
                  </a:lnTo>
                  <a:lnTo>
                    <a:pt x="3067481" y="359689"/>
                  </a:lnTo>
                  <a:lnTo>
                    <a:pt x="3056976" y="359689"/>
                  </a:lnTo>
                  <a:lnTo>
                    <a:pt x="3046471" y="359689"/>
                  </a:lnTo>
                  <a:lnTo>
                    <a:pt x="3035966" y="359689"/>
                  </a:lnTo>
                  <a:lnTo>
                    <a:pt x="3025460" y="359689"/>
                  </a:lnTo>
                  <a:lnTo>
                    <a:pt x="3014955" y="359689"/>
                  </a:lnTo>
                  <a:lnTo>
                    <a:pt x="3004450" y="359689"/>
                  </a:lnTo>
                  <a:lnTo>
                    <a:pt x="2993945" y="359689"/>
                  </a:lnTo>
                  <a:lnTo>
                    <a:pt x="2983440" y="359689"/>
                  </a:lnTo>
                  <a:lnTo>
                    <a:pt x="2972935" y="359689"/>
                  </a:lnTo>
                  <a:lnTo>
                    <a:pt x="2962430" y="359689"/>
                  </a:lnTo>
                  <a:lnTo>
                    <a:pt x="2951925" y="359689"/>
                  </a:lnTo>
                  <a:lnTo>
                    <a:pt x="2941420" y="359689"/>
                  </a:lnTo>
                  <a:lnTo>
                    <a:pt x="2930915" y="359689"/>
                  </a:lnTo>
                  <a:lnTo>
                    <a:pt x="2920410" y="359689"/>
                  </a:lnTo>
                  <a:lnTo>
                    <a:pt x="2909905" y="359689"/>
                  </a:lnTo>
                  <a:lnTo>
                    <a:pt x="2899400" y="359689"/>
                  </a:lnTo>
                  <a:lnTo>
                    <a:pt x="2888895" y="359689"/>
                  </a:lnTo>
                  <a:lnTo>
                    <a:pt x="2878389" y="359689"/>
                  </a:lnTo>
                  <a:lnTo>
                    <a:pt x="2867884" y="359689"/>
                  </a:lnTo>
                  <a:lnTo>
                    <a:pt x="2857379" y="359689"/>
                  </a:lnTo>
                  <a:lnTo>
                    <a:pt x="2846874" y="359689"/>
                  </a:lnTo>
                  <a:lnTo>
                    <a:pt x="2836369" y="359689"/>
                  </a:lnTo>
                  <a:lnTo>
                    <a:pt x="2825864" y="359689"/>
                  </a:lnTo>
                  <a:lnTo>
                    <a:pt x="2815359" y="359689"/>
                  </a:lnTo>
                  <a:lnTo>
                    <a:pt x="2804854" y="359689"/>
                  </a:lnTo>
                  <a:lnTo>
                    <a:pt x="2794349" y="359689"/>
                  </a:lnTo>
                  <a:lnTo>
                    <a:pt x="2783844" y="359689"/>
                  </a:lnTo>
                  <a:lnTo>
                    <a:pt x="2773339" y="359689"/>
                  </a:lnTo>
                  <a:lnTo>
                    <a:pt x="2762834" y="359689"/>
                  </a:lnTo>
                  <a:lnTo>
                    <a:pt x="2752329" y="359689"/>
                  </a:lnTo>
                  <a:lnTo>
                    <a:pt x="2741824" y="359689"/>
                  </a:lnTo>
                  <a:lnTo>
                    <a:pt x="2731318" y="359689"/>
                  </a:lnTo>
                  <a:lnTo>
                    <a:pt x="2720813" y="359689"/>
                  </a:lnTo>
                  <a:lnTo>
                    <a:pt x="2710308" y="359689"/>
                  </a:lnTo>
                  <a:lnTo>
                    <a:pt x="2699803" y="359689"/>
                  </a:lnTo>
                  <a:lnTo>
                    <a:pt x="2689298" y="359689"/>
                  </a:lnTo>
                  <a:lnTo>
                    <a:pt x="2678793" y="359689"/>
                  </a:lnTo>
                  <a:lnTo>
                    <a:pt x="2668288" y="359689"/>
                  </a:lnTo>
                  <a:lnTo>
                    <a:pt x="2657783" y="359689"/>
                  </a:lnTo>
                  <a:lnTo>
                    <a:pt x="2647278" y="359689"/>
                  </a:lnTo>
                  <a:lnTo>
                    <a:pt x="2636773" y="359689"/>
                  </a:lnTo>
                  <a:lnTo>
                    <a:pt x="2626268" y="359689"/>
                  </a:lnTo>
                  <a:lnTo>
                    <a:pt x="2615763" y="359689"/>
                  </a:lnTo>
                  <a:lnTo>
                    <a:pt x="2605258" y="359689"/>
                  </a:lnTo>
                  <a:lnTo>
                    <a:pt x="2594752" y="359689"/>
                  </a:lnTo>
                  <a:lnTo>
                    <a:pt x="2584247" y="359689"/>
                  </a:lnTo>
                  <a:lnTo>
                    <a:pt x="2573742" y="359689"/>
                  </a:lnTo>
                  <a:lnTo>
                    <a:pt x="2563237" y="359689"/>
                  </a:lnTo>
                  <a:lnTo>
                    <a:pt x="2552732" y="359689"/>
                  </a:lnTo>
                  <a:lnTo>
                    <a:pt x="2542227" y="359689"/>
                  </a:lnTo>
                  <a:lnTo>
                    <a:pt x="2531722" y="359689"/>
                  </a:lnTo>
                  <a:lnTo>
                    <a:pt x="2521217" y="359689"/>
                  </a:lnTo>
                  <a:lnTo>
                    <a:pt x="2510712" y="359689"/>
                  </a:lnTo>
                  <a:lnTo>
                    <a:pt x="2500207" y="359689"/>
                  </a:lnTo>
                  <a:lnTo>
                    <a:pt x="2489702" y="359689"/>
                  </a:lnTo>
                  <a:lnTo>
                    <a:pt x="2479197" y="359689"/>
                  </a:lnTo>
                  <a:lnTo>
                    <a:pt x="2468692" y="359689"/>
                  </a:lnTo>
                  <a:lnTo>
                    <a:pt x="2458187" y="359689"/>
                  </a:lnTo>
                  <a:lnTo>
                    <a:pt x="2447681" y="359689"/>
                  </a:lnTo>
                  <a:lnTo>
                    <a:pt x="2437176" y="359689"/>
                  </a:lnTo>
                  <a:lnTo>
                    <a:pt x="2426671" y="359689"/>
                  </a:lnTo>
                  <a:lnTo>
                    <a:pt x="2416166" y="359689"/>
                  </a:lnTo>
                  <a:lnTo>
                    <a:pt x="2405661" y="359689"/>
                  </a:lnTo>
                  <a:lnTo>
                    <a:pt x="2395156" y="359689"/>
                  </a:lnTo>
                  <a:lnTo>
                    <a:pt x="2384651" y="359689"/>
                  </a:lnTo>
                  <a:lnTo>
                    <a:pt x="2374146" y="359689"/>
                  </a:lnTo>
                  <a:lnTo>
                    <a:pt x="2363641" y="359689"/>
                  </a:lnTo>
                  <a:lnTo>
                    <a:pt x="2353136" y="359689"/>
                  </a:lnTo>
                  <a:lnTo>
                    <a:pt x="2342631" y="359689"/>
                  </a:lnTo>
                  <a:lnTo>
                    <a:pt x="2332126" y="359689"/>
                  </a:lnTo>
                  <a:lnTo>
                    <a:pt x="2321621" y="359689"/>
                  </a:lnTo>
                  <a:lnTo>
                    <a:pt x="2311116" y="359689"/>
                  </a:lnTo>
                  <a:lnTo>
                    <a:pt x="2300610" y="359689"/>
                  </a:lnTo>
                  <a:lnTo>
                    <a:pt x="2290105" y="359689"/>
                  </a:lnTo>
                  <a:lnTo>
                    <a:pt x="2279600" y="359689"/>
                  </a:lnTo>
                  <a:lnTo>
                    <a:pt x="2269095" y="359689"/>
                  </a:lnTo>
                  <a:lnTo>
                    <a:pt x="2258590" y="359689"/>
                  </a:lnTo>
                  <a:lnTo>
                    <a:pt x="2248085" y="359689"/>
                  </a:lnTo>
                  <a:lnTo>
                    <a:pt x="2237580" y="359689"/>
                  </a:lnTo>
                  <a:lnTo>
                    <a:pt x="2227075" y="359689"/>
                  </a:lnTo>
                  <a:lnTo>
                    <a:pt x="2216570" y="359689"/>
                  </a:lnTo>
                  <a:lnTo>
                    <a:pt x="2206065" y="359689"/>
                  </a:lnTo>
                  <a:lnTo>
                    <a:pt x="2195560" y="359689"/>
                  </a:lnTo>
                  <a:lnTo>
                    <a:pt x="2185055" y="359689"/>
                  </a:lnTo>
                  <a:lnTo>
                    <a:pt x="2174550" y="359689"/>
                  </a:lnTo>
                  <a:lnTo>
                    <a:pt x="2164045" y="359689"/>
                  </a:lnTo>
                  <a:lnTo>
                    <a:pt x="2153539" y="359689"/>
                  </a:lnTo>
                  <a:lnTo>
                    <a:pt x="2143034" y="359689"/>
                  </a:lnTo>
                  <a:lnTo>
                    <a:pt x="2132529" y="359689"/>
                  </a:lnTo>
                  <a:lnTo>
                    <a:pt x="2122024" y="359689"/>
                  </a:lnTo>
                  <a:lnTo>
                    <a:pt x="2111519" y="359689"/>
                  </a:lnTo>
                  <a:lnTo>
                    <a:pt x="2101014" y="359689"/>
                  </a:lnTo>
                  <a:lnTo>
                    <a:pt x="2090509" y="359689"/>
                  </a:lnTo>
                  <a:lnTo>
                    <a:pt x="2080004" y="359689"/>
                  </a:lnTo>
                  <a:lnTo>
                    <a:pt x="2069499" y="359689"/>
                  </a:lnTo>
                  <a:lnTo>
                    <a:pt x="2058994" y="359689"/>
                  </a:lnTo>
                  <a:lnTo>
                    <a:pt x="2048489" y="359689"/>
                  </a:lnTo>
                  <a:lnTo>
                    <a:pt x="2037984" y="359689"/>
                  </a:lnTo>
                  <a:lnTo>
                    <a:pt x="2027479" y="359689"/>
                  </a:lnTo>
                  <a:lnTo>
                    <a:pt x="2016973" y="359689"/>
                  </a:lnTo>
                  <a:lnTo>
                    <a:pt x="2006468" y="359689"/>
                  </a:lnTo>
                  <a:lnTo>
                    <a:pt x="1995963" y="359689"/>
                  </a:lnTo>
                  <a:lnTo>
                    <a:pt x="1985458" y="359689"/>
                  </a:lnTo>
                  <a:lnTo>
                    <a:pt x="1974953" y="359689"/>
                  </a:lnTo>
                  <a:lnTo>
                    <a:pt x="1964448" y="359689"/>
                  </a:lnTo>
                  <a:lnTo>
                    <a:pt x="1953943" y="359689"/>
                  </a:lnTo>
                  <a:lnTo>
                    <a:pt x="1943438" y="359689"/>
                  </a:lnTo>
                  <a:lnTo>
                    <a:pt x="1932933" y="359689"/>
                  </a:lnTo>
                  <a:lnTo>
                    <a:pt x="1922428" y="359689"/>
                  </a:lnTo>
                  <a:lnTo>
                    <a:pt x="1911923" y="359689"/>
                  </a:lnTo>
                  <a:lnTo>
                    <a:pt x="1901418" y="359689"/>
                  </a:lnTo>
                  <a:lnTo>
                    <a:pt x="1890913" y="359689"/>
                  </a:lnTo>
                  <a:lnTo>
                    <a:pt x="1880408" y="359689"/>
                  </a:lnTo>
                  <a:lnTo>
                    <a:pt x="1869902" y="359689"/>
                  </a:lnTo>
                  <a:lnTo>
                    <a:pt x="1859397" y="359689"/>
                  </a:lnTo>
                  <a:lnTo>
                    <a:pt x="1848892" y="359689"/>
                  </a:lnTo>
                  <a:lnTo>
                    <a:pt x="1838387" y="359689"/>
                  </a:lnTo>
                  <a:lnTo>
                    <a:pt x="1827882" y="359689"/>
                  </a:lnTo>
                  <a:lnTo>
                    <a:pt x="1817377" y="359689"/>
                  </a:lnTo>
                  <a:lnTo>
                    <a:pt x="1806872" y="359689"/>
                  </a:lnTo>
                  <a:lnTo>
                    <a:pt x="1796367" y="359689"/>
                  </a:lnTo>
                  <a:lnTo>
                    <a:pt x="1785862" y="359689"/>
                  </a:lnTo>
                  <a:lnTo>
                    <a:pt x="1775357" y="359689"/>
                  </a:lnTo>
                  <a:lnTo>
                    <a:pt x="1764852" y="359689"/>
                  </a:lnTo>
                  <a:lnTo>
                    <a:pt x="1754347" y="359689"/>
                  </a:lnTo>
                  <a:lnTo>
                    <a:pt x="1743842" y="359689"/>
                  </a:lnTo>
                  <a:lnTo>
                    <a:pt x="1733337" y="359689"/>
                  </a:lnTo>
                  <a:lnTo>
                    <a:pt x="1722831" y="359689"/>
                  </a:lnTo>
                  <a:lnTo>
                    <a:pt x="1712326" y="359689"/>
                  </a:lnTo>
                  <a:lnTo>
                    <a:pt x="1701821" y="359689"/>
                  </a:lnTo>
                  <a:lnTo>
                    <a:pt x="1691316" y="359689"/>
                  </a:lnTo>
                  <a:lnTo>
                    <a:pt x="1680811" y="359689"/>
                  </a:lnTo>
                  <a:lnTo>
                    <a:pt x="1670306" y="359689"/>
                  </a:lnTo>
                  <a:lnTo>
                    <a:pt x="1659801" y="359689"/>
                  </a:lnTo>
                  <a:lnTo>
                    <a:pt x="1649296" y="359689"/>
                  </a:lnTo>
                  <a:lnTo>
                    <a:pt x="1638791" y="359689"/>
                  </a:lnTo>
                  <a:lnTo>
                    <a:pt x="1628286" y="359689"/>
                  </a:lnTo>
                  <a:lnTo>
                    <a:pt x="1617781" y="359689"/>
                  </a:lnTo>
                  <a:lnTo>
                    <a:pt x="1607276" y="359689"/>
                  </a:lnTo>
                  <a:lnTo>
                    <a:pt x="1596771" y="359689"/>
                  </a:lnTo>
                  <a:lnTo>
                    <a:pt x="1586266" y="359689"/>
                  </a:lnTo>
                  <a:lnTo>
                    <a:pt x="1575760" y="359689"/>
                  </a:lnTo>
                  <a:lnTo>
                    <a:pt x="1565255" y="359689"/>
                  </a:lnTo>
                  <a:lnTo>
                    <a:pt x="1554750" y="359689"/>
                  </a:lnTo>
                  <a:lnTo>
                    <a:pt x="1544245" y="359689"/>
                  </a:lnTo>
                  <a:lnTo>
                    <a:pt x="1533740" y="359689"/>
                  </a:lnTo>
                  <a:lnTo>
                    <a:pt x="1523235" y="359689"/>
                  </a:lnTo>
                  <a:lnTo>
                    <a:pt x="1512730" y="359689"/>
                  </a:lnTo>
                  <a:lnTo>
                    <a:pt x="1502225" y="359689"/>
                  </a:lnTo>
                  <a:lnTo>
                    <a:pt x="1491720" y="359689"/>
                  </a:lnTo>
                  <a:lnTo>
                    <a:pt x="1481215" y="359689"/>
                  </a:lnTo>
                  <a:lnTo>
                    <a:pt x="1470710" y="359689"/>
                  </a:lnTo>
                  <a:lnTo>
                    <a:pt x="1460205" y="359689"/>
                  </a:lnTo>
                  <a:lnTo>
                    <a:pt x="1449700" y="359689"/>
                  </a:lnTo>
                  <a:lnTo>
                    <a:pt x="1439194" y="359689"/>
                  </a:lnTo>
                  <a:lnTo>
                    <a:pt x="1428689" y="359689"/>
                  </a:lnTo>
                  <a:lnTo>
                    <a:pt x="1418184" y="359689"/>
                  </a:lnTo>
                  <a:lnTo>
                    <a:pt x="1407679" y="359689"/>
                  </a:lnTo>
                  <a:lnTo>
                    <a:pt x="1397174" y="359689"/>
                  </a:lnTo>
                  <a:lnTo>
                    <a:pt x="1386669" y="359689"/>
                  </a:lnTo>
                  <a:lnTo>
                    <a:pt x="1376164" y="359689"/>
                  </a:lnTo>
                  <a:lnTo>
                    <a:pt x="1365659" y="359689"/>
                  </a:lnTo>
                  <a:lnTo>
                    <a:pt x="1355154" y="359689"/>
                  </a:lnTo>
                  <a:lnTo>
                    <a:pt x="1344649" y="359689"/>
                  </a:lnTo>
                  <a:lnTo>
                    <a:pt x="1334144" y="359689"/>
                  </a:lnTo>
                  <a:lnTo>
                    <a:pt x="1323639" y="359689"/>
                  </a:lnTo>
                  <a:lnTo>
                    <a:pt x="1313134" y="359689"/>
                  </a:lnTo>
                  <a:lnTo>
                    <a:pt x="1302629" y="359689"/>
                  </a:lnTo>
                  <a:lnTo>
                    <a:pt x="1292123" y="359689"/>
                  </a:lnTo>
                  <a:lnTo>
                    <a:pt x="1281618" y="359689"/>
                  </a:lnTo>
                  <a:lnTo>
                    <a:pt x="1271113" y="359689"/>
                  </a:lnTo>
                  <a:lnTo>
                    <a:pt x="1260608" y="359689"/>
                  </a:lnTo>
                  <a:lnTo>
                    <a:pt x="1250103" y="359689"/>
                  </a:lnTo>
                  <a:lnTo>
                    <a:pt x="1239598" y="359689"/>
                  </a:lnTo>
                  <a:lnTo>
                    <a:pt x="1229093" y="359689"/>
                  </a:lnTo>
                  <a:lnTo>
                    <a:pt x="1218588" y="359689"/>
                  </a:lnTo>
                  <a:lnTo>
                    <a:pt x="1208083" y="359689"/>
                  </a:lnTo>
                  <a:lnTo>
                    <a:pt x="1197578" y="359689"/>
                  </a:lnTo>
                  <a:lnTo>
                    <a:pt x="1187073" y="359689"/>
                  </a:lnTo>
                  <a:lnTo>
                    <a:pt x="1176568" y="359689"/>
                  </a:lnTo>
                  <a:lnTo>
                    <a:pt x="1166063" y="359689"/>
                  </a:lnTo>
                  <a:lnTo>
                    <a:pt x="1155558" y="359689"/>
                  </a:lnTo>
                  <a:lnTo>
                    <a:pt x="1145052" y="359689"/>
                  </a:lnTo>
                  <a:lnTo>
                    <a:pt x="1134547" y="359689"/>
                  </a:lnTo>
                  <a:lnTo>
                    <a:pt x="1124042" y="359689"/>
                  </a:lnTo>
                  <a:lnTo>
                    <a:pt x="1113537" y="359689"/>
                  </a:lnTo>
                  <a:lnTo>
                    <a:pt x="1103032" y="359689"/>
                  </a:lnTo>
                  <a:lnTo>
                    <a:pt x="1092527" y="359689"/>
                  </a:lnTo>
                  <a:lnTo>
                    <a:pt x="1082022" y="359689"/>
                  </a:lnTo>
                  <a:lnTo>
                    <a:pt x="1071517" y="359689"/>
                  </a:lnTo>
                  <a:lnTo>
                    <a:pt x="1061012" y="359689"/>
                  </a:lnTo>
                  <a:lnTo>
                    <a:pt x="1050507" y="359689"/>
                  </a:lnTo>
                  <a:lnTo>
                    <a:pt x="1040002" y="359689"/>
                  </a:lnTo>
                  <a:lnTo>
                    <a:pt x="1029497" y="359689"/>
                  </a:lnTo>
                  <a:lnTo>
                    <a:pt x="1018992" y="359689"/>
                  </a:lnTo>
                  <a:lnTo>
                    <a:pt x="1008486" y="359689"/>
                  </a:lnTo>
                  <a:lnTo>
                    <a:pt x="997981" y="359689"/>
                  </a:lnTo>
                  <a:lnTo>
                    <a:pt x="987476" y="359689"/>
                  </a:lnTo>
                  <a:lnTo>
                    <a:pt x="976971" y="359689"/>
                  </a:lnTo>
                  <a:lnTo>
                    <a:pt x="966466" y="359689"/>
                  </a:lnTo>
                  <a:lnTo>
                    <a:pt x="955961" y="359689"/>
                  </a:lnTo>
                  <a:lnTo>
                    <a:pt x="945456" y="359689"/>
                  </a:lnTo>
                  <a:lnTo>
                    <a:pt x="934951" y="359689"/>
                  </a:lnTo>
                  <a:lnTo>
                    <a:pt x="924446" y="359689"/>
                  </a:lnTo>
                  <a:lnTo>
                    <a:pt x="913941" y="359689"/>
                  </a:lnTo>
                  <a:lnTo>
                    <a:pt x="903436" y="359689"/>
                  </a:lnTo>
                  <a:lnTo>
                    <a:pt x="892931" y="359689"/>
                  </a:lnTo>
                  <a:lnTo>
                    <a:pt x="882426" y="359689"/>
                  </a:lnTo>
                  <a:lnTo>
                    <a:pt x="871921" y="359689"/>
                  </a:lnTo>
                  <a:lnTo>
                    <a:pt x="861415" y="359689"/>
                  </a:lnTo>
                  <a:lnTo>
                    <a:pt x="850910" y="359689"/>
                  </a:lnTo>
                  <a:lnTo>
                    <a:pt x="840405" y="359689"/>
                  </a:lnTo>
                  <a:lnTo>
                    <a:pt x="829900" y="359689"/>
                  </a:lnTo>
                  <a:lnTo>
                    <a:pt x="819395" y="359689"/>
                  </a:lnTo>
                  <a:lnTo>
                    <a:pt x="808890" y="359689"/>
                  </a:lnTo>
                  <a:lnTo>
                    <a:pt x="798385" y="359689"/>
                  </a:lnTo>
                  <a:lnTo>
                    <a:pt x="787880" y="359689"/>
                  </a:lnTo>
                  <a:lnTo>
                    <a:pt x="777375" y="359689"/>
                  </a:lnTo>
                  <a:lnTo>
                    <a:pt x="766870" y="359689"/>
                  </a:lnTo>
                  <a:lnTo>
                    <a:pt x="756365" y="359689"/>
                  </a:lnTo>
                  <a:lnTo>
                    <a:pt x="745860" y="359689"/>
                  </a:lnTo>
                  <a:lnTo>
                    <a:pt x="735355" y="359689"/>
                  </a:lnTo>
                  <a:lnTo>
                    <a:pt x="724850" y="359689"/>
                  </a:lnTo>
                  <a:lnTo>
                    <a:pt x="714344" y="359689"/>
                  </a:lnTo>
                  <a:lnTo>
                    <a:pt x="703839" y="359689"/>
                  </a:lnTo>
                  <a:lnTo>
                    <a:pt x="693334" y="359689"/>
                  </a:lnTo>
                  <a:lnTo>
                    <a:pt x="682829" y="359689"/>
                  </a:lnTo>
                  <a:lnTo>
                    <a:pt x="672324" y="359689"/>
                  </a:lnTo>
                  <a:lnTo>
                    <a:pt x="661819" y="359689"/>
                  </a:lnTo>
                  <a:lnTo>
                    <a:pt x="651314" y="359689"/>
                  </a:lnTo>
                  <a:lnTo>
                    <a:pt x="640809" y="359689"/>
                  </a:lnTo>
                  <a:lnTo>
                    <a:pt x="630304" y="359689"/>
                  </a:lnTo>
                  <a:lnTo>
                    <a:pt x="619799" y="359689"/>
                  </a:lnTo>
                  <a:lnTo>
                    <a:pt x="609294" y="359689"/>
                  </a:lnTo>
                  <a:lnTo>
                    <a:pt x="598789" y="359689"/>
                  </a:lnTo>
                  <a:lnTo>
                    <a:pt x="588284" y="359689"/>
                  </a:lnTo>
                  <a:lnTo>
                    <a:pt x="577779" y="359689"/>
                  </a:lnTo>
                  <a:lnTo>
                    <a:pt x="567273" y="359689"/>
                  </a:lnTo>
                  <a:lnTo>
                    <a:pt x="556768" y="359689"/>
                  </a:lnTo>
                  <a:lnTo>
                    <a:pt x="546263" y="359689"/>
                  </a:lnTo>
                  <a:lnTo>
                    <a:pt x="535758" y="359689"/>
                  </a:lnTo>
                  <a:lnTo>
                    <a:pt x="525253" y="359689"/>
                  </a:lnTo>
                  <a:lnTo>
                    <a:pt x="514748" y="359689"/>
                  </a:lnTo>
                  <a:lnTo>
                    <a:pt x="504243" y="359689"/>
                  </a:lnTo>
                  <a:lnTo>
                    <a:pt x="493738" y="359689"/>
                  </a:lnTo>
                  <a:lnTo>
                    <a:pt x="483233" y="359689"/>
                  </a:lnTo>
                  <a:lnTo>
                    <a:pt x="472728" y="359689"/>
                  </a:lnTo>
                  <a:lnTo>
                    <a:pt x="462223" y="359689"/>
                  </a:lnTo>
                  <a:lnTo>
                    <a:pt x="451718" y="359689"/>
                  </a:lnTo>
                  <a:lnTo>
                    <a:pt x="441213" y="359689"/>
                  </a:lnTo>
                  <a:lnTo>
                    <a:pt x="430707" y="359689"/>
                  </a:lnTo>
                  <a:lnTo>
                    <a:pt x="420202" y="359689"/>
                  </a:lnTo>
                  <a:lnTo>
                    <a:pt x="409697" y="359689"/>
                  </a:lnTo>
                  <a:lnTo>
                    <a:pt x="399192" y="359689"/>
                  </a:lnTo>
                  <a:lnTo>
                    <a:pt x="388687" y="359689"/>
                  </a:lnTo>
                  <a:lnTo>
                    <a:pt x="378182" y="359689"/>
                  </a:lnTo>
                  <a:lnTo>
                    <a:pt x="367677" y="359689"/>
                  </a:lnTo>
                  <a:lnTo>
                    <a:pt x="357172" y="359689"/>
                  </a:lnTo>
                  <a:lnTo>
                    <a:pt x="346667" y="359689"/>
                  </a:lnTo>
                  <a:lnTo>
                    <a:pt x="336162" y="359689"/>
                  </a:lnTo>
                  <a:lnTo>
                    <a:pt x="325657" y="359689"/>
                  </a:lnTo>
                  <a:lnTo>
                    <a:pt x="315152" y="359689"/>
                  </a:lnTo>
                  <a:lnTo>
                    <a:pt x="304647" y="359689"/>
                  </a:lnTo>
                  <a:lnTo>
                    <a:pt x="294142" y="359689"/>
                  </a:lnTo>
                  <a:lnTo>
                    <a:pt x="283636" y="359689"/>
                  </a:lnTo>
                  <a:lnTo>
                    <a:pt x="273131" y="359689"/>
                  </a:lnTo>
                  <a:lnTo>
                    <a:pt x="262626" y="359689"/>
                  </a:lnTo>
                  <a:lnTo>
                    <a:pt x="252121" y="359689"/>
                  </a:lnTo>
                  <a:lnTo>
                    <a:pt x="241616" y="359689"/>
                  </a:lnTo>
                  <a:lnTo>
                    <a:pt x="231111" y="359689"/>
                  </a:lnTo>
                  <a:lnTo>
                    <a:pt x="220606" y="359689"/>
                  </a:lnTo>
                  <a:lnTo>
                    <a:pt x="210101" y="359689"/>
                  </a:lnTo>
                  <a:lnTo>
                    <a:pt x="199596" y="359689"/>
                  </a:lnTo>
                  <a:lnTo>
                    <a:pt x="189091" y="359689"/>
                  </a:lnTo>
                  <a:lnTo>
                    <a:pt x="178586" y="359689"/>
                  </a:lnTo>
                  <a:lnTo>
                    <a:pt x="168081" y="359689"/>
                  </a:lnTo>
                  <a:lnTo>
                    <a:pt x="157576" y="359689"/>
                  </a:lnTo>
                  <a:lnTo>
                    <a:pt x="147071" y="359689"/>
                  </a:lnTo>
                  <a:lnTo>
                    <a:pt x="136565" y="359689"/>
                  </a:lnTo>
                  <a:lnTo>
                    <a:pt x="126060" y="359689"/>
                  </a:lnTo>
                  <a:lnTo>
                    <a:pt x="115555" y="359689"/>
                  </a:lnTo>
                  <a:lnTo>
                    <a:pt x="105050" y="359689"/>
                  </a:lnTo>
                  <a:lnTo>
                    <a:pt x="94545" y="359689"/>
                  </a:lnTo>
                  <a:lnTo>
                    <a:pt x="84040" y="359689"/>
                  </a:lnTo>
                  <a:lnTo>
                    <a:pt x="73535" y="359689"/>
                  </a:lnTo>
                  <a:lnTo>
                    <a:pt x="63030" y="359689"/>
                  </a:lnTo>
                  <a:lnTo>
                    <a:pt x="52525" y="359689"/>
                  </a:lnTo>
                  <a:lnTo>
                    <a:pt x="42020" y="359689"/>
                  </a:lnTo>
                  <a:lnTo>
                    <a:pt x="31515" y="359689"/>
                  </a:lnTo>
                  <a:lnTo>
                    <a:pt x="21010" y="359689"/>
                  </a:lnTo>
                  <a:lnTo>
                    <a:pt x="10505" y="359689"/>
                  </a:lnTo>
                  <a:lnTo>
                    <a:pt x="0" y="359689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118">
              <a:extLst>
                <a:ext uri="{FF2B5EF4-FFF2-40B4-BE49-F238E27FC236}">
                  <a16:creationId xmlns:a16="http://schemas.microsoft.com/office/drawing/2014/main" id="{F715067D-1F6A-3549-BA23-1FB0E52C194D}"/>
                </a:ext>
              </a:extLst>
            </p:cNvPr>
            <p:cNvSpPr/>
            <p:nvPr/>
          </p:nvSpPr>
          <p:spPr>
            <a:xfrm>
              <a:off x="2144872" y="2851047"/>
              <a:ext cx="3834351" cy="354605"/>
            </a:xfrm>
            <a:custGeom>
              <a:avLst/>
              <a:gdLst/>
              <a:ahLst/>
              <a:cxnLst/>
              <a:rect l="0" t="0" r="0" b="0"/>
              <a:pathLst>
                <a:path w="3834351" h="354605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tx119">
              <a:extLst>
                <a:ext uri="{FF2B5EF4-FFF2-40B4-BE49-F238E27FC236}">
                  <a16:creationId xmlns:a16="http://schemas.microsoft.com/office/drawing/2014/main" id="{8B34662D-4DE4-224E-BFE2-25F1DF7CC091}"/>
                </a:ext>
              </a:extLst>
            </p:cNvPr>
            <p:cNvSpPr/>
            <p:nvPr/>
          </p:nvSpPr>
          <p:spPr>
            <a:xfrm>
              <a:off x="356087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4" name="tx120">
              <a:extLst>
                <a:ext uri="{FF2B5EF4-FFF2-40B4-BE49-F238E27FC236}">
                  <a16:creationId xmlns:a16="http://schemas.microsoft.com/office/drawing/2014/main" id="{99AFB22E-79F5-6A43-8A58-83AB3B94A03E}"/>
                </a:ext>
              </a:extLst>
            </p:cNvPr>
            <p:cNvSpPr/>
            <p:nvPr/>
          </p:nvSpPr>
          <p:spPr>
            <a:xfrm>
              <a:off x="399395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5" name="tx121">
              <a:extLst>
                <a:ext uri="{FF2B5EF4-FFF2-40B4-BE49-F238E27FC236}">
                  <a16:creationId xmlns:a16="http://schemas.microsoft.com/office/drawing/2014/main" id="{200AE26B-ADB1-AA42-BCF6-9005532CB842}"/>
                </a:ext>
              </a:extLst>
            </p:cNvPr>
            <p:cNvSpPr/>
            <p:nvPr/>
          </p:nvSpPr>
          <p:spPr>
            <a:xfrm>
              <a:off x="377855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6" name="tx122">
              <a:extLst>
                <a:ext uri="{FF2B5EF4-FFF2-40B4-BE49-F238E27FC236}">
                  <a16:creationId xmlns:a16="http://schemas.microsoft.com/office/drawing/2014/main" id="{68A521C3-64B3-4F41-BC84-46340C582A94}"/>
                </a:ext>
              </a:extLst>
            </p:cNvPr>
            <p:cNvSpPr/>
            <p:nvPr/>
          </p:nvSpPr>
          <p:spPr>
            <a:xfrm>
              <a:off x="329000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7" name="tx123">
              <a:extLst>
                <a:ext uri="{FF2B5EF4-FFF2-40B4-BE49-F238E27FC236}">
                  <a16:creationId xmlns:a16="http://schemas.microsoft.com/office/drawing/2014/main" id="{1268DBAA-DB83-8B47-9E6D-5784F6713DE7}"/>
                </a:ext>
              </a:extLst>
            </p:cNvPr>
            <p:cNvSpPr/>
            <p:nvPr/>
          </p:nvSpPr>
          <p:spPr>
            <a:xfrm>
              <a:off x="400762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8" name="tx124">
              <a:extLst>
                <a:ext uri="{FF2B5EF4-FFF2-40B4-BE49-F238E27FC236}">
                  <a16:creationId xmlns:a16="http://schemas.microsoft.com/office/drawing/2014/main" id="{37BACBD4-F909-DC47-91D8-B38A7D51E5F4}"/>
                </a:ext>
              </a:extLst>
            </p:cNvPr>
            <p:cNvSpPr/>
            <p:nvPr/>
          </p:nvSpPr>
          <p:spPr>
            <a:xfrm>
              <a:off x="34346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9" name="tx125">
              <a:extLst>
                <a:ext uri="{FF2B5EF4-FFF2-40B4-BE49-F238E27FC236}">
                  <a16:creationId xmlns:a16="http://schemas.microsoft.com/office/drawing/2014/main" id="{496665DF-E18C-7649-A7B0-DB945CFE485A}"/>
                </a:ext>
              </a:extLst>
            </p:cNvPr>
            <p:cNvSpPr/>
            <p:nvPr/>
          </p:nvSpPr>
          <p:spPr>
            <a:xfrm>
              <a:off x="49490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0" name="tx126">
              <a:extLst>
                <a:ext uri="{FF2B5EF4-FFF2-40B4-BE49-F238E27FC236}">
                  <a16:creationId xmlns:a16="http://schemas.microsoft.com/office/drawing/2014/main" id="{DAA3B86B-6699-C64E-92FB-0405B35A106A}"/>
                </a:ext>
              </a:extLst>
            </p:cNvPr>
            <p:cNvSpPr/>
            <p:nvPr/>
          </p:nvSpPr>
          <p:spPr>
            <a:xfrm>
              <a:off x="41114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1" name="tx127">
              <a:extLst>
                <a:ext uri="{FF2B5EF4-FFF2-40B4-BE49-F238E27FC236}">
                  <a16:creationId xmlns:a16="http://schemas.microsoft.com/office/drawing/2014/main" id="{95B379C1-B505-2F43-BDBC-207CA418A91E}"/>
                </a:ext>
              </a:extLst>
            </p:cNvPr>
            <p:cNvSpPr/>
            <p:nvPr/>
          </p:nvSpPr>
          <p:spPr>
            <a:xfrm>
              <a:off x="367857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2" name="tx128">
              <a:extLst>
                <a:ext uri="{FF2B5EF4-FFF2-40B4-BE49-F238E27FC236}">
                  <a16:creationId xmlns:a16="http://schemas.microsoft.com/office/drawing/2014/main" id="{1C237014-FEED-7447-8A1F-6007B4E74667}"/>
                </a:ext>
              </a:extLst>
            </p:cNvPr>
            <p:cNvSpPr/>
            <p:nvPr/>
          </p:nvSpPr>
          <p:spPr>
            <a:xfrm>
              <a:off x="291106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3" name="tx129">
              <a:extLst>
                <a:ext uri="{FF2B5EF4-FFF2-40B4-BE49-F238E27FC236}">
                  <a16:creationId xmlns:a16="http://schemas.microsoft.com/office/drawing/2014/main" id="{7CBCB42D-956D-2C42-AA01-41E358B9121B}"/>
                </a:ext>
              </a:extLst>
            </p:cNvPr>
            <p:cNvSpPr/>
            <p:nvPr/>
          </p:nvSpPr>
          <p:spPr>
            <a:xfrm>
              <a:off x="28955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4" name="tx130">
              <a:extLst>
                <a:ext uri="{FF2B5EF4-FFF2-40B4-BE49-F238E27FC236}">
                  <a16:creationId xmlns:a16="http://schemas.microsoft.com/office/drawing/2014/main" id="{B047D5D2-8F2E-344C-8DAD-E27C5F40E2BA}"/>
                </a:ext>
              </a:extLst>
            </p:cNvPr>
            <p:cNvSpPr/>
            <p:nvPr/>
          </p:nvSpPr>
          <p:spPr>
            <a:xfrm>
              <a:off x="312086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5" name="tx131">
              <a:extLst>
                <a:ext uri="{FF2B5EF4-FFF2-40B4-BE49-F238E27FC236}">
                  <a16:creationId xmlns:a16="http://schemas.microsoft.com/office/drawing/2014/main" id="{5606511B-2E79-1A4E-81A9-0D72ED4BAF95}"/>
                </a:ext>
              </a:extLst>
            </p:cNvPr>
            <p:cNvSpPr/>
            <p:nvPr/>
          </p:nvSpPr>
          <p:spPr>
            <a:xfrm>
              <a:off x="39566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6" name="tx132">
              <a:extLst>
                <a:ext uri="{FF2B5EF4-FFF2-40B4-BE49-F238E27FC236}">
                  <a16:creationId xmlns:a16="http://schemas.microsoft.com/office/drawing/2014/main" id="{E673D662-5D17-8541-B346-E4860717481F}"/>
                </a:ext>
              </a:extLst>
            </p:cNvPr>
            <p:cNvSpPr/>
            <p:nvPr/>
          </p:nvSpPr>
          <p:spPr>
            <a:xfrm>
              <a:off x="360091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7" name="tx133">
              <a:extLst>
                <a:ext uri="{FF2B5EF4-FFF2-40B4-BE49-F238E27FC236}">
                  <a16:creationId xmlns:a16="http://schemas.microsoft.com/office/drawing/2014/main" id="{578697D9-3683-D241-B68C-446B5D038F17}"/>
                </a:ext>
              </a:extLst>
            </p:cNvPr>
            <p:cNvSpPr/>
            <p:nvPr/>
          </p:nvSpPr>
          <p:spPr>
            <a:xfrm>
              <a:off x="43733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8" name="tx134">
              <a:extLst>
                <a:ext uri="{FF2B5EF4-FFF2-40B4-BE49-F238E27FC236}">
                  <a16:creationId xmlns:a16="http://schemas.microsoft.com/office/drawing/2014/main" id="{E8C0A53F-B5E8-DF4D-A5A5-4BEFB98B4C4B}"/>
                </a:ext>
              </a:extLst>
            </p:cNvPr>
            <p:cNvSpPr/>
            <p:nvPr/>
          </p:nvSpPr>
          <p:spPr>
            <a:xfrm>
              <a:off x="422457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9" name="tx135">
              <a:extLst>
                <a:ext uri="{FF2B5EF4-FFF2-40B4-BE49-F238E27FC236}">
                  <a16:creationId xmlns:a16="http://schemas.microsoft.com/office/drawing/2014/main" id="{D31ABDA0-D652-9046-BE96-24ABD88C4329}"/>
                </a:ext>
              </a:extLst>
            </p:cNvPr>
            <p:cNvSpPr/>
            <p:nvPr/>
          </p:nvSpPr>
          <p:spPr>
            <a:xfrm>
              <a:off x="42938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0" name="tx136">
              <a:extLst>
                <a:ext uri="{FF2B5EF4-FFF2-40B4-BE49-F238E27FC236}">
                  <a16:creationId xmlns:a16="http://schemas.microsoft.com/office/drawing/2014/main" id="{FAA5D1C2-8358-384F-A649-BF8F85D1C582}"/>
                </a:ext>
              </a:extLst>
            </p:cNvPr>
            <p:cNvSpPr/>
            <p:nvPr/>
          </p:nvSpPr>
          <p:spPr>
            <a:xfrm>
              <a:off x="33392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1" name="tx137">
              <a:extLst>
                <a:ext uri="{FF2B5EF4-FFF2-40B4-BE49-F238E27FC236}">
                  <a16:creationId xmlns:a16="http://schemas.microsoft.com/office/drawing/2014/main" id="{57BA0A5A-91CF-384D-9B70-FC66E510D21A}"/>
                </a:ext>
              </a:extLst>
            </p:cNvPr>
            <p:cNvSpPr/>
            <p:nvPr/>
          </p:nvSpPr>
          <p:spPr>
            <a:xfrm>
              <a:off x="330153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2" name="tx138">
              <a:extLst>
                <a:ext uri="{FF2B5EF4-FFF2-40B4-BE49-F238E27FC236}">
                  <a16:creationId xmlns:a16="http://schemas.microsoft.com/office/drawing/2014/main" id="{B943C021-0F44-AA44-82C1-E6B4887101CA}"/>
                </a:ext>
              </a:extLst>
            </p:cNvPr>
            <p:cNvSpPr/>
            <p:nvPr/>
          </p:nvSpPr>
          <p:spPr>
            <a:xfrm>
              <a:off x="302890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3" name="tx139">
              <a:extLst>
                <a:ext uri="{FF2B5EF4-FFF2-40B4-BE49-F238E27FC236}">
                  <a16:creationId xmlns:a16="http://schemas.microsoft.com/office/drawing/2014/main" id="{823B1D7F-4F92-E547-9E49-C09F88933D79}"/>
                </a:ext>
              </a:extLst>
            </p:cNvPr>
            <p:cNvSpPr/>
            <p:nvPr/>
          </p:nvSpPr>
          <p:spPr>
            <a:xfrm>
              <a:off x="30752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4" name="tx140">
              <a:extLst>
                <a:ext uri="{FF2B5EF4-FFF2-40B4-BE49-F238E27FC236}">
                  <a16:creationId xmlns:a16="http://schemas.microsoft.com/office/drawing/2014/main" id="{27D0A5D0-4236-4742-8563-50DE9F6277D9}"/>
                </a:ext>
              </a:extLst>
            </p:cNvPr>
            <p:cNvSpPr/>
            <p:nvPr/>
          </p:nvSpPr>
          <p:spPr>
            <a:xfrm>
              <a:off x="354466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5" name="tx141">
              <a:extLst>
                <a:ext uri="{FF2B5EF4-FFF2-40B4-BE49-F238E27FC236}">
                  <a16:creationId xmlns:a16="http://schemas.microsoft.com/office/drawing/2014/main" id="{10795426-D20A-194C-A127-B498C99B9A54}"/>
                </a:ext>
              </a:extLst>
            </p:cNvPr>
            <p:cNvSpPr/>
            <p:nvPr/>
          </p:nvSpPr>
          <p:spPr>
            <a:xfrm>
              <a:off x="544124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6" name="tx142">
              <a:extLst>
                <a:ext uri="{FF2B5EF4-FFF2-40B4-BE49-F238E27FC236}">
                  <a16:creationId xmlns:a16="http://schemas.microsoft.com/office/drawing/2014/main" id="{DFCB079C-AA50-7346-B250-B2D436ABD535}"/>
                </a:ext>
              </a:extLst>
            </p:cNvPr>
            <p:cNvSpPr/>
            <p:nvPr/>
          </p:nvSpPr>
          <p:spPr>
            <a:xfrm>
              <a:off x="40944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7" name="tx143">
              <a:extLst>
                <a:ext uri="{FF2B5EF4-FFF2-40B4-BE49-F238E27FC236}">
                  <a16:creationId xmlns:a16="http://schemas.microsoft.com/office/drawing/2014/main" id="{5B18B8CC-884F-0B4F-A615-F8A3EA454034}"/>
                </a:ext>
              </a:extLst>
            </p:cNvPr>
            <p:cNvSpPr/>
            <p:nvPr/>
          </p:nvSpPr>
          <p:spPr>
            <a:xfrm>
              <a:off x="34501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8" name="tx144">
              <a:extLst>
                <a:ext uri="{FF2B5EF4-FFF2-40B4-BE49-F238E27FC236}">
                  <a16:creationId xmlns:a16="http://schemas.microsoft.com/office/drawing/2014/main" id="{6D7E654C-B0D6-5C47-BBFF-CC27842A8EF6}"/>
                </a:ext>
              </a:extLst>
            </p:cNvPr>
            <p:cNvSpPr/>
            <p:nvPr/>
          </p:nvSpPr>
          <p:spPr>
            <a:xfrm>
              <a:off x="279559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9" name="tx145">
              <a:extLst>
                <a:ext uri="{FF2B5EF4-FFF2-40B4-BE49-F238E27FC236}">
                  <a16:creationId xmlns:a16="http://schemas.microsoft.com/office/drawing/2014/main" id="{B334A833-835F-B843-BDA0-DAC16E96C956}"/>
                </a:ext>
              </a:extLst>
            </p:cNvPr>
            <p:cNvSpPr/>
            <p:nvPr/>
          </p:nvSpPr>
          <p:spPr>
            <a:xfrm>
              <a:off x="45211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0" name="tx146">
              <a:extLst>
                <a:ext uri="{FF2B5EF4-FFF2-40B4-BE49-F238E27FC236}">
                  <a16:creationId xmlns:a16="http://schemas.microsoft.com/office/drawing/2014/main" id="{7D523855-DCB6-5C43-B2B8-8C09B7289EB2}"/>
                </a:ext>
              </a:extLst>
            </p:cNvPr>
            <p:cNvSpPr/>
            <p:nvPr/>
          </p:nvSpPr>
          <p:spPr>
            <a:xfrm>
              <a:off x="316380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1" name="tx147">
              <a:extLst>
                <a:ext uri="{FF2B5EF4-FFF2-40B4-BE49-F238E27FC236}">
                  <a16:creationId xmlns:a16="http://schemas.microsoft.com/office/drawing/2014/main" id="{728FB01A-673E-A44E-BA49-04110C89D9ED}"/>
                </a:ext>
              </a:extLst>
            </p:cNvPr>
            <p:cNvSpPr/>
            <p:nvPr/>
          </p:nvSpPr>
          <p:spPr>
            <a:xfrm>
              <a:off x="3263986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2" name="tx148">
              <a:extLst>
                <a:ext uri="{FF2B5EF4-FFF2-40B4-BE49-F238E27FC236}">
                  <a16:creationId xmlns:a16="http://schemas.microsoft.com/office/drawing/2014/main" id="{CDF38B4C-437F-194D-B692-45DBA7B1B4B3}"/>
                </a:ext>
              </a:extLst>
            </p:cNvPr>
            <p:cNvSpPr/>
            <p:nvPr/>
          </p:nvSpPr>
          <p:spPr>
            <a:xfrm>
              <a:off x="273685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3" name="pg149">
              <a:extLst>
                <a:ext uri="{FF2B5EF4-FFF2-40B4-BE49-F238E27FC236}">
                  <a16:creationId xmlns:a16="http://schemas.microsoft.com/office/drawing/2014/main" id="{46E8AAAB-6FE4-AC4C-AD36-C06985F2E460}"/>
                </a:ext>
              </a:extLst>
            </p:cNvPr>
            <p:cNvSpPr/>
            <p:nvPr/>
          </p:nvSpPr>
          <p:spPr>
            <a:xfrm>
              <a:off x="2197398" y="3237104"/>
              <a:ext cx="3445663" cy="500973"/>
            </a:xfrm>
            <a:custGeom>
              <a:avLst/>
              <a:gdLst/>
              <a:ahLst/>
              <a:cxnLst/>
              <a:rect l="0" t="0" r="0" b="0"/>
              <a:pathLst>
                <a:path w="3445663" h="500973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  <a:lnTo>
                    <a:pt x="3445663" y="500973"/>
                  </a:lnTo>
                  <a:lnTo>
                    <a:pt x="3435158" y="500973"/>
                  </a:lnTo>
                  <a:lnTo>
                    <a:pt x="3424653" y="500973"/>
                  </a:lnTo>
                  <a:lnTo>
                    <a:pt x="3414148" y="500973"/>
                  </a:lnTo>
                  <a:lnTo>
                    <a:pt x="3403643" y="500973"/>
                  </a:lnTo>
                  <a:lnTo>
                    <a:pt x="3393138" y="500973"/>
                  </a:lnTo>
                  <a:lnTo>
                    <a:pt x="3382633" y="500973"/>
                  </a:lnTo>
                  <a:lnTo>
                    <a:pt x="3372128" y="500973"/>
                  </a:lnTo>
                  <a:lnTo>
                    <a:pt x="3361623" y="500973"/>
                  </a:lnTo>
                  <a:lnTo>
                    <a:pt x="3351118" y="500973"/>
                  </a:lnTo>
                  <a:lnTo>
                    <a:pt x="3340613" y="500973"/>
                  </a:lnTo>
                  <a:lnTo>
                    <a:pt x="3330108" y="500973"/>
                  </a:lnTo>
                  <a:lnTo>
                    <a:pt x="3319603" y="500973"/>
                  </a:lnTo>
                  <a:lnTo>
                    <a:pt x="3309097" y="500973"/>
                  </a:lnTo>
                  <a:lnTo>
                    <a:pt x="3298592" y="500973"/>
                  </a:lnTo>
                  <a:lnTo>
                    <a:pt x="3288087" y="500973"/>
                  </a:lnTo>
                  <a:lnTo>
                    <a:pt x="3277582" y="500973"/>
                  </a:lnTo>
                  <a:lnTo>
                    <a:pt x="3267077" y="500973"/>
                  </a:lnTo>
                  <a:lnTo>
                    <a:pt x="3256572" y="500973"/>
                  </a:lnTo>
                  <a:lnTo>
                    <a:pt x="3246067" y="500973"/>
                  </a:lnTo>
                  <a:lnTo>
                    <a:pt x="3235562" y="500973"/>
                  </a:lnTo>
                  <a:lnTo>
                    <a:pt x="3225057" y="500973"/>
                  </a:lnTo>
                  <a:lnTo>
                    <a:pt x="3214552" y="500973"/>
                  </a:lnTo>
                  <a:lnTo>
                    <a:pt x="3204047" y="500973"/>
                  </a:lnTo>
                  <a:lnTo>
                    <a:pt x="3193542" y="500973"/>
                  </a:lnTo>
                  <a:lnTo>
                    <a:pt x="3183037" y="500973"/>
                  </a:lnTo>
                  <a:lnTo>
                    <a:pt x="3172532" y="500973"/>
                  </a:lnTo>
                  <a:lnTo>
                    <a:pt x="3162026" y="500973"/>
                  </a:lnTo>
                  <a:lnTo>
                    <a:pt x="3151521" y="500973"/>
                  </a:lnTo>
                  <a:lnTo>
                    <a:pt x="3141016" y="500973"/>
                  </a:lnTo>
                  <a:lnTo>
                    <a:pt x="3130511" y="500973"/>
                  </a:lnTo>
                  <a:lnTo>
                    <a:pt x="3120006" y="500973"/>
                  </a:lnTo>
                  <a:lnTo>
                    <a:pt x="3109501" y="500973"/>
                  </a:lnTo>
                  <a:lnTo>
                    <a:pt x="3098996" y="500973"/>
                  </a:lnTo>
                  <a:lnTo>
                    <a:pt x="3088491" y="500973"/>
                  </a:lnTo>
                  <a:lnTo>
                    <a:pt x="3077986" y="500973"/>
                  </a:lnTo>
                  <a:lnTo>
                    <a:pt x="3067481" y="500973"/>
                  </a:lnTo>
                  <a:lnTo>
                    <a:pt x="3056976" y="500973"/>
                  </a:lnTo>
                  <a:lnTo>
                    <a:pt x="3046471" y="500973"/>
                  </a:lnTo>
                  <a:lnTo>
                    <a:pt x="3035966" y="500973"/>
                  </a:lnTo>
                  <a:lnTo>
                    <a:pt x="3025460" y="500973"/>
                  </a:lnTo>
                  <a:lnTo>
                    <a:pt x="3014955" y="500973"/>
                  </a:lnTo>
                  <a:lnTo>
                    <a:pt x="3004450" y="500973"/>
                  </a:lnTo>
                  <a:lnTo>
                    <a:pt x="2993945" y="500973"/>
                  </a:lnTo>
                  <a:lnTo>
                    <a:pt x="2983440" y="500973"/>
                  </a:lnTo>
                  <a:lnTo>
                    <a:pt x="2972935" y="500973"/>
                  </a:lnTo>
                  <a:lnTo>
                    <a:pt x="2962430" y="500973"/>
                  </a:lnTo>
                  <a:lnTo>
                    <a:pt x="2951925" y="500973"/>
                  </a:lnTo>
                  <a:lnTo>
                    <a:pt x="2941420" y="500973"/>
                  </a:lnTo>
                  <a:lnTo>
                    <a:pt x="2930915" y="500973"/>
                  </a:lnTo>
                  <a:lnTo>
                    <a:pt x="2920410" y="500973"/>
                  </a:lnTo>
                  <a:lnTo>
                    <a:pt x="2909905" y="500973"/>
                  </a:lnTo>
                  <a:lnTo>
                    <a:pt x="2899400" y="500973"/>
                  </a:lnTo>
                  <a:lnTo>
                    <a:pt x="2888895" y="500973"/>
                  </a:lnTo>
                  <a:lnTo>
                    <a:pt x="2878389" y="500973"/>
                  </a:lnTo>
                  <a:lnTo>
                    <a:pt x="2867884" y="500973"/>
                  </a:lnTo>
                  <a:lnTo>
                    <a:pt x="2857379" y="500973"/>
                  </a:lnTo>
                  <a:lnTo>
                    <a:pt x="2846874" y="500973"/>
                  </a:lnTo>
                  <a:lnTo>
                    <a:pt x="2836369" y="500973"/>
                  </a:lnTo>
                  <a:lnTo>
                    <a:pt x="2825864" y="500973"/>
                  </a:lnTo>
                  <a:lnTo>
                    <a:pt x="2815359" y="500973"/>
                  </a:lnTo>
                  <a:lnTo>
                    <a:pt x="2804854" y="500973"/>
                  </a:lnTo>
                  <a:lnTo>
                    <a:pt x="2794349" y="500973"/>
                  </a:lnTo>
                  <a:lnTo>
                    <a:pt x="2783844" y="500973"/>
                  </a:lnTo>
                  <a:lnTo>
                    <a:pt x="2773339" y="500973"/>
                  </a:lnTo>
                  <a:lnTo>
                    <a:pt x="2762834" y="500973"/>
                  </a:lnTo>
                  <a:lnTo>
                    <a:pt x="2752329" y="500973"/>
                  </a:lnTo>
                  <a:lnTo>
                    <a:pt x="2741824" y="500973"/>
                  </a:lnTo>
                  <a:lnTo>
                    <a:pt x="2731318" y="500973"/>
                  </a:lnTo>
                  <a:lnTo>
                    <a:pt x="2720813" y="500973"/>
                  </a:lnTo>
                  <a:lnTo>
                    <a:pt x="2710308" y="500973"/>
                  </a:lnTo>
                  <a:lnTo>
                    <a:pt x="2699803" y="500973"/>
                  </a:lnTo>
                  <a:lnTo>
                    <a:pt x="2689298" y="500973"/>
                  </a:lnTo>
                  <a:lnTo>
                    <a:pt x="2678793" y="500973"/>
                  </a:lnTo>
                  <a:lnTo>
                    <a:pt x="2668288" y="500973"/>
                  </a:lnTo>
                  <a:lnTo>
                    <a:pt x="2657783" y="500973"/>
                  </a:lnTo>
                  <a:lnTo>
                    <a:pt x="2647278" y="500973"/>
                  </a:lnTo>
                  <a:lnTo>
                    <a:pt x="2636773" y="500973"/>
                  </a:lnTo>
                  <a:lnTo>
                    <a:pt x="2626268" y="500973"/>
                  </a:lnTo>
                  <a:lnTo>
                    <a:pt x="2615763" y="500973"/>
                  </a:lnTo>
                  <a:lnTo>
                    <a:pt x="2605258" y="500973"/>
                  </a:lnTo>
                  <a:lnTo>
                    <a:pt x="2594752" y="500973"/>
                  </a:lnTo>
                  <a:lnTo>
                    <a:pt x="2584247" y="500973"/>
                  </a:lnTo>
                  <a:lnTo>
                    <a:pt x="2573742" y="500973"/>
                  </a:lnTo>
                  <a:lnTo>
                    <a:pt x="2563237" y="500973"/>
                  </a:lnTo>
                  <a:lnTo>
                    <a:pt x="2552732" y="500973"/>
                  </a:lnTo>
                  <a:lnTo>
                    <a:pt x="2542227" y="500973"/>
                  </a:lnTo>
                  <a:lnTo>
                    <a:pt x="2531722" y="500973"/>
                  </a:lnTo>
                  <a:lnTo>
                    <a:pt x="2521217" y="500973"/>
                  </a:lnTo>
                  <a:lnTo>
                    <a:pt x="2510712" y="500973"/>
                  </a:lnTo>
                  <a:lnTo>
                    <a:pt x="2500207" y="500973"/>
                  </a:lnTo>
                  <a:lnTo>
                    <a:pt x="2489702" y="500973"/>
                  </a:lnTo>
                  <a:lnTo>
                    <a:pt x="2479197" y="500973"/>
                  </a:lnTo>
                  <a:lnTo>
                    <a:pt x="2468692" y="500973"/>
                  </a:lnTo>
                  <a:lnTo>
                    <a:pt x="2458187" y="500973"/>
                  </a:lnTo>
                  <a:lnTo>
                    <a:pt x="2447681" y="500973"/>
                  </a:lnTo>
                  <a:lnTo>
                    <a:pt x="2437176" y="500973"/>
                  </a:lnTo>
                  <a:lnTo>
                    <a:pt x="2426671" y="500973"/>
                  </a:lnTo>
                  <a:lnTo>
                    <a:pt x="2416166" y="500973"/>
                  </a:lnTo>
                  <a:lnTo>
                    <a:pt x="2405661" y="500973"/>
                  </a:lnTo>
                  <a:lnTo>
                    <a:pt x="2395156" y="500973"/>
                  </a:lnTo>
                  <a:lnTo>
                    <a:pt x="2384651" y="500973"/>
                  </a:lnTo>
                  <a:lnTo>
                    <a:pt x="2374146" y="500973"/>
                  </a:lnTo>
                  <a:lnTo>
                    <a:pt x="2363641" y="500973"/>
                  </a:lnTo>
                  <a:lnTo>
                    <a:pt x="2353136" y="500973"/>
                  </a:lnTo>
                  <a:lnTo>
                    <a:pt x="2342631" y="500973"/>
                  </a:lnTo>
                  <a:lnTo>
                    <a:pt x="2332126" y="500973"/>
                  </a:lnTo>
                  <a:lnTo>
                    <a:pt x="2321621" y="500973"/>
                  </a:lnTo>
                  <a:lnTo>
                    <a:pt x="2311116" y="500973"/>
                  </a:lnTo>
                  <a:lnTo>
                    <a:pt x="2300610" y="500973"/>
                  </a:lnTo>
                  <a:lnTo>
                    <a:pt x="2290105" y="500973"/>
                  </a:lnTo>
                  <a:lnTo>
                    <a:pt x="2279600" y="500973"/>
                  </a:lnTo>
                  <a:lnTo>
                    <a:pt x="2269095" y="500973"/>
                  </a:lnTo>
                  <a:lnTo>
                    <a:pt x="2258590" y="500973"/>
                  </a:lnTo>
                  <a:lnTo>
                    <a:pt x="2248085" y="500973"/>
                  </a:lnTo>
                  <a:lnTo>
                    <a:pt x="2237580" y="500973"/>
                  </a:lnTo>
                  <a:lnTo>
                    <a:pt x="2227075" y="500973"/>
                  </a:lnTo>
                  <a:lnTo>
                    <a:pt x="2216570" y="500973"/>
                  </a:lnTo>
                  <a:lnTo>
                    <a:pt x="2206065" y="500973"/>
                  </a:lnTo>
                  <a:lnTo>
                    <a:pt x="2195560" y="500973"/>
                  </a:lnTo>
                  <a:lnTo>
                    <a:pt x="2185055" y="500973"/>
                  </a:lnTo>
                  <a:lnTo>
                    <a:pt x="2174550" y="500973"/>
                  </a:lnTo>
                  <a:lnTo>
                    <a:pt x="2164045" y="500973"/>
                  </a:lnTo>
                  <a:lnTo>
                    <a:pt x="2153539" y="500973"/>
                  </a:lnTo>
                  <a:lnTo>
                    <a:pt x="2143034" y="500973"/>
                  </a:lnTo>
                  <a:lnTo>
                    <a:pt x="2132529" y="500973"/>
                  </a:lnTo>
                  <a:lnTo>
                    <a:pt x="2122024" y="500973"/>
                  </a:lnTo>
                  <a:lnTo>
                    <a:pt x="2111519" y="500973"/>
                  </a:lnTo>
                  <a:lnTo>
                    <a:pt x="2101014" y="500973"/>
                  </a:lnTo>
                  <a:lnTo>
                    <a:pt x="2090509" y="500973"/>
                  </a:lnTo>
                  <a:lnTo>
                    <a:pt x="2080004" y="500973"/>
                  </a:lnTo>
                  <a:lnTo>
                    <a:pt x="2069499" y="500973"/>
                  </a:lnTo>
                  <a:lnTo>
                    <a:pt x="2058994" y="500973"/>
                  </a:lnTo>
                  <a:lnTo>
                    <a:pt x="2048489" y="500973"/>
                  </a:lnTo>
                  <a:lnTo>
                    <a:pt x="2037984" y="500973"/>
                  </a:lnTo>
                  <a:lnTo>
                    <a:pt x="2027479" y="500973"/>
                  </a:lnTo>
                  <a:lnTo>
                    <a:pt x="2016973" y="500973"/>
                  </a:lnTo>
                  <a:lnTo>
                    <a:pt x="2006468" y="500973"/>
                  </a:lnTo>
                  <a:lnTo>
                    <a:pt x="1995963" y="500973"/>
                  </a:lnTo>
                  <a:lnTo>
                    <a:pt x="1985458" y="500973"/>
                  </a:lnTo>
                  <a:lnTo>
                    <a:pt x="1974953" y="500973"/>
                  </a:lnTo>
                  <a:lnTo>
                    <a:pt x="1964448" y="500973"/>
                  </a:lnTo>
                  <a:lnTo>
                    <a:pt x="1953943" y="500973"/>
                  </a:lnTo>
                  <a:lnTo>
                    <a:pt x="1943438" y="500973"/>
                  </a:lnTo>
                  <a:lnTo>
                    <a:pt x="1932933" y="500973"/>
                  </a:lnTo>
                  <a:lnTo>
                    <a:pt x="1922428" y="500973"/>
                  </a:lnTo>
                  <a:lnTo>
                    <a:pt x="1911923" y="500973"/>
                  </a:lnTo>
                  <a:lnTo>
                    <a:pt x="1901418" y="500973"/>
                  </a:lnTo>
                  <a:lnTo>
                    <a:pt x="1890913" y="500973"/>
                  </a:lnTo>
                  <a:lnTo>
                    <a:pt x="1880408" y="500973"/>
                  </a:lnTo>
                  <a:lnTo>
                    <a:pt x="1869902" y="500973"/>
                  </a:lnTo>
                  <a:lnTo>
                    <a:pt x="1859397" y="500973"/>
                  </a:lnTo>
                  <a:lnTo>
                    <a:pt x="1848892" y="500973"/>
                  </a:lnTo>
                  <a:lnTo>
                    <a:pt x="1838387" y="500973"/>
                  </a:lnTo>
                  <a:lnTo>
                    <a:pt x="1827882" y="500973"/>
                  </a:lnTo>
                  <a:lnTo>
                    <a:pt x="1817377" y="500973"/>
                  </a:lnTo>
                  <a:lnTo>
                    <a:pt x="1806872" y="500973"/>
                  </a:lnTo>
                  <a:lnTo>
                    <a:pt x="1796367" y="500973"/>
                  </a:lnTo>
                  <a:lnTo>
                    <a:pt x="1785862" y="500973"/>
                  </a:lnTo>
                  <a:lnTo>
                    <a:pt x="1775357" y="500973"/>
                  </a:lnTo>
                  <a:lnTo>
                    <a:pt x="1764852" y="500973"/>
                  </a:lnTo>
                  <a:lnTo>
                    <a:pt x="1754347" y="500973"/>
                  </a:lnTo>
                  <a:lnTo>
                    <a:pt x="1743842" y="500973"/>
                  </a:lnTo>
                  <a:lnTo>
                    <a:pt x="1733337" y="500973"/>
                  </a:lnTo>
                  <a:lnTo>
                    <a:pt x="1722831" y="500973"/>
                  </a:lnTo>
                  <a:lnTo>
                    <a:pt x="1712326" y="500973"/>
                  </a:lnTo>
                  <a:lnTo>
                    <a:pt x="1701821" y="500973"/>
                  </a:lnTo>
                  <a:lnTo>
                    <a:pt x="1691316" y="500973"/>
                  </a:lnTo>
                  <a:lnTo>
                    <a:pt x="1680811" y="500973"/>
                  </a:lnTo>
                  <a:lnTo>
                    <a:pt x="1670306" y="500973"/>
                  </a:lnTo>
                  <a:lnTo>
                    <a:pt x="1659801" y="500973"/>
                  </a:lnTo>
                  <a:lnTo>
                    <a:pt x="1649296" y="500973"/>
                  </a:lnTo>
                  <a:lnTo>
                    <a:pt x="1638791" y="500973"/>
                  </a:lnTo>
                  <a:lnTo>
                    <a:pt x="1628286" y="500973"/>
                  </a:lnTo>
                  <a:lnTo>
                    <a:pt x="1617781" y="500973"/>
                  </a:lnTo>
                  <a:lnTo>
                    <a:pt x="1607276" y="500973"/>
                  </a:lnTo>
                  <a:lnTo>
                    <a:pt x="1596771" y="500973"/>
                  </a:lnTo>
                  <a:lnTo>
                    <a:pt x="1586266" y="500973"/>
                  </a:lnTo>
                  <a:lnTo>
                    <a:pt x="1575760" y="500973"/>
                  </a:lnTo>
                  <a:lnTo>
                    <a:pt x="1565255" y="500973"/>
                  </a:lnTo>
                  <a:lnTo>
                    <a:pt x="1554750" y="500973"/>
                  </a:lnTo>
                  <a:lnTo>
                    <a:pt x="1544245" y="500973"/>
                  </a:lnTo>
                  <a:lnTo>
                    <a:pt x="1533740" y="500973"/>
                  </a:lnTo>
                  <a:lnTo>
                    <a:pt x="1523235" y="500973"/>
                  </a:lnTo>
                  <a:lnTo>
                    <a:pt x="1512730" y="500973"/>
                  </a:lnTo>
                  <a:lnTo>
                    <a:pt x="1502225" y="500973"/>
                  </a:lnTo>
                  <a:lnTo>
                    <a:pt x="1491720" y="500973"/>
                  </a:lnTo>
                  <a:lnTo>
                    <a:pt x="1481215" y="500973"/>
                  </a:lnTo>
                  <a:lnTo>
                    <a:pt x="1470710" y="500973"/>
                  </a:lnTo>
                  <a:lnTo>
                    <a:pt x="1460205" y="500973"/>
                  </a:lnTo>
                  <a:lnTo>
                    <a:pt x="1449700" y="500973"/>
                  </a:lnTo>
                  <a:lnTo>
                    <a:pt x="1439194" y="500973"/>
                  </a:lnTo>
                  <a:lnTo>
                    <a:pt x="1428689" y="500973"/>
                  </a:lnTo>
                  <a:lnTo>
                    <a:pt x="1418184" y="500973"/>
                  </a:lnTo>
                  <a:lnTo>
                    <a:pt x="1407679" y="500973"/>
                  </a:lnTo>
                  <a:lnTo>
                    <a:pt x="1397174" y="500973"/>
                  </a:lnTo>
                  <a:lnTo>
                    <a:pt x="1386669" y="500973"/>
                  </a:lnTo>
                  <a:lnTo>
                    <a:pt x="1376164" y="500973"/>
                  </a:lnTo>
                  <a:lnTo>
                    <a:pt x="1365659" y="500973"/>
                  </a:lnTo>
                  <a:lnTo>
                    <a:pt x="1355154" y="500973"/>
                  </a:lnTo>
                  <a:lnTo>
                    <a:pt x="1344649" y="500973"/>
                  </a:lnTo>
                  <a:lnTo>
                    <a:pt x="1334144" y="500973"/>
                  </a:lnTo>
                  <a:lnTo>
                    <a:pt x="1323639" y="500973"/>
                  </a:lnTo>
                  <a:lnTo>
                    <a:pt x="1313134" y="500973"/>
                  </a:lnTo>
                  <a:lnTo>
                    <a:pt x="1302629" y="500973"/>
                  </a:lnTo>
                  <a:lnTo>
                    <a:pt x="1292123" y="500973"/>
                  </a:lnTo>
                  <a:lnTo>
                    <a:pt x="1281618" y="500973"/>
                  </a:lnTo>
                  <a:lnTo>
                    <a:pt x="1271113" y="500973"/>
                  </a:lnTo>
                  <a:lnTo>
                    <a:pt x="1260608" y="500973"/>
                  </a:lnTo>
                  <a:lnTo>
                    <a:pt x="1250103" y="500973"/>
                  </a:lnTo>
                  <a:lnTo>
                    <a:pt x="1239598" y="500973"/>
                  </a:lnTo>
                  <a:lnTo>
                    <a:pt x="1229093" y="500973"/>
                  </a:lnTo>
                  <a:lnTo>
                    <a:pt x="1218588" y="500973"/>
                  </a:lnTo>
                  <a:lnTo>
                    <a:pt x="1208083" y="500973"/>
                  </a:lnTo>
                  <a:lnTo>
                    <a:pt x="1197578" y="500973"/>
                  </a:lnTo>
                  <a:lnTo>
                    <a:pt x="1187073" y="500973"/>
                  </a:lnTo>
                  <a:lnTo>
                    <a:pt x="1176568" y="500973"/>
                  </a:lnTo>
                  <a:lnTo>
                    <a:pt x="1166063" y="500973"/>
                  </a:lnTo>
                  <a:lnTo>
                    <a:pt x="1155558" y="500973"/>
                  </a:lnTo>
                  <a:lnTo>
                    <a:pt x="1145052" y="500973"/>
                  </a:lnTo>
                  <a:lnTo>
                    <a:pt x="1134547" y="500973"/>
                  </a:lnTo>
                  <a:lnTo>
                    <a:pt x="1124042" y="500973"/>
                  </a:lnTo>
                  <a:lnTo>
                    <a:pt x="1113537" y="500973"/>
                  </a:lnTo>
                  <a:lnTo>
                    <a:pt x="1103032" y="500973"/>
                  </a:lnTo>
                  <a:lnTo>
                    <a:pt x="1092527" y="500973"/>
                  </a:lnTo>
                  <a:lnTo>
                    <a:pt x="1082022" y="500973"/>
                  </a:lnTo>
                  <a:lnTo>
                    <a:pt x="1071517" y="500973"/>
                  </a:lnTo>
                  <a:lnTo>
                    <a:pt x="1061012" y="500973"/>
                  </a:lnTo>
                  <a:lnTo>
                    <a:pt x="1050507" y="500973"/>
                  </a:lnTo>
                  <a:lnTo>
                    <a:pt x="1040002" y="500973"/>
                  </a:lnTo>
                  <a:lnTo>
                    <a:pt x="1029497" y="500973"/>
                  </a:lnTo>
                  <a:lnTo>
                    <a:pt x="1018992" y="500973"/>
                  </a:lnTo>
                  <a:lnTo>
                    <a:pt x="1008486" y="500973"/>
                  </a:lnTo>
                  <a:lnTo>
                    <a:pt x="997981" y="500973"/>
                  </a:lnTo>
                  <a:lnTo>
                    <a:pt x="987476" y="500973"/>
                  </a:lnTo>
                  <a:lnTo>
                    <a:pt x="976971" y="500973"/>
                  </a:lnTo>
                  <a:lnTo>
                    <a:pt x="966466" y="500973"/>
                  </a:lnTo>
                  <a:lnTo>
                    <a:pt x="955961" y="500973"/>
                  </a:lnTo>
                  <a:lnTo>
                    <a:pt x="945456" y="500973"/>
                  </a:lnTo>
                  <a:lnTo>
                    <a:pt x="934951" y="500973"/>
                  </a:lnTo>
                  <a:lnTo>
                    <a:pt x="924446" y="500973"/>
                  </a:lnTo>
                  <a:lnTo>
                    <a:pt x="913941" y="500973"/>
                  </a:lnTo>
                  <a:lnTo>
                    <a:pt x="903436" y="500973"/>
                  </a:lnTo>
                  <a:lnTo>
                    <a:pt x="892931" y="500973"/>
                  </a:lnTo>
                  <a:lnTo>
                    <a:pt x="882426" y="500973"/>
                  </a:lnTo>
                  <a:lnTo>
                    <a:pt x="871921" y="500973"/>
                  </a:lnTo>
                  <a:lnTo>
                    <a:pt x="861415" y="500973"/>
                  </a:lnTo>
                  <a:lnTo>
                    <a:pt x="850910" y="500973"/>
                  </a:lnTo>
                  <a:lnTo>
                    <a:pt x="840405" y="500973"/>
                  </a:lnTo>
                  <a:lnTo>
                    <a:pt x="829900" y="500973"/>
                  </a:lnTo>
                  <a:lnTo>
                    <a:pt x="819395" y="500973"/>
                  </a:lnTo>
                  <a:lnTo>
                    <a:pt x="808890" y="500973"/>
                  </a:lnTo>
                  <a:lnTo>
                    <a:pt x="798385" y="500973"/>
                  </a:lnTo>
                  <a:lnTo>
                    <a:pt x="787880" y="500973"/>
                  </a:lnTo>
                  <a:lnTo>
                    <a:pt x="777375" y="500973"/>
                  </a:lnTo>
                  <a:lnTo>
                    <a:pt x="766870" y="500973"/>
                  </a:lnTo>
                  <a:lnTo>
                    <a:pt x="756365" y="500973"/>
                  </a:lnTo>
                  <a:lnTo>
                    <a:pt x="745860" y="500973"/>
                  </a:lnTo>
                  <a:lnTo>
                    <a:pt x="735355" y="500973"/>
                  </a:lnTo>
                  <a:lnTo>
                    <a:pt x="724850" y="500973"/>
                  </a:lnTo>
                  <a:lnTo>
                    <a:pt x="714344" y="500973"/>
                  </a:lnTo>
                  <a:lnTo>
                    <a:pt x="703839" y="500973"/>
                  </a:lnTo>
                  <a:lnTo>
                    <a:pt x="693334" y="500973"/>
                  </a:lnTo>
                  <a:lnTo>
                    <a:pt x="682829" y="500973"/>
                  </a:lnTo>
                  <a:lnTo>
                    <a:pt x="672324" y="500973"/>
                  </a:lnTo>
                  <a:lnTo>
                    <a:pt x="661819" y="500973"/>
                  </a:lnTo>
                  <a:lnTo>
                    <a:pt x="651314" y="500973"/>
                  </a:lnTo>
                  <a:lnTo>
                    <a:pt x="640809" y="500973"/>
                  </a:lnTo>
                  <a:lnTo>
                    <a:pt x="630304" y="500973"/>
                  </a:lnTo>
                  <a:lnTo>
                    <a:pt x="619799" y="500973"/>
                  </a:lnTo>
                  <a:lnTo>
                    <a:pt x="609294" y="500973"/>
                  </a:lnTo>
                  <a:lnTo>
                    <a:pt x="598789" y="500973"/>
                  </a:lnTo>
                  <a:lnTo>
                    <a:pt x="588284" y="500973"/>
                  </a:lnTo>
                  <a:lnTo>
                    <a:pt x="577779" y="500973"/>
                  </a:lnTo>
                  <a:lnTo>
                    <a:pt x="567273" y="500973"/>
                  </a:lnTo>
                  <a:lnTo>
                    <a:pt x="556768" y="500973"/>
                  </a:lnTo>
                  <a:lnTo>
                    <a:pt x="546263" y="500973"/>
                  </a:lnTo>
                  <a:lnTo>
                    <a:pt x="535758" y="500973"/>
                  </a:lnTo>
                  <a:lnTo>
                    <a:pt x="525253" y="500973"/>
                  </a:lnTo>
                  <a:lnTo>
                    <a:pt x="514748" y="500973"/>
                  </a:lnTo>
                  <a:lnTo>
                    <a:pt x="504243" y="500973"/>
                  </a:lnTo>
                  <a:lnTo>
                    <a:pt x="493738" y="500973"/>
                  </a:lnTo>
                  <a:lnTo>
                    <a:pt x="483233" y="500973"/>
                  </a:lnTo>
                  <a:lnTo>
                    <a:pt x="472728" y="500973"/>
                  </a:lnTo>
                  <a:lnTo>
                    <a:pt x="462223" y="500973"/>
                  </a:lnTo>
                  <a:lnTo>
                    <a:pt x="451718" y="500973"/>
                  </a:lnTo>
                  <a:lnTo>
                    <a:pt x="441213" y="500973"/>
                  </a:lnTo>
                  <a:lnTo>
                    <a:pt x="430707" y="500973"/>
                  </a:lnTo>
                  <a:lnTo>
                    <a:pt x="420202" y="500973"/>
                  </a:lnTo>
                  <a:lnTo>
                    <a:pt x="409697" y="500973"/>
                  </a:lnTo>
                  <a:lnTo>
                    <a:pt x="399192" y="500973"/>
                  </a:lnTo>
                  <a:lnTo>
                    <a:pt x="388687" y="500973"/>
                  </a:lnTo>
                  <a:lnTo>
                    <a:pt x="378182" y="500973"/>
                  </a:lnTo>
                  <a:lnTo>
                    <a:pt x="367677" y="500973"/>
                  </a:lnTo>
                  <a:lnTo>
                    <a:pt x="357172" y="500973"/>
                  </a:lnTo>
                  <a:lnTo>
                    <a:pt x="346667" y="500973"/>
                  </a:lnTo>
                  <a:lnTo>
                    <a:pt x="336162" y="500973"/>
                  </a:lnTo>
                  <a:lnTo>
                    <a:pt x="325657" y="500973"/>
                  </a:lnTo>
                  <a:lnTo>
                    <a:pt x="315152" y="500973"/>
                  </a:lnTo>
                  <a:lnTo>
                    <a:pt x="304647" y="500973"/>
                  </a:lnTo>
                  <a:lnTo>
                    <a:pt x="294142" y="500973"/>
                  </a:lnTo>
                  <a:lnTo>
                    <a:pt x="283636" y="500973"/>
                  </a:lnTo>
                  <a:lnTo>
                    <a:pt x="273131" y="500973"/>
                  </a:lnTo>
                  <a:lnTo>
                    <a:pt x="262626" y="500973"/>
                  </a:lnTo>
                  <a:lnTo>
                    <a:pt x="252121" y="500973"/>
                  </a:lnTo>
                  <a:lnTo>
                    <a:pt x="241616" y="500973"/>
                  </a:lnTo>
                  <a:lnTo>
                    <a:pt x="231111" y="500973"/>
                  </a:lnTo>
                  <a:lnTo>
                    <a:pt x="220606" y="500973"/>
                  </a:lnTo>
                  <a:lnTo>
                    <a:pt x="210101" y="500973"/>
                  </a:lnTo>
                  <a:lnTo>
                    <a:pt x="199596" y="500973"/>
                  </a:lnTo>
                  <a:lnTo>
                    <a:pt x="189091" y="500973"/>
                  </a:lnTo>
                  <a:lnTo>
                    <a:pt x="178586" y="500973"/>
                  </a:lnTo>
                  <a:lnTo>
                    <a:pt x="168081" y="500973"/>
                  </a:lnTo>
                  <a:lnTo>
                    <a:pt x="157576" y="500973"/>
                  </a:lnTo>
                  <a:lnTo>
                    <a:pt x="147071" y="500973"/>
                  </a:lnTo>
                  <a:lnTo>
                    <a:pt x="136565" y="500973"/>
                  </a:lnTo>
                  <a:lnTo>
                    <a:pt x="126060" y="500973"/>
                  </a:lnTo>
                  <a:lnTo>
                    <a:pt x="115555" y="500973"/>
                  </a:lnTo>
                  <a:lnTo>
                    <a:pt x="105050" y="500973"/>
                  </a:lnTo>
                  <a:lnTo>
                    <a:pt x="94545" y="500973"/>
                  </a:lnTo>
                  <a:lnTo>
                    <a:pt x="84040" y="500973"/>
                  </a:lnTo>
                  <a:lnTo>
                    <a:pt x="73535" y="500973"/>
                  </a:lnTo>
                  <a:lnTo>
                    <a:pt x="63030" y="500973"/>
                  </a:lnTo>
                  <a:lnTo>
                    <a:pt x="52525" y="500973"/>
                  </a:lnTo>
                  <a:lnTo>
                    <a:pt x="42020" y="500973"/>
                  </a:lnTo>
                  <a:lnTo>
                    <a:pt x="31515" y="500973"/>
                  </a:lnTo>
                  <a:lnTo>
                    <a:pt x="21010" y="500973"/>
                  </a:lnTo>
                  <a:lnTo>
                    <a:pt x="10505" y="500973"/>
                  </a:lnTo>
                  <a:lnTo>
                    <a:pt x="0" y="500973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150">
              <a:extLst>
                <a:ext uri="{FF2B5EF4-FFF2-40B4-BE49-F238E27FC236}">
                  <a16:creationId xmlns:a16="http://schemas.microsoft.com/office/drawing/2014/main" id="{FA99F9D2-B04C-7C4D-8407-238F38E368D2}"/>
                </a:ext>
              </a:extLst>
            </p:cNvPr>
            <p:cNvSpPr/>
            <p:nvPr/>
          </p:nvSpPr>
          <p:spPr>
            <a:xfrm>
              <a:off x="2197398" y="3237104"/>
              <a:ext cx="3445663" cy="495742"/>
            </a:xfrm>
            <a:custGeom>
              <a:avLst/>
              <a:gdLst/>
              <a:ahLst/>
              <a:cxnLst/>
              <a:rect l="0" t="0" r="0" b="0"/>
              <a:pathLst>
                <a:path w="3445663" h="495742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1">
              <a:extLst>
                <a:ext uri="{FF2B5EF4-FFF2-40B4-BE49-F238E27FC236}">
                  <a16:creationId xmlns:a16="http://schemas.microsoft.com/office/drawing/2014/main" id="{3DDB4E89-F969-9C4D-A406-7BBE754A9CEC}"/>
                </a:ext>
              </a:extLst>
            </p:cNvPr>
            <p:cNvSpPr/>
            <p:nvPr/>
          </p:nvSpPr>
          <p:spPr>
            <a:xfrm>
              <a:off x="375955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6" name="tx152">
              <a:extLst>
                <a:ext uri="{FF2B5EF4-FFF2-40B4-BE49-F238E27FC236}">
                  <a16:creationId xmlns:a16="http://schemas.microsoft.com/office/drawing/2014/main" id="{23B22201-44DC-B443-8B0C-BC3A0B729A6C}"/>
                </a:ext>
              </a:extLst>
            </p:cNvPr>
            <p:cNvSpPr/>
            <p:nvPr/>
          </p:nvSpPr>
          <p:spPr>
            <a:xfrm>
              <a:off x="303300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7" name="tx153">
              <a:extLst>
                <a:ext uri="{FF2B5EF4-FFF2-40B4-BE49-F238E27FC236}">
                  <a16:creationId xmlns:a16="http://schemas.microsoft.com/office/drawing/2014/main" id="{EC5D8AD8-EA63-D345-BFBC-8118848C0947}"/>
                </a:ext>
              </a:extLst>
            </p:cNvPr>
            <p:cNvSpPr/>
            <p:nvPr/>
          </p:nvSpPr>
          <p:spPr>
            <a:xfrm>
              <a:off x="46484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8" name="tx154">
              <a:extLst>
                <a:ext uri="{FF2B5EF4-FFF2-40B4-BE49-F238E27FC236}">
                  <a16:creationId xmlns:a16="http://schemas.microsoft.com/office/drawing/2014/main" id="{AF135A95-B880-624A-A122-62B25C4365B7}"/>
                </a:ext>
              </a:extLst>
            </p:cNvPr>
            <p:cNvSpPr/>
            <p:nvPr/>
          </p:nvSpPr>
          <p:spPr>
            <a:xfrm>
              <a:off x="332221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9" name="tx155">
              <a:extLst>
                <a:ext uri="{FF2B5EF4-FFF2-40B4-BE49-F238E27FC236}">
                  <a16:creationId xmlns:a16="http://schemas.microsoft.com/office/drawing/2014/main" id="{4B38C448-FC10-4D4F-A20F-7144CD6D0F9A}"/>
                </a:ext>
              </a:extLst>
            </p:cNvPr>
            <p:cNvSpPr/>
            <p:nvPr/>
          </p:nvSpPr>
          <p:spPr>
            <a:xfrm>
              <a:off x="348231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0" name="tx156">
              <a:extLst>
                <a:ext uri="{FF2B5EF4-FFF2-40B4-BE49-F238E27FC236}">
                  <a16:creationId xmlns:a16="http://schemas.microsoft.com/office/drawing/2014/main" id="{FF7891EC-F14F-C541-AC2F-ADBC8CD19DE6}"/>
                </a:ext>
              </a:extLst>
            </p:cNvPr>
            <p:cNvSpPr/>
            <p:nvPr/>
          </p:nvSpPr>
          <p:spPr>
            <a:xfrm>
              <a:off x="330890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1" name="tx157">
              <a:extLst>
                <a:ext uri="{FF2B5EF4-FFF2-40B4-BE49-F238E27FC236}">
                  <a16:creationId xmlns:a16="http://schemas.microsoft.com/office/drawing/2014/main" id="{D8340D6C-C903-C549-978D-BB67D4369081}"/>
                </a:ext>
              </a:extLst>
            </p:cNvPr>
            <p:cNvSpPr/>
            <p:nvPr/>
          </p:nvSpPr>
          <p:spPr>
            <a:xfrm>
              <a:off x="391207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2" name="tx158">
              <a:extLst>
                <a:ext uri="{FF2B5EF4-FFF2-40B4-BE49-F238E27FC236}">
                  <a16:creationId xmlns:a16="http://schemas.microsoft.com/office/drawing/2014/main" id="{A885A0AD-CE00-594A-93FA-0B40E82C5E6A}"/>
                </a:ext>
              </a:extLst>
            </p:cNvPr>
            <p:cNvSpPr/>
            <p:nvPr/>
          </p:nvSpPr>
          <p:spPr>
            <a:xfrm>
              <a:off x="454840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3" name="tx159">
              <a:extLst>
                <a:ext uri="{FF2B5EF4-FFF2-40B4-BE49-F238E27FC236}">
                  <a16:creationId xmlns:a16="http://schemas.microsoft.com/office/drawing/2014/main" id="{39541313-8EFE-7048-981A-B3B1F0CA7910}"/>
                </a:ext>
              </a:extLst>
            </p:cNvPr>
            <p:cNvSpPr/>
            <p:nvPr/>
          </p:nvSpPr>
          <p:spPr>
            <a:xfrm>
              <a:off x="355467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4" name="tx160">
              <a:extLst>
                <a:ext uri="{FF2B5EF4-FFF2-40B4-BE49-F238E27FC236}">
                  <a16:creationId xmlns:a16="http://schemas.microsoft.com/office/drawing/2014/main" id="{F59DF7DF-109B-A245-BE00-15306E9508CE}"/>
                </a:ext>
              </a:extLst>
            </p:cNvPr>
            <p:cNvSpPr/>
            <p:nvPr/>
          </p:nvSpPr>
          <p:spPr>
            <a:xfrm>
              <a:off x="386401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5" name="tx161">
              <a:extLst>
                <a:ext uri="{FF2B5EF4-FFF2-40B4-BE49-F238E27FC236}">
                  <a16:creationId xmlns:a16="http://schemas.microsoft.com/office/drawing/2014/main" id="{B5CA9177-58E7-5244-93C2-26F31C9CC598}"/>
                </a:ext>
              </a:extLst>
            </p:cNvPr>
            <p:cNvSpPr/>
            <p:nvPr/>
          </p:nvSpPr>
          <p:spPr>
            <a:xfrm>
              <a:off x="326618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6" name="tx162">
              <a:extLst>
                <a:ext uri="{FF2B5EF4-FFF2-40B4-BE49-F238E27FC236}">
                  <a16:creationId xmlns:a16="http://schemas.microsoft.com/office/drawing/2014/main" id="{3AA93777-91F4-7146-A04D-056E50332135}"/>
                </a:ext>
              </a:extLst>
            </p:cNvPr>
            <p:cNvSpPr/>
            <p:nvPr/>
          </p:nvSpPr>
          <p:spPr>
            <a:xfrm>
              <a:off x="35223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7" name="tx163">
              <a:extLst>
                <a:ext uri="{FF2B5EF4-FFF2-40B4-BE49-F238E27FC236}">
                  <a16:creationId xmlns:a16="http://schemas.microsoft.com/office/drawing/2014/main" id="{6AE4E8E5-ED33-D743-A607-EE5D44150DDA}"/>
                </a:ext>
              </a:extLst>
            </p:cNvPr>
            <p:cNvSpPr/>
            <p:nvPr/>
          </p:nvSpPr>
          <p:spPr>
            <a:xfrm>
              <a:off x="349205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8" name="tx164">
              <a:extLst>
                <a:ext uri="{FF2B5EF4-FFF2-40B4-BE49-F238E27FC236}">
                  <a16:creationId xmlns:a16="http://schemas.microsoft.com/office/drawing/2014/main" id="{F9614D62-E60D-9D4E-9172-9566811B513F}"/>
                </a:ext>
              </a:extLst>
            </p:cNvPr>
            <p:cNvSpPr/>
            <p:nvPr/>
          </p:nvSpPr>
          <p:spPr>
            <a:xfrm>
              <a:off x="338904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9" name="tx165">
              <a:extLst>
                <a:ext uri="{FF2B5EF4-FFF2-40B4-BE49-F238E27FC236}">
                  <a16:creationId xmlns:a16="http://schemas.microsoft.com/office/drawing/2014/main" id="{A09AA79C-D3CD-EB48-B4A2-C5E85CCB896E}"/>
                </a:ext>
              </a:extLst>
            </p:cNvPr>
            <p:cNvSpPr/>
            <p:nvPr/>
          </p:nvSpPr>
          <p:spPr>
            <a:xfrm>
              <a:off x="317417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0" name="tx166">
              <a:extLst>
                <a:ext uri="{FF2B5EF4-FFF2-40B4-BE49-F238E27FC236}">
                  <a16:creationId xmlns:a16="http://schemas.microsoft.com/office/drawing/2014/main" id="{FEEE4B5E-14CD-4146-B2D1-FE0F738B168B}"/>
                </a:ext>
              </a:extLst>
            </p:cNvPr>
            <p:cNvSpPr/>
            <p:nvPr/>
          </p:nvSpPr>
          <p:spPr>
            <a:xfrm>
              <a:off x="272553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1" name="tx167">
              <a:extLst>
                <a:ext uri="{FF2B5EF4-FFF2-40B4-BE49-F238E27FC236}">
                  <a16:creationId xmlns:a16="http://schemas.microsoft.com/office/drawing/2014/main" id="{8509569B-938D-E94E-820F-BD3353BDCD3A}"/>
                </a:ext>
              </a:extLst>
            </p:cNvPr>
            <p:cNvSpPr/>
            <p:nvPr/>
          </p:nvSpPr>
          <p:spPr>
            <a:xfrm>
              <a:off x="349355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2" name="tx168">
              <a:extLst>
                <a:ext uri="{FF2B5EF4-FFF2-40B4-BE49-F238E27FC236}">
                  <a16:creationId xmlns:a16="http://schemas.microsoft.com/office/drawing/2014/main" id="{BA177F96-30A5-D548-B836-B2CCFAAC865C}"/>
                </a:ext>
              </a:extLst>
            </p:cNvPr>
            <p:cNvSpPr/>
            <p:nvPr/>
          </p:nvSpPr>
          <p:spPr>
            <a:xfrm>
              <a:off x="345923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3" name="tx169">
              <a:extLst>
                <a:ext uri="{FF2B5EF4-FFF2-40B4-BE49-F238E27FC236}">
                  <a16:creationId xmlns:a16="http://schemas.microsoft.com/office/drawing/2014/main" id="{579A00E5-1177-7E4D-9F7D-A3FA39607A04}"/>
                </a:ext>
              </a:extLst>
            </p:cNvPr>
            <p:cNvSpPr/>
            <p:nvPr/>
          </p:nvSpPr>
          <p:spPr>
            <a:xfrm>
              <a:off x="301695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4" name="tx170">
              <a:extLst>
                <a:ext uri="{FF2B5EF4-FFF2-40B4-BE49-F238E27FC236}">
                  <a16:creationId xmlns:a16="http://schemas.microsoft.com/office/drawing/2014/main" id="{8E638AC2-DA0C-3A40-A6F1-02507C41BA90}"/>
                </a:ext>
              </a:extLst>
            </p:cNvPr>
            <p:cNvSpPr/>
            <p:nvPr/>
          </p:nvSpPr>
          <p:spPr>
            <a:xfrm>
              <a:off x="310720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5" name="tx171">
              <a:extLst>
                <a:ext uri="{FF2B5EF4-FFF2-40B4-BE49-F238E27FC236}">
                  <a16:creationId xmlns:a16="http://schemas.microsoft.com/office/drawing/2014/main" id="{C6F1D869-0A05-E94D-B0C4-CDA65DB5A79F}"/>
                </a:ext>
              </a:extLst>
            </p:cNvPr>
            <p:cNvSpPr/>
            <p:nvPr/>
          </p:nvSpPr>
          <p:spPr>
            <a:xfrm>
              <a:off x="510836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6" name="tx172">
              <a:extLst>
                <a:ext uri="{FF2B5EF4-FFF2-40B4-BE49-F238E27FC236}">
                  <a16:creationId xmlns:a16="http://schemas.microsoft.com/office/drawing/2014/main" id="{F20BABD1-86E1-454A-A25E-9E47331F77B0}"/>
                </a:ext>
              </a:extLst>
            </p:cNvPr>
            <p:cNvSpPr/>
            <p:nvPr/>
          </p:nvSpPr>
          <p:spPr>
            <a:xfrm>
              <a:off x="301078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7" name="tx173">
              <a:extLst>
                <a:ext uri="{FF2B5EF4-FFF2-40B4-BE49-F238E27FC236}">
                  <a16:creationId xmlns:a16="http://schemas.microsoft.com/office/drawing/2014/main" id="{95E6746F-D229-1F41-B1C0-33D422EE7016}"/>
                </a:ext>
              </a:extLst>
            </p:cNvPr>
            <p:cNvSpPr/>
            <p:nvPr/>
          </p:nvSpPr>
          <p:spPr>
            <a:xfrm>
              <a:off x="361389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8" name="tx174">
              <a:extLst>
                <a:ext uri="{FF2B5EF4-FFF2-40B4-BE49-F238E27FC236}">
                  <a16:creationId xmlns:a16="http://schemas.microsoft.com/office/drawing/2014/main" id="{60D65607-B351-164A-B9E7-3D297B90EECC}"/>
                </a:ext>
              </a:extLst>
            </p:cNvPr>
            <p:cNvSpPr/>
            <p:nvPr/>
          </p:nvSpPr>
          <p:spPr>
            <a:xfrm>
              <a:off x="356600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9" name="tx175">
              <a:extLst>
                <a:ext uri="{FF2B5EF4-FFF2-40B4-BE49-F238E27FC236}">
                  <a16:creationId xmlns:a16="http://schemas.microsoft.com/office/drawing/2014/main" id="{FF7B8E92-B94C-8A4C-ACCA-63B0BAEB5E15}"/>
                </a:ext>
              </a:extLst>
            </p:cNvPr>
            <p:cNvSpPr/>
            <p:nvPr/>
          </p:nvSpPr>
          <p:spPr>
            <a:xfrm>
              <a:off x="3342716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0" name="tx176">
              <a:extLst>
                <a:ext uri="{FF2B5EF4-FFF2-40B4-BE49-F238E27FC236}">
                  <a16:creationId xmlns:a16="http://schemas.microsoft.com/office/drawing/2014/main" id="{1AE6AF4B-63D2-C841-A04F-425E9951F00E}"/>
                </a:ext>
              </a:extLst>
            </p:cNvPr>
            <p:cNvSpPr/>
            <p:nvPr/>
          </p:nvSpPr>
          <p:spPr>
            <a:xfrm>
              <a:off x="354255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1" name="tx177">
              <a:extLst>
                <a:ext uri="{FF2B5EF4-FFF2-40B4-BE49-F238E27FC236}">
                  <a16:creationId xmlns:a16="http://schemas.microsoft.com/office/drawing/2014/main" id="{89D84C03-9421-1943-86FF-D2D8E3BF20B9}"/>
                </a:ext>
              </a:extLst>
            </p:cNvPr>
            <p:cNvSpPr/>
            <p:nvPr/>
          </p:nvSpPr>
          <p:spPr>
            <a:xfrm>
              <a:off x="297697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2" name="tx178">
              <a:extLst>
                <a:ext uri="{FF2B5EF4-FFF2-40B4-BE49-F238E27FC236}">
                  <a16:creationId xmlns:a16="http://schemas.microsoft.com/office/drawing/2014/main" id="{F8391598-8D72-5340-90F4-B5A4D21728DF}"/>
                </a:ext>
              </a:extLst>
            </p:cNvPr>
            <p:cNvSpPr/>
            <p:nvPr/>
          </p:nvSpPr>
          <p:spPr>
            <a:xfrm>
              <a:off x="32216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3" name="tx179">
              <a:extLst>
                <a:ext uri="{FF2B5EF4-FFF2-40B4-BE49-F238E27FC236}">
                  <a16:creationId xmlns:a16="http://schemas.microsoft.com/office/drawing/2014/main" id="{BD318879-7727-F644-9FE0-189056CC7662}"/>
                </a:ext>
              </a:extLst>
            </p:cNvPr>
            <p:cNvSpPr/>
            <p:nvPr/>
          </p:nvSpPr>
          <p:spPr>
            <a:xfrm>
              <a:off x="441458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4" name="tx180">
              <a:extLst>
                <a:ext uri="{FF2B5EF4-FFF2-40B4-BE49-F238E27FC236}">
                  <a16:creationId xmlns:a16="http://schemas.microsoft.com/office/drawing/2014/main" id="{EE4E0BE4-1255-2A47-B08C-6BF792785EC5}"/>
                </a:ext>
              </a:extLst>
            </p:cNvPr>
            <p:cNvSpPr/>
            <p:nvPr/>
          </p:nvSpPr>
          <p:spPr>
            <a:xfrm>
              <a:off x="40575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5" name="pg181">
              <a:extLst>
                <a:ext uri="{FF2B5EF4-FFF2-40B4-BE49-F238E27FC236}">
                  <a16:creationId xmlns:a16="http://schemas.microsoft.com/office/drawing/2014/main" id="{D2743638-E491-BF4B-A413-B9A98606DA37}"/>
                </a:ext>
              </a:extLst>
            </p:cNvPr>
            <p:cNvSpPr/>
            <p:nvPr/>
          </p:nvSpPr>
          <p:spPr>
            <a:xfrm>
              <a:off x="1850730" y="3936230"/>
              <a:ext cx="3865866" cy="329188"/>
            </a:xfrm>
            <a:custGeom>
              <a:avLst/>
              <a:gdLst/>
              <a:ahLst/>
              <a:cxnLst/>
              <a:rect l="0" t="0" r="0" b="0"/>
              <a:pathLst>
                <a:path w="3865866" h="329188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  <a:lnTo>
                    <a:pt x="3865866" y="329188"/>
                  </a:lnTo>
                  <a:lnTo>
                    <a:pt x="3855361" y="329188"/>
                  </a:lnTo>
                  <a:lnTo>
                    <a:pt x="3844856" y="329188"/>
                  </a:lnTo>
                  <a:lnTo>
                    <a:pt x="3834351" y="329188"/>
                  </a:lnTo>
                  <a:lnTo>
                    <a:pt x="3823846" y="329188"/>
                  </a:lnTo>
                  <a:lnTo>
                    <a:pt x="3813341" y="329188"/>
                  </a:lnTo>
                  <a:lnTo>
                    <a:pt x="3802836" y="329188"/>
                  </a:lnTo>
                  <a:lnTo>
                    <a:pt x="3792331" y="329188"/>
                  </a:lnTo>
                  <a:lnTo>
                    <a:pt x="3781826" y="329188"/>
                  </a:lnTo>
                  <a:lnTo>
                    <a:pt x="3771321" y="329188"/>
                  </a:lnTo>
                  <a:lnTo>
                    <a:pt x="3760816" y="329188"/>
                  </a:lnTo>
                  <a:lnTo>
                    <a:pt x="3750311" y="329188"/>
                  </a:lnTo>
                  <a:lnTo>
                    <a:pt x="3739805" y="329188"/>
                  </a:lnTo>
                  <a:lnTo>
                    <a:pt x="3729300" y="329188"/>
                  </a:lnTo>
                  <a:lnTo>
                    <a:pt x="3718795" y="329188"/>
                  </a:lnTo>
                  <a:lnTo>
                    <a:pt x="3708290" y="329188"/>
                  </a:lnTo>
                  <a:lnTo>
                    <a:pt x="3697785" y="329188"/>
                  </a:lnTo>
                  <a:lnTo>
                    <a:pt x="3687280" y="329188"/>
                  </a:lnTo>
                  <a:lnTo>
                    <a:pt x="3676775" y="329188"/>
                  </a:lnTo>
                  <a:lnTo>
                    <a:pt x="3666270" y="329188"/>
                  </a:lnTo>
                  <a:lnTo>
                    <a:pt x="3655765" y="329188"/>
                  </a:lnTo>
                  <a:lnTo>
                    <a:pt x="3645260" y="329188"/>
                  </a:lnTo>
                  <a:lnTo>
                    <a:pt x="3634755" y="329188"/>
                  </a:lnTo>
                  <a:lnTo>
                    <a:pt x="3624250" y="329188"/>
                  </a:lnTo>
                  <a:lnTo>
                    <a:pt x="3613745" y="329188"/>
                  </a:lnTo>
                  <a:lnTo>
                    <a:pt x="3603239" y="329188"/>
                  </a:lnTo>
                  <a:lnTo>
                    <a:pt x="3592734" y="329188"/>
                  </a:lnTo>
                  <a:lnTo>
                    <a:pt x="3582229" y="329188"/>
                  </a:lnTo>
                  <a:lnTo>
                    <a:pt x="3571724" y="329188"/>
                  </a:lnTo>
                  <a:lnTo>
                    <a:pt x="3561219" y="329188"/>
                  </a:lnTo>
                  <a:lnTo>
                    <a:pt x="3550714" y="329188"/>
                  </a:lnTo>
                  <a:lnTo>
                    <a:pt x="3540209" y="329188"/>
                  </a:lnTo>
                  <a:lnTo>
                    <a:pt x="3529704" y="329188"/>
                  </a:lnTo>
                  <a:lnTo>
                    <a:pt x="3519199" y="329188"/>
                  </a:lnTo>
                  <a:lnTo>
                    <a:pt x="3508694" y="329188"/>
                  </a:lnTo>
                  <a:lnTo>
                    <a:pt x="3498189" y="329188"/>
                  </a:lnTo>
                  <a:lnTo>
                    <a:pt x="3487684" y="329188"/>
                  </a:lnTo>
                  <a:lnTo>
                    <a:pt x="3477179" y="329188"/>
                  </a:lnTo>
                  <a:lnTo>
                    <a:pt x="3466674" y="329188"/>
                  </a:lnTo>
                  <a:lnTo>
                    <a:pt x="3456168" y="329188"/>
                  </a:lnTo>
                  <a:lnTo>
                    <a:pt x="3445663" y="329188"/>
                  </a:lnTo>
                  <a:lnTo>
                    <a:pt x="3435158" y="329188"/>
                  </a:lnTo>
                  <a:lnTo>
                    <a:pt x="3424653" y="329188"/>
                  </a:lnTo>
                  <a:lnTo>
                    <a:pt x="3414148" y="329188"/>
                  </a:lnTo>
                  <a:lnTo>
                    <a:pt x="3403643" y="329188"/>
                  </a:lnTo>
                  <a:lnTo>
                    <a:pt x="3393138" y="329188"/>
                  </a:lnTo>
                  <a:lnTo>
                    <a:pt x="3382633" y="329188"/>
                  </a:lnTo>
                  <a:lnTo>
                    <a:pt x="3372128" y="329188"/>
                  </a:lnTo>
                  <a:lnTo>
                    <a:pt x="3361623" y="329188"/>
                  </a:lnTo>
                  <a:lnTo>
                    <a:pt x="3351118" y="329188"/>
                  </a:lnTo>
                  <a:lnTo>
                    <a:pt x="3340613" y="329188"/>
                  </a:lnTo>
                  <a:lnTo>
                    <a:pt x="3330108" y="329188"/>
                  </a:lnTo>
                  <a:lnTo>
                    <a:pt x="3319603" y="329188"/>
                  </a:lnTo>
                  <a:lnTo>
                    <a:pt x="3309097" y="329188"/>
                  </a:lnTo>
                  <a:lnTo>
                    <a:pt x="3298592" y="329188"/>
                  </a:lnTo>
                  <a:lnTo>
                    <a:pt x="3288087" y="329188"/>
                  </a:lnTo>
                  <a:lnTo>
                    <a:pt x="3277582" y="329188"/>
                  </a:lnTo>
                  <a:lnTo>
                    <a:pt x="3267077" y="329188"/>
                  </a:lnTo>
                  <a:lnTo>
                    <a:pt x="3256572" y="329188"/>
                  </a:lnTo>
                  <a:lnTo>
                    <a:pt x="3246067" y="329188"/>
                  </a:lnTo>
                  <a:lnTo>
                    <a:pt x="3235562" y="329188"/>
                  </a:lnTo>
                  <a:lnTo>
                    <a:pt x="3225057" y="329188"/>
                  </a:lnTo>
                  <a:lnTo>
                    <a:pt x="3214552" y="329188"/>
                  </a:lnTo>
                  <a:lnTo>
                    <a:pt x="3204047" y="329188"/>
                  </a:lnTo>
                  <a:lnTo>
                    <a:pt x="3193542" y="329188"/>
                  </a:lnTo>
                  <a:lnTo>
                    <a:pt x="3183037" y="329188"/>
                  </a:lnTo>
                  <a:lnTo>
                    <a:pt x="3172532" y="329188"/>
                  </a:lnTo>
                  <a:lnTo>
                    <a:pt x="3162026" y="329188"/>
                  </a:lnTo>
                  <a:lnTo>
                    <a:pt x="3151521" y="329188"/>
                  </a:lnTo>
                  <a:lnTo>
                    <a:pt x="3141016" y="329188"/>
                  </a:lnTo>
                  <a:lnTo>
                    <a:pt x="3130511" y="329188"/>
                  </a:lnTo>
                  <a:lnTo>
                    <a:pt x="3120006" y="329188"/>
                  </a:lnTo>
                  <a:lnTo>
                    <a:pt x="3109501" y="329188"/>
                  </a:lnTo>
                  <a:lnTo>
                    <a:pt x="3098996" y="329188"/>
                  </a:lnTo>
                  <a:lnTo>
                    <a:pt x="3088491" y="329188"/>
                  </a:lnTo>
                  <a:lnTo>
                    <a:pt x="3077986" y="329188"/>
                  </a:lnTo>
                  <a:lnTo>
                    <a:pt x="3067481" y="329188"/>
                  </a:lnTo>
                  <a:lnTo>
                    <a:pt x="3056976" y="329188"/>
                  </a:lnTo>
                  <a:lnTo>
                    <a:pt x="3046471" y="329188"/>
                  </a:lnTo>
                  <a:lnTo>
                    <a:pt x="3035966" y="329188"/>
                  </a:lnTo>
                  <a:lnTo>
                    <a:pt x="3025460" y="329188"/>
                  </a:lnTo>
                  <a:lnTo>
                    <a:pt x="3014955" y="329188"/>
                  </a:lnTo>
                  <a:lnTo>
                    <a:pt x="3004450" y="329188"/>
                  </a:lnTo>
                  <a:lnTo>
                    <a:pt x="2993945" y="329188"/>
                  </a:lnTo>
                  <a:lnTo>
                    <a:pt x="2983440" y="329188"/>
                  </a:lnTo>
                  <a:lnTo>
                    <a:pt x="2972935" y="329188"/>
                  </a:lnTo>
                  <a:lnTo>
                    <a:pt x="2962430" y="329188"/>
                  </a:lnTo>
                  <a:lnTo>
                    <a:pt x="2951925" y="329188"/>
                  </a:lnTo>
                  <a:lnTo>
                    <a:pt x="2941420" y="329188"/>
                  </a:lnTo>
                  <a:lnTo>
                    <a:pt x="2930915" y="329188"/>
                  </a:lnTo>
                  <a:lnTo>
                    <a:pt x="2920410" y="329188"/>
                  </a:lnTo>
                  <a:lnTo>
                    <a:pt x="2909905" y="329188"/>
                  </a:lnTo>
                  <a:lnTo>
                    <a:pt x="2899400" y="329188"/>
                  </a:lnTo>
                  <a:lnTo>
                    <a:pt x="2888895" y="329188"/>
                  </a:lnTo>
                  <a:lnTo>
                    <a:pt x="2878389" y="329188"/>
                  </a:lnTo>
                  <a:lnTo>
                    <a:pt x="2867884" y="329188"/>
                  </a:lnTo>
                  <a:lnTo>
                    <a:pt x="2857379" y="329188"/>
                  </a:lnTo>
                  <a:lnTo>
                    <a:pt x="2846874" y="329188"/>
                  </a:lnTo>
                  <a:lnTo>
                    <a:pt x="2836369" y="329188"/>
                  </a:lnTo>
                  <a:lnTo>
                    <a:pt x="2825864" y="329188"/>
                  </a:lnTo>
                  <a:lnTo>
                    <a:pt x="2815359" y="329188"/>
                  </a:lnTo>
                  <a:lnTo>
                    <a:pt x="2804854" y="329188"/>
                  </a:lnTo>
                  <a:lnTo>
                    <a:pt x="2794349" y="329188"/>
                  </a:lnTo>
                  <a:lnTo>
                    <a:pt x="2783844" y="329188"/>
                  </a:lnTo>
                  <a:lnTo>
                    <a:pt x="2773339" y="329188"/>
                  </a:lnTo>
                  <a:lnTo>
                    <a:pt x="2762834" y="329188"/>
                  </a:lnTo>
                  <a:lnTo>
                    <a:pt x="2752329" y="329188"/>
                  </a:lnTo>
                  <a:lnTo>
                    <a:pt x="2741824" y="329188"/>
                  </a:lnTo>
                  <a:lnTo>
                    <a:pt x="2731318" y="329188"/>
                  </a:lnTo>
                  <a:lnTo>
                    <a:pt x="2720813" y="329188"/>
                  </a:lnTo>
                  <a:lnTo>
                    <a:pt x="2710308" y="329188"/>
                  </a:lnTo>
                  <a:lnTo>
                    <a:pt x="2699803" y="329188"/>
                  </a:lnTo>
                  <a:lnTo>
                    <a:pt x="2689298" y="329188"/>
                  </a:lnTo>
                  <a:lnTo>
                    <a:pt x="2678793" y="329188"/>
                  </a:lnTo>
                  <a:lnTo>
                    <a:pt x="2668288" y="329188"/>
                  </a:lnTo>
                  <a:lnTo>
                    <a:pt x="2657783" y="329188"/>
                  </a:lnTo>
                  <a:lnTo>
                    <a:pt x="2647278" y="329188"/>
                  </a:lnTo>
                  <a:lnTo>
                    <a:pt x="2636773" y="329188"/>
                  </a:lnTo>
                  <a:lnTo>
                    <a:pt x="2626268" y="329188"/>
                  </a:lnTo>
                  <a:lnTo>
                    <a:pt x="2615763" y="329188"/>
                  </a:lnTo>
                  <a:lnTo>
                    <a:pt x="2605258" y="329188"/>
                  </a:lnTo>
                  <a:lnTo>
                    <a:pt x="2594752" y="329188"/>
                  </a:lnTo>
                  <a:lnTo>
                    <a:pt x="2584247" y="329188"/>
                  </a:lnTo>
                  <a:lnTo>
                    <a:pt x="2573742" y="329188"/>
                  </a:lnTo>
                  <a:lnTo>
                    <a:pt x="2563237" y="329188"/>
                  </a:lnTo>
                  <a:lnTo>
                    <a:pt x="2552732" y="329188"/>
                  </a:lnTo>
                  <a:lnTo>
                    <a:pt x="2542227" y="329188"/>
                  </a:lnTo>
                  <a:lnTo>
                    <a:pt x="2531722" y="329188"/>
                  </a:lnTo>
                  <a:lnTo>
                    <a:pt x="2521217" y="329188"/>
                  </a:lnTo>
                  <a:lnTo>
                    <a:pt x="2510712" y="329188"/>
                  </a:lnTo>
                  <a:lnTo>
                    <a:pt x="2500207" y="329188"/>
                  </a:lnTo>
                  <a:lnTo>
                    <a:pt x="2489702" y="329188"/>
                  </a:lnTo>
                  <a:lnTo>
                    <a:pt x="2479197" y="329188"/>
                  </a:lnTo>
                  <a:lnTo>
                    <a:pt x="2468692" y="329188"/>
                  </a:lnTo>
                  <a:lnTo>
                    <a:pt x="2458187" y="329188"/>
                  </a:lnTo>
                  <a:lnTo>
                    <a:pt x="2447681" y="329188"/>
                  </a:lnTo>
                  <a:lnTo>
                    <a:pt x="2437176" y="329188"/>
                  </a:lnTo>
                  <a:lnTo>
                    <a:pt x="2426671" y="329188"/>
                  </a:lnTo>
                  <a:lnTo>
                    <a:pt x="2416166" y="329188"/>
                  </a:lnTo>
                  <a:lnTo>
                    <a:pt x="2405661" y="329188"/>
                  </a:lnTo>
                  <a:lnTo>
                    <a:pt x="2395156" y="329188"/>
                  </a:lnTo>
                  <a:lnTo>
                    <a:pt x="2384651" y="329188"/>
                  </a:lnTo>
                  <a:lnTo>
                    <a:pt x="2374146" y="329188"/>
                  </a:lnTo>
                  <a:lnTo>
                    <a:pt x="2363641" y="329188"/>
                  </a:lnTo>
                  <a:lnTo>
                    <a:pt x="2353136" y="329188"/>
                  </a:lnTo>
                  <a:lnTo>
                    <a:pt x="2342631" y="329188"/>
                  </a:lnTo>
                  <a:lnTo>
                    <a:pt x="2332126" y="329188"/>
                  </a:lnTo>
                  <a:lnTo>
                    <a:pt x="2321621" y="329188"/>
                  </a:lnTo>
                  <a:lnTo>
                    <a:pt x="2311116" y="329188"/>
                  </a:lnTo>
                  <a:lnTo>
                    <a:pt x="2300610" y="329188"/>
                  </a:lnTo>
                  <a:lnTo>
                    <a:pt x="2290105" y="329188"/>
                  </a:lnTo>
                  <a:lnTo>
                    <a:pt x="2279600" y="329188"/>
                  </a:lnTo>
                  <a:lnTo>
                    <a:pt x="2269095" y="329188"/>
                  </a:lnTo>
                  <a:lnTo>
                    <a:pt x="2258590" y="329188"/>
                  </a:lnTo>
                  <a:lnTo>
                    <a:pt x="2248085" y="329188"/>
                  </a:lnTo>
                  <a:lnTo>
                    <a:pt x="2237580" y="329188"/>
                  </a:lnTo>
                  <a:lnTo>
                    <a:pt x="2227075" y="329188"/>
                  </a:lnTo>
                  <a:lnTo>
                    <a:pt x="2216570" y="329188"/>
                  </a:lnTo>
                  <a:lnTo>
                    <a:pt x="2206065" y="329188"/>
                  </a:lnTo>
                  <a:lnTo>
                    <a:pt x="2195560" y="329188"/>
                  </a:lnTo>
                  <a:lnTo>
                    <a:pt x="2185055" y="329188"/>
                  </a:lnTo>
                  <a:lnTo>
                    <a:pt x="2174550" y="329188"/>
                  </a:lnTo>
                  <a:lnTo>
                    <a:pt x="2164045" y="329188"/>
                  </a:lnTo>
                  <a:lnTo>
                    <a:pt x="2153539" y="329188"/>
                  </a:lnTo>
                  <a:lnTo>
                    <a:pt x="2143034" y="329188"/>
                  </a:lnTo>
                  <a:lnTo>
                    <a:pt x="2132529" y="329188"/>
                  </a:lnTo>
                  <a:lnTo>
                    <a:pt x="2122024" y="329188"/>
                  </a:lnTo>
                  <a:lnTo>
                    <a:pt x="2111519" y="329188"/>
                  </a:lnTo>
                  <a:lnTo>
                    <a:pt x="2101014" y="329188"/>
                  </a:lnTo>
                  <a:lnTo>
                    <a:pt x="2090509" y="329188"/>
                  </a:lnTo>
                  <a:lnTo>
                    <a:pt x="2080004" y="329188"/>
                  </a:lnTo>
                  <a:lnTo>
                    <a:pt x="2069499" y="329188"/>
                  </a:lnTo>
                  <a:lnTo>
                    <a:pt x="2058994" y="329188"/>
                  </a:lnTo>
                  <a:lnTo>
                    <a:pt x="2048489" y="329188"/>
                  </a:lnTo>
                  <a:lnTo>
                    <a:pt x="2037984" y="329188"/>
                  </a:lnTo>
                  <a:lnTo>
                    <a:pt x="2027479" y="329188"/>
                  </a:lnTo>
                  <a:lnTo>
                    <a:pt x="2016973" y="329188"/>
                  </a:lnTo>
                  <a:lnTo>
                    <a:pt x="2006468" y="329188"/>
                  </a:lnTo>
                  <a:lnTo>
                    <a:pt x="1995963" y="329188"/>
                  </a:lnTo>
                  <a:lnTo>
                    <a:pt x="1985458" y="329188"/>
                  </a:lnTo>
                  <a:lnTo>
                    <a:pt x="1974953" y="329188"/>
                  </a:lnTo>
                  <a:lnTo>
                    <a:pt x="1964448" y="329188"/>
                  </a:lnTo>
                  <a:lnTo>
                    <a:pt x="1953943" y="329188"/>
                  </a:lnTo>
                  <a:lnTo>
                    <a:pt x="1943438" y="329188"/>
                  </a:lnTo>
                  <a:lnTo>
                    <a:pt x="1932933" y="329188"/>
                  </a:lnTo>
                  <a:lnTo>
                    <a:pt x="1922428" y="329188"/>
                  </a:lnTo>
                  <a:lnTo>
                    <a:pt x="1911923" y="329188"/>
                  </a:lnTo>
                  <a:lnTo>
                    <a:pt x="1901418" y="329188"/>
                  </a:lnTo>
                  <a:lnTo>
                    <a:pt x="1890913" y="329188"/>
                  </a:lnTo>
                  <a:lnTo>
                    <a:pt x="1880408" y="329188"/>
                  </a:lnTo>
                  <a:lnTo>
                    <a:pt x="1869902" y="329188"/>
                  </a:lnTo>
                  <a:lnTo>
                    <a:pt x="1859397" y="329188"/>
                  </a:lnTo>
                  <a:lnTo>
                    <a:pt x="1848892" y="329188"/>
                  </a:lnTo>
                  <a:lnTo>
                    <a:pt x="1838387" y="329188"/>
                  </a:lnTo>
                  <a:lnTo>
                    <a:pt x="1827882" y="329188"/>
                  </a:lnTo>
                  <a:lnTo>
                    <a:pt x="1817377" y="329188"/>
                  </a:lnTo>
                  <a:lnTo>
                    <a:pt x="1806872" y="329188"/>
                  </a:lnTo>
                  <a:lnTo>
                    <a:pt x="1796367" y="329188"/>
                  </a:lnTo>
                  <a:lnTo>
                    <a:pt x="1785862" y="329188"/>
                  </a:lnTo>
                  <a:lnTo>
                    <a:pt x="1775357" y="329188"/>
                  </a:lnTo>
                  <a:lnTo>
                    <a:pt x="1764852" y="329188"/>
                  </a:lnTo>
                  <a:lnTo>
                    <a:pt x="1754347" y="329188"/>
                  </a:lnTo>
                  <a:lnTo>
                    <a:pt x="1743842" y="329188"/>
                  </a:lnTo>
                  <a:lnTo>
                    <a:pt x="1733337" y="329188"/>
                  </a:lnTo>
                  <a:lnTo>
                    <a:pt x="1722831" y="329188"/>
                  </a:lnTo>
                  <a:lnTo>
                    <a:pt x="1712326" y="329188"/>
                  </a:lnTo>
                  <a:lnTo>
                    <a:pt x="1701821" y="329188"/>
                  </a:lnTo>
                  <a:lnTo>
                    <a:pt x="1691316" y="329188"/>
                  </a:lnTo>
                  <a:lnTo>
                    <a:pt x="1680811" y="329188"/>
                  </a:lnTo>
                  <a:lnTo>
                    <a:pt x="1670306" y="329188"/>
                  </a:lnTo>
                  <a:lnTo>
                    <a:pt x="1659801" y="329188"/>
                  </a:lnTo>
                  <a:lnTo>
                    <a:pt x="1649296" y="329188"/>
                  </a:lnTo>
                  <a:lnTo>
                    <a:pt x="1638791" y="329188"/>
                  </a:lnTo>
                  <a:lnTo>
                    <a:pt x="1628286" y="329188"/>
                  </a:lnTo>
                  <a:lnTo>
                    <a:pt x="1617781" y="329188"/>
                  </a:lnTo>
                  <a:lnTo>
                    <a:pt x="1607276" y="329188"/>
                  </a:lnTo>
                  <a:lnTo>
                    <a:pt x="1596771" y="329188"/>
                  </a:lnTo>
                  <a:lnTo>
                    <a:pt x="1586266" y="329188"/>
                  </a:lnTo>
                  <a:lnTo>
                    <a:pt x="1575760" y="329188"/>
                  </a:lnTo>
                  <a:lnTo>
                    <a:pt x="1565255" y="329188"/>
                  </a:lnTo>
                  <a:lnTo>
                    <a:pt x="1554750" y="329188"/>
                  </a:lnTo>
                  <a:lnTo>
                    <a:pt x="1544245" y="329188"/>
                  </a:lnTo>
                  <a:lnTo>
                    <a:pt x="1533740" y="329188"/>
                  </a:lnTo>
                  <a:lnTo>
                    <a:pt x="1523235" y="329188"/>
                  </a:lnTo>
                  <a:lnTo>
                    <a:pt x="1512730" y="329188"/>
                  </a:lnTo>
                  <a:lnTo>
                    <a:pt x="1502225" y="329188"/>
                  </a:lnTo>
                  <a:lnTo>
                    <a:pt x="1491720" y="329188"/>
                  </a:lnTo>
                  <a:lnTo>
                    <a:pt x="1481215" y="329188"/>
                  </a:lnTo>
                  <a:lnTo>
                    <a:pt x="1470710" y="329188"/>
                  </a:lnTo>
                  <a:lnTo>
                    <a:pt x="1460205" y="329188"/>
                  </a:lnTo>
                  <a:lnTo>
                    <a:pt x="1449700" y="329188"/>
                  </a:lnTo>
                  <a:lnTo>
                    <a:pt x="1439194" y="329188"/>
                  </a:lnTo>
                  <a:lnTo>
                    <a:pt x="1428689" y="329188"/>
                  </a:lnTo>
                  <a:lnTo>
                    <a:pt x="1418184" y="329188"/>
                  </a:lnTo>
                  <a:lnTo>
                    <a:pt x="1407679" y="329188"/>
                  </a:lnTo>
                  <a:lnTo>
                    <a:pt x="1397174" y="329188"/>
                  </a:lnTo>
                  <a:lnTo>
                    <a:pt x="1386669" y="329188"/>
                  </a:lnTo>
                  <a:lnTo>
                    <a:pt x="1376164" y="329188"/>
                  </a:lnTo>
                  <a:lnTo>
                    <a:pt x="1365659" y="329188"/>
                  </a:lnTo>
                  <a:lnTo>
                    <a:pt x="1355154" y="329188"/>
                  </a:lnTo>
                  <a:lnTo>
                    <a:pt x="1344649" y="329188"/>
                  </a:lnTo>
                  <a:lnTo>
                    <a:pt x="1334144" y="329188"/>
                  </a:lnTo>
                  <a:lnTo>
                    <a:pt x="1323639" y="329188"/>
                  </a:lnTo>
                  <a:lnTo>
                    <a:pt x="1313134" y="329188"/>
                  </a:lnTo>
                  <a:lnTo>
                    <a:pt x="1302629" y="329188"/>
                  </a:lnTo>
                  <a:lnTo>
                    <a:pt x="1292123" y="329188"/>
                  </a:lnTo>
                  <a:lnTo>
                    <a:pt x="1281618" y="329188"/>
                  </a:lnTo>
                  <a:lnTo>
                    <a:pt x="1271113" y="329188"/>
                  </a:lnTo>
                  <a:lnTo>
                    <a:pt x="1260608" y="329188"/>
                  </a:lnTo>
                  <a:lnTo>
                    <a:pt x="1250103" y="329188"/>
                  </a:lnTo>
                  <a:lnTo>
                    <a:pt x="1239598" y="329188"/>
                  </a:lnTo>
                  <a:lnTo>
                    <a:pt x="1229093" y="329188"/>
                  </a:lnTo>
                  <a:lnTo>
                    <a:pt x="1218588" y="329188"/>
                  </a:lnTo>
                  <a:lnTo>
                    <a:pt x="1208083" y="329188"/>
                  </a:lnTo>
                  <a:lnTo>
                    <a:pt x="1197578" y="329188"/>
                  </a:lnTo>
                  <a:lnTo>
                    <a:pt x="1187073" y="329188"/>
                  </a:lnTo>
                  <a:lnTo>
                    <a:pt x="1176568" y="329188"/>
                  </a:lnTo>
                  <a:lnTo>
                    <a:pt x="1166063" y="329188"/>
                  </a:lnTo>
                  <a:lnTo>
                    <a:pt x="1155558" y="329188"/>
                  </a:lnTo>
                  <a:lnTo>
                    <a:pt x="1145052" y="329188"/>
                  </a:lnTo>
                  <a:lnTo>
                    <a:pt x="1134547" y="329188"/>
                  </a:lnTo>
                  <a:lnTo>
                    <a:pt x="1124042" y="329188"/>
                  </a:lnTo>
                  <a:lnTo>
                    <a:pt x="1113537" y="329188"/>
                  </a:lnTo>
                  <a:lnTo>
                    <a:pt x="1103032" y="329188"/>
                  </a:lnTo>
                  <a:lnTo>
                    <a:pt x="1092527" y="329188"/>
                  </a:lnTo>
                  <a:lnTo>
                    <a:pt x="1082022" y="329188"/>
                  </a:lnTo>
                  <a:lnTo>
                    <a:pt x="1071517" y="329188"/>
                  </a:lnTo>
                  <a:lnTo>
                    <a:pt x="1061012" y="329188"/>
                  </a:lnTo>
                  <a:lnTo>
                    <a:pt x="1050507" y="329188"/>
                  </a:lnTo>
                  <a:lnTo>
                    <a:pt x="1040002" y="329188"/>
                  </a:lnTo>
                  <a:lnTo>
                    <a:pt x="1029497" y="329188"/>
                  </a:lnTo>
                  <a:lnTo>
                    <a:pt x="1018992" y="329188"/>
                  </a:lnTo>
                  <a:lnTo>
                    <a:pt x="1008486" y="329188"/>
                  </a:lnTo>
                  <a:lnTo>
                    <a:pt x="997981" y="329188"/>
                  </a:lnTo>
                  <a:lnTo>
                    <a:pt x="987476" y="329188"/>
                  </a:lnTo>
                  <a:lnTo>
                    <a:pt x="976971" y="329188"/>
                  </a:lnTo>
                  <a:lnTo>
                    <a:pt x="966466" y="329188"/>
                  </a:lnTo>
                  <a:lnTo>
                    <a:pt x="955961" y="329188"/>
                  </a:lnTo>
                  <a:lnTo>
                    <a:pt x="945456" y="329188"/>
                  </a:lnTo>
                  <a:lnTo>
                    <a:pt x="934951" y="329188"/>
                  </a:lnTo>
                  <a:lnTo>
                    <a:pt x="924446" y="329188"/>
                  </a:lnTo>
                  <a:lnTo>
                    <a:pt x="913941" y="329188"/>
                  </a:lnTo>
                  <a:lnTo>
                    <a:pt x="903436" y="329188"/>
                  </a:lnTo>
                  <a:lnTo>
                    <a:pt x="892931" y="329188"/>
                  </a:lnTo>
                  <a:lnTo>
                    <a:pt x="882426" y="329188"/>
                  </a:lnTo>
                  <a:lnTo>
                    <a:pt x="871921" y="329188"/>
                  </a:lnTo>
                  <a:lnTo>
                    <a:pt x="861415" y="329188"/>
                  </a:lnTo>
                  <a:lnTo>
                    <a:pt x="850910" y="329188"/>
                  </a:lnTo>
                  <a:lnTo>
                    <a:pt x="840405" y="329188"/>
                  </a:lnTo>
                  <a:lnTo>
                    <a:pt x="829900" y="329188"/>
                  </a:lnTo>
                  <a:lnTo>
                    <a:pt x="819395" y="329188"/>
                  </a:lnTo>
                  <a:lnTo>
                    <a:pt x="808890" y="329188"/>
                  </a:lnTo>
                  <a:lnTo>
                    <a:pt x="798385" y="329188"/>
                  </a:lnTo>
                  <a:lnTo>
                    <a:pt x="787880" y="329188"/>
                  </a:lnTo>
                  <a:lnTo>
                    <a:pt x="777375" y="329188"/>
                  </a:lnTo>
                  <a:lnTo>
                    <a:pt x="766870" y="329188"/>
                  </a:lnTo>
                  <a:lnTo>
                    <a:pt x="756365" y="329188"/>
                  </a:lnTo>
                  <a:lnTo>
                    <a:pt x="745860" y="329188"/>
                  </a:lnTo>
                  <a:lnTo>
                    <a:pt x="735355" y="329188"/>
                  </a:lnTo>
                  <a:lnTo>
                    <a:pt x="724850" y="329188"/>
                  </a:lnTo>
                  <a:lnTo>
                    <a:pt x="714344" y="329188"/>
                  </a:lnTo>
                  <a:lnTo>
                    <a:pt x="703839" y="329188"/>
                  </a:lnTo>
                  <a:lnTo>
                    <a:pt x="693334" y="329188"/>
                  </a:lnTo>
                  <a:lnTo>
                    <a:pt x="682829" y="329188"/>
                  </a:lnTo>
                  <a:lnTo>
                    <a:pt x="672324" y="329188"/>
                  </a:lnTo>
                  <a:lnTo>
                    <a:pt x="661819" y="329188"/>
                  </a:lnTo>
                  <a:lnTo>
                    <a:pt x="651314" y="329188"/>
                  </a:lnTo>
                  <a:lnTo>
                    <a:pt x="640809" y="329188"/>
                  </a:lnTo>
                  <a:lnTo>
                    <a:pt x="630304" y="329188"/>
                  </a:lnTo>
                  <a:lnTo>
                    <a:pt x="619799" y="329188"/>
                  </a:lnTo>
                  <a:lnTo>
                    <a:pt x="609294" y="329188"/>
                  </a:lnTo>
                  <a:lnTo>
                    <a:pt x="598789" y="329188"/>
                  </a:lnTo>
                  <a:lnTo>
                    <a:pt x="588284" y="329188"/>
                  </a:lnTo>
                  <a:lnTo>
                    <a:pt x="577779" y="329188"/>
                  </a:lnTo>
                  <a:lnTo>
                    <a:pt x="567273" y="329188"/>
                  </a:lnTo>
                  <a:lnTo>
                    <a:pt x="556768" y="329188"/>
                  </a:lnTo>
                  <a:lnTo>
                    <a:pt x="546263" y="329188"/>
                  </a:lnTo>
                  <a:lnTo>
                    <a:pt x="535758" y="329188"/>
                  </a:lnTo>
                  <a:lnTo>
                    <a:pt x="525253" y="329188"/>
                  </a:lnTo>
                  <a:lnTo>
                    <a:pt x="514748" y="329188"/>
                  </a:lnTo>
                  <a:lnTo>
                    <a:pt x="504243" y="329188"/>
                  </a:lnTo>
                  <a:lnTo>
                    <a:pt x="493738" y="329188"/>
                  </a:lnTo>
                  <a:lnTo>
                    <a:pt x="483233" y="329188"/>
                  </a:lnTo>
                  <a:lnTo>
                    <a:pt x="472728" y="329188"/>
                  </a:lnTo>
                  <a:lnTo>
                    <a:pt x="462223" y="329188"/>
                  </a:lnTo>
                  <a:lnTo>
                    <a:pt x="451718" y="329188"/>
                  </a:lnTo>
                  <a:lnTo>
                    <a:pt x="441213" y="329188"/>
                  </a:lnTo>
                  <a:lnTo>
                    <a:pt x="430707" y="329188"/>
                  </a:lnTo>
                  <a:lnTo>
                    <a:pt x="420202" y="329188"/>
                  </a:lnTo>
                  <a:lnTo>
                    <a:pt x="409697" y="329188"/>
                  </a:lnTo>
                  <a:lnTo>
                    <a:pt x="399192" y="329188"/>
                  </a:lnTo>
                  <a:lnTo>
                    <a:pt x="388687" y="329188"/>
                  </a:lnTo>
                  <a:lnTo>
                    <a:pt x="378182" y="329188"/>
                  </a:lnTo>
                  <a:lnTo>
                    <a:pt x="367677" y="329188"/>
                  </a:lnTo>
                  <a:lnTo>
                    <a:pt x="357172" y="329188"/>
                  </a:lnTo>
                  <a:lnTo>
                    <a:pt x="346667" y="329188"/>
                  </a:lnTo>
                  <a:lnTo>
                    <a:pt x="336162" y="329188"/>
                  </a:lnTo>
                  <a:lnTo>
                    <a:pt x="325657" y="329188"/>
                  </a:lnTo>
                  <a:lnTo>
                    <a:pt x="315152" y="329188"/>
                  </a:lnTo>
                  <a:lnTo>
                    <a:pt x="304647" y="329188"/>
                  </a:lnTo>
                  <a:lnTo>
                    <a:pt x="294142" y="329188"/>
                  </a:lnTo>
                  <a:lnTo>
                    <a:pt x="283636" y="329188"/>
                  </a:lnTo>
                  <a:lnTo>
                    <a:pt x="273131" y="329188"/>
                  </a:lnTo>
                  <a:lnTo>
                    <a:pt x="262626" y="329188"/>
                  </a:lnTo>
                  <a:lnTo>
                    <a:pt x="252121" y="329188"/>
                  </a:lnTo>
                  <a:lnTo>
                    <a:pt x="241616" y="329188"/>
                  </a:lnTo>
                  <a:lnTo>
                    <a:pt x="231111" y="329188"/>
                  </a:lnTo>
                  <a:lnTo>
                    <a:pt x="220606" y="329188"/>
                  </a:lnTo>
                  <a:lnTo>
                    <a:pt x="210101" y="329188"/>
                  </a:lnTo>
                  <a:lnTo>
                    <a:pt x="199596" y="329188"/>
                  </a:lnTo>
                  <a:lnTo>
                    <a:pt x="189091" y="329188"/>
                  </a:lnTo>
                  <a:lnTo>
                    <a:pt x="178586" y="329188"/>
                  </a:lnTo>
                  <a:lnTo>
                    <a:pt x="168081" y="329188"/>
                  </a:lnTo>
                  <a:lnTo>
                    <a:pt x="157576" y="329188"/>
                  </a:lnTo>
                  <a:lnTo>
                    <a:pt x="147071" y="329188"/>
                  </a:lnTo>
                  <a:lnTo>
                    <a:pt x="136565" y="329188"/>
                  </a:lnTo>
                  <a:lnTo>
                    <a:pt x="126060" y="329188"/>
                  </a:lnTo>
                  <a:lnTo>
                    <a:pt x="115555" y="329188"/>
                  </a:lnTo>
                  <a:lnTo>
                    <a:pt x="105050" y="329188"/>
                  </a:lnTo>
                  <a:lnTo>
                    <a:pt x="94545" y="329188"/>
                  </a:lnTo>
                  <a:lnTo>
                    <a:pt x="84040" y="329188"/>
                  </a:lnTo>
                  <a:lnTo>
                    <a:pt x="73535" y="329188"/>
                  </a:lnTo>
                  <a:lnTo>
                    <a:pt x="63030" y="329188"/>
                  </a:lnTo>
                  <a:lnTo>
                    <a:pt x="52525" y="329188"/>
                  </a:lnTo>
                  <a:lnTo>
                    <a:pt x="42020" y="329188"/>
                  </a:lnTo>
                  <a:lnTo>
                    <a:pt x="31515" y="329188"/>
                  </a:lnTo>
                  <a:lnTo>
                    <a:pt x="21010" y="329188"/>
                  </a:lnTo>
                  <a:lnTo>
                    <a:pt x="10505" y="329188"/>
                  </a:lnTo>
                  <a:lnTo>
                    <a:pt x="0" y="329188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182">
              <a:extLst>
                <a:ext uri="{FF2B5EF4-FFF2-40B4-BE49-F238E27FC236}">
                  <a16:creationId xmlns:a16="http://schemas.microsoft.com/office/drawing/2014/main" id="{8B949C85-0190-0D43-A52B-AEA5CDE0CAD3}"/>
                </a:ext>
              </a:extLst>
            </p:cNvPr>
            <p:cNvSpPr/>
            <p:nvPr/>
          </p:nvSpPr>
          <p:spPr>
            <a:xfrm>
              <a:off x="1850730" y="3936230"/>
              <a:ext cx="3865866" cy="323939"/>
            </a:xfrm>
            <a:custGeom>
              <a:avLst/>
              <a:gdLst/>
              <a:ahLst/>
              <a:cxnLst/>
              <a:rect l="0" t="0" r="0" b="0"/>
              <a:pathLst>
                <a:path w="3865866" h="323939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tx183">
              <a:extLst>
                <a:ext uri="{FF2B5EF4-FFF2-40B4-BE49-F238E27FC236}">
                  <a16:creationId xmlns:a16="http://schemas.microsoft.com/office/drawing/2014/main" id="{512CFB11-A9A3-D44A-BBD1-78B4F39DF126}"/>
                </a:ext>
              </a:extLst>
            </p:cNvPr>
            <p:cNvSpPr/>
            <p:nvPr/>
          </p:nvSpPr>
          <p:spPr>
            <a:xfrm>
              <a:off x="370791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8" name="tx184">
              <a:extLst>
                <a:ext uri="{FF2B5EF4-FFF2-40B4-BE49-F238E27FC236}">
                  <a16:creationId xmlns:a16="http://schemas.microsoft.com/office/drawing/2014/main" id="{4DF7B588-ABF5-7F45-9836-F2D1BE0BA92E}"/>
                </a:ext>
              </a:extLst>
            </p:cNvPr>
            <p:cNvSpPr/>
            <p:nvPr/>
          </p:nvSpPr>
          <p:spPr>
            <a:xfrm>
              <a:off x="414745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9" name="tx185">
              <a:extLst>
                <a:ext uri="{FF2B5EF4-FFF2-40B4-BE49-F238E27FC236}">
                  <a16:creationId xmlns:a16="http://schemas.microsoft.com/office/drawing/2014/main" id="{B951C045-1F30-BD41-AA7D-50B175363559}"/>
                </a:ext>
              </a:extLst>
            </p:cNvPr>
            <p:cNvSpPr/>
            <p:nvPr/>
          </p:nvSpPr>
          <p:spPr>
            <a:xfrm>
              <a:off x="283014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0" name="tx186">
              <a:extLst>
                <a:ext uri="{FF2B5EF4-FFF2-40B4-BE49-F238E27FC236}">
                  <a16:creationId xmlns:a16="http://schemas.microsoft.com/office/drawing/2014/main" id="{BC3B70E6-F156-1047-B28B-992C3400167F}"/>
                </a:ext>
              </a:extLst>
            </p:cNvPr>
            <p:cNvSpPr/>
            <p:nvPr/>
          </p:nvSpPr>
          <p:spPr>
            <a:xfrm>
              <a:off x="366282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1" name="tx187">
              <a:extLst>
                <a:ext uri="{FF2B5EF4-FFF2-40B4-BE49-F238E27FC236}">
                  <a16:creationId xmlns:a16="http://schemas.microsoft.com/office/drawing/2014/main" id="{7DDF10F3-CD29-0C48-B149-360AE36DCA75}"/>
                </a:ext>
              </a:extLst>
            </p:cNvPr>
            <p:cNvSpPr/>
            <p:nvPr/>
          </p:nvSpPr>
          <p:spPr>
            <a:xfrm>
              <a:off x="31529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2" name="tx188">
              <a:extLst>
                <a:ext uri="{FF2B5EF4-FFF2-40B4-BE49-F238E27FC236}">
                  <a16:creationId xmlns:a16="http://schemas.microsoft.com/office/drawing/2014/main" id="{559E6715-9368-1440-BF5B-229FB11C8C94}"/>
                </a:ext>
              </a:extLst>
            </p:cNvPr>
            <p:cNvSpPr/>
            <p:nvPr/>
          </p:nvSpPr>
          <p:spPr>
            <a:xfrm>
              <a:off x="401293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3" name="tx189">
              <a:extLst>
                <a:ext uri="{FF2B5EF4-FFF2-40B4-BE49-F238E27FC236}">
                  <a16:creationId xmlns:a16="http://schemas.microsoft.com/office/drawing/2014/main" id="{8E1E63BE-5E7E-C94A-BC61-4B5C5ED37CC7}"/>
                </a:ext>
              </a:extLst>
            </p:cNvPr>
            <p:cNvSpPr/>
            <p:nvPr/>
          </p:nvSpPr>
          <p:spPr>
            <a:xfrm>
              <a:off x="507534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4" name="tx190">
              <a:extLst>
                <a:ext uri="{FF2B5EF4-FFF2-40B4-BE49-F238E27FC236}">
                  <a16:creationId xmlns:a16="http://schemas.microsoft.com/office/drawing/2014/main" id="{FDAB8727-2FDB-1A4E-A52A-860946150E9E}"/>
                </a:ext>
              </a:extLst>
            </p:cNvPr>
            <p:cNvSpPr/>
            <p:nvPr/>
          </p:nvSpPr>
          <p:spPr>
            <a:xfrm>
              <a:off x="292803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5" name="tx191">
              <a:extLst>
                <a:ext uri="{FF2B5EF4-FFF2-40B4-BE49-F238E27FC236}">
                  <a16:creationId xmlns:a16="http://schemas.microsoft.com/office/drawing/2014/main" id="{A3F74EAE-2C74-B74E-981D-DA1C5F3B2CA3}"/>
                </a:ext>
              </a:extLst>
            </p:cNvPr>
            <p:cNvSpPr/>
            <p:nvPr/>
          </p:nvSpPr>
          <p:spPr>
            <a:xfrm>
              <a:off x="3326080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6" name="tx192">
              <a:extLst>
                <a:ext uri="{FF2B5EF4-FFF2-40B4-BE49-F238E27FC236}">
                  <a16:creationId xmlns:a16="http://schemas.microsoft.com/office/drawing/2014/main" id="{D7D5D404-4678-1945-9044-D33E3E7BF145}"/>
                </a:ext>
              </a:extLst>
            </p:cNvPr>
            <p:cNvSpPr/>
            <p:nvPr/>
          </p:nvSpPr>
          <p:spPr>
            <a:xfrm>
              <a:off x="401482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7" name="tx193">
              <a:extLst>
                <a:ext uri="{FF2B5EF4-FFF2-40B4-BE49-F238E27FC236}">
                  <a16:creationId xmlns:a16="http://schemas.microsoft.com/office/drawing/2014/main" id="{C9AA27C6-E3CF-F345-B7B1-48949216724D}"/>
                </a:ext>
              </a:extLst>
            </p:cNvPr>
            <p:cNvSpPr/>
            <p:nvPr/>
          </p:nvSpPr>
          <p:spPr>
            <a:xfrm>
              <a:off x="275706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8" name="tx194">
              <a:extLst>
                <a:ext uri="{FF2B5EF4-FFF2-40B4-BE49-F238E27FC236}">
                  <a16:creationId xmlns:a16="http://schemas.microsoft.com/office/drawing/2014/main" id="{363387A2-3D21-4346-A702-CE1FB11CB4B8}"/>
                </a:ext>
              </a:extLst>
            </p:cNvPr>
            <p:cNvSpPr/>
            <p:nvPr/>
          </p:nvSpPr>
          <p:spPr>
            <a:xfrm>
              <a:off x="413333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9" name="tx195">
              <a:extLst>
                <a:ext uri="{FF2B5EF4-FFF2-40B4-BE49-F238E27FC236}">
                  <a16:creationId xmlns:a16="http://schemas.microsoft.com/office/drawing/2014/main" id="{B09D0238-A371-9B46-B535-905303C4EE4E}"/>
                </a:ext>
              </a:extLst>
            </p:cNvPr>
            <p:cNvSpPr/>
            <p:nvPr/>
          </p:nvSpPr>
          <p:spPr>
            <a:xfrm>
              <a:off x="241395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0" name="tx196">
              <a:extLst>
                <a:ext uri="{FF2B5EF4-FFF2-40B4-BE49-F238E27FC236}">
                  <a16:creationId xmlns:a16="http://schemas.microsoft.com/office/drawing/2014/main" id="{5D3CAA54-84D5-D04B-8775-A7DAF95BB643}"/>
                </a:ext>
              </a:extLst>
            </p:cNvPr>
            <p:cNvSpPr/>
            <p:nvPr/>
          </p:nvSpPr>
          <p:spPr>
            <a:xfrm>
              <a:off x="403135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1" name="tx197">
              <a:extLst>
                <a:ext uri="{FF2B5EF4-FFF2-40B4-BE49-F238E27FC236}">
                  <a16:creationId xmlns:a16="http://schemas.microsoft.com/office/drawing/2014/main" id="{8F5DA965-C5CD-C64D-8E12-CC28C6AA9B86}"/>
                </a:ext>
              </a:extLst>
            </p:cNvPr>
            <p:cNvSpPr/>
            <p:nvPr/>
          </p:nvSpPr>
          <p:spPr>
            <a:xfrm>
              <a:off x="359117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2" name="tx198">
              <a:extLst>
                <a:ext uri="{FF2B5EF4-FFF2-40B4-BE49-F238E27FC236}">
                  <a16:creationId xmlns:a16="http://schemas.microsoft.com/office/drawing/2014/main" id="{85741258-19B7-4F4B-A905-91F0847F5C18}"/>
                </a:ext>
              </a:extLst>
            </p:cNvPr>
            <p:cNvSpPr/>
            <p:nvPr/>
          </p:nvSpPr>
          <p:spPr>
            <a:xfrm>
              <a:off x="285129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3" name="tx199">
              <a:extLst>
                <a:ext uri="{FF2B5EF4-FFF2-40B4-BE49-F238E27FC236}">
                  <a16:creationId xmlns:a16="http://schemas.microsoft.com/office/drawing/2014/main" id="{69662F8C-F354-284D-B8E6-B25C67A89E56}"/>
                </a:ext>
              </a:extLst>
            </p:cNvPr>
            <p:cNvSpPr/>
            <p:nvPr/>
          </p:nvSpPr>
          <p:spPr>
            <a:xfrm>
              <a:off x="448826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4" name="tx200">
              <a:extLst>
                <a:ext uri="{FF2B5EF4-FFF2-40B4-BE49-F238E27FC236}">
                  <a16:creationId xmlns:a16="http://schemas.microsoft.com/office/drawing/2014/main" id="{C280BB2D-A9A6-6949-B3E4-BA040B9E5B16}"/>
                </a:ext>
              </a:extLst>
            </p:cNvPr>
            <p:cNvSpPr/>
            <p:nvPr/>
          </p:nvSpPr>
          <p:spPr>
            <a:xfrm>
              <a:off x="278997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5" name="tx201">
              <a:extLst>
                <a:ext uri="{FF2B5EF4-FFF2-40B4-BE49-F238E27FC236}">
                  <a16:creationId xmlns:a16="http://schemas.microsoft.com/office/drawing/2014/main" id="{D9920EF8-B747-4F42-87BC-2A9A0613C8D3}"/>
                </a:ext>
              </a:extLst>
            </p:cNvPr>
            <p:cNvSpPr/>
            <p:nvPr/>
          </p:nvSpPr>
          <p:spPr>
            <a:xfrm>
              <a:off x="305893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6" name="tx202">
              <a:extLst>
                <a:ext uri="{FF2B5EF4-FFF2-40B4-BE49-F238E27FC236}">
                  <a16:creationId xmlns:a16="http://schemas.microsoft.com/office/drawing/2014/main" id="{92700AC7-2A57-3A47-8682-6F524C712309}"/>
                </a:ext>
              </a:extLst>
            </p:cNvPr>
            <p:cNvSpPr/>
            <p:nvPr/>
          </p:nvSpPr>
          <p:spPr>
            <a:xfrm>
              <a:off x="290340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7" name="tx203">
              <a:extLst>
                <a:ext uri="{FF2B5EF4-FFF2-40B4-BE49-F238E27FC236}">
                  <a16:creationId xmlns:a16="http://schemas.microsoft.com/office/drawing/2014/main" id="{6DBF0308-7CF4-7B4D-90E2-DE7DF4FCEB5F}"/>
                </a:ext>
              </a:extLst>
            </p:cNvPr>
            <p:cNvSpPr/>
            <p:nvPr/>
          </p:nvSpPr>
          <p:spPr>
            <a:xfrm>
              <a:off x="384675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8" name="tx204">
              <a:extLst>
                <a:ext uri="{FF2B5EF4-FFF2-40B4-BE49-F238E27FC236}">
                  <a16:creationId xmlns:a16="http://schemas.microsoft.com/office/drawing/2014/main" id="{933BDD66-CF44-6C43-843C-6C56D9AA6759}"/>
                </a:ext>
              </a:extLst>
            </p:cNvPr>
            <p:cNvSpPr/>
            <p:nvPr/>
          </p:nvSpPr>
          <p:spPr>
            <a:xfrm>
              <a:off x="309067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9" name="tx205">
              <a:extLst>
                <a:ext uri="{FF2B5EF4-FFF2-40B4-BE49-F238E27FC236}">
                  <a16:creationId xmlns:a16="http://schemas.microsoft.com/office/drawing/2014/main" id="{5618075C-73AD-3D45-AEF4-CA9D46200F5A}"/>
                </a:ext>
              </a:extLst>
            </p:cNvPr>
            <p:cNvSpPr/>
            <p:nvPr/>
          </p:nvSpPr>
          <p:spPr>
            <a:xfrm>
              <a:off x="300162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0" name="tx206">
              <a:extLst>
                <a:ext uri="{FF2B5EF4-FFF2-40B4-BE49-F238E27FC236}">
                  <a16:creationId xmlns:a16="http://schemas.microsoft.com/office/drawing/2014/main" id="{D1A81749-3CEA-9D4D-B7CB-747AB66A12B0}"/>
                </a:ext>
              </a:extLst>
            </p:cNvPr>
            <p:cNvSpPr/>
            <p:nvPr/>
          </p:nvSpPr>
          <p:spPr>
            <a:xfrm>
              <a:off x="30108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1" name="tx207">
              <a:extLst>
                <a:ext uri="{FF2B5EF4-FFF2-40B4-BE49-F238E27FC236}">
                  <a16:creationId xmlns:a16="http://schemas.microsoft.com/office/drawing/2014/main" id="{97D2ACBC-69B5-F74B-893A-634FF26399CF}"/>
                </a:ext>
              </a:extLst>
            </p:cNvPr>
            <p:cNvSpPr/>
            <p:nvPr/>
          </p:nvSpPr>
          <p:spPr>
            <a:xfrm>
              <a:off x="258864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2" name="tx208">
              <a:extLst>
                <a:ext uri="{FF2B5EF4-FFF2-40B4-BE49-F238E27FC236}">
                  <a16:creationId xmlns:a16="http://schemas.microsoft.com/office/drawing/2014/main" id="{FFECC6D2-74BC-DE47-A67D-B6D72E45216C}"/>
                </a:ext>
              </a:extLst>
            </p:cNvPr>
            <p:cNvSpPr/>
            <p:nvPr/>
          </p:nvSpPr>
          <p:spPr>
            <a:xfrm>
              <a:off x="41057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3" name="tx209">
              <a:extLst>
                <a:ext uri="{FF2B5EF4-FFF2-40B4-BE49-F238E27FC236}">
                  <a16:creationId xmlns:a16="http://schemas.microsoft.com/office/drawing/2014/main" id="{F5AE9826-C39B-A740-A246-3758581FA73E}"/>
                </a:ext>
              </a:extLst>
            </p:cNvPr>
            <p:cNvSpPr/>
            <p:nvPr/>
          </p:nvSpPr>
          <p:spPr>
            <a:xfrm>
              <a:off x="510257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4" name="tx210">
              <a:extLst>
                <a:ext uri="{FF2B5EF4-FFF2-40B4-BE49-F238E27FC236}">
                  <a16:creationId xmlns:a16="http://schemas.microsoft.com/office/drawing/2014/main" id="{1E149C74-63A7-2642-91CC-28BF24B8C3A2}"/>
                </a:ext>
              </a:extLst>
            </p:cNvPr>
            <p:cNvSpPr/>
            <p:nvPr/>
          </p:nvSpPr>
          <p:spPr>
            <a:xfrm>
              <a:off x="44790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5" name="tx211">
              <a:extLst>
                <a:ext uri="{FF2B5EF4-FFF2-40B4-BE49-F238E27FC236}">
                  <a16:creationId xmlns:a16="http://schemas.microsoft.com/office/drawing/2014/main" id="{FC0AB7ED-6A7C-8744-B0E8-B6D223906B3F}"/>
                </a:ext>
              </a:extLst>
            </p:cNvPr>
            <p:cNvSpPr/>
            <p:nvPr/>
          </p:nvSpPr>
          <p:spPr>
            <a:xfrm>
              <a:off x="399434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6" name="tx212">
              <a:extLst>
                <a:ext uri="{FF2B5EF4-FFF2-40B4-BE49-F238E27FC236}">
                  <a16:creationId xmlns:a16="http://schemas.microsoft.com/office/drawing/2014/main" id="{13D91C58-3D44-E54B-8E6B-D36978B5DC7D}"/>
                </a:ext>
              </a:extLst>
            </p:cNvPr>
            <p:cNvSpPr/>
            <p:nvPr/>
          </p:nvSpPr>
          <p:spPr>
            <a:xfrm>
              <a:off x="250471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7" name="pg213">
              <a:extLst>
                <a:ext uri="{FF2B5EF4-FFF2-40B4-BE49-F238E27FC236}">
                  <a16:creationId xmlns:a16="http://schemas.microsoft.com/office/drawing/2014/main" id="{C2B6B598-578B-004D-BC20-E0370AF690C7}"/>
                </a:ext>
              </a:extLst>
            </p:cNvPr>
            <p:cNvSpPr/>
            <p:nvPr/>
          </p:nvSpPr>
          <p:spPr>
            <a:xfrm>
              <a:off x="2092347" y="4391253"/>
              <a:ext cx="3288087" cy="401506"/>
            </a:xfrm>
            <a:custGeom>
              <a:avLst/>
              <a:gdLst/>
              <a:ahLst/>
              <a:cxnLst/>
              <a:rect l="0" t="0" r="0" b="0"/>
              <a:pathLst>
                <a:path w="3288087" h="401506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  <a:lnTo>
                    <a:pt x="3288087" y="401506"/>
                  </a:lnTo>
                  <a:lnTo>
                    <a:pt x="3277582" y="401506"/>
                  </a:lnTo>
                  <a:lnTo>
                    <a:pt x="3267077" y="401506"/>
                  </a:lnTo>
                  <a:lnTo>
                    <a:pt x="3256572" y="401506"/>
                  </a:lnTo>
                  <a:lnTo>
                    <a:pt x="3246067" y="401506"/>
                  </a:lnTo>
                  <a:lnTo>
                    <a:pt x="3235562" y="401506"/>
                  </a:lnTo>
                  <a:lnTo>
                    <a:pt x="3225057" y="401506"/>
                  </a:lnTo>
                  <a:lnTo>
                    <a:pt x="3214552" y="401506"/>
                  </a:lnTo>
                  <a:lnTo>
                    <a:pt x="3204047" y="401506"/>
                  </a:lnTo>
                  <a:lnTo>
                    <a:pt x="3193542" y="401506"/>
                  </a:lnTo>
                  <a:lnTo>
                    <a:pt x="3183037" y="401506"/>
                  </a:lnTo>
                  <a:lnTo>
                    <a:pt x="3172532" y="401506"/>
                  </a:lnTo>
                  <a:lnTo>
                    <a:pt x="3162026" y="401506"/>
                  </a:lnTo>
                  <a:lnTo>
                    <a:pt x="3151521" y="401506"/>
                  </a:lnTo>
                  <a:lnTo>
                    <a:pt x="3141016" y="401506"/>
                  </a:lnTo>
                  <a:lnTo>
                    <a:pt x="3130511" y="401506"/>
                  </a:lnTo>
                  <a:lnTo>
                    <a:pt x="3120006" y="401506"/>
                  </a:lnTo>
                  <a:lnTo>
                    <a:pt x="3109501" y="401506"/>
                  </a:lnTo>
                  <a:lnTo>
                    <a:pt x="3098996" y="401506"/>
                  </a:lnTo>
                  <a:lnTo>
                    <a:pt x="3088491" y="401506"/>
                  </a:lnTo>
                  <a:lnTo>
                    <a:pt x="3077986" y="401506"/>
                  </a:lnTo>
                  <a:lnTo>
                    <a:pt x="3067481" y="401506"/>
                  </a:lnTo>
                  <a:lnTo>
                    <a:pt x="3056976" y="401506"/>
                  </a:lnTo>
                  <a:lnTo>
                    <a:pt x="3046471" y="401506"/>
                  </a:lnTo>
                  <a:lnTo>
                    <a:pt x="3035966" y="401506"/>
                  </a:lnTo>
                  <a:lnTo>
                    <a:pt x="3025460" y="401506"/>
                  </a:lnTo>
                  <a:lnTo>
                    <a:pt x="3014955" y="401506"/>
                  </a:lnTo>
                  <a:lnTo>
                    <a:pt x="3004450" y="401506"/>
                  </a:lnTo>
                  <a:lnTo>
                    <a:pt x="2993945" y="401506"/>
                  </a:lnTo>
                  <a:lnTo>
                    <a:pt x="2983440" y="401506"/>
                  </a:lnTo>
                  <a:lnTo>
                    <a:pt x="2972935" y="401506"/>
                  </a:lnTo>
                  <a:lnTo>
                    <a:pt x="2962430" y="401506"/>
                  </a:lnTo>
                  <a:lnTo>
                    <a:pt x="2951925" y="401506"/>
                  </a:lnTo>
                  <a:lnTo>
                    <a:pt x="2941420" y="401506"/>
                  </a:lnTo>
                  <a:lnTo>
                    <a:pt x="2930915" y="401506"/>
                  </a:lnTo>
                  <a:lnTo>
                    <a:pt x="2920410" y="401506"/>
                  </a:lnTo>
                  <a:lnTo>
                    <a:pt x="2909905" y="401506"/>
                  </a:lnTo>
                  <a:lnTo>
                    <a:pt x="2899400" y="401506"/>
                  </a:lnTo>
                  <a:lnTo>
                    <a:pt x="2888895" y="401506"/>
                  </a:lnTo>
                  <a:lnTo>
                    <a:pt x="2878389" y="401506"/>
                  </a:lnTo>
                  <a:lnTo>
                    <a:pt x="2867884" y="401506"/>
                  </a:lnTo>
                  <a:lnTo>
                    <a:pt x="2857379" y="401506"/>
                  </a:lnTo>
                  <a:lnTo>
                    <a:pt x="2846874" y="401506"/>
                  </a:lnTo>
                  <a:lnTo>
                    <a:pt x="2836369" y="401506"/>
                  </a:lnTo>
                  <a:lnTo>
                    <a:pt x="2825864" y="401506"/>
                  </a:lnTo>
                  <a:lnTo>
                    <a:pt x="2815359" y="401506"/>
                  </a:lnTo>
                  <a:lnTo>
                    <a:pt x="2804854" y="401506"/>
                  </a:lnTo>
                  <a:lnTo>
                    <a:pt x="2794349" y="401506"/>
                  </a:lnTo>
                  <a:lnTo>
                    <a:pt x="2783844" y="401506"/>
                  </a:lnTo>
                  <a:lnTo>
                    <a:pt x="2773339" y="401506"/>
                  </a:lnTo>
                  <a:lnTo>
                    <a:pt x="2762834" y="401506"/>
                  </a:lnTo>
                  <a:lnTo>
                    <a:pt x="2752329" y="401506"/>
                  </a:lnTo>
                  <a:lnTo>
                    <a:pt x="2741824" y="401506"/>
                  </a:lnTo>
                  <a:lnTo>
                    <a:pt x="2731318" y="401506"/>
                  </a:lnTo>
                  <a:lnTo>
                    <a:pt x="2720813" y="401506"/>
                  </a:lnTo>
                  <a:lnTo>
                    <a:pt x="2710308" y="401506"/>
                  </a:lnTo>
                  <a:lnTo>
                    <a:pt x="2699803" y="401506"/>
                  </a:lnTo>
                  <a:lnTo>
                    <a:pt x="2689298" y="401506"/>
                  </a:lnTo>
                  <a:lnTo>
                    <a:pt x="2678793" y="401506"/>
                  </a:lnTo>
                  <a:lnTo>
                    <a:pt x="2668288" y="401506"/>
                  </a:lnTo>
                  <a:lnTo>
                    <a:pt x="2657783" y="401506"/>
                  </a:lnTo>
                  <a:lnTo>
                    <a:pt x="2647278" y="401506"/>
                  </a:lnTo>
                  <a:lnTo>
                    <a:pt x="2636773" y="401506"/>
                  </a:lnTo>
                  <a:lnTo>
                    <a:pt x="2626268" y="401506"/>
                  </a:lnTo>
                  <a:lnTo>
                    <a:pt x="2615763" y="401506"/>
                  </a:lnTo>
                  <a:lnTo>
                    <a:pt x="2605258" y="401506"/>
                  </a:lnTo>
                  <a:lnTo>
                    <a:pt x="2594752" y="401506"/>
                  </a:lnTo>
                  <a:lnTo>
                    <a:pt x="2584247" y="401506"/>
                  </a:lnTo>
                  <a:lnTo>
                    <a:pt x="2573742" y="401506"/>
                  </a:lnTo>
                  <a:lnTo>
                    <a:pt x="2563237" y="401506"/>
                  </a:lnTo>
                  <a:lnTo>
                    <a:pt x="2552732" y="401506"/>
                  </a:lnTo>
                  <a:lnTo>
                    <a:pt x="2542227" y="401506"/>
                  </a:lnTo>
                  <a:lnTo>
                    <a:pt x="2531722" y="401506"/>
                  </a:lnTo>
                  <a:lnTo>
                    <a:pt x="2521217" y="401506"/>
                  </a:lnTo>
                  <a:lnTo>
                    <a:pt x="2510712" y="401506"/>
                  </a:lnTo>
                  <a:lnTo>
                    <a:pt x="2500207" y="401506"/>
                  </a:lnTo>
                  <a:lnTo>
                    <a:pt x="2489702" y="401506"/>
                  </a:lnTo>
                  <a:lnTo>
                    <a:pt x="2479197" y="401506"/>
                  </a:lnTo>
                  <a:lnTo>
                    <a:pt x="2468692" y="401506"/>
                  </a:lnTo>
                  <a:lnTo>
                    <a:pt x="2458187" y="401506"/>
                  </a:lnTo>
                  <a:lnTo>
                    <a:pt x="2447681" y="401506"/>
                  </a:lnTo>
                  <a:lnTo>
                    <a:pt x="2437176" y="401506"/>
                  </a:lnTo>
                  <a:lnTo>
                    <a:pt x="2426671" y="401506"/>
                  </a:lnTo>
                  <a:lnTo>
                    <a:pt x="2416166" y="401506"/>
                  </a:lnTo>
                  <a:lnTo>
                    <a:pt x="2405661" y="401506"/>
                  </a:lnTo>
                  <a:lnTo>
                    <a:pt x="2395156" y="401506"/>
                  </a:lnTo>
                  <a:lnTo>
                    <a:pt x="2384651" y="401506"/>
                  </a:lnTo>
                  <a:lnTo>
                    <a:pt x="2374146" y="401506"/>
                  </a:lnTo>
                  <a:lnTo>
                    <a:pt x="2363641" y="401506"/>
                  </a:lnTo>
                  <a:lnTo>
                    <a:pt x="2353136" y="401506"/>
                  </a:lnTo>
                  <a:lnTo>
                    <a:pt x="2342631" y="401506"/>
                  </a:lnTo>
                  <a:lnTo>
                    <a:pt x="2332126" y="401506"/>
                  </a:lnTo>
                  <a:lnTo>
                    <a:pt x="2321621" y="401506"/>
                  </a:lnTo>
                  <a:lnTo>
                    <a:pt x="2311116" y="401506"/>
                  </a:lnTo>
                  <a:lnTo>
                    <a:pt x="2300610" y="401506"/>
                  </a:lnTo>
                  <a:lnTo>
                    <a:pt x="2290105" y="401506"/>
                  </a:lnTo>
                  <a:lnTo>
                    <a:pt x="2279600" y="401506"/>
                  </a:lnTo>
                  <a:lnTo>
                    <a:pt x="2269095" y="401506"/>
                  </a:lnTo>
                  <a:lnTo>
                    <a:pt x="2258590" y="401506"/>
                  </a:lnTo>
                  <a:lnTo>
                    <a:pt x="2248085" y="401506"/>
                  </a:lnTo>
                  <a:lnTo>
                    <a:pt x="2237580" y="401506"/>
                  </a:lnTo>
                  <a:lnTo>
                    <a:pt x="2227075" y="401506"/>
                  </a:lnTo>
                  <a:lnTo>
                    <a:pt x="2216570" y="401506"/>
                  </a:lnTo>
                  <a:lnTo>
                    <a:pt x="2206065" y="401506"/>
                  </a:lnTo>
                  <a:lnTo>
                    <a:pt x="2195560" y="401506"/>
                  </a:lnTo>
                  <a:lnTo>
                    <a:pt x="2185055" y="401506"/>
                  </a:lnTo>
                  <a:lnTo>
                    <a:pt x="2174550" y="401506"/>
                  </a:lnTo>
                  <a:lnTo>
                    <a:pt x="2164045" y="401506"/>
                  </a:lnTo>
                  <a:lnTo>
                    <a:pt x="2153539" y="401506"/>
                  </a:lnTo>
                  <a:lnTo>
                    <a:pt x="2143034" y="401506"/>
                  </a:lnTo>
                  <a:lnTo>
                    <a:pt x="2132529" y="401506"/>
                  </a:lnTo>
                  <a:lnTo>
                    <a:pt x="2122024" y="401506"/>
                  </a:lnTo>
                  <a:lnTo>
                    <a:pt x="2111519" y="401506"/>
                  </a:lnTo>
                  <a:lnTo>
                    <a:pt x="2101014" y="401506"/>
                  </a:lnTo>
                  <a:lnTo>
                    <a:pt x="2090509" y="401506"/>
                  </a:lnTo>
                  <a:lnTo>
                    <a:pt x="2080004" y="401506"/>
                  </a:lnTo>
                  <a:lnTo>
                    <a:pt x="2069499" y="401506"/>
                  </a:lnTo>
                  <a:lnTo>
                    <a:pt x="2058994" y="401506"/>
                  </a:lnTo>
                  <a:lnTo>
                    <a:pt x="2048489" y="401506"/>
                  </a:lnTo>
                  <a:lnTo>
                    <a:pt x="2037984" y="401506"/>
                  </a:lnTo>
                  <a:lnTo>
                    <a:pt x="2027479" y="401506"/>
                  </a:lnTo>
                  <a:lnTo>
                    <a:pt x="2016973" y="401506"/>
                  </a:lnTo>
                  <a:lnTo>
                    <a:pt x="2006468" y="401506"/>
                  </a:lnTo>
                  <a:lnTo>
                    <a:pt x="1995963" y="401506"/>
                  </a:lnTo>
                  <a:lnTo>
                    <a:pt x="1985458" y="401506"/>
                  </a:lnTo>
                  <a:lnTo>
                    <a:pt x="1974953" y="401506"/>
                  </a:lnTo>
                  <a:lnTo>
                    <a:pt x="1964448" y="401506"/>
                  </a:lnTo>
                  <a:lnTo>
                    <a:pt x="1953943" y="401506"/>
                  </a:lnTo>
                  <a:lnTo>
                    <a:pt x="1943438" y="401506"/>
                  </a:lnTo>
                  <a:lnTo>
                    <a:pt x="1932933" y="401506"/>
                  </a:lnTo>
                  <a:lnTo>
                    <a:pt x="1922428" y="401506"/>
                  </a:lnTo>
                  <a:lnTo>
                    <a:pt x="1911923" y="401506"/>
                  </a:lnTo>
                  <a:lnTo>
                    <a:pt x="1901418" y="401506"/>
                  </a:lnTo>
                  <a:lnTo>
                    <a:pt x="1890913" y="401506"/>
                  </a:lnTo>
                  <a:lnTo>
                    <a:pt x="1880408" y="401506"/>
                  </a:lnTo>
                  <a:lnTo>
                    <a:pt x="1869902" y="401506"/>
                  </a:lnTo>
                  <a:lnTo>
                    <a:pt x="1859397" y="401506"/>
                  </a:lnTo>
                  <a:lnTo>
                    <a:pt x="1848892" y="401506"/>
                  </a:lnTo>
                  <a:lnTo>
                    <a:pt x="1838387" y="401506"/>
                  </a:lnTo>
                  <a:lnTo>
                    <a:pt x="1827882" y="401506"/>
                  </a:lnTo>
                  <a:lnTo>
                    <a:pt x="1817377" y="401506"/>
                  </a:lnTo>
                  <a:lnTo>
                    <a:pt x="1806872" y="401506"/>
                  </a:lnTo>
                  <a:lnTo>
                    <a:pt x="1796367" y="401506"/>
                  </a:lnTo>
                  <a:lnTo>
                    <a:pt x="1785862" y="401506"/>
                  </a:lnTo>
                  <a:lnTo>
                    <a:pt x="1775357" y="401506"/>
                  </a:lnTo>
                  <a:lnTo>
                    <a:pt x="1764852" y="401506"/>
                  </a:lnTo>
                  <a:lnTo>
                    <a:pt x="1754347" y="401506"/>
                  </a:lnTo>
                  <a:lnTo>
                    <a:pt x="1743842" y="401506"/>
                  </a:lnTo>
                  <a:lnTo>
                    <a:pt x="1733337" y="401506"/>
                  </a:lnTo>
                  <a:lnTo>
                    <a:pt x="1722831" y="401506"/>
                  </a:lnTo>
                  <a:lnTo>
                    <a:pt x="1712326" y="401506"/>
                  </a:lnTo>
                  <a:lnTo>
                    <a:pt x="1701821" y="401506"/>
                  </a:lnTo>
                  <a:lnTo>
                    <a:pt x="1691316" y="401506"/>
                  </a:lnTo>
                  <a:lnTo>
                    <a:pt x="1680811" y="401506"/>
                  </a:lnTo>
                  <a:lnTo>
                    <a:pt x="1670306" y="401506"/>
                  </a:lnTo>
                  <a:lnTo>
                    <a:pt x="1659801" y="401506"/>
                  </a:lnTo>
                  <a:lnTo>
                    <a:pt x="1649296" y="401506"/>
                  </a:lnTo>
                  <a:lnTo>
                    <a:pt x="1638791" y="401506"/>
                  </a:lnTo>
                  <a:lnTo>
                    <a:pt x="1628286" y="401506"/>
                  </a:lnTo>
                  <a:lnTo>
                    <a:pt x="1617781" y="401506"/>
                  </a:lnTo>
                  <a:lnTo>
                    <a:pt x="1607276" y="401506"/>
                  </a:lnTo>
                  <a:lnTo>
                    <a:pt x="1596771" y="401506"/>
                  </a:lnTo>
                  <a:lnTo>
                    <a:pt x="1586266" y="401506"/>
                  </a:lnTo>
                  <a:lnTo>
                    <a:pt x="1575760" y="401506"/>
                  </a:lnTo>
                  <a:lnTo>
                    <a:pt x="1565255" y="401506"/>
                  </a:lnTo>
                  <a:lnTo>
                    <a:pt x="1554750" y="401506"/>
                  </a:lnTo>
                  <a:lnTo>
                    <a:pt x="1544245" y="401506"/>
                  </a:lnTo>
                  <a:lnTo>
                    <a:pt x="1533740" y="401506"/>
                  </a:lnTo>
                  <a:lnTo>
                    <a:pt x="1523235" y="401506"/>
                  </a:lnTo>
                  <a:lnTo>
                    <a:pt x="1512730" y="401506"/>
                  </a:lnTo>
                  <a:lnTo>
                    <a:pt x="1502225" y="401506"/>
                  </a:lnTo>
                  <a:lnTo>
                    <a:pt x="1491720" y="401506"/>
                  </a:lnTo>
                  <a:lnTo>
                    <a:pt x="1481215" y="401506"/>
                  </a:lnTo>
                  <a:lnTo>
                    <a:pt x="1470710" y="401506"/>
                  </a:lnTo>
                  <a:lnTo>
                    <a:pt x="1460205" y="401506"/>
                  </a:lnTo>
                  <a:lnTo>
                    <a:pt x="1449700" y="401506"/>
                  </a:lnTo>
                  <a:lnTo>
                    <a:pt x="1439194" y="401506"/>
                  </a:lnTo>
                  <a:lnTo>
                    <a:pt x="1428689" y="401506"/>
                  </a:lnTo>
                  <a:lnTo>
                    <a:pt x="1418184" y="401506"/>
                  </a:lnTo>
                  <a:lnTo>
                    <a:pt x="1407679" y="401506"/>
                  </a:lnTo>
                  <a:lnTo>
                    <a:pt x="1397174" y="401506"/>
                  </a:lnTo>
                  <a:lnTo>
                    <a:pt x="1386669" y="401506"/>
                  </a:lnTo>
                  <a:lnTo>
                    <a:pt x="1376164" y="401506"/>
                  </a:lnTo>
                  <a:lnTo>
                    <a:pt x="1365659" y="401506"/>
                  </a:lnTo>
                  <a:lnTo>
                    <a:pt x="1355154" y="401506"/>
                  </a:lnTo>
                  <a:lnTo>
                    <a:pt x="1344649" y="401506"/>
                  </a:lnTo>
                  <a:lnTo>
                    <a:pt x="1334144" y="401506"/>
                  </a:lnTo>
                  <a:lnTo>
                    <a:pt x="1323639" y="401506"/>
                  </a:lnTo>
                  <a:lnTo>
                    <a:pt x="1313134" y="401506"/>
                  </a:lnTo>
                  <a:lnTo>
                    <a:pt x="1302629" y="401506"/>
                  </a:lnTo>
                  <a:lnTo>
                    <a:pt x="1292123" y="401506"/>
                  </a:lnTo>
                  <a:lnTo>
                    <a:pt x="1281618" y="401506"/>
                  </a:lnTo>
                  <a:lnTo>
                    <a:pt x="1271113" y="401506"/>
                  </a:lnTo>
                  <a:lnTo>
                    <a:pt x="1260608" y="401506"/>
                  </a:lnTo>
                  <a:lnTo>
                    <a:pt x="1250103" y="401506"/>
                  </a:lnTo>
                  <a:lnTo>
                    <a:pt x="1239598" y="401506"/>
                  </a:lnTo>
                  <a:lnTo>
                    <a:pt x="1229093" y="401506"/>
                  </a:lnTo>
                  <a:lnTo>
                    <a:pt x="1218588" y="401506"/>
                  </a:lnTo>
                  <a:lnTo>
                    <a:pt x="1208083" y="401506"/>
                  </a:lnTo>
                  <a:lnTo>
                    <a:pt x="1197578" y="401506"/>
                  </a:lnTo>
                  <a:lnTo>
                    <a:pt x="1187073" y="401506"/>
                  </a:lnTo>
                  <a:lnTo>
                    <a:pt x="1176568" y="401506"/>
                  </a:lnTo>
                  <a:lnTo>
                    <a:pt x="1166063" y="401506"/>
                  </a:lnTo>
                  <a:lnTo>
                    <a:pt x="1155558" y="401506"/>
                  </a:lnTo>
                  <a:lnTo>
                    <a:pt x="1145052" y="401506"/>
                  </a:lnTo>
                  <a:lnTo>
                    <a:pt x="1134547" y="401506"/>
                  </a:lnTo>
                  <a:lnTo>
                    <a:pt x="1124042" y="401506"/>
                  </a:lnTo>
                  <a:lnTo>
                    <a:pt x="1113537" y="401506"/>
                  </a:lnTo>
                  <a:lnTo>
                    <a:pt x="1103032" y="401506"/>
                  </a:lnTo>
                  <a:lnTo>
                    <a:pt x="1092527" y="401506"/>
                  </a:lnTo>
                  <a:lnTo>
                    <a:pt x="1082022" y="401506"/>
                  </a:lnTo>
                  <a:lnTo>
                    <a:pt x="1071517" y="401506"/>
                  </a:lnTo>
                  <a:lnTo>
                    <a:pt x="1061012" y="401506"/>
                  </a:lnTo>
                  <a:lnTo>
                    <a:pt x="1050507" y="401506"/>
                  </a:lnTo>
                  <a:lnTo>
                    <a:pt x="1040002" y="401506"/>
                  </a:lnTo>
                  <a:lnTo>
                    <a:pt x="1029497" y="401506"/>
                  </a:lnTo>
                  <a:lnTo>
                    <a:pt x="1018992" y="401506"/>
                  </a:lnTo>
                  <a:lnTo>
                    <a:pt x="1008486" y="401506"/>
                  </a:lnTo>
                  <a:lnTo>
                    <a:pt x="997981" y="401506"/>
                  </a:lnTo>
                  <a:lnTo>
                    <a:pt x="987476" y="401506"/>
                  </a:lnTo>
                  <a:lnTo>
                    <a:pt x="976971" y="401506"/>
                  </a:lnTo>
                  <a:lnTo>
                    <a:pt x="966466" y="401506"/>
                  </a:lnTo>
                  <a:lnTo>
                    <a:pt x="955961" y="401506"/>
                  </a:lnTo>
                  <a:lnTo>
                    <a:pt x="945456" y="401506"/>
                  </a:lnTo>
                  <a:lnTo>
                    <a:pt x="934951" y="401506"/>
                  </a:lnTo>
                  <a:lnTo>
                    <a:pt x="924446" y="401506"/>
                  </a:lnTo>
                  <a:lnTo>
                    <a:pt x="913941" y="401506"/>
                  </a:lnTo>
                  <a:lnTo>
                    <a:pt x="903436" y="401506"/>
                  </a:lnTo>
                  <a:lnTo>
                    <a:pt x="892931" y="401506"/>
                  </a:lnTo>
                  <a:lnTo>
                    <a:pt x="882426" y="401506"/>
                  </a:lnTo>
                  <a:lnTo>
                    <a:pt x="871921" y="401506"/>
                  </a:lnTo>
                  <a:lnTo>
                    <a:pt x="861415" y="401506"/>
                  </a:lnTo>
                  <a:lnTo>
                    <a:pt x="850910" y="401506"/>
                  </a:lnTo>
                  <a:lnTo>
                    <a:pt x="840405" y="401506"/>
                  </a:lnTo>
                  <a:lnTo>
                    <a:pt x="829900" y="401506"/>
                  </a:lnTo>
                  <a:lnTo>
                    <a:pt x="819395" y="401506"/>
                  </a:lnTo>
                  <a:lnTo>
                    <a:pt x="808890" y="401506"/>
                  </a:lnTo>
                  <a:lnTo>
                    <a:pt x="798385" y="401506"/>
                  </a:lnTo>
                  <a:lnTo>
                    <a:pt x="787880" y="401506"/>
                  </a:lnTo>
                  <a:lnTo>
                    <a:pt x="777375" y="401506"/>
                  </a:lnTo>
                  <a:lnTo>
                    <a:pt x="766870" y="401506"/>
                  </a:lnTo>
                  <a:lnTo>
                    <a:pt x="756365" y="401506"/>
                  </a:lnTo>
                  <a:lnTo>
                    <a:pt x="745860" y="401506"/>
                  </a:lnTo>
                  <a:lnTo>
                    <a:pt x="735355" y="401506"/>
                  </a:lnTo>
                  <a:lnTo>
                    <a:pt x="724850" y="401506"/>
                  </a:lnTo>
                  <a:lnTo>
                    <a:pt x="714344" y="401506"/>
                  </a:lnTo>
                  <a:lnTo>
                    <a:pt x="703839" y="401506"/>
                  </a:lnTo>
                  <a:lnTo>
                    <a:pt x="693334" y="401506"/>
                  </a:lnTo>
                  <a:lnTo>
                    <a:pt x="682829" y="401506"/>
                  </a:lnTo>
                  <a:lnTo>
                    <a:pt x="672324" y="401506"/>
                  </a:lnTo>
                  <a:lnTo>
                    <a:pt x="661819" y="401506"/>
                  </a:lnTo>
                  <a:lnTo>
                    <a:pt x="651314" y="401506"/>
                  </a:lnTo>
                  <a:lnTo>
                    <a:pt x="640809" y="401506"/>
                  </a:lnTo>
                  <a:lnTo>
                    <a:pt x="630304" y="401506"/>
                  </a:lnTo>
                  <a:lnTo>
                    <a:pt x="619799" y="401506"/>
                  </a:lnTo>
                  <a:lnTo>
                    <a:pt x="609294" y="401506"/>
                  </a:lnTo>
                  <a:lnTo>
                    <a:pt x="598789" y="401506"/>
                  </a:lnTo>
                  <a:lnTo>
                    <a:pt x="588284" y="401506"/>
                  </a:lnTo>
                  <a:lnTo>
                    <a:pt x="577779" y="401506"/>
                  </a:lnTo>
                  <a:lnTo>
                    <a:pt x="567273" y="401506"/>
                  </a:lnTo>
                  <a:lnTo>
                    <a:pt x="556768" y="401506"/>
                  </a:lnTo>
                  <a:lnTo>
                    <a:pt x="546263" y="401506"/>
                  </a:lnTo>
                  <a:lnTo>
                    <a:pt x="535758" y="401506"/>
                  </a:lnTo>
                  <a:lnTo>
                    <a:pt x="525253" y="401506"/>
                  </a:lnTo>
                  <a:lnTo>
                    <a:pt x="514748" y="401506"/>
                  </a:lnTo>
                  <a:lnTo>
                    <a:pt x="504243" y="401506"/>
                  </a:lnTo>
                  <a:lnTo>
                    <a:pt x="493738" y="401506"/>
                  </a:lnTo>
                  <a:lnTo>
                    <a:pt x="483233" y="401506"/>
                  </a:lnTo>
                  <a:lnTo>
                    <a:pt x="472728" y="401506"/>
                  </a:lnTo>
                  <a:lnTo>
                    <a:pt x="462223" y="401506"/>
                  </a:lnTo>
                  <a:lnTo>
                    <a:pt x="451718" y="401506"/>
                  </a:lnTo>
                  <a:lnTo>
                    <a:pt x="441213" y="401506"/>
                  </a:lnTo>
                  <a:lnTo>
                    <a:pt x="430707" y="401506"/>
                  </a:lnTo>
                  <a:lnTo>
                    <a:pt x="420202" y="401506"/>
                  </a:lnTo>
                  <a:lnTo>
                    <a:pt x="409697" y="401506"/>
                  </a:lnTo>
                  <a:lnTo>
                    <a:pt x="399192" y="401506"/>
                  </a:lnTo>
                  <a:lnTo>
                    <a:pt x="388687" y="401506"/>
                  </a:lnTo>
                  <a:lnTo>
                    <a:pt x="378182" y="401506"/>
                  </a:lnTo>
                  <a:lnTo>
                    <a:pt x="367677" y="401506"/>
                  </a:lnTo>
                  <a:lnTo>
                    <a:pt x="357172" y="401506"/>
                  </a:lnTo>
                  <a:lnTo>
                    <a:pt x="346667" y="401506"/>
                  </a:lnTo>
                  <a:lnTo>
                    <a:pt x="336162" y="401506"/>
                  </a:lnTo>
                  <a:lnTo>
                    <a:pt x="325657" y="401506"/>
                  </a:lnTo>
                  <a:lnTo>
                    <a:pt x="315152" y="401506"/>
                  </a:lnTo>
                  <a:lnTo>
                    <a:pt x="304647" y="401506"/>
                  </a:lnTo>
                  <a:lnTo>
                    <a:pt x="294142" y="401506"/>
                  </a:lnTo>
                  <a:lnTo>
                    <a:pt x="283636" y="401506"/>
                  </a:lnTo>
                  <a:lnTo>
                    <a:pt x="273131" y="401506"/>
                  </a:lnTo>
                  <a:lnTo>
                    <a:pt x="262626" y="401506"/>
                  </a:lnTo>
                  <a:lnTo>
                    <a:pt x="252121" y="401506"/>
                  </a:lnTo>
                  <a:lnTo>
                    <a:pt x="241616" y="401506"/>
                  </a:lnTo>
                  <a:lnTo>
                    <a:pt x="231111" y="401506"/>
                  </a:lnTo>
                  <a:lnTo>
                    <a:pt x="220606" y="401506"/>
                  </a:lnTo>
                  <a:lnTo>
                    <a:pt x="210101" y="401506"/>
                  </a:lnTo>
                  <a:lnTo>
                    <a:pt x="199596" y="401506"/>
                  </a:lnTo>
                  <a:lnTo>
                    <a:pt x="189091" y="401506"/>
                  </a:lnTo>
                  <a:lnTo>
                    <a:pt x="178586" y="401506"/>
                  </a:lnTo>
                  <a:lnTo>
                    <a:pt x="168081" y="401506"/>
                  </a:lnTo>
                  <a:lnTo>
                    <a:pt x="157576" y="401506"/>
                  </a:lnTo>
                  <a:lnTo>
                    <a:pt x="147071" y="401506"/>
                  </a:lnTo>
                  <a:lnTo>
                    <a:pt x="136565" y="401506"/>
                  </a:lnTo>
                  <a:lnTo>
                    <a:pt x="126060" y="401506"/>
                  </a:lnTo>
                  <a:lnTo>
                    <a:pt x="115555" y="401506"/>
                  </a:lnTo>
                  <a:lnTo>
                    <a:pt x="105050" y="401506"/>
                  </a:lnTo>
                  <a:lnTo>
                    <a:pt x="94545" y="401506"/>
                  </a:lnTo>
                  <a:lnTo>
                    <a:pt x="84040" y="401506"/>
                  </a:lnTo>
                  <a:lnTo>
                    <a:pt x="73535" y="401506"/>
                  </a:lnTo>
                  <a:lnTo>
                    <a:pt x="63030" y="401506"/>
                  </a:lnTo>
                  <a:lnTo>
                    <a:pt x="52525" y="401506"/>
                  </a:lnTo>
                  <a:lnTo>
                    <a:pt x="42020" y="401506"/>
                  </a:lnTo>
                  <a:lnTo>
                    <a:pt x="31515" y="401506"/>
                  </a:lnTo>
                  <a:lnTo>
                    <a:pt x="21010" y="401506"/>
                  </a:lnTo>
                  <a:lnTo>
                    <a:pt x="10505" y="401506"/>
                  </a:lnTo>
                  <a:lnTo>
                    <a:pt x="0" y="40150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l214">
              <a:extLst>
                <a:ext uri="{FF2B5EF4-FFF2-40B4-BE49-F238E27FC236}">
                  <a16:creationId xmlns:a16="http://schemas.microsoft.com/office/drawing/2014/main" id="{70ADBE53-DB50-FE48-8E6C-C5D33D3DDFD8}"/>
                </a:ext>
              </a:extLst>
            </p:cNvPr>
            <p:cNvSpPr/>
            <p:nvPr/>
          </p:nvSpPr>
          <p:spPr>
            <a:xfrm>
              <a:off x="2092347" y="4391253"/>
              <a:ext cx="3288087" cy="396337"/>
            </a:xfrm>
            <a:custGeom>
              <a:avLst/>
              <a:gdLst/>
              <a:ahLst/>
              <a:cxnLst/>
              <a:rect l="0" t="0" r="0" b="0"/>
              <a:pathLst>
                <a:path w="3288087" h="396337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215">
              <a:extLst>
                <a:ext uri="{FF2B5EF4-FFF2-40B4-BE49-F238E27FC236}">
                  <a16:creationId xmlns:a16="http://schemas.microsoft.com/office/drawing/2014/main" id="{388AF85D-D43E-F549-9172-E2971C5FE017}"/>
                </a:ext>
              </a:extLst>
            </p:cNvPr>
            <p:cNvSpPr/>
            <p:nvPr/>
          </p:nvSpPr>
          <p:spPr>
            <a:xfrm>
              <a:off x="390886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0" name="tx216">
              <a:extLst>
                <a:ext uri="{FF2B5EF4-FFF2-40B4-BE49-F238E27FC236}">
                  <a16:creationId xmlns:a16="http://schemas.microsoft.com/office/drawing/2014/main" id="{B9B6DECD-3C75-B74A-B5C2-62D80783C3EE}"/>
                </a:ext>
              </a:extLst>
            </p:cNvPr>
            <p:cNvSpPr/>
            <p:nvPr/>
          </p:nvSpPr>
          <p:spPr>
            <a:xfrm>
              <a:off x="388249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1" name="tx217">
              <a:extLst>
                <a:ext uri="{FF2B5EF4-FFF2-40B4-BE49-F238E27FC236}">
                  <a16:creationId xmlns:a16="http://schemas.microsoft.com/office/drawing/2014/main" id="{84D56AAA-F3CF-7A4A-8370-86D48F55C732}"/>
                </a:ext>
              </a:extLst>
            </p:cNvPr>
            <p:cNvSpPr/>
            <p:nvPr/>
          </p:nvSpPr>
          <p:spPr>
            <a:xfrm>
              <a:off x="334878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2" name="tx218">
              <a:extLst>
                <a:ext uri="{FF2B5EF4-FFF2-40B4-BE49-F238E27FC236}">
                  <a16:creationId xmlns:a16="http://schemas.microsoft.com/office/drawing/2014/main" id="{6CA5012C-EA9D-DA42-B728-D53130B260A3}"/>
                </a:ext>
              </a:extLst>
            </p:cNvPr>
            <p:cNvSpPr/>
            <p:nvPr/>
          </p:nvSpPr>
          <p:spPr>
            <a:xfrm>
              <a:off x="41726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3" name="tx219">
              <a:extLst>
                <a:ext uri="{FF2B5EF4-FFF2-40B4-BE49-F238E27FC236}">
                  <a16:creationId xmlns:a16="http://schemas.microsoft.com/office/drawing/2014/main" id="{1F4FFFCF-C9EF-2D40-8C75-67D933D75E30}"/>
                </a:ext>
              </a:extLst>
            </p:cNvPr>
            <p:cNvSpPr/>
            <p:nvPr/>
          </p:nvSpPr>
          <p:spPr>
            <a:xfrm>
              <a:off x="28990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4" name="tx220">
              <a:extLst>
                <a:ext uri="{FF2B5EF4-FFF2-40B4-BE49-F238E27FC236}">
                  <a16:creationId xmlns:a16="http://schemas.microsoft.com/office/drawing/2014/main" id="{6B1A377E-244F-B543-AE28-4CE52F28ECED}"/>
                </a:ext>
              </a:extLst>
            </p:cNvPr>
            <p:cNvSpPr/>
            <p:nvPr/>
          </p:nvSpPr>
          <p:spPr>
            <a:xfrm>
              <a:off x="388803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5" name="tx221">
              <a:extLst>
                <a:ext uri="{FF2B5EF4-FFF2-40B4-BE49-F238E27FC236}">
                  <a16:creationId xmlns:a16="http://schemas.microsoft.com/office/drawing/2014/main" id="{FE5423E8-7512-9644-B33C-2BEA3C3406AC}"/>
                </a:ext>
              </a:extLst>
            </p:cNvPr>
            <p:cNvSpPr/>
            <p:nvPr/>
          </p:nvSpPr>
          <p:spPr>
            <a:xfrm>
              <a:off x="333689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6" name="tx222">
              <a:extLst>
                <a:ext uri="{FF2B5EF4-FFF2-40B4-BE49-F238E27FC236}">
                  <a16:creationId xmlns:a16="http://schemas.microsoft.com/office/drawing/2014/main" id="{E964EBCD-4B84-EF48-82BE-8B2F654C2BD1}"/>
                </a:ext>
              </a:extLst>
            </p:cNvPr>
            <p:cNvSpPr/>
            <p:nvPr/>
          </p:nvSpPr>
          <p:spPr>
            <a:xfrm>
              <a:off x="32168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7" name="tx223">
              <a:extLst>
                <a:ext uri="{FF2B5EF4-FFF2-40B4-BE49-F238E27FC236}">
                  <a16:creationId xmlns:a16="http://schemas.microsoft.com/office/drawing/2014/main" id="{F7FAE694-C343-F846-8A1C-08B33C0E496C}"/>
                </a:ext>
              </a:extLst>
            </p:cNvPr>
            <p:cNvSpPr/>
            <p:nvPr/>
          </p:nvSpPr>
          <p:spPr>
            <a:xfrm>
              <a:off x="423582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8" name="tx224">
              <a:extLst>
                <a:ext uri="{FF2B5EF4-FFF2-40B4-BE49-F238E27FC236}">
                  <a16:creationId xmlns:a16="http://schemas.microsoft.com/office/drawing/2014/main" id="{3B84D621-044F-6A40-993E-BD4D2DCC129F}"/>
                </a:ext>
              </a:extLst>
            </p:cNvPr>
            <p:cNvSpPr/>
            <p:nvPr/>
          </p:nvSpPr>
          <p:spPr>
            <a:xfrm>
              <a:off x="340356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9" name="tx225">
              <a:extLst>
                <a:ext uri="{FF2B5EF4-FFF2-40B4-BE49-F238E27FC236}">
                  <a16:creationId xmlns:a16="http://schemas.microsoft.com/office/drawing/2014/main" id="{1CFC9F6B-1630-ED40-97AF-1FDB685FD23E}"/>
                </a:ext>
              </a:extLst>
            </p:cNvPr>
            <p:cNvSpPr/>
            <p:nvPr/>
          </p:nvSpPr>
          <p:spPr>
            <a:xfrm>
              <a:off x="430633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0" name="tx226">
              <a:extLst>
                <a:ext uri="{FF2B5EF4-FFF2-40B4-BE49-F238E27FC236}">
                  <a16:creationId xmlns:a16="http://schemas.microsoft.com/office/drawing/2014/main" id="{F10F647D-993B-3F4E-BEC1-6FAC95068F84}"/>
                </a:ext>
              </a:extLst>
            </p:cNvPr>
            <p:cNvSpPr/>
            <p:nvPr/>
          </p:nvSpPr>
          <p:spPr>
            <a:xfrm>
              <a:off x="283922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1" name="tx227">
              <a:extLst>
                <a:ext uri="{FF2B5EF4-FFF2-40B4-BE49-F238E27FC236}">
                  <a16:creationId xmlns:a16="http://schemas.microsoft.com/office/drawing/2014/main" id="{8111C335-E26F-C94E-BA72-FD11FE08D549}"/>
                </a:ext>
              </a:extLst>
            </p:cNvPr>
            <p:cNvSpPr/>
            <p:nvPr/>
          </p:nvSpPr>
          <p:spPr>
            <a:xfrm>
              <a:off x="33110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2" name="tx228">
              <a:extLst>
                <a:ext uri="{FF2B5EF4-FFF2-40B4-BE49-F238E27FC236}">
                  <a16:creationId xmlns:a16="http://schemas.microsoft.com/office/drawing/2014/main" id="{07CF0598-E6AE-784A-B4A6-AE64B19CCB76}"/>
                </a:ext>
              </a:extLst>
            </p:cNvPr>
            <p:cNvSpPr/>
            <p:nvPr/>
          </p:nvSpPr>
          <p:spPr>
            <a:xfrm>
              <a:off x="35002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3" name="tx229">
              <a:extLst>
                <a:ext uri="{FF2B5EF4-FFF2-40B4-BE49-F238E27FC236}">
                  <a16:creationId xmlns:a16="http://schemas.microsoft.com/office/drawing/2014/main" id="{81495BA2-7C27-9B4C-9FF0-90AA78AF0ADA}"/>
                </a:ext>
              </a:extLst>
            </p:cNvPr>
            <p:cNvSpPr/>
            <p:nvPr/>
          </p:nvSpPr>
          <p:spPr>
            <a:xfrm>
              <a:off x="28513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4" name="tx230">
              <a:extLst>
                <a:ext uri="{FF2B5EF4-FFF2-40B4-BE49-F238E27FC236}">
                  <a16:creationId xmlns:a16="http://schemas.microsoft.com/office/drawing/2014/main" id="{0C4311DF-9199-9B4A-8D91-E4B419722BDD}"/>
                </a:ext>
              </a:extLst>
            </p:cNvPr>
            <p:cNvSpPr/>
            <p:nvPr/>
          </p:nvSpPr>
          <p:spPr>
            <a:xfrm>
              <a:off x="391775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5" name="tx231">
              <a:extLst>
                <a:ext uri="{FF2B5EF4-FFF2-40B4-BE49-F238E27FC236}">
                  <a16:creationId xmlns:a16="http://schemas.microsoft.com/office/drawing/2014/main" id="{968C72FE-340D-3546-915D-0E88F673C2A5}"/>
                </a:ext>
              </a:extLst>
            </p:cNvPr>
            <p:cNvSpPr/>
            <p:nvPr/>
          </p:nvSpPr>
          <p:spPr>
            <a:xfrm>
              <a:off x="485053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6" name="tx232">
              <a:extLst>
                <a:ext uri="{FF2B5EF4-FFF2-40B4-BE49-F238E27FC236}">
                  <a16:creationId xmlns:a16="http://schemas.microsoft.com/office/drawing/2014/main" id="{0C08483D-D62B-5942-8A47-5A93E36E55C2}"/>
                </a:ext>
              </a:extLst>
            </p:cNvPr>
            <p:cNvSpPr/>
            <p:nvPr/>
          </p:nvSpPr>
          <p:spPr>
            <a:xfrm>
              <a:off x="403135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7" name="tx233">
              <a:extLst>
                <a:ext uri="{FF2B5EF4-FFF2-40B4-BE49-F238E27FC236}">
                  <a16:creationId xmlns:a16="http://schemas.microsoft.com/office/drawing/2014/main" id="{1CF75ED7-5DA6-9848-9FA3-797BD7081D67}"/>
                </a:ext>
              </a:extLst>
            </p:cNvPr>
            <p:cNvSpPr/>
            <p:nvPr/>
          </p:nvSpPr>
          <p:spPr>
            <a:xfrm>
              <a:off x="276164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8" name="tx234">
              <a:extLst>
                <a:ext uri="{FF2B5EF4-FFF2-40B4-BE49-F238E27FC236}">
                  <a16:creationId xmlns:a16="http://schemas.microsoft.com/office/drawing/2014/main" id="{71C12EA6-DA80-8942-B207-E26FF2F61142}"/>
                </a:ext>
              </a:extLst>
            </p:cNvPr>
            <p:cNvSpPr/>
            <p:nvPr/>
          </p:nvSpPr>
          <p:spPr>
            <a:xfrm>
              <a:off x="324613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9" name="tx235">
              <a:extLst>
                <a:ext uri="{FF2B5EF4-FFF2-40B4-BE49-F238E27FC236}">
                  <a16:creationId xmlns:a16="http://schemas.microsoft.com/office/drawing/2014/main" id="{43D06437-2293-4249-95B9-7707CD0CB364}"/>
                </a:ext>
              </a:extLst>
            </p:cNvPr>
            <p:cNvSpPr/>
            <p:nvPr/>
          </p:nvSpPr>
          <p:spPr>
            <a:xfrm>
              <a:off x="280136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0" name="tx236">
              <a:extLst>
                <a:ext uri="{FF2B5EF4-FFF2-40B4-BE49-F238E27FC236}">
                  <a16:creationId xmlns:a16="http://schemas.microsoft.com/office/drawing/2014/main" id="{E9B64CF4-AF53-7844-B29A-734C93061217}"/>
                </a:ext>
              </a:extLst>
            </p:cNvPr>
            <p:cNvSpPr/>
            <p:nvPr/>
          </p:nvSpPr>
          <p:spPr>
            <a:xfrm>
              <a:off x="2893794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1" name="tx237">
              <a:extLst>
                <a:ext uri="{FF2B5EF4-FFF2-40B4-BE49-F238E27FC236}">
                  <a16:creationId xmlns:a16="http://schemas.microsoft.com/office/drawing/2014/main" id="{730FFDC1-CF4B-E143-B697-719705FA3F49}"/>
                </a:ext>
              </a:extLst>
            </p:cNvPr>
            <p:cNvSpPr/>
            <p:nvPr/>
          </p:nvSpPr>
          <p:spPr>
            <a:xfrm>
              <a:off x="309937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2" name="tx238">
              <a:extLst>
                <a:ext uri="{FF2B5EF4-FFF2-40B4-BE49-F238E27FC236}">
                  <a16:creationId xmlns:a16="http://schemas.microsoft.com/office/drawing/2014/main" id="{7605C2FE-F6E4-104E-9EDD-2420725A0A85}"/>
                </a:ext>
              </a:extLst>
            </p:cNvPr>
            <p:cNvSpPr/>
            <p:nvPr/>
          </p:nvSpPr>
          <p:spPr>
            <a:xfrm>
              <a:off x="303862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3" name="tx239">
              <a:extLst>
                <a:ext uri="{FF2B5EF4-FFF2-40B4-BE49-F238E27FC236}">
                  <a16:creationId xmlns:a16="http://schemas.microsoft.com/office/drawing/2014/main" id="{293B0194-3FFB-D845-818E-D4AC56CFED77}"/>
                </a:ext>
              </a:extLst>
            </p:cNvPr>
            <p:cNvSpPr/>
            <p:nvPr/>
          </p:nvSpPr>
          <p:spPr>
            <a:xfrm>
              <a:off x="353472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4" name="tx240">
              <a:extLst>
                <a:ext uri="{FF2B5EF4-FFF2-40B4-BE49-F238E27FC236}">
                  <a16:creationId xmlns:a16="http://schemas.microsoft.com/office/drawing/2014/main" id="{00703483-25F7-B247-A868-732676AB0B48}"/>
                </a:ext>
              </a:extLst>
            </p:cNvPr>
            <p:cNvSpPr/>
            <p:nvPr/>
          </p:nvSpPr>
          <p:spPr>
            <a:xfrm>
              <a:off x="407000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5" name="tx241">
              <a:extLst>
                <a:ext uri="{FF2B5EF4-FFF2-40B4-BE49-F238E27FC236}">
                  <a16:creationId xmlns:a16="http://schemas.microsoft.com/office/drawing/2014/main" id="{F5B4B5F7-520C-A648-B6AB-9A35392DE2AF}"/>
                </a:ext>
              </a:extLst>
            </p:cNvPr>
            <p:cNvSpPr/>
            <p:nvPr/>
          </p:nvSpPr>
          <p:spPr>
            <a:xfrm>
              <a:off x="27867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6" name="tx242">
              <a:extLst>
                <a:ext uri="{FF2B5EF4-FFF2-40B4-BE49-F238E27FC236}">
                  <a16:creationId xmlns:a16="http://schemas.microsoft.com/office/drawing/2014/main" id="{16B845CF-0372-9E4D-9C53-B30BE4527D31}"/>
                </a:ext>
              </a:extLst>
            </p:cNvPr>
            <p:cNvSpPr/>
            <p:nvPr/>
          </p:nvSpPr>
          <p:spPr>
            <a:xfrm>
              <a:off x="32757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7" name="tx243">
              <a:extLst>
                <a:ext uri="{FF2B5EF4-FFF2-40B4-BE49-F238E27FC236}">
                  <a16:creationId xmlns:a16="http://schemas.microsoft.com/office/drawing/2014/main" id="{5CC00B3C-CBCE-194D-AC2E-2E7B7E247D42}"/>
                </a:ext>
              </a:extLst>
            </p:cNvPr>
            <p:cNvSpPr/>
            <p:nvPr/>
          </p:nvSpPr>
          <p:spPr>
            <a:xfrm>
              <a:off x="335308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8" name="tx244">
              <a:extLst>
                <a:ext uri="{FF2B5EF4-FFF2-40B4-BE49-F238E27FC236}">
                  <a16:creationId xmlns:a16="http://schemas.microsoft.com/office/drawing/2014/main" id="{0F83A347-78AE-7542-A45F-E1059A97E857}"/>
                </a:ext>
              </a:extLst>
            </p:cNvPr>
            <p:cNvSpPr/>
            <p:nvPr/>
          </p:nvSpPr>
          <p:spPr>
            <a:xfrm>
              <a:off x="2951371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9" name="pg245">
              <a:extLst>
                <a:ext uri="{FF2B5EF4-FFF2-40B4-BE49-F238E27FC236}">
                  <a16:creationId xmlns:a16="http://schemas.microsoft.com/office/drawing/2014/main" id="{F8984507-61A8-8E44-83B5-8483216A835D}"/>
                </a:ext>
              </a:extLst>
            </p:cNvPr>
            <p:cNvSpPr/>
            <p:nvPr/>
          </p:nvSpPr>
          <p:spPr>
            <a:xfrm>
              <a:off x="2123862" y="4960089"/>
              <a:ext cx="3330108" cy="360011"/>
            </a:xfrm>
            <a:custGeom>
              <a:avLst/>
              <a:gdLst/>
              <a:ahLst/>
              <a:cxnLst/>
              <a:rect l="0" t="0" r="0" b="0"/>
              <a:pathLst>
                <a:path w="3330108" h="360011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  <a:lnTo>
                    <a:pt x="3330108" y="360011"/>
                  </a:lnTo>
                  <a:lnTo>
                    <a:pt x="3319603" y="360011"/>
                  </a:lnTo>
                  <a:lnTo>
                    <a:pt x="3309097" y="360011"/>
                  </a:lnTo>
                  <a:lnTo>
                    <a:pt x="3298592" y="360011"/>
                  </a:lnTo>
                  <a:lnTo>
                    <a:pt x="3288087" y="360011"/>
                  </a:lnTo>
                  <a:lnTo>
                    <a:pt x="3277582" y="360011"/>
                  </a:lnTo>
                  <a:lnTo>
                    <a:pt x="3267077" y="360011"/>
                  </a:lnTo>
                  <a:lnTo>
                    <a:pt x="3256572" y="360011"/>
                  </a:lnTo>
                  <a:lnTo>
                    <a:pt x="3246067" y="360011"/>
                  </a:lnTo>
                  <a:lnTo>
                    <a:pt x="3235562" y="360011"/>
                  </a:lnTo>
                  <a:lnTo>
                    <a:pt x="3225057" y="360011"/>
                  </a:lnTo>
                  <a:lnTo>
                    <a:pt x="3214552" y="360011"/>
                  </a:lnTo>
                  <a:lnTo>
                    <a:pt x="3204047" y="360011"/>
                  </a:lnTo>
                  <a:lnTo>
                    <a:pt x="3193542" y="360011"/>
                  </a:lnTo>
                  <a:lnTo>
                    <a:pt x="3183037" y="360011"/>
                  </a:lnTo>
                  <a:lnTo>
                    <a:pt x="3172532" y="360011"/>
                  </a:lnTo>
                  <a:lnTo>
                    <a:pt x="3162026" y="360011"/>
                  </a:lnTo>
                  <a:lnTo>
                    <a:pt x="3151521" y="360011"/>
                  </a:lnTo>
                  <a:lnTo>
                    <a:pt x="3141016" y="360011"/>
                  </a:lnTo>
                  <a:lnTo>
                    <a:pt x="3130511" y="360011"/>
                  </a:lnTo>
                  <a:lnTo>
                    <a:pt x="3120006" y="360011"/>
                  </a:lnTo>
                  <a:lnTo>
                    <a:pt x="3109501" y="360011"/>
                  </a:lnTo>
                  <a:lnTo>
                    <a:pt x="3098996" y="360011"/>
                  </a:lnTo>
                  <a:lnTo>
                    <a:pt x="3088491" y="360011"/>
                  </a:lnTo>
                  <a:lnTo>
                    <a:pt x="3077986" y="360011"/>
                  </a:lnTo>
                  <a:lnTo>
                    <a:pt x="3067481" y="360011"/>
                  </a:lnTo>
                  <a:lnTo>
                    <a:pt x="3056976" y="360011"/>
                  </a:lnTo>
                  <a:lnTo>
                    <a:pt x="3046471" y="360011"/>
                  </a:lnTo>
                  <a:lnTo>
                    <a:pt x="3035966" y="360011"/>
                  </a:lnTo>
                  <a:lnTo>
                    <a:pt x="3025460" y="360011"/>
                  </a:lnTo>
                  <a:lnTo>
                    <a:pt x="3014955" y="360011"/>
                  </a:lnTo>
                  <a:lnTo>
                    <a:pt x="3004450" y="360011"/>
                  </a:lnTo>
                  <a:lnTo>
                    <a:pt x="2993945" y="360011"/>
                  </a:lnTo>
                  <a:lnTo>
                    <a:pt x="2983440" y="360011"/>
                  </a:lnTo>
                  <a:lnTo>
                    <a:pt x="2972935" y="360011"/>
                  </a:lnTo>
                  <a:lnTo>
                    <a:pt x="2962430" y="360011"/>
                  </a:lnTo>
                  <a:lnTo>
                    <a:pt x="2951925" y="360011"/>
                  </a:lnTo>
                  <a:lnTo>
                    <a:pt x="2941420" y="360011"/>
                  </a:lnTo>
                  <a:lnTo>
                    <a:pt x="2930915" y="360011"/>
                  </a:lnTo>
                  <a:lnTo>
                    <a:pt x="2920410" y="360011"/>
                  </a:lnTo>
                  <a:lnTo>
                    <a:pt x="2909905" y="360011"/>
                  </a:lnTo>
                  <a:lnTo>
                    <a:pt x="2899400" y="360011"/>
                  </a:lnTo>
                  <a:lnTo>
                    <a:pt x="2888895" y="360011"/>
                  </a:lnTo>
                  <a:lnTo>
                    <a:pt x="2878389" y="360011"/>
                  </a:lnTo>
                  <a:lnTo>
                    <a:pt x="2867884" y="360011"/>
                  </a:lnTo>
                  <a:lnTo>
                    <a:pt x="2857379" y="360011"/>
                  </a:lnTo>
                  <a:lnTo>
                    <a:pt x="2846874" y="360011"/>
                  </a:lnTo>
                  <a:lnTo>
                    <a:pt x="2836369" y="360011"/>
                  </a:lnTo>
                  <a:lnTo>
                    <a:pt x="2825864" y="360011"/>
                  </a:lnTo>
                  <a:lnTo>
                    <a:pt x="2815359" y="360011"/>
                  </a:lnTo>
                  <a:lnTo>
                    <a:pt x="2804854" y="360011"/>
                  </a:lnTo>
                  <a:lnTo>
                    <a:pt x="2794349" y="360011"/>
                  </a:lnTo>
                  <a:lnTo>
                    <a:pt x="2783844" y="360011"/>
                  </a:lnTo>
                  <a:lnTo>
                    <a:pt x="2773339" y="360011"/>
                  </a:lnTo>
                  <a:lnTo>
                    <a:pt x="2762834" y="360011"/>
                  </a:lnTo>
                  <a:lnTo>
                    <a:pt x="2752329" y="360011"/>
                  </a:lnTo>
                  <a:lnTo>
                    <a:pt x="2741824" y="360011"/>
                  </a:lnTo>
                  <a:lnTo>
                    <a:pt x="2731318" y="360011"/>
                  </a:lnTo>
                  <a:lnTo>
                    <a:pt x="2720813" y="360011"/>
                  </a:lnTo>
                  <a:lnTo>
                    <a:pt x="2710308" y="360011"/>
                  </a:lnTo>
                  <a:lnTo>
                    <a:pt x="2699803" y="360011"/>
                  </a:lnTo>
                  <a:lnTo>
                    <a:pt x="2689298" y="360011"/>
                  </a:lnTo>
                  <a:lnTo>
                    <a:pt x="2678793" y="360011"/>
                  </a:lnTo>
                  <a:lnTo>
                    <a:pt x="2668288" y="360011"/>
                  </a:lnTo>
                  <a:lnTo>
                    <a:pt x="2657783" y="360011"/>
                  </a:lnTo>
                  <a:lnTo>
                    <a:pt x="2647278" y="360011"/>
                  </a:lnTo>
                  <a:lnTo>
                    <a:pt x="2636773" y="360011"/>
                  </a:lnTo>
                  <a:lnTo>
                    <a:pt x="2626268" y="360011"/>
                  </a:lnTo>
                  <a:lnTo>
                    <a:pt x="2615763" y="360011"/>
                  </a:lnTo>
                  <a:lnTo>
                    <a:pt x="2605258" y="360011"/>
                  </a:lnTo>
                  <a:lnTo>
                    <a:pt x="2594752" y="360011"/>
                  </a:lnTo>
                  <a:lnTo>
                    <a:pt x="2584247" y="360011"/>
                  </a:lnTo>
                  <a:lnTo>
                    <a:pt x="2573742" y="360011"/>
                  </a:lnTo>
                  <a:lnTo>
                    <a:pt x="2563237" y="360011"/>
                  </a:lnTo>
                  <a:lnTo>
                    <a:pt x="2552732" y="360011"/>
                  </a:lnTo>
                  <a:lnTo>
                    <a:pt x="2542227" y="360011"/>
                  </a:lnTo>
                  <a:lnTo>
                    <a:pt x="2531722" y="360011"/>
                  </a:lnTo>
                  <a:lnTo>
                    <a:pt x="2521217" y="360011"/>
                  </a:lnTo>
                  <a:lnTo>
                    <a:pt x="2510712" y="360011"/>
                  </a:lnTo>
                  <a:lnTo>
                    <a:pt x="2500207" y="360011"/>
                  </a:lnTo>
                  <a:lnTo>
                    <a:pt x="2489702" y="360011"/>
                  </a:lnTo>
                  <a:lnTo>
                    <a:pt x="2479197" y="360011"/>
                  </a:lnTo>
                  <a:lnTo>
                    <a:pt x="2468692" y="360011"/>
                  </a:lnTo>
                  <a:lnTo>
                    <a:pt x="2458187" y="360011"/>
                  </a:lnTo>
                  <a:lnTo>
                    <a:pt x="2447681" y="360011"/>
                  </a:lnTo>
                  <a:lnTo>
                    <a:pt x="2437176" y="360011"/>
                  </a:lnTo>
                  <a:lnTo>
                    <a:pt x="2426671" y="360011"/>
                  </a:lnTo>
                  <a:lnTo>
                    <a:pt x="2416166" y="360011"/>
                  </a:lnTo>
                  <a:lnTo>
                    <a:pt x="2405661" y="360011"/>
                  </a:lnTo>
                  <a:lnTo>
                    <a:pt x="2395156" y="360011"/>
                  </a:lnTo>
                  <a:lnTo>
                    <a:pt x="2384651" y="360011"/>
                  </a:lnTo>
                  <a:lnTo>
                    <a:pt x="2374146" y="360011"/>
                  </a:lnTo>
                  <a:lnTo>
                    <a:pt x="2363641" y="360011"/>
                  </a:lnTo>
                  <a:lnTo>
                    <a:pt x="2353136" y="360011"/>
                  </a:lnTo>
                  <a:lnTo>
                    <a:pt x="2342631" y="360011"/>
                  </a:lnTo>
                  <a:lnTo>
                    <a:pt x="2332126" y="360011"/>
                  </a:lnTo>
                  <a:lnTo>
                    <a:pt x="2321621" y="360011"/>
                  </a:lnTo>
                  <a:lnTo>
                    <a:pt x="2311116" y="360011"/>
                  </a:lnTo>
                  <a:lnTo>
                    <a:pt x="2300610" y="360011"/>
                  </a:lnTo>
                  <a:lnTo>
                    <a:pt x="2290105" y="360011"/>
                  </a:lnTo>
                  <a:lnTo>
                    <a:pt x="2279600" y="360011"/>
                  </a:lnTo>
                  <a:lnTo>
                    <a:pt x="2269095" y="360011"/>
                  </a:lnTo>
                  <a:lnTo>
                    <a:pt x="2258590" y="360011"/>
                  </a:lnTo>
                  <a:lnTo>
                    <a:pt x="2248085" y="360011"/>
                  </a:lnTo>
                  <a:lnTo>
                    <a:pt x="2237580" y="360011"/>
                  </a:lnTo>
                  <a:lnTo>
                    <a:pt x="2227075" y="360011"/>
                  </a:lnTo>
                  <a:lnTo>
                    <a:pt x="2216570" y="360011"/>
                  </a:lnTo>
                  <a:lnTo>
                    <a:pt x="2206065" y="360011"/>
                  </a:lnTo>
                  <a:lnTo>
                    <a:pt x="2195560" y="360011"/>
                  </a:lnTo>
                  <a:lnTo>
                    <a:pt x="2185055" y="360011"/>
                  </a:lnTo>
                  <a:lnTo>
                    <a:pt x="2174550" y="360011"/>
                  </a:lnTo>
                  <a:lnTo>
                    <a:pt x="2164045" y="360011"/>
                  </a:lnTo>
                  <a:lnTo>
                    <a:pt x="2153539" y="360011"/>
                  </a:lnTo>
                  <a:lnTo>
                    <a:pt x="2143034" y="360011"/>
                  </a:lnTo>
                  <a:lnTo>
                    <a:pt x="2132529" y="360011"/>
                  </a:lnTo>
                  <a:lnTo>
                    <a:pt x="2122024" y="360011"/>
                  </a:lnTo>
                  <a:lnTo>
                    <a:pt x="2111519" y="360011"/>
                  </a:lnTo>
                  <a:lnTo>
                    <a:pt x="2101014" y="360011"/>
                  </a:lnTo>
                  <a:lnTo>
                    <a:pt x="2090509" y="360011"/>
                  </a:lnTo>
                  <a:lnTo>
                    <a:pt x="2080004" y="360011"/>
                  </a:lnTo>
                  <a:lnTo>
                    <a:pt x="2069499" y="360011"/>
                  </a:lnTo>
                  <a:lnTo>
                    <a:pt x="2058994" y="360011"/>
                  </a:lnTo>
                  <a:lnTo>
                    <a:pt x="2048489" y="360011"/>
                  </a:lnTo>
                  <a:lnTo>
                    <a:pt x="2037984" y="360011"/>
                  </a:lnTo>
                  <a:lnTo>
                    <a:pt x="2027479" y="360011"/>
                  </a:lnTo>
                  <a:lnTo>
                    <a:pt x="2016973" y="360011"/>
                  </a:lnTo>
                  <a:lnTo>
                    <a:pt x="2006468" y="360011"/>
                  </a:lnTo>
                  <a:lnTo>
                    <a:pt x="1995963" y="360011"/>
                  </a:lnTo>
                  <a:lnTo>
                    <a:pt x="1985458" y="360011"/>
                  </a:lnTo>
                  <a:lnTo>
                    <a:pt x="1974953" y="360011"/>
                  </a:lnTo>
                  <a:lnTo>
                    <a:pt x="1964448" y="360011"/>
                  </a:lnTo>
                  <a:lnTo>
                    <a:pt x="1953943" y="360011"/>
                  </a:lnTo>
                  <a:lnTo>
                    <a:pt x="1943438" y="360011"/>
                  </a:lnTo>
                  <a:lnTo>
                    <a:pt x="1932933" y="360011"/>
                  </a:lnTo>
                  <a:lnTo>
                    <a:pt x="1922428" y="360011"/>
                  </a:lnTo>
                  <a:lnTo>
                    <a:pt x="1911923" y="360011"/>
                  </a:lnTo>
                  <a:lnTo>
                    <a:pt x="1901418" y="360011"/>
                  </a:lnTo>
                  <a:lnTo>
                    <a:pt x="1890913" y="360011"/>
                  </a:lnTo>
                  <a:lnTo>
                    <a:pt x="1880408" y="360011"/>
                  </a:lnTo>
                  <a:lnTo>
                    <a:pt x="1869902" y="360011"/>
                  </a:lnTo>
                  <a:lnTo>
                    <a:pt x="1859397" y="360011"/>
                  </a:lnTo>
                  <a:lnTo>
                    <a:pt x="1848892" y="360011"/>
                  </a:lnTo>
                  <a:lnTo>
                    <a:pt x="1838387" y="360011"/>
                  </a:lnTo>
                  <a:lnTo>
                    <a:pt x="1827882" y="360011"/>
                  </a:lnTo>
                  <a:lnTo>
                    <a:pt x="1817377" y="360011"/>
                  </a:lnTo>
                  <a:lnTo>
                    <a:pt x="1806872" y="360011"/>
                  </a:lnTo>
                  <a:lnTo>
                    <a:pt x="1796367" y="360011"/>
                  </a:lnTo>
                  <a:lnTo>
                    <a:pt x="1785862" y="360011"/>
                  </a:lnTo>
                  <a:lnTo>
                    <a:pt x="1775357" y="360011"/>
                  </a:lnTo>
                  <a:lnTo>
                    <a:pt x="1764852" y="360011"/>
                  </a:lnTo>
                  <a:lnTo>
                    <a:pt x="1754347" y="360011"/>
                  </a:lnTo>
                  <a:lnTo>
                    <a:pt x="1743842" y="360011"/>
                  </a:lnTo>
                  <a:lnTo>
                    <a:pt x="1733337" y="360011"/>
                  </a:lnTo>
                  <a:lnTo>
                    <a:pt x="1722831" y="360011"/>
                  </a:lnTo>
                  <a:lnTo>
                    <a:pt x="1712326" y="360011"/>
                  </a:lnTo>
                  <a:lnTo>
                    <a:pt x="1701821" y="360011"/>
                  </a:lnTo>
                  <a:lnTo>
                    <a:pt x="1691316" y="360011"/>
                  </a:lnTo>
                  <a:lnTo>
                    <a:pt x="1680811" y="360011"/>
                  </a:lnTo>
                  <a:lnTo>
                    <a:pt x="1670306" y="360011"/>
                  </a:lnTo>
                  <a:lnTo>
                    <a:pt x="1659801" y="360011"/>
                  </a:lnTo>
                  <a:lnTo>
                    <a:pt x="1649296" y="360011"/>
                  </a:lnTo>
                  <a:lnTo>
                    <a:pt x="1638791" y="360011"/>
                  </a:lnTo>
                  <a:lnTo>
                    <a:pt x="1628286" y="360011"/>
                  </a:lnTo>
                  <a:lnTo>
                    <a:pt x="1617781" y="360011"/>
                  </a:lnTo>
                  <a:lnTo>
                    <a:pt x="1607276" y="360011"/>
                  </a:lnTo>
                  <a:lnTo>
                    <a:pt x="1596771" y="360011"/>
                  </a:lnTo>
                  <a:lnTo>
                    <a:pt x="1586266" y="360011"/>
                  </a:lnTo>
                  <a:lnTo>
                    <a:pt x="1575760" y="360011"/>
                  </a:lnTo>
                  <a:lnTo>
                    <a:pt x="1565255" y="360011"/>
                  </a:lnTo>
                  <a:lnTo>
                    <a:pt x="1554750" y="360011"/>
                  </a:lnTo>
                  <a:lnTo>
                    <a:pt x="1544245" y="360011"/>
                  </a:lnTo>
                  <a:lnTo>
                    <a:pt x="1533740" y="360011"/>
                  </a:lnTo>
                  <a:lnTo>
                    <a:pt x="1523235" y="360011"/>
                  </a:lnTo>
                  <a:lnTo>
                    <a:pt x="1512730" y="360011"/>
                  </a:lnTo>
                  <a:lnTo>
                    <a:pt x="1502225" y="360011"/>
                  </a:lnTo>
                  <a:lnTo>
                    <a:pt x="1491720" y="360011"/>
                  </a:lnTo>
                  <a:lnTo>
                    <a:pt x="1481215" y="360011"/>
                  </a:lnTo>
                  <a:lnTo>
                    <a:pt x="1470710" y="360011"/>
                  </a:lnTo>
                  <a:lnTo>
                    <a:pt x="1460205" y="360011"/>
                  </a:lnTo>
                  <a:lnTo>
                    <a:pt x="1449700" y="360011"/>
                  </a:lnTo>
                  <a:lnTo>
                    <a:pt x="1439194" y="360011"/>
                  </a:lnTo>
                  <a:lnTo>
                    <a:pt x="1428689" y="360011"/>
                  </a:lnTo>
                  <a:lnTo>
                    <a:pt x="1418184" y="360011"/>
                  </a:lnTo>
                  <a:lnTo>
                    <a:pt x="1407679" y="360011"/>
                  </a:lnTo>
                  <a:lnTo>
                    <a:pt x="1397174" y="360011"/>
                  </a:lnTo>
                  <a:lnTo>
                    <a:pt x="1386669" y="360011"/>
                  </a:lnTo>
                  <a:lnTo>
                    <a:pt x="1376164" y="360011"/>
                  </a:lnTo>
                  <a:lnTo>
                    <a:pt x="1365659" y="360011"/>
                  </a:lnTo>
                  <a:lnTo>
                    <a:pt x="1355154" y="360011"/>
                  </a:lnTo>
                  <a:lnTo>
                    <a:pt x="1344649" y="360011"/>
                  </a:lnTo>
                  <a:lnTo>
                    <a:pt x="1334144" y="360011"/>
                  </a:lnTo>
                  <a:lnTo>
                    <a:pt x="1323639" y="360011"/>
                  </a:lnTo>
                  <a:lnTo>
                    <a:pt x="1313134" y="360011"/>
                  </a:lnTo>
                  <a:lnTo>
                    <a:pt x="1302629" y="360011"/>
                  </a:lnTo>
                  <a:lnTo>
                    <a:pt x="1292123" y="360011"/>
                  </a:lnTo>
                  <a:lnTo>
                    <a:pt x="1281618" y="360011"/>
                  </a:lnTo>
                  <a:lnTo>
                    <a:pt x="1271113" y="360011"/>
                  </a:lnTo>
                  <a:lnTo>
                    <a:pt x="1260608" y="360011"/>
                  </a:lnTo>
                  <a:lnTo>
                    <a:pt x="1250103" y="360011"/>
                  </a:lnTo>
                  <a:lnTo>
                    <a:pt x="1239598" y="360011"/>
                  </a:lnTo>
                  <a:lnTo>
                    <a:pt x="1229093" y="360011"/>
                  </a:lnTo>
                  <a:lnTo>
                    <a:pt x="1218588" y="360011"/>
                  </a:lnTo>
                  <a:lnTo>
                    <a:pt x="1208083" y="360011"/>
                  </a:lnTo>
                  <a:lnTo>
                    <a:pt x="1197578" y="360011"/>
                  </a:lnTo>
                  <a:lnTo>
                    <a:pt x="1187073" y="360011"/>
                  </a:lnTo>
                  <a:lnTo>
                    <a:pt x="1176568" y="360011"/>
                  </a:lnTo>
                  <a:lnTo>
                    <a:pt x="1166063" y="360011"/>
                  </a:lnTo>
                  <a:lnTo>
                    <a:pt x="1155558" y="360011"/>
                  </a:lnTo>
                  <a:lnTo>
                    <a:pt x="1145052" y="360011"/>
                  </a:lnTo>
                  <a:lnTo>
                    <a:pt x="1134547" y="360011"/>
                  </a:lnTo>
                  <a:lnTo>
                    <a:pt x="1124042" y="360011"/>
                  </a:lnTo>
                  <a:lnTo>
                    <a:pt x="1113537" y="360011"/>
                  </a:lnTo>
                  <a:lnTo>
                    <a:pt x="1103032" y="360011"/>
                  </a:lnTo>
                  <a:lnTo>
                    <a:pt x="1092527" y="360011"/>
                  </a:lnTo>
                  <a:lnTo>
                    <a:pt x="1082022" y="360011"/>
                  </a:lnTo>
                  <a:lnTo>
                    <a:pt x="1071517" y="360011"/>
                  </a:lnTo>
                  <a:lnTo>
                    <a:pt x="1061012" y="360011"/>
                  </a:lnTo>
                  <a:lnTo>
                    <a:pt x="1050507" y="360011"/>
                  </a:lnTo>
                  <a:lnTo>
                    <a:pt x="1040002" y="360011"/>
                  </a:lnTo>
                  <a:lnTo>
                    <a:pt x="1029497" y="360011"/>
                  </a:lnTo>
                  <a:lnTo>
                    <a:pt x="1018992" y="360011"/>
                  </a:lnTo>
                  <a:lnTo>
                    <a:pt x="1008486" y="360011"/>
                  </a:lnTo>
                  <a:lnTo>
                    <a:pt x="997981" y="360011"/>
                  </a:lnTo>
                  <a:lnTo>
                    <a:pt x="987476" y="360011"/>
                  </a:lnTo>
                  <a:lnTo>
                    <a:pt x="976971" y="360011"/>
                  </a:lnTo>
                  <a:lnTo>
                    <a:pt x="966466" y="360011"/>
                  </a:lnTo>
                  <a:lnTo>
                    <a:pt x="955961" y="360011"/>
                  </a:lnTo>
                  <a:lnTo>
                    <a:pt x="945456" y="360011"/>
                  </a:lnTo>
                  <a:lnTo>
                    <a:pt x="934951" y="360011"/>
                  </a:lnTo>
                  <a:lnTo>
                    <a:pt x="924446" y="360011"/>
                  </a:lnTo>
                  <a:lnTo>
                    <a:pt x="913941" y="360011"/>
                  </a:lnTo>
                  <a:lnTo>
                    <a:pt x="903436" y="360011"/>
                  </a:lnTo>
                  <a:lnTo>
                    <a:pt x="892931" y="360011"/>
                  </a:lnTo>
                  <a:lnTo>
                    <a:pt x="882426" y="360011"/>
                  </a:lnTo>
                  <a:lnTo>
                    <a:pt x="871921" y="360011"/>
                  </a:lnTo>
                  <a:lnTo>
                    <a:pt x="861415" y="360011"/>
                  </a:lnTo>
                  <a:lnTo>
                    <a:pt x="850910" y="360011"/>
                  </a:lnTo>
                  <a:lnTo>
                    <a:pt x="840405" y="360011"/>
                  </a:lnTo>
                  <a:lnTo>
                    <a:pt x="829900" y="360011"/>
                  </a:lnTo>
                  <a:lnTo>
                    <a:pt x="819395" y="360011"/>
                  </a:lnTo>
                  <a:lnTo>
                    <a:pt x="808890" y="360011"/>
                  </a:lnTo>
                  <a:lnTo>
                    <a:pt x="798385" y="360011"/>
                  </a:lnTo>
                  <a:lnTo>
                    <a:pt x="787880" y="360011"/>
                  </a:lnTo>
                  <a:lnTo>
                    <a:pt x="777375" y="360011"/>
                  </a:lnTo>
                  <a:lnTo>
                    <a:pt x="766870" y="360011"/>
                  </a:lnTo>
                  <a:lnTo>
                    <a:pt x="756365" y="360011"/>
                  </a:lnTo>
                  <a:lnTo>
                    <a:pt x="745860" y="360011"/>
                  </a:lnTo>
                  <a:lnTo>
                    <a:pt x="735355" y="360011"/>
                  </a:lnTo>
                  <a:lnTo>
                    <a:pt x="724850" y="360011"/>
                  </a:lnTo>
                  <a:lnTo>
                    <a:pt x="714344" y="360011"/>
                  </a:lnTo>
                  <a:lnTo>
                    <a:pt x="703839" y="360011"/>
                  </a:lnTo>
                  <a:lnTo>
                    <a:pt x="693334" y="360011"/>
                  </a:lnTo>
                  <a:lnTo>
                    <a:pt x="682829" y="360011"/>
                  </a:lnTo>
                  <a:lnTo>
                    <a:pt x="672324" y="360011"/>
                  </a:lnTo>
                  <a:lnTo>
                    <a:pt x="661819" y="360011"/>
                  </a:lnTo>
                  <a:lnTo>
                    <a:pt x="651314" y="360011"/>
                  </a:lnTo>
                  <a:lnTo>
                    <a:pt x="640809" y="360011"/>
                  </a:lnTo>
                  <a:lnTo>
                    <a:pt x="630304" y="360011"/>
                  </a:lnTo>
                  <a:lnTo>
                    <a:pt x="619799" y="360011"/>
                  </a:lnTo>
                  <a:lnTo>
                    <a:pt x="609294" y="360011"/>
                  </a:lnTo>
                  <a:lnTo>
                    <a:pt x="598789" y="360011"/>
                  </a:lnTo>
                  <a:lnTo>
                    <a:pt x="588284" y="360011"/>
                  </a:lnTo>
                  <a:lnTo>
                    <a:pt x="577779" y="360011"/>
                  </a:lnTo>
                  <a:lnTo>
                    <a:pt x="567273" y="360011"/>
                  </a:lnTo>
                  <a:lnTo>
                    <a:pt x="556768" y="360011"/>
                  </a:lnTo>
                  <a:lnTo>
                    <a:pt x="546263" y="360011"/>
                  </a:lnTo>
                  <a:lnTo>
                    <a:pt x="535758" y="360011"/>
                  </a:lnTo>
                  <a:lnTo>
                    <a:pt x="525253" y="360011"/>
                  </a:lnTo>
                  <a:lnTo>
                    <a:pt x="514748" y="360011"/>
                  </a:lnTo>
                  <a:lnTo>
                    <a:pt x="504243" y="360011"/>
                  </a:lnTo>
                  <a:lnTo>
                    <a:pt x="493738" y="360011"/>
                  </a:lnTo>
                  <a:lnTo>
                    <a:pt x="483233" y="360011"/>
                  </a:lnTo>
                  <a:lnTo>
                    <a:pt x="472728" y="360011"/>
                  </a:lnTo>
                  <a:lnTo>
                    <a:pt x="462223" y="360011"/>
                  </a:lnTo>
                  <a:lnTo>
                    <a:pt x="451718" y="360011"/>
                  </a:lnTo>
                  <a:lnTo>
                    <a:pt x="441213" y="360011"/>
                  </a:lnTo>
                  <a:lnTo>
                    <a:pt x="430707" y="360011"/>
                  </a:lnTo>
                  <a:lnTo>
                    <a:pt x="420202" y="360011"/>
                  </a:lnTo>
                  <a:lnTo>
                    <a:pt x="409697" y="360011"/>
                  </a:lnTo>
                  <a:lnTo>
                    <a:pt x="399192" y="360011"/>
                  </a:lnTo>
                  <a:lnTo>
                    <a:pt x="388687" y="360011"/>
                  </a:lnTo>
                  <a:lnTo>
                    <a:pt x="378182" y="360011"/>
                  </a:lnTo>
                  <a:lnTo>
                    <a:pt x="367677" y="360011"/>
                  </a:lnTo>
                  <a:lnTo>
                    <a:pt x="357172" y="360011"/>
                  </a:lnTo>
                  <a:lnTo>
                    <a:pt x="346667" y="360011"/>
                  </a:lnTo>
                  <a:lnTo>
                    <a:pt x="336162" y="360011"/>
                  </a:lnTo>
                  <a:lnTo>
                    <a:pt x="325657" y="360011"/>
                  </a:lnTo>
                  <a:lnTo>
                    <a:pt x="315152" y="360011"/>
                  </a:lnTo>
                  <a:lnTo>
                    <a:pt x="304647" y="360011"/>
                  </a:lnTo>
                  <a:lnTo>
                    <a:pt x="294142" y="360011"/>
                  </a:lnTo>
                  <a:lnTo>
                    <a:pt x="283636" y="360011"/>
                  </a:lnTo>
                  <a:lnTo>
                    <a:pt x="273131" y="360011"/>
                  </a:lnTo>
                  <a:lnTo>
                    <a:pt x="262626" y="360011"/>
                  </a:lnTo>
                  <a:lnTo>
                    <a:pt x="252121" y="360011"/>
                  </a:lnTo>
                  <a:lnTo>
                    <a:pt x="241616" y="360011"/>
                  </a:lnTo>
                  <a:lnTo>
                    <a:pt x="231111" y="360011"/>
                  </a:lnTo>
                  <a:lnTo>
                    <a:pt x="220606" y="360011"/>
                  </a:lnTo>
                  <a:lnTo>
                    <a:pt x="210101" y="360011"/>
                  </a:lnTo>
                  <a:lnTo>
                    <a:pt x="199596" y="360011"/>
                  </a:lnTo>
                  <a:lnTo>
                    <a:pt x="189091" y="360011"/>
                  </a:lnTo>
                  <a:lnTo>
                    <a:pt x="178586" y="360011"/>
                  </a:lnTo>
                  <a:lnTo>
                    <a:pt x="168081" y="360011"/>
                  </a:lnTo>
                  <a:lnTo>
                    <a:pt x="157576" y="360011"/>
                  </a:lnTo>
                  <a:lnTo>
                    <a:pt x="147071" y="360011"/>
                  </a:lnTo>
                  <a:lnTo>
                    <a:pt x="136565" y="360011"/>
                  </a:lnTo>
                  <a:lnTo>
                    <a:pt x="126060" y="360011"/>
                  </a:lnTo>
                  <a:lnTo>
                    <a:pt x="115555" y="360011"/>
                  </a:lnTo>
                  <a:lnTo>
                    <a:pt x="105050" y="360011"/>
                  </a:lnTo>
                  <a:lnTo>
                    <a:pt x="94545" y="360011"/>
                  </a:lnTo>
                  <a:lnTo>
                    <a:pt x="84040" y="360011"/>
                  </a:lnTo>
                  <a:lnTo>
                    <a:pt x="73535" y="360011"/>
                  </a:lnTo>
                  <a:lnTo>
                    <a:pt x="63030" y="360011"/>
                  </a:lnTo>
                  <a:lnTo>
                    <a:pt x="52525" y="360011"/>
                  </a:lnTo>
                  <a:lnTo>
                    <a:pt x="42020" y="360011"/>
                  </a:lnTo>
                  <a:lnTo>
                    <a:pt x="31515" y="360011"/>
                  </a:lnTo>
                  <a:lnTo>
                    <a:pt x="21010" y="360011"/>
                  </a:lnTo>
                  <a:lnTo>
                    <a:pt x="10505" y="360011"/>
                  </a:lnTo>
                  <a:lnTo>
                    <a:pt x="0" y="360011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l246">
              <a:extLst>
                <a:ext uri="{FF2B5EF4-FFF2-40B4-BE49-F238E27FC236}">
                  <a16:creationId xmlns:a16="http://schemas.microsoft.com/office/drawing/2014/main" id="{174E78EB-2371-E445-945F-4DB1977E3696}"/>
                </a:ext>
              </a:extLst>
            </p:cNvPr>
            <p:cNvSpPr/>
            <p:nvPr/>
          </p:nvSpPr>
          <p:spPr>
            <a:xfrm>
              <a:off x="2123862" y="4960089"/>
              <a:ext cx="3330108" cy="354713"/>
            </a:xfrm>
            <a:custGeom>
              <a:avLst/>
              <a:gdLst/>
              <a:ahLst/>
              <a:cxnLst/>
              <a:rect l="0" t="0" r="0" b="0"/>
              <a:pathLst>
                <a:path w="3330108" h="354713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247">
              <a:extLst>
                <a:ext uri="{FF2B5EF4-FFF2-40B4-BE49-F238E27FC236}">
                  <a16:creationId xmlns:a16="http://schemas.microsoft.com/office/drawing/2014/main" id="{BA67DA8B-375D-A548-8E79-18D396D3B7B1}"/>
                </a:ext>
              </a:extLst>
            </p:cNvPr>
            <p:cNvSpPr/>
            <p:nvPr/>
          </p:nvSpPr>
          <p:spPr>
            <a:xfrm>
              <a:off x="412846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2" name="tx248">
              <a:extLst>
                <a:ext uri="{FF2B5EF4-FFF2-40B4-BE49-F238E27FC236}">
                  <a16:creationId xmlns:a16="http://schemas.microsoft.com/office/drawing/2014/main" id="{7D1856E0-5ACC-274F-949B-18F9EB58BAF3}"/>
                </a:ext>
              </a:extLst>
            </p:cNvPr>
            <p:cNvSpPr/>
            <p:nvPr/>
          </p:nvSpPr>
          <p:spPr>
            <a:xfrm>
              <a:off x="32608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3" name="tx249">
              <a:extLst>
                <a:ext uri="{FF2B5EF4-FFF2-40B4-BE49-F238E27FC236}">
                  <a16:creationId xmlns:a16="http://schemas.microsoft.com/office/drawing/2014/main" id="{1FE1920A-EB40-9442-A701-771653BAFE68}"/>
                </a:ext>
              </a:extLst>
            </p:cNvPr>
            <p:cNvSpPr/>
            <p:nvPr/>
          </p:nvSpPr>
          <p:spPr>
            <a:xfrm>
              <a:off x="454840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4" name="tx250">
              <a:extLst>
                <a:ext uri="{FF2B5EF4-FFF2-40B4-BE49-F238E27FC236}">
                  <a16:creationId xmlns:a16="http://schemas.microsoft.com/office/drawing/2014/main" id="{9418BD1F-4EE8-E747-ADA1-159CE0612573}"/>
                </a:ext>
              </a:extLst>
            </p:cNvPr>
            <p:cNvSpPr/>
            <p:nvPr/>
          </p:nvSpPr>
          <p:spPr>
            <a:xfrm>
              <a:off x="41246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5" name="tx251">
              <a:extLst>
                <a:ext uri="{FF2B5EF4-FFF2-40B4-BE49-F238E27FC236}">
                  <a16:creationId xmlns:a16="http://schemas.microsoft.com/office/drawing/2014/main" id="{E4A687B5-B216-7E4D-8A7F-2FD1C6B0E2AF}"/>
                </a:ext>
              </a:extLst>
            </p:cNvPr>
            <p:cNvSpPr/>
            <p:nvPr/>
          </p:nvSpPr>
          <p:spPr>
            <a:xfrm>
              <a:off x="304681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6" name="tx252">
              <a:extLst>
                <a:ext uri="{FF2B5EF4-FFF2-40B4-BE49-F238E27FC236}">
                  <a16:creationId xmlns:a16="http://schemas.microsoft.com/office/drawing/2014/main" id="{7DC0470E-0EA0-584B-AB67-DAC005F94DE7}"/>
                </a:ext>
              </a:extLst>
            </p:cNvPr>
            <p:cNvSpPr/>
            <p:nvPr/>
          </p:nvSpPr>
          <p:spPr>
            <a:xfrm>
              <a:off x="280801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7" name="tx253">
              <a:extLst>
                <a:ext uri="{FF2B5EF4-FFF2-40B4-BE49-F238E27FC236}">
                  <a16:creationId xmlns:a16="http://schemas.microsoft.com/office/drawing/2014/main" id="{9119479A-CC39-8B4A-A7D7-F7BA39778A4F}"/>
                </a:ext>
              </a:extLst>
            </p:cNvPr>
            <p:cNvSpPr/>
            <p:nvPr/>
          </p:nvSpPr>
          <p:spPr>
            <a:xfrm>
              <a:off x="314062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8" name="tx254">
              <a:extLst>
                <a:ext uri="{FF2B5EF4-FFF2-40B4-BE49-F238E27FC236}">
                  <a16:creationId xmlns:a16="http://schemas.microsoft.com/office/drawing/2014/main" id="{B30882C5-0121-8847-A4D9-9FC9B3B4977F}"/>
                </a:ext>
              </a:extLst>
            </p:cNvPr>
            <p:cNvSpPr/>
            <p:nvPr/>
          </p:nvSpPr>
          <p:spPr>
            <a:xfrm>
              <a:off x="341540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9" name="tx255">
              <a:extLst>
                <a:ext uri="{FF2B5EF4-FFF2-40B4-BE49-F238E27FC236}">
                  <a16:creationId xmlns:a16="http://schemas.microsoft.com/office/drawing/2014/main" id="{016A9759-4B2F-D046-A4AC-E724F41CDA2C}"/>
                </a:ext>
              </a:extLst>
            </p:cNvPr>
            <p:cNvSpPr/>
            <p:nvPr/>
          </p:nvSpPr>
          <p:spPr>
            <a:xfrm>
              <a:off x="376763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0" name="tx256">
              <a:extLst>
                <a:ext uri="{FF2B5EF4-FFF2-40B4-BE49-F238E27FC236}">
                  <a16:creationId xmlns:a16="http://schemas.microsoft.com/office/drawing/2014/main" id="{D2A3EBD4-18FC-9D42-9EFD-7749C0B8E700}"/>
                </a:ext>
              </a:extLst>
            </p:cNvPr>
            <p:cNvSpPr/>
            <p:nvPr/>
          </p:nvSpPr>
          <p:spPr>
            <a:xfrm>
              <a:off x="490894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1" name="tx257">
              <a:extLst>
                <a:ext uri="{FF2B5EF4-FFF2-40B4-BE49-F238E27FC236}">
                  <a16:creationId xmlns:a16="http://schemas.microsoft.com/office/drawing/2014/main" id="{A84CEF03-56FE-AB44-90EB-D6AAA3B06C68}"/>
                </a:ext>
              </a:extLst>
            </p:cNvPr>
            <p:cNvSpPr/>
            <p:nvPr/>
          </p:nvSpPr>
          <p:spPr>
            <a:xfrm>
              <a:off x="405026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2" name="tx258">
              <a:extLst>
                <a:ext uri="{FF2B5EF4-FFF2-40B4-BE49-F238E27FC236}">
                  <a16:creationId xmlns:a16="http://schemas.microsoft.com/office/drawing/2014/main" id="{71BE0605-D871-D649-A878-6CE1A1F20F07}"/>
                </a:ext>
              </a:extLst>
            </p:cNvPr>
            <p:cNvSpPr/>
            <p:nvPr/>
          </p:nvSpPr>
          <p:spPr>
            <a:xfrm>
              <a:off x="283030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3" name="tx259">
              <a:extLst>
                <a:ext uri="{FF2B5EF4-FFF2-40B4-BE49-F238E27FC236}">
                  <a16:creationId xmlns:a16="http://schemas.microsoft.com/office/drawing/2014/main" id="{5EABB063-7FAD-DA43-903D-14701DBBAF04}"/>
                </a:ext>
              </a:extLst>
            </p:cNvPr>
            <p:cNvSpPr/>
            <p:nvPr/>
          </p:nvSpPr>
          <p:spPr>
            <a:xfrm>
              <a:off x="333772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4" name="tx260">
              <a:extLst>
                <a:ext uri="{FF2B5EF4-FFF2-40B4-BE49-F238E27FC236}">
                  <a16:creationId xmlns:a16="http://schemas.microsoft.com/office/drawing/2014/main" id="{9891BE5F-0384-2D4F-A60D-5114A4C78C50}"/>
                </a:ext>
              </a:extLst>
            </p:cNvPr>
            <p:cNvSpPr/>
            <p:nvPr/>
          </p:nvSpPr>
          <p:spPr>
            <a:xfrm>
              <a:off x="30434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5" name="tx261">
              <a:extLst>
                <a:ext uri="{FF2B5EF4-FFF2-40B4-BE49-F238E27FC236}">
                  <a16:creationId xmlns:a16="http://schemas.microsoft.com/office/drawing/2014/main" id="{2562FF43-A587-7C40-BBA9-6C29EA160D9E}"/>
                </a:ext>
              </a:extLst>
            </p:cNvPr>
            <p:cNvSpPr/>
            <p:nvPr/>
          </p:nvSpPr>
          <p:spPr>
            <a:xfrm>
              <a:off x="33463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6" name="tx262">
              <a:extLst>
                <a:ext uri="{FF2B5EF4-FFF2-40B4-BE49-F238E27FC236}">
                  <a16:creationId xmlns:a16="http://schemas.microsoft.com/office/drawing/2014/main" id="{BCAD7003-9ECB-4A4B-AC3C-B40B2C881F59}"/>
                </a:ext>
              </a:extLst>
            </p:cNvPr>
            <p:cNvSpPr/>
            <p:nvPr/>
          </p:nvSpPr>
          <p:spPr>
            <a:xfrm>
              <a:off x="412121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7" name="tx263">
              <a:extLst>
                <a:ext uri="{FF2B5EF4-FFF2-40B4-BE49-F238E27FC236}">
                  <a16:creationId xmlns:a16="http://schemas.microsoft.com/office/drawing/2014/main" id="{ABDB5CC4-3D9A-5041-9CA1-7E92ED47E571}"/>
                </a:ext>
              </a:extLst>
            </p:cNvPr>
            <p:cNvSpPr/>
            <p:nvPr/>
          </p:nvSpPr>
          <p:spPr>
            <a:xfrm>
              <a:off x="35888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8" name="tx264">
              <a:extLst>
                <a:ext uri="{FF2B5EF4-FFF2-40B4-BE49-F238E27FC236}">
                  <a16:creationId xmlns:a16="http://schemas.microsoft.com/office/drawing/2014/main" id="{1EA14C62-E7B7-5E4C-B2EB-365637F8342A}"/>
                </a:ext>
              </a:extLst>
            </p:cNvPr>
            <p:cNvSpPr/>
            <p:nvPr/>
          </p:nvSpPr>
          <p:spPr>
            <a:xfrm>
              <a:off x="385828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9" name="tx265">
              <a:extLst>
                <a:ext uri="{FF2B5EF4-FFF2-40B4-BE49-F238E27FC236}">
                  <a16:creationId xmlns:a16="http://schemas.microsoft.com/office/drawing/2014/main" id="{8E67F782-6059-7941-94E6-A948FDFFCD73}"/>
                </a:ext>
              </a:extLst>
            </p:cNvPr>
            <p:cNvSpPr/>
            <p:nvPr/>
          </p:nvSpPr>
          <p:spPr>
            <a:xfrm>
              <a:off x="429384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0" name="tx266">
              <a:extLst>
                <a:ext uri="{FF2B5EF4-FFF2-40B4-BE49-F238E27FC236}">
                  <a16:creationId xmlns:a16="http://schemas.microsoft.com/office/drawing/2014/main" id="{4387FC2E-75D1-B848-A2D3-5BEF68EE4FB1}"/>
                </a:ext>
              </a:extLst>
            </p:cNvPr>
            <p:cNvSpPr/>
            <p:nvPr/>
          </p:nvSpPr>
          <p:spPr>
            <a:xfrm>
              <a:off x="35005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1" name="tx267">
              <a:extLst>
                <a:ext uri="{FF2B5EF4-FFF2-40B4-BE49-F238E27FC236}">
                  <a16:creationId xmlns:a16="http://schemas.microsoft.com/office/drawing/2014/main" id="{0286C268-6421-4945-B800-30FFDC992C2B}"/>
                </a:ext>
              </a:extLst>
            </p:cNvPr>
            <p:cNvSpPr/>
            <p:nvPr/>
          </p:nvSpPr>
          <p:spPr>
            <a:xfrm>
              <a:off x="2766588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2" name="tx268">
              <a:extLst>
                <a:ext uri="{FF2B5EF4-FFF2-40B4-BE49-F238E27FC236}">
                  <a16:creationId xmlns:a16="http://schemas.microsoft.com/office/drawing/2014/main" id="{B3CBC77A-D1E3-254D-AA07-81D4D9327242}"/>
                </a:ext>
              </a:extLst>
            </p:cNvPr>
            <p:cNvSpPr/>
            <p:nvPr/>
          </p:nvSpPr>
          <p:spPr>
            <a:xfrm>
              <a:off x="369159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3" name="tx269">
              <a:extLst>
                <a:ext uri="{FF2B5EF4-FFF2-40B4-BE49-F238E27FC236}">
                  <a16:creationId xmlns:a16="http://schemas.microsoft.com/office/drawing/2014/main" id="{ED9E6440-8C3A-6041-AB24-D69592FED92F}"/>
                </a:ext>
              </a:extLst>
            </p:cNvPr>
            <p:cNvSpPr/>
            <p:nvPr/>
          </p:nvSpPr>
          <p:spPr>
            <a:xfrm>
              <a:off x="335012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4" name="tx270">
              <a:extLst>
                <a:ext uri="{FF2B5EF4-FFF2-40B4-BE49-F238E27FC236}">
                  <a16:creationId xmlns:a16="http://schemas.microsoft.com/office/drawing/2014/main" id="{DCD1A625-6B9F-3245-A848-1775AD5AAF61}"/>
                </a:ext>
              </a:extLst>
            </p:cNvPr>
            <p:cNvSpPr/>
            <p:nvPr/>
          </p:nvSpPr>
          <p:spPr>
            <a:xfrm>
              <a:off x="385055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5" name="tx271">
              <a:extLst>
                <a:ext uri="{FF2B5EF4-FFF2-40B4-BE49-F238E27FC236}">
                  <a16:creationId xmlns:a16="http://schemas.microsoft.com/office/drawing/2014/main" id="{6C04AC06-5B18-2543-A593-6F9070B8EA12}"/>
                </a:ext>
              </a:extLst>
            </p:cNvPr>
            <p:cNvSpPr/>
            <p:nvPr/>
          </p:nvSpPr>
          <p:spPr>
            <a:xfrm>
              <a:off x="3847311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6" name="tx272">
              <a:extLst>
                <a:ext uri="{FF2B5EF4-FFF2-40B4-BE49-F238E27FC236}">
                  <a16:creationId xmlns:a16="http://schemas.microsoft.com/office/drawing/2014/main" id="{546FB650-5F06-FD49-AC4D-E9242D23B375}"/>
                </a:ext>
              </a:extLst>
            </p:cNvPr>
            <p:cNvSpPr/>
            <p:nvPr/>
          </p:nvSpPr>
          <p:spPr>
            <a:xfrm>
              <a:off x="359670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7" name="tx273">
              <a:extLst>
                <a:ext uri="{FF2B5EF4-FFF2-40B4-BE49-F238E27FC236}">
                  <a16:creationId xmlns:a16="http://schemas.microsoft.com/office/drawing/2014/main" id="{31428E37-6885-0D42-8940-FECC7EF86CF1}"/>
                </a:ext>
              </a:extLst>
            </p:cNvPr>
            <p:cNvSpPr/>
            <p:nvPr/>
          </p:nvSpPr>
          <p:spPr>
            <a:xfrm>
              <a:off x="279190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8" name="tx274">
              <a:extLst>
                <a:ext uri="{FF2B5EF4-FFF2-40B4-BE49-F238E27FC236}">
                  <a16:creationId xmlns:a16="http://schemas.microsoft.com/office/drawing/2014/main" id="{E18EEADD-F549-5245-A19A-B75584C3779C}"/>
                </a:ext>
              </a:extLst>
            </p:cNvPr>
            <p:cNvSpPr/>
            <p:nvPr/>
          </p:nvSpPr>
          <p:spPr>
            <a:xfrm>
              <a:off x="294834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9" name="tx275">
              <a:extLst>
                <a:ext uri="{FF2B5EF4-FFF2-40B4-BE49-F238E27FC236}">
                  <a16:creationId xmlns:a16="http://schemas.microsoft.com/office/drawing/2014/main" id="{AF0F5522-8E4C-0B4E-AADD-E6B9C6C7EA25}"/>
                </a:ext>
              </a:extLst>
            </p:cNvPr>
            <p:cNvSpPr/>
            <p:nvPr/>
          </p:nvSpPr>
          <p:spPr>
            <a:xfrm>
              <a:off x="459962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0" name="tx276">
              <a:extLst>
                <a:ext uri="{FF2B5EF4-FFF2-40B4-BE49-F238E27FC236}">
                  <a16:creationId xmlns:a16="http://schemas.microsoft.com/office/drawing/2014/main" id="{E3900C83-1CDC-E74E-AD54-F0551D5A3D13}"/>
                </a:ext>
              </a:extLst>
            </p:cNvPr>
            <p:cNvSpPr/>
            <p:nvPr/>
          </p:nvSpPr>
          <p:spPr>
            <a:xfrm>
              <a:off x="348135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1" name="pg277">
              <a:extLst>
                <a:ext uri="{FF2B5EF4-FFF2-40B4-BE49-F238E27FC236}">
                  <a16:creationId xmlns:a16="http://schemas.microsoft.com/office/drawing/2014/main" id="{B4375F5F-27C9-A54F-A54A-81F6E69EE99B}"/>
                </a:ext>
              </a:extLst>
            </p:cNvPr>
            <p:cNvSpPr/>
            <p:nvPr/>
          </p:nvSpPr>
          <p:spPr>
            <a:xfrm>
              <a:off x="1934771" y="5431995"/>
              <a:ext cx="3014955" cy="415446"/>
            </a:xfrm>
            <a:custGeom>
              <a:avLst/>
              <a:gdLst/>
              <a:ahLst/>
              <a:cxnLst/>
              <a:rect l="0" t="0" r="0" b="0"/>
              <a:pathLst>
                <a:path w="3014955" h="415446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  <a:lnTo>
                    <a:pt x="3014955" y="415446"/>
                  </a:lnTo>
                  <a:lnTo>
                    <a:pt x="3004450" y="415446"/>
                  </a:lnTo>
                  <a:lnTo>
                    <a:pt x="2993945" y="415446"/>
                  </a:lnTo>
                  <a:lnTo>
                    <a:pt x="2983440" y="415446"/>
                  </a:lnTo>
                  <a:lnTo>
                    <a:pt x="2972935" y="415446"/>
                  </a:lnTo>
                  <a:lnTo>
                    <a:pt x="2962430" y="415446"/>
                  </a:lnTo>
                  <a:lnTo>
                    <a:pt x="2951925" y="415446"/>
                  </a:lnTo>
                  <a:lnTo>
                    <a:pt x="2941420" y="415446"/>
                  </a:lnTo>
                  <a:lnTo>
                    <a:pt x="2930915" y="415446"/>
                  </a:lnTo>
                  <a:lnTo>
                    <a:pt x="2920410" y="415446"/>
                  </a:lnTo>
                  <a:lnTo>
                    <a:pt x="2909905" y="415446"/>
                  </a:lnTo>
                  <a:lnTo>
                    <a:pt x="2899400" y="415446"/>
                  </a:lnTo>
                  <a:lnTo>
                    <a:pt x="2888895" y="415446"/>
                  </a:lnTo>
                  <a:lnTo>
                    <a:pt x="2878389" y="415446"/>
                  </a:lnTo>
                  <a:lnTo>
                    <a:pt x="2867884" y="415446"/>
                  </a:lnTo>
                  <a:lnTo>
                    <a:pt x="2857379" y="415446"/>
                  </a:lnTo>
                  <a:lnTo>
                    <a:pt x="2846874" y="415446"/>
                  </a:lnTo>
                  <a:lnTo>
                    <a:pt x="2836369" y="415446"/>
                  </a:lnTo>
                  <a:lnTo>
                    <a:pt x="2825864" y="415446"/>
                  </a:lnTo>
                  <a:lnTo>
                    <a:pt x="2815359" y="415446"/>
                  </a:lnTo>
                  <a:lnTo>
                    <a:pt x="2804854" y="415446"/>
                  </a:lnTo>
                  <a:lnTo>
                    <a:pt x="2794349" y="415446"/>
                  </a:lnTo>
                  <a:lnTo>
                    <a:pt x="2783844" y="415446"/>
                  </a:lnTo>
                  <a:lnTo>
                    <a:pt x="2773339" y="415446"/>
                  </a:lnTo>
                  <a:lnTo>
                    <a:pt x="2762834" y="415446"/>
                  </a:lnTo>
                  <a:lnTo>
                    <a:pt x="2752329" y="415446"/>
                  </a:lnTo>
                  <a:lnTo>
                    <a:pt x="2741824" y="415446"/>
                  </a:lnTo>
                  <a:lnTo>
                    <a:pt x="2731318" y="415446"/>
                  </a:lnTo>
                  <a:lnTo>
                    <a:pt x="2720813" y="415446"/>
                  </a:lnTo>
                  <a:lnTo>
                    <a:pt x="2710308" y="415446"/>
                  </a:lnTo>
                  <a:lnTo>
                    <a:pt x="2699803" y="415446"/>
                  </a:lnTo>
                  <a:lnTo>
                    <a:pt x="2689298" y="415446"/>
                  </a:lnTo>
                  <a:lnTo>
                    <a:pt x="2678793" y="415446"/>
                  </a:lnTo>
                  <a:lnTo>
                    <a:pt x="2668288" y="415446"/>
                  </a:lnTo>
                  <a:lnTo>
                    <a:pt x="2657783" y="415446"/>
                  </a:lnTo>
                  <a:lnTo>
                    <a:pt x="2647278" y="415446"/>
                  </a:lnTo>
                  <a:lnTo>
                    <a:pt x="2636773" y="415446"/>
                  </a:lnTo>
                  <a:lnTo>
                    <a:pt x="2626268" y="415446"/>
                  </a:lnTo>
                  <a:lnTo>
                    <a:pt x="2615763" y="415446"/>
                  </a:lnTo>
                  <a:lnTo>
                    <a:pt x="2605258" y="415446"/>
                  </a:lnTo>
                  <a:lnTo>
                    <a:pt x="2594752" y="415446"/>
                  </a:lnTo>
                  <a:lnTo>
                    <a:pt x="2584247" y="415446"/>
                  </a:lnTo>
                  <a:lnTo>
                    <a:pt x="2573742" y="415446"/>
                  </a:lnTo>
                  <a:lnTo>
                    <a:pt x="2563237" y="415446"/>
                  </a:lnTo>
                  <a:lnTo>
                    <a:pt x="2552732" y="415446"/>
                  </a:lnTo>
                  <a:lnTo>
                    <a:pt x="2542227" y="415446"/>
                  </a:lnTo>
                  <a:lnTo>
                    <a:pt x="2531722" y="415446"/>
                  </a:lnTo>
                  <a:lnTo>
                    <a:pt x="2521217" y="415446"/>
                  </a:lnTo>
                  <a:lnTo>
                    <a:pt x="2510712" y="415446"/>
                  </a:lnTo>
                  <a:lnTo>
                    <a:pt x="2500207" y="415446"/>
                  </a:lnTo>
                  <a:lnTo>
                    <a:pt x="2489702" y="415446"/>
                  </a:lnTo>
                  <a:lnTo>
                    <a:pt x="2479197" y="415446"/>
                  </a:lnTo>
                  <a:lnTo>
                    <a:pt x="2468692" y="415446"/>
                  </a:lnTo>
                  <a:lnTo>
                    <a:pt x="2458187" y="415446"/>
                  </a:lnTo>
                  <a:lnTo>
                    <a:pt x="2447681" y="415446"/>
                  </a:lnTo>
                  <a:lnTo>
                    <a:pt x="2437176" y="415446"/>
                  </a:lnTo>
                  <a:lnTo>
                    <a:pt x="2426671" y="415446"/>
                  </a:lnTo>
                  <a:lnTo>
                    <a:pt x="2416166" y="415446"/>
                  </a:lnTo>
                  <a:lnTo>
                    <a:pt x="2405661" y="415446"/>
                  </a:lnTo>
                  <a:lnTo>
                    <a:pt x="2395156" y="415446"/>
                  </a:lnTo>
                  <a:lnTo>
                    <a:pt x="2384651" y="415446"/>
                  </a:lnTo>
                  <a:lnTo>
                    <a:pt x="2374146" y="415446"/>
                  </a:lnTo>
                  <a:lnTo>
                    <a:pt x="2363641" y="415446"/>
                  </a:lnTo>
                  <a:lnTo>
                    <a:pt x="2353136" y="415446"/>
                  </a:lnTo>
                  <a:lnTo>
                    <a:pt x="2342631" y="415446"/>
                  </a:lnTo>
                  <a:lnTo>
                    <a:pt x="2332126" y="415446"/>
                  </a:lnTo>
                  <a:lnTo>
                    <a:pt x="2321621" y="415446"/>
                  </a:lnTo>
                  <a:lnTo>
                    <a:pt x="2311116" y="415446"/>
                  </a:lnTo>
                  <a:lnTo>
                    <a:pt x="2300610" y="415446"/>
                  </a:lnTo>
                  <a:lnTo>
                    <a:pt x="2290105" y="415446"/>
                  </a:lnTo>
                  <a:lnTo>
                    <a:pt x="2279600" y="415446"/>
                  </a:lnTo>
                  <a:lnTo>
                    <a:pt x="2269095" y="415446"/>
                  </a:lnTo>
                  <a:lnTo>
                    <a:pt x="2258590" y="415446"/>
                  </a:lnTo>
                  <a:lnTo>
                    <a:pt x="2248085" y="415446"/>
                  </a:lnTo>
                  <a:lnTo>
                    <a:pt x="2237580" y="415446"/>
                  </a:lnTo>
                  <a:lnTo>
                    <a:pt x="2227075" y="415446"/>
                  </a:lnTo>
                  <a:lnTo>
                    <a:pt x="2216570" y="415446"/>
                  </a:lnTo>
                  <a:lnTo>
                    <a:pt x="2206065" y="415446"/>
                  </a:lnTo>
                  <a:lnTo>
                    <a:pt x="2195560" y="415446"/>
                  </a:lnTo>
                  <a:lnTo>
                    <a:pt x="2185055" y="415446"/>
                  </a:lnTo>
                  <a:lnTo>
                    <a:pt x="2174550" y="415446"/>
                  </a:lnTo>
                  <a:lnTo>
                    <a:pt x="2164045" y="415446"/>
                  </a:lnTo>
                  <a:lnTo>
                    <a:pt x="2153539" y="415446"/>
                  </a:lnTo>
                  <a:lnTo>
                    <a:pt x="2143034" y="415446"/>
                  </a:lnTo>
                  <a:lnTo>
                    <a:pt x="2132529" y="415446"/>
                  </a:lnTo>
                  <a:lnTo>
                    <a:pt x="2122024" y="415446"/>
                  </a:lnTo>
                  <a:lnTo>
                    <a:pt x="2111519" y="415446"/>
                  </a:lnTo>
                  <a:lnTo>
                    <a:pt x="2101014" y="415446"/>
                  </a:lnTo>
                  <a:lnTo>
                    <a:pt x="2090509" y="415446"/>
                  </a:lnTo>
                  <a:lnTo>
                    <a:pt x="2080004" y="415446"/>
                  </a:lnTo>
                  <a:lnTo>
                    <a:pt x="2069499" y="415446"/>
                  </a:lnTo>
                  <a:lnTo>
                    <a:pt x="2058994" y="415446"/>
                  </a:lnTo>
                  <a:lnTo>
                    <a:pt x="2048489" y="415446"/>
                  </a:lnTo>
                  <a:lnTo>
                    <a:pt x="2037984" y="415446"/>
                  </a:lnTo>
                  <a:lnTo>
                    <a:pt x="2027479" y="415446"/>
                  </a:lnTo>
                  <a:lnTo>
                    <a:pt x="2016973" y="415446"/>
                  </a:lnTo>
                  <a:lnTo>
                    <a:pt x="2006468" y="415446"/>
                  </a:lnTo>
                  <a:lnTo>
                    <a:pt x="1995963" y="415446"/>
                  </a:lnTo>
                  <a:lnTo>
                    <a:pt x="1985458" y="415446"/>
                  </a:lnTo>
                  <a:lnTo>
                    <a:pt x="1974953" y="415446"/>
                  </a:lnTo>
                  <a:lnTo>
                    <a:pt x="1964448" y="415446"/>
                  </a:lnTo>
                  <a:lnTo>
                    <a:pt x="1953943" y="415446"/>
                  </a:lnTo>
                  <a:lnTo>
                    <a:pt x="1943438" y="415446"/>
                  </a:lnTo>
                  <a:lnTo>
                    <a:pt x="1932933" y="415446"/>
                  </a:lnTo>
                  <a:lnTo>
                    <a:pt x="1922428" y="415446"/>
                  </a:lnTo>
                  <a:lnTo>
                    <a:pt x="1911923" y="415446"/>
                  </a:lnTo>
                  <a:lnTo>
                    <a:pt x="1901418" y="415446"/>
                  </a:lnTo>
                  <a:lnTo>
                    <a:pt x="1890913" y="415446"/>
                  </a:lnTo>
                  <a:lnTo>
                    <a:pt x="1880408" y="415446"/>
                  </a:lnTo>
                  <a:lnTo>
                    <a:pt x="1869902" y="415446"/>
                  </a:lnTo>
                  <a:lnTo>
                    <a:pt x="1859397" y="415446"/>
                  </a:lnTo>
                  <a:lnTo>
                    <a:pt x="1848892" y="415446"/>
                  </a:lnTo>
                  <a:lnTo>
                    <a:pt x="1838387" y="415446"/>
                  </a:lnTo>
                  <a:lnTo>
                    <a:pt x="1827882" y="415446"/>
                  </a:lnTo>
                  <a:lnTo>
                    <a:pt x="1817377" y="415446"/>
                  </a:lnTo>
                  <a:lnTo>
                    <a:pt x="1806872" y="415446"/>
                  </a:lnTo>
                  <a:lnTo>
                    <a:pt x="1796367" y="415446"/>
                  </a:lnTo>
                  <a:lnTo>
                    <a:pt x="1785862" y="415446"/>
                  </a:lnTo>
                  <a:lnTo>
                    <a:pt x="1775357" y="415446"/>
                  </a:lnTo>
                  <a:lnTo>
                    <a:pt x="1764852" y="415446"/>
                  </a:lnTo>
                  <a:lnTo>
                    <a:pt x="1754347" y="415446"/>
                  </a:lnTo>
                  <a:lnTo>
                    <a:pt x="1743842" y="415446"/>
                  </a:lnTo>
                  <a:lnTo>
                    <a:pt x="1733337" y="415446"/>
                  </a:lnTo>
                  <a:lnTo>
                    <a:pt x="1722831" y="415446"/>
                  </a:lnTo>
                  <a:lnTo>
                    <a:pt x="1712326" y="415446"/>
                  </a:lnTo>
                  <a:lnTo>
                    <a:pt x="1701821" y="415446"/>
                  </a:lnTo>
                  <a:lnTo>
                    <a:pt x="1691316" y="415446"/>
                  </a:lnTo>
                  <a:lnTo>
                    <a:pt x="1680811" y="415446"/>
                  </a:lnTo>
                  <a:lnTo>
                    <a:pt x="1670306" y="415446"/>
                  </a:lnTo>
                  <a:lnTo>
                    <a:pt x="1659801" y="415446"/>
                  </a:lnTo>
                  <a:lnTo>
                    <a:pt x="1649296" y="415446"/>
                  </a:lnTo>
                  <a:lnTo>
                    <a:pt x="1638791" y="415446"/>
                  </a:lnTo>
                  <a:lnTo>
                    <a:pt x="1628286" y="415446"/>
                  </a:lnTo>
                  <a:lnTo>
                    <a:pt x="1617781" y="415446"/>
                  </a:lnTo>
                  <a:lnTo>
                    <a:pt x="1607276" y="415446"/>
                  </a:lnTo>
                  <a:lnTo>
                    <a:pt x="1596771" y="415446"/>
                  </a:lnTo>
                  <a:lnTo>
                    <a:pt x="1586266" y="415446"/>
                  </a:lnTo>
                  <a:lnTo>
                    <a:pt x="1575760" y="415446"/>
                  </a:lnTo>
                  <a:lnTo>
                    <a:pt x="1565255" y="415446"/>
                  </a:lnTo>
                  <a:lnTo>
                    <a:pt x="1554750" y="415446"/>
                  </a:lnTo>
                  <a:lnTo>
                    <a:pt x="1544245" y="415446"/>
                  </a:lnTo>
                  <a:lnTo>
                    <a:pt x="1533740" y="415446"/>
                  </a:lnTo>
                  <a:lnTo>
                    <a:pt x="1523235" y="415446"/>
                  </a:lnTo>
                  <a:lnTo>
                    <a:pt x="1512730" y="415446"/>
                  </a:lnTo>
                  <a:lnTo>
                    <a:pt x="1502225" y="415446"/>
                  </a:lnTo>
                  <a:lnTo>
                    <a:pt x="1491720" y="415446"/>
                  </a:lnTo>
                  <a:lnTo>
                    <a:pt x="1481215" y="415446"/>
                  </a:lnTo>
                  <a:lnTo>
                    <a:pt x="1470710" y="415446"/>
                  </a:lnTo>
                  <a:lnTo>
                    <a:pt x="1460205" y="415446"/>
                  </a:lnTo>
                  <a:lnTo>
                    <a:pt x="1449700" y="415446"/>
                  </a:lnTo>
                  <a:lnTo>
                    <a:pt x="1439194" y="415446"/>
                  </a:lnTo>
                  <a:lnTo>
                    <a:pt x="1428689" y="415446"/>
                  </a:lnTo>
                  <a:lnTo>
                    <a:pt x="1418184" y="415446"/>
                  </a:lnTo>
                  <a:lnTo>
                    <a:pt x="1407679" y="415446"/>
                  </a:lnTo>
                  <a:lnTo>
                    <a:pt x="1397174" y="415446"/>
                  </a:lnTo>
                  <a:lnTo>
                    <a:pt x="1386669" y="415446"/>
                  </a:lnTo>
                  <a:lnTo>
                    <a:pt x="1376164" y="415446"/>
                  </a:lnTo>
                  <a:lnTo>
                    <a:pt x="1365659" y="415446"/>
                  </a:lnTo>
                  <a:lnTo>
                    <a:pt x="1355154" y="415446"/>
                  </a:lnTo>
                  <a:lnTo>
                    <a:pt x="1344649" y="415446"/>
                  </a:lnTo>
                  <a:lnTo>
                    <a:pt x="1334144" y="415446"/>
                  </a:lnTo>
                  <a:lnTo>
                    <a:pt x="1323639" y="415446"/>
                  </a:lnTo>
                  <a:lnTo>
                    <a:pt x="1313134" y="415446"/>
                  </a:lnTo>
                  <a:lnTo>
                    <a:pt x="1302629" y="415446"/>
                  </a:lnTo>
                  <a:lnTo>
                    <a:pt x="1292123" y="415446"/>
                  </a:lnTo>
                  <a:lnTo>
                    <a:pt x="1281618" y="415446"/>
                  </a:lnTo>
                  <a:lnTo>
                    <a:pt x="1271113" y="415446"/>
                  </a:lnTo>
                  <a:lnTo>
                    <a:pt x="1260608" y="415446"/>
                  </a:lnTo>
                  <a:lnTo>
                    <a:pt x="1250103" y="415446"/>
                  </a:lnTo>
                  <a:lnTo>
                    <a:pt x="1239598" y="415446"/>
                  </a:lnTo>
                  <a:lnTo>
                    <a:pt x="1229093" y="415446"/>
                  </a:lnTo>
                  <a:lnTo>
                    <a:pt x="1218588" y="415446"/>
                  </a:lnTo>
                  <a:lnTo>
                    <a:pt x="1208083" y="415446"/>
                  </a:lnTo>
                  <a:lnTo>
                    <a:pt x="1197578" y="415446"/>
                  </a:lnTo>
                  <a:lnTo>
                    <a:pt x="1187073" y="415446"/>
                  </a:lnTo>
                  <a:lnTo>
                    <a:pt x="1176568" y="415446"/>
                  </a:lnTo>
                  <a:lnTo>
                    <a:pt x="1166063" y="415446"/>
                  </a:lnTo>
                  <a:lnTo>
                    <a:pt x="1155558" y="415446"/>
                  </a:lnTo>
                  <a:lnTo>
                    <a:pt x="1145052" y="415446"/>
                  </a:lnTo>
                  <a:lnTo>
                    <a:pt x="1134547" y="415446"/>
                  </a:lnTo>
                  <a:lnTo>
                    <a:pt x="1124042" y="415446"/>
                  </a:lnTo>
                  <a:lnTo>
                    <a:pt x="1113537" y="415446"/>
                  </a:lnTo>
                  <a:lnTo>
                    <a:pt x="1103032" y="415446"/>
                  </a:lnTo>
                  <a:lnTo>
                    <a:pt x="1092527" y="415446"/>
                  </a:lnTo>
                  <a:lnTo>
                    <a:pt x="1082022" y="415446"/>
                  </a:lnTo>
                  <a:lnTo>
                    <a:pt x="1071517" y="415446"/>
                  </a:lnTo>
                  <a:lnTo>
                    <a:pt x="1061012" y="415446"/>
                  </a:lnTo>
                  <a:lnTo>
                    <a:pt x="1050507" y="415446"/>
                  </a:lnTo>
                  <a:lnTo>
                    <a:pt x="1040002" y="415446"/>
                  </a:lnTo>
                  <a:lnTo>
                    <a:pt x="1029497" y="415446"/>
                  </a:lnTo>
                  <a:lnTo>
                    <a:pt x="1018992" y="415446"/>
                  </a:lnTo>
                  <a:lnTo>
                    <a:pt x="1008486" y="415446"/>
                  </a:lnTo>
                  <a:lnTo>
                    <a:pt x="997981" y="415446"/>
                  </a:lnTo>
                  <a:lnTo>
                    <a:pt x="987476" y="415446"/>
                  </a:lnTo>
                  <a:lnTo>
                    <a:pt x="976971" y="415446"/>
                  </a:lnTo>
                  <a:lnTo>
                    <a:pt x="966466" y="415446"/>
                  </a:lnTo>
                  <a:lnTo>
                    <a:pt x="955961" y="415446"/>
                  </a:lnTo>
                  <a:lnTo>
                    <a:pt x="945456" y="415446"/>
                  </a:lnTo>
                  <a:lnTo>
                    <a:pt x="934951" y="415446"/>
                  </a:lnTo>
                  <a:lnTo>
                    <a:pt x="924446" y="415446"/>
                  </a:lnTo>
                  <a:lnTo>
                    <a:pt x="913941" y="415446"/>
                  </a:lnTo>
                  <a:lnTo>
                    <a:pt x="903436" y="415446"/>
                  </a:lnTo>
                  <a:lnTo>
                    <a:pt x="892931" y="415446"/>
                  </a:lnTo>
                  <a:lnTo>
                    <a:pt x="882426" y="415446"/>
                  </a:lnTo>
                  <a:lnTo>
                    <a:pt x="871921" y="415446"/>
                  </a:lnTo>
                  <a:lnTo>
                    <a:pt x="861415" y="415446"/>
                  </a:lnTo>
                  <a:lnTo>
                    <a:pt x="850910" y="415446"/>
                  </a:lnTo>
                  <a:lnTo>
                    <a:pt x="840405" y="415446"/>
                  </a:lnTo>
                  <a:lnTo>
                    <a:pt x="829900" y="415446"/>
                  </a:lnTo>
                  <a:lnTo>
                    <a:pt x="819395" y="415446"/>
                  </a:lnTo>
                  <a:lnTo>
                    <a:pt x="808890" y="415446"/>
                  </a:lnTo>
                  <a:lnTo>
                    <a:pt x="798385" y="415446"/>
                  </a:lnTo>
                  <a:lnTo>
                    <a:pt x="787880" y="415446"/>
                  </a:lnTo>
                  <a:lnTo>
                    <a:pt x="777375" y="415446"/>
                  </a:lnTo>
                  <a:lnTo>
                    <a:pt x="766870" y="415446"/>
                  </a:lnTo>
                  <a:lnTo>
                    <a:pt x="756365" y="415446"/>
                  </a:lnTo>
                  <a:lnTo>
                    <a:pt x="745860" y="415446"/>
                  </a:lnTo>
                  <a:lnTo>
                    <a:pt x="735355" y="415446"/>
                  </a:lnTo>
                  <a:lnTo>
                    <a:pt x="724850" y="415446"/>
                  </a:lnTo>
                  <a:lnTo>
                    <a:pt x="714344" y="415446"/>
                  </a:lnTo>
                  <a:lnTo>
                    <a:pt x="703839" y="415446"/>
                  </a:lnTo>
                  <a:lnTo>
                    <a:pt x="693334" y="415446"/>
                  </a:lnTo>
                  <a:lnTo>
                    <a:pt x="682829" y="415446"/>
                  </a:lnTo>
                  <a:lnTo>
                    <a:pt x="672324" y="415446"/>
                  </a:lnTo>
                  <a:lnTo>
                    <a:pt x="661819" y="415446"/>
                  </a:lnTo>
                  <a:lnTo>
                    <a:pt x="651314" y="415446"/>
                  </a:lnTo>
                  <a:lnTo>
                    <a:pt x="640809" y="415446"/>
                  </a:lnTo>
                  <a:lnTo>
                    <a:pt x="630304" y="415446"/>
                  </a:lnTo>
                  <a:lnTo>
                    <a:pt x="619799" y="415446"/>
                  </a:lnTo>
                  <a:lnTo>
                    <a:pt x="609294" y="415446"/>
                  </a:lnTo>
                  <a:lnTo>
                    <a:pt x="598789" y="415446"/>
                  </a:lnTo>
                  <a:lnTo>
                    <a:pt x="588284" y="415446"/>
                  </a:lnTo>
                  <a:lnTo>
                    <a:pt x="577779" y="415446"/>
                  </a:lnTo>
                  <a:lnTo>
                    <a:pt x="567273" y="415446"/>
                  </a:lnTo>
                  <a:lnTo>
                    <a:pt x="556768" y="415446"/>
                  </a:lnTo>
                  <a:lnTo>
                    <a:pt x="546263" y="415446"/>
                  </a:lnTo>
                  <a:lnTo>
                    <a:pt x="535758" y="415446"/>
                  </a:lnTo>
                  <a:lnTo>
                    <a:pt x="525253" y="415446"/>
                  </a:lnTo>
                  <a:lnTo>
                    <a:pt x="514748" y="415446"/>
                  </a:lnTo>
                  <a:lnTo>
                    <a:pt x="504243" y="415446"/>
                  </a:lnTo>
                  <a:lnTo>
                    <a:pt x="493738" y="415446"/>
                  </a:lnTo>
                  <a:lnTo>
                    <a:pt x="483233" y="415446"/>
                  </a:lnTo>
                  <a:lnTo>
                    <a:pt x="472728" y="415446"/>
                  </a:lnTo>
                  <a:lnTo>
                    <a:pt x="462223" y="415446"/>
                  </a:lnTo>
                  <a:lnTo>
                    <a:pt x="451718" y="415446"/>
                  </a:lnTo>
                  <a:lnTo>
                    <a:pt x="441213" y="415446"/>
                  </a:lnTo>
                  <a:lnTo>
                    <a:pt x="430707" y="415446"/>
                  </a:lnTo>
                  <a:lnTo>
                    <a:pt x="420202" y="415446"/>
                  </a:lnTo>
                  <a:lnTo>
                    <a:pt x="409697" y="415446"/>
                  </a:lnTo>
                  <a:lnTo>
                    <a:pt x="399192" y="415446"/>
                  </a:lnTo>
                  <a:lnTo>
                    <a:pt x="388687" y="415446"/>
                  </a:lnTo>
                  <a:lnTo>
                    <a:pt x="378182" y="415446"/>
                  </a:lnTo>
                  <a:lnTo>
                    <a:pt x="367677" y="415446"/>
                  </a:lnTo>
                  <a:lnTo>
                    <a:pt x="357172" y="415446"/>
                  </a:lnTo>
                  <a:lnTo>
                    <a:pt x="346667" y="415446"/>
                  </a:lnTo>
                  <a:lnTo>
                    <a:pt x="336162" y="415446"/>
                  </a:lnTo>
                  <a:lnTo>
                    <a:pt x="325657" y="415446"/>
                  </a:lnTo>
                  <a:lnTo>
                    <a:pt x="315152" y="415446"/>
                  </a:lnTo>
                  <a:lnTo>
                    <a:pt x="304647" y="415446"/>
                  </a:lnTo>
                  <a:lnTo>
                    <a:pt x="294142" y="415446"/>
                  </a:lnTo>
                  <a:lnTo>
                    <a:pt x="283636" y="415446"/>
                  </a:lnTo>
                  <a:lnTo>
                    <a:pt x="273131" y="415446"/>
                  </a:lnTo>
                  <a:lnTo>
                    <a:pt x="262626" y="415446"/>
                  </a:lnTo>
                  <a:lnTo>
                    <a:pt x="252121" y="415446"/>
                  </a:lnTo>
                  <a:lnTo>
                    <a:pt x="241616" y="415446"/>
                  </a:lnTo>
                  <a:lnTo>
                    <a:pt x="231111" y="415446"/>
                  </a:lnTo>
                  <a:lnTo>
                    <a:pt x="220606" y="415446"/>
                  </a:lnTo>
                  <a:lnTo>
                    <a:pt x="210101" y="415446"/>
                  </a:lnTo>
                  <a:lnTo>
                    <a:pt x="199596" y="415446"/>
                  </a:lnTo>
                  <a:lnTo>
                    <a:pt x="189091" y="415446"/>
                  </a:lnTo>
                  <a:lnTo>
                    <a:pt x="178586" y="415446"/>
                  </a:lnTo>
                  <a:lnTo>
                    <a:pt x="168081" y="415446"/>
                  </a:lnTo>
                  <a:lnTo>
                    <a:pt x="157576" y="415446"/>
                  </a:lnTo>
                  <a:lnTo>
                    <a:pt x="147071" y="415446"/>
                  </a:lnTo>
                  <a:lnTo>
                    <a:pt x="136565" y="415446"/>
                  </a:lnTo>
                  <a:lnTo>
                    <a:pt x="126060" y="415446"/>
                  </a:lnTo>
                  <a:lnTo>
                    <a:pt x="115555" y="415446"/>
                  </a:lnTo>
                  <a:lnTo>
                    <a:pt x="105050" y="415446"/>
                  </a:lnTo>
                  <a:lnTo>
                    <a:pt x="94545" y="415446"/>
                  </a:lnTo>
                  <a:lnTo>
                    <a:pt x="84040" y="415446"/>
                  </a:lnTo>
                  <a:lnTo>
                    <a:pt x="73535" y="415446"/>
                  </a:lnTo>
                  <a:lnTo>
                    <a:pt x="63030" y="415446"/>
                  </a:lnTo>
                  <a:lnTo>
                    <a:pt x="52525" y="415446"/>
                  </a:lnTo>
                  <a:lnTo>
                    <a:pt x="42020" y="415446"/>
                  </a:lnTo>
                  <a:lnTo>
                    <a:pt x="31515" y="415446"/>
                  </a:lnTo>
                  <a:lnTo>
                    <a:pt x="21010" y="415446"/>
                  </a:lnTo>
                  <a:lnTo>
                    <a:pt x="10505" y="415446"/>
                  </a:lnTo>
                  <a:lnTo>
                    <a:pt x="0" y="41544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l278">
              <a:extLst>
                <a:ext uri="{FF2B5EF4-FFF2-40B4-BE49-F238E27FC236}">
                  <a16:creationId xmlns:a16="http://schemas.microsoft.com/office/drawing/2014/main" id="{B3C3EEA3-5244-9D4E-8EB0-F1BA93C9D293}"/>
                </a:ext>
              </a:extLst>
            </p:cNvPr>
            <p:cNvSpPr/>
            <p:nvPr/>
          </p:nvSpPr>
          <p:spPr>
            <a:xfrm>
              <a:off x="1934771" y="5431995"/>
              <a:ext cx="3014955" cy="410228"/>
            </a:xfrm>
            <a:custGeom>
              <a:avLst/>
              <a:gdLst/>
              <a:ahLst/>
              <a:cxnLst/>
              <a:rect l="0" t="0" r="0" b="0"/>
              <a:pathLst>
                <a:path w="3014955" h="410228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279">
              <a:extLst>
                <a:ext uri="{FF2B5EF4-FFF2-40B4-BE49-F238E27FC236}">
                  <a16:creationId xmlns:a16="http://schemas.microsoft.com/office/drawing/2014/main" id="{9AE32804-27E8-1042-A6D8-FE2134026948}"/>
                </a:ext>
              </a:extLst>
            </p:cNvPr>
            <p:cNvSpPr/>
            <p:nvPr/>
          </p:nvSpPr>
          <p:spPr>
            <a:xfrm>
              <a:off x="401205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4" name="tx280">
              <a:extLst>
                <a:ext uri="{FF2B5EF4-FFF2-40B4-BE49-F238E27FC236}">
                  <a16:creationId xmlns:a16="http://schemas.microsoft.com/office/drawing/2014/main" id="{5EDACD0C-0A8C-E740-9D18-B78BFC24A476}"/>
                </a:ext>
              </a:extLst>
            </p:cNvPr>
            <p:cNvSpPr/>
            <p:nvPr/>
          </p:nvSpPr>
          <p:spPr>
            <a:xfrm>
              <a:off x="272018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5" name="tx281">
              <a:extLst>
                <a:ext uri="{FF2B5EF4-FFF2-40B4-BE49-F238E27FC236}">
                  <a16:creationId xmlns:a16="http://schemas.microsoft.com/office/drawing/2014/main" id="{AFCE0189-AB5F-AC4E-9ABA-BE9496B209C0}"/>
                </a:ext>
              </a:extLst>
            </p:cNvPr>
            <p:cNvSpPr/>
            <p:nvPr/>
          </p:nvSpPr>
          <p:spPr>
            <a:xfrm>
              <a:off x="26475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6" name="tx282">
              <a:extLst>
                <a:ext uri="{FF2B5EF4-FFF2-40B4-BE49-F238E27FC236}">
                  <a16:creationId xmlns:a16="http://schemas.microsoft.com/office/drawing/2014/main" id="{28086F92-44D7-2D49-AB6B-3B6D350A5700}"/>
                </a:ext>
              </a:extLst>
            </p:cNvPr>
            <p:cNvSpPr/>
            <p:nvPr/>
          </p:nvSpPr>
          <p:spPr>
            <a:xfrm>
              <a:off x="30933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7" name="tx283">
              <a:extLst>
                <a:ext uri="{FF2B5EF4-FFF2-40B4-BE49-F238E27FC236}">
                  <a16:creationId xmlns:a16="http://schemas.microsoft.com/office/drawing/2014/main" id="{9BA0BF1E-3687-BD45-8B0E-9D7CC406A758}"/>
                </a:ext>
              </a:extLst>
            </p:cNvPr>
            <p:cNvSpPr/>
            <p:nvPr/>
          </p:nvSpPr>
          <p:spPr>
            <a:xfrm>
              <a:off x="422155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8" name="tx284">
              <a:extLst>
                <a:ext uri="{FF2B5EF4-FFF2-40B4-BE49-F238E27FC236}">
                  <a16:creationId xmlns:a16="http://schemas.microsoft.com/office/drawing/2014/main" id="{951EF854-E981-5D47-861E-E5C650C82E56}"/>
                </a:ext>
              </a:extLst>
            </p:cNvPr>
            <p:cNvSpPr/>
            <p:nvPr/>
          </p:nvSpPr>
          <p:spPr>
            <a:xfrm>
              <a:off x="3125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9" name="tx285">
              <a:extLst>
                <a:ext uri="{FF2B5EF4-FFF2-40B4-BE49-F238E27FC236}">
                  <a16:creationId xmlns:a16="http://schemas.microsoft.com/office/drawing/2014/main" id="{1F95CF79-FB6D-104F-8B82-7980EB10858A}"/>
                </a:ext>
              </a:extLst>
            </p:cNvPr>
            <p:cNvSpPr/>
            <p:nvPr/>
          </p:nvSpPr>
          <p:spPr>
            <a:xfrm>
              <a:off x="4121213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0" name="tx286">
              <a:extLst>
                <a:ext uri="{FF2B5EF4-FFF2-40B4-BE49-F238E27FC236}">
                  <a16:creationId xmlns:a16="http://schemas.microsoft.com/office/drawing/2014/main" id="{14EF41C5-3648-4445-A4CB-0B16C14762AD}"/>
                </a:ext>
              </a:extLst>
            </p:cNvPr>
            <p:cNvSpPr/>
            <p:nvPr/>
          </p:nvSpPr>
          <p:spPr>
            <a:xfrm>
              <a:off x="292656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1" name="tx287">
              <a:extLst>
                <a:ext uri="{FF2B5EF4-FFF2-40B4-BE49-F238E27FC236}">
                  <a16:creationId xmlns:a16="http://schemas.microsoft.com/office/drawing/2014/main" id="{03F12B9A-65F1-6542-8B68-70A457399250}"/>
                </a:ext>
              </a:extLst>
            </p:cNvPr>
            <p:cNvSpPr/>
            <p:nvPr/>
          </p:nvSpPr>
          <p:spPr>
            <a:xfrm>
              <a:off x="337878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2" name="tx288">
              <a:extLst>
                <a:ext uri="{FF2B5EF4-FFF2-40B4-BE49-F238E27FC236}">
                  <a16:creationId xmlns:a16="http://schemas.microsoft.com/office/drawing/2014/main" id="{8DF4250D-3BF7-3243-AE89-339F6F314423}"/>
                </a:ext>
              </a:extLst>
            </p:cNvPr>
            <p:cNvSpPr/>
            <p:nvPr/>
          </p:nvSpPr>
          <p:spPr>
            <a:xfrm>
              <a:off x="366259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3" name="tx289">
              <a:extLst>
                <a:ext uri="{FF2B5EF4-FFF2-40B4-BE49-F238E27FC236}">
                  <a16:creationId xmlns:a16="http://schemas.microsoft.com/office/drawing/2014/main" id="{2674B18F-22E6-CD4B-969F-738B2BC7D227}"/>
                </a:ext>
              </a:extLst>
            </p:cNvPr>
            <p:cNvSpPr/>
            <p:nvPr/>
          </p:nvSpPr>
          <p:spPr>
            <a:xfrm>
              <a:off x="300162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4" name="tx290">
              <a:extLst>
                <a:ext uri="{FF2B5EF4-FFF2-40B4-BE49-F238E27FC236}">
                  <a16:creationId xmlns:a16="http://schemas.microsoft.com/office/drawing/2014/main" id="{756D3CF9-02BD-2C47-A2AF-00F6456E2B98}"/>
                </a:ext>
              </a:extLst>
            </p:cNvPr>
            <p:cNvSpPr/>
            <p:nvPr/>
          </p:nvSpPr>
          <p:spPr>
            <a:xfrm>
              <a:off x="307587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5" name="tx291">
              <a:extLst>
                <a:ext uri="{FF2B5EF4-FFF2-40B4-BE49-F238E27FC236}">
                  <a16:creationId xmlns:a16="http://schemas.microsoft.com/office/drawing/2014/main" id="{3C124A18-0689-AD47-8CB4-78B11082AE8A}"/>
                </a:ext>
              </a:extLst>
            </p:cNvPr>
            <p:cNvSpPr/>
            <p:nvPr/>
          </p:nvSpPr>
          <p:spPr>
            <a:xfrm>
              <a:off x="3171504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6" name="tx292">
              <a:extLst>
                <a:ext uri="{FF2B5EF4-FFF2-40B4-BE49-F238E27FC236}">
                  <a16:creationId xmlns:a16="http://schemas.microsoft.com/office/drawing/2014/main" id="{AEA2D850-6948-AF45-8D2D-712AD74B5672}"/>
                </a:ext>
              </a:extLst>
            </p:cNvPr>
            <p:cNvSpPr/>
            <p:nvPr/>
          </p:nvSpPr>
          <p:spPr>
            <a:xfrm>
              <a:off x="37788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7" name="tx293">
              <a:extLst>
                <a:ext uri="{FF2B5EF4-FFF2-40B4-BE49-F238E27FC236}">
                  <a16:creationId xmlns:a16="http://schemas.microsoft.com/office/drawing/2014/main" id="{0DA1AF7F-E2F8-2F4C-8D1A-43018F2FEB51}"/>
                </a:ext>
              </a:extLst>
            </p:cNvPr>
            <p:cNvSpPr/>
            <p:nvPr/>
          </p:nvSpPr>
          <p:spPr>
            <a:xfrm>
              <a:off x="3726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8" name="tx294">
              <a:extLst>
                <a:ext uri="{FF2B5EF4-FFF2-40B4-BE49-F238E27FC236}">
                  <a16:creationId xmlns:a16="http://schemas.microsoft.com/office/drawing/2014/main" id="{38D1933A-A3D8-6A49-83C0-86BC57FD4227}"/>
                </a:ext>
              </a:extLst>
            </p:cNvPr>
            <p:cNvSpPr/>
            <p:nvPr/>
          </p:nvSpPr>
          <p:spPr>
            <a:xfrm>
              <a:off x="302782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9" name="tx295">
              <a:extLst>
                <a:ext uri="{FF2B5EF4-FFF2-40B4-BE49-F238E27FC236}">
                  <a16:creationId xmlns:a16="http://schemas.microsoft.com/office/drawing/2014/main" id="{DDDCFBD0-402C-BC4B-A8EE-0B732F07FB85}"/>
                </a:ext>
              </a:extLst>
            </p:cNvPr>
            <p:cNvSpPr/>
            <p:nvPr/>
          </p:nvSpPr>
          <p:spPr>
            <a:xfrm>
              <a:off x="43569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0" name="tx296">
              <a:extLst>
                <a:ext uri="{FF2B5EF4-FFF2-40B4-BE49-F238E27FC236}">
                  <a16:creationId xmlns:a16="http://schemas.microsoft.com/office/drawing/2014/main" id="{8E9B91D1-3320-7B44-BC88-CC5555ABB75B}"/>
                </a:ext>
              </a:extLst>
            </p:cNvPr>
            <p:cNvSpPr/>
            <p:nvPr/>
          </p:nvSpPr>
          <p:spPr>
            <a:xfrm>
              <a:off x="369612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1" name="tx297">
              <a:extLst>
                <a:ext uri="{FF2B5EF4-FFF2-40B4-BE49-F238E27FC236}">
                  <a16:creationId xmlns:a16="http://schemas.microsoft.com/office/drawing/2014/main" id="{E197E716-2C24-2D49-BDA5-4454B33FC84B}"/>
                </a:ext>
              </a:extLst>
            </p:cNvPr>
            <p:cNvSpPr/>
            <p:nvPr/>
          </p:nvSpPr>
          <p:spPr>
            <a:xfrm>
              <a:off x="372860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2" name="tx298">
              <a:extLst>
                <a:ext uri="{FF2B5EF4-FFF2-40B4-BE49-F238E27FC236}">
                  <a16:creationId xmlns:a16="http://schemas.microsoft.com/office/drawing/2014/main" id="{0B8C9F87-781C-444B-BDA6-72ADA0F21B2D}"/>
                </a:ext>
              </a:extLst>
            </p:cNvPr>
            <p:cNvSpPr/>
            <p:nvPr/>
          </p:nvSpPr>
          <p:spPr>
            <a:xfrm>
              <a:off x="280372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3" name="tx299">
              <a:extLst>
                <a:ext uri="{FF2B5EF4-FFF2-40B4-BE49-F238E27FC236}">
                  <a16:creationId xmlns:a16="http://schemas.microsoft.com/office/drawing/2014/main" id="{AF43B1EA-EB6D-1242-A513-315F4B899EE4}"/>
                </a:ext>
              </a:extLst>
            </p:cNvPr>
            <p:cNvSpPr/>
            <p:nvPr/>
          </p:nvSpPr>
          <p:spPr>
            <a:xfrm>
              <a:off x="39036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4" name="tx300">
              <a:extLst>
                <a:ext uri="{FF2B5EF4-FFF2-40B4-BE49-F238E27FC236}">
                  <a16:creationId xmlns:a16="http://schemas.microsoft.com/office/drawing/2014/main" id="{958C80C4-7FDE-174D-84E3-CC27235CEF74}"/>
                </a:ext>
              </a:extLst>
            </p:cNvPr>
            <p:cNvSpPr/>
            <p:nvPr/>
          </p:nvSpPr>
          <p:spPr>
            <a:xfrm>
              <a:off x="349576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5" name="tx301">
              <a:extLst>
                <a:ext uri="{FF2B5EF4-FFF2-40B4-BE49-F238E27FC236}">
                  <a16:creationId xmlns:a16="http://schemas.microsoft.com/office/drawing/2014/main" id="{547F40C6-2E43-3C4A-B2A7-47409370448F}"/>
                </a:ext>
              </a:extLst>
            </p:cNvPr>
            <p:cNvSpPr/>
            <p:nvPr/>
          </p:nvSpPr>
          <p:spPr>
            <a:xfrm>
              <a:off x="249754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6" name="tx302">
              <a:extLst>
                <a:ext uri="{FF2B5EF4-FFF2-40B4-BE49-F238E27FC236}">
                  <a16:creationId xmlns:a16="http://schemas.microsoft.com/office/drawing/2014/main" id="{DEFFC3C7-2190-C84A-A6DD-8FACAB3D4603}"/>
                </a:ext>
              </a:extLst>
            </p:cNvPr>
            <p:cNvSpPr/>
            <p:nvPr/>
          </p:nvSpPr>
          <p:spPr>
            <a:xfrm>
              <a:off x="317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7" name="tx303">
              <a:extLst>
                <a:ext uri="{FF2B5EF4-FFF2-40B4-BE49-F238E27FC236}">
                  <a16:creationId xmlns:a16="http://schemas.microsoft.com/office/drawing/2014/main" id="{7728D973-5C62-7447-A990-535C74ABC2FB}"/>
                </a:ext>
              </a:extLst>
            </p:cNvPr>
            <p:cNvSpPr/>
            <p:nvPr/>
          </p:nvSpPr>
          <p:spPr>
            <a:xfrm>
              <a:off x="310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8" name="tx304">
              <a:extLst>
                <a:ext uri="{FF2B5EF4-FFF2-40B4-BE49-F238E27FC236}">
                  <a16:creationId xmlns:a16="http://schemas.microsoft.com/office/drawing/2014/main" id="{E4811481-B44D-614E-A104-0916CD36A759}"/>
                </a:ext>
              </a:extLst>
            </p:cNvPr>
            <p:cNvSpPr/>
            <p:nvPr/>
          </p:nvSpPr>
          <p:spPr>
            <a:xfrm>
              <a:off x="31186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9" name="tx305">
              <a:extLst>
                <a:ext uri="{FF2B5EF4-FFF2-40B4-BE49-F238E27FC236}">
                  <a16:creationId xmlns:a16="http://schemas.microsoft.com/office/drawing/2014/main" id="{3E899E12-7538-D94D-BA35-A005DDB993AB}"/>
                </a:ext>
              </a:extLst>
            </p:cNvPr>
            <p:cNvSpPr/>
            <p:nvPr/>
          </p:nvSpPr>
          <p:spPr>
            <a:xfrm>
              <a:off x="280587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0" name="tx306">
              <a:extLst>
                <a:ext uri="{FF2B5EF4-FFF2-40B4-BE49-F238E27FC236}">
                  <a16:creationId xmlns:a16="http://schemas.microsoft.com/office/drawing/2014/main" id="{572DDA11-C783-314A-8D2E-5B7B85EC2E7C}"/>
                </a:ext>
              </a:extLst>
            </p:cNvPr>
            <p:cNvSpPr/>
            <p:nvPr/>
          </p:nvSpPr>
          <p:spPr>
            <a:xfrm>
              <a:off x="269578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1" name="tx307">
              <a:extLst>
                <a:ext uri="{FF2B5EF4-FFF2-40B4-BE49-F238E27FC236}">
                  <a16:creationId xmlns:a16="http://schemas.microsoft.com/office/drawing/2014/main" id="{2D0D6BAF-C5B2-CF40-9BD3-C909B416A594}"/>
                </a:ext>
              </a:extLst>
            </p:cNvPr>
            <p:cNvSpPr/>
            <p:nvPr/>
          </p:nvSpPr>
          <p:spPr>
            <a:xfrm>
              <a:off x="41057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2" name="tx308">
              <a:extLst>
                <a:ext uri="{FF2B5EF4-FFF2-40B4-BE49-F238E27FC236}">
                  <a16:creationId xmlns:a16="http://schemas.microsoft.com/office/drawing/2014/main" id="{E53D7E34-05BF-4D46-B232-7E88B9E7AD7C}"/>
                </a:ext>
              </a:extLst>
            </p:cNvPr>
            <p:cNvSpPr/>
            <p:nvPr/>
          </p:nvSpPr>
          <p:spPr>
            <a:xfrm>
              <a:off x="295423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3" name="pg309">
              <a:extLst>
                <a:ext uri="{FF2B5EF4-FFF2-40B4-BE49-F238E27FC236}">
                  <a16:creationId xmlns:a16="http://schemas.microsoft.com/office/drawing/2014/main" id="{3F11E245-FDC2-C144-A42F-14DC05C1878E}"/>
                </a:ext>
              </a:extLst>
            </p:cNvPr>
            <p:cNvSpPr/>
            <p:nvPr/>
          </p:nvSpPr>
          <p:spPr>
            <a:xfrm>
              <a:off x="2092347" y="5971790"/>
              <a:ext cx="3708290" cy="402992"/>
            </a:xfrm>
            <a:custGeom>
              <a:avLst/>
              <a:gdLst/>
              <a:ahLst/>
              <a:cxnLst/>
              <a:rect l="0" t="0" r="0" b="0"/>
              <a:pathLst>
                <a:path w="3708290" h="402992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  <a:lnTo>
                    <a:pt x="3708290" y="402992"/>
                  </a:lnTo>
                  <a:lnTo>
                    <a:pt x="3697785" y="402992"/>
                  </a:lnTo>
                  <a:lnTo>
                    <a:pt x="3687280" y="402992"/>
                  </a:lnTo>
                  <a:lnTo>
                    <a:pt x="3676775" y="402992"/>
                  </a:lnTo>
                  <a:lnTo>
                    <a:pt x="3666270" y="402992"/>
                  </a:lnTo>
                  <a:lnTo>
                    <a:pt x="3655765" y="402992"/>
                  </a:lnTo>
                  <a:lnTo>
                    <a:pt x="3645260" y="402992"/>
                  </a:lnTo>
                  <a:lnTo>
                    <a:pt x="3634755" y="402992"/>
                  </a:lnTo>
                  <a:lnTo>
                    <a:pt x="3624250" y="402992"/>
                  </a:lnTo>
                  <a:lnTo>
                    <a:pt x="3613745" y="402992"/>
                  </a:lnTo>
                  <a:lnTo>
                    <a:pt x="3603239" y="402992"/>
                  </a:lnTo>
                  <a:lnTo>
                    <a:pt x="3592734" y="402992"/>
                  </a:lnTo>
                  <a:lnTo>
                    <a:pt x="3582229" y="402992"/>
                  </a:lnTo>
                  <a:lnTo>
                    <a:pt x="3571724" y="402992"/>
                  </a:lnTo>
                  <a:lnTo>
                    <a:pt x="3561219" y="402992"/>
                  </a:lnTo>
                  <a:lnTo>
                    <a:pt x="3550714" y="402992"/>
                  </a:lnTo>
                  <a:lnTo>
                    <a:pt x="3540209" y="402992"/>
                  </a:lnTo>
                  <a:lnTo>
                    <a:pt x="3529704" y="402992"/>
                  </a:lnTo>
                  <a:lnTo>
                    <a:pt x="3519199" y="402992"/>
                  </a:lnTo>
                  <a:lnTo>
                    <a:pt x="3508694" y="402992"/>
                  </a:lnTo>
                  <a:lnTo>
                    <a:pt x="3498189" y="402992"/>
                  </a:lnTo>
                  <a:lnTo>
                    <a:pt x="3487684" y="402992"/>
                  </a:lnTo>
                  <a:lnTo>
                    <a:pt x="3477179" y="402992"/>
                  </a:lnTo>
                  <a:lnTo>
                    <a:pt x="3466674" y="402992"/>
                  </a:lnTo>
                  <a:lnTo>
                    <a:pt x="3456168" y="402992"/>
                  </a:lnTo>
                  <a:lnTo>
                    <a:pt x="3445663" y="402992"/>
                  </a:lnTo>
                  <a:lnTo>
                    <a:pt x="3435158" y="402992"/>
                  </a:lnTo>
                  <a:lnTo>
                    <a:pt x="3424653" y="402992"/>
                  </a:lnTo>
                  <a:lnTo>
                    <a:pt x="3414148" y="402992"/>
                  </a:lnTo>
                  <a:lnTo>
                    <a:pt x="3403643" y="402992"/>
                  </a:lnTo>
                  <a:lnTo>
                    <a:pt x="3393138" y="402992"/>
                  </a:lnTo>
                  <a:lnTo>
                    <a:pt x="3382633" y="402992"/>
                  </a:lnTo>
                  <a:lnTo>
                    <a:pt x="3372128" y="402992"/>
                  </a:lnTo>
                  <a:lnTo>
                    <a:pt x="3361623" y="402992"/>
                  </a:lnTo>
                  <a:lnTo>
                    <a:pt x="3351118" y="402992"/>
                  </a:lnTo>
                  <a:lnTo>
                    <a:pt x="3340613" y="402992"/>
                  </a:lnTo>
                  <a:lnTo>
                    <a:pt x="3330108" y="402992"/>
                  </a:lnTo>
                  <a:lnTo>
                    <a:pt x="3319603" y="402992"/>
                  </a:lnTo>
                  <a:lnTo>
                    <a:pt x="3309097" y="402992"/>
                  </a:lnTo>
                  <a:lnTo>
                    <a:pt x="3298592" y="402992"/>
                  </a:lnTo>
                  <a:lnTo>
                    <a:pt x="3288087" y="402992"/>
                  </a:lnTo>
                  <a:lnTo>
                    <a:pt x="3277582" y="402992"/>
                  </a:lnTo>
                  <a:lnTo>
                    <a:pt x="3267077" y="402992"/>
                  </a:lnTo>
                  <a:lnTo>
                    <a:pt x="3256572" y="402992"/>
                  </a:lnTo>
                  <a:lnTo>
                    <a:pt x="3246067" y="402992"/>
                  </a:lnTo>
                  <a:lnTo>
                    <a:pt x="3235562" y="402992"/>
                  </a:lnTo>
                  <a:lnTo>
                    <a:pt x="3225057" y="402992"/>
                  </a:lnTo>
                  <a:lnTo>
                    <a:pt x="3214552" y="402992"/>
                  </a:lnTo>
                  <a:lnTo>
                    <a:pt x="3204047" y="402992"/>
                  </a:lnTo>
                  <a:lnTo>
                    <a:pt x="3193542" y="402992"/>
                  </a:lnTo>
                  <a:lnTo>
                    <a:pt x="3183037" y="402992"/>
                  </a:lnTo>
                  <a:lnTo>
                    <a:pt x="3172532" y="402992"/>
                  </a:lnTo>
                  <a:lnTo>
                    <a:pt x="3162026" y="402992"/>
                  </a:lnTo>
                  <a:lnTo>
                    <a:pt x="3151521" y="402992"/>
                  </a:lnTo>
                  <a:lnTo>
                    <a:pt x="3141016" y="402992"/>
                  </a:lnTo>
                  <a:lnTo>
                    <a:pt x="3130511" y="402992"/>
                  </a:lnTo>
                  <a:lnTo>
                    <a:pt x="3120006" y="402992"/>
                  </a:lnTo>
                  <a:lnTo>
                    <a:pt x="3109501" y="402992"/>
                  </a:lnTo>
                  <a:lnTo>
                    <a:pt x="3098996" y="402992"/>
                  </a:lnTo>
                  <a:lnTo>
                    <a:pt x="3088491" y="402992"/>
                  </a:lnTo>
                  <a:lnTo>
                    <a:pt x="3077986" y="402992"/>
                  </a:lnTo>
                  <a:lnTo>
                    <a:pt x="3067481" y="402992"/>
                  </a:lnTo>
                  <a:lnTo>
                    <a:pt x="3056976" y="402992"/>
                  </a:lnTo>
                  <a:lnTo>
                    <a:pt x="3046471" y="402992"/>
                  </a:lnTo>
                  <a:lnTo>
                    <a:pt x="3035966" y="402992"/>
                  </a:lnTo>
                  <a:lnTo>
                    <a:pt x="3025460" y="402992"/>
                  </a:lnTo>
                  <a:lnTo>
                    <a:pt x="3014955" y="402992"/>
                  </a:lnTo>
                  <a:lnTo>
                    <a:pt x="3004450" y="402992"/>
                  </a:lnTo>
                  <a:lnTo>
                    <a:pt x="2993945" y="402992"/>
                  </a:lnTo>
                  <a:lnTo>
                    <a:pt x="2983440" y="402992"/>
                  </a:lnTo>
                  <a:lnTo>
                    <a:pt x="2972935" y="402992"/>
                  </a:lnTo>
                  <a:lnTo>
                    <a:pt x="2962430" y="402992"/>
                  </a:lnTo>
                  <a:lnTo>
                    <a:pt x="2951925" y="402992"/>
                  </a:lnTo>
                  <a:lnTo>
                    <a:pt x="2941420" y="402992"/>
                  </a:lnTo>
                  <a:lnTo>
                    <a:pt x="2930915" y="402992"/>
                  </a:lnTo>
                  <a:lnTo>
                    <a:pt x="2920410" y="402992"/>
                  </a:lnTo>
                  <a:lnTo>
                    <a:pt x="2909905" y="402992"/>
                  </a:lnTo>
                  <a:lnTo>
                    <a:pt x="2899400" y="402992"/>
                  </a:lnTo>
                  <a:lnTo>
                    <a:pt x="2888895" y="402992"/>
                  </a:lnTo>
                  <a:lnTo>
                    <a:pt x="2878389" y="402992"/>
                  </a:lnTo>
                  <a:lnTo>
                    <a:pt x="2867884" y="402992"/>
                  </a:lnTo>
                  <a:lnTo>
                    <a:pt x="2857379" y="402992"/>
                  </a:lnTo>
                  <a:lnTo>
                    <a:pt x="2846874" y="402992"/>
                  </a:lnTo>
                  <a:lnTo>
                    <a:pt x="2836369" y="402992"/>
                  </a:lnTo>
                  <a:lnTo>
                    <a:pt x="2825864" y="402992"/>
                  </a:lnTo>
                  <a:lnTo>
                    <a:pt x="2815359" y="402992"/>
                  </a:lnTo>
                  <a:lnTo>
                    <a:pt x="2804854" y="402992"/>
                  </a:lnTo>
                  <a:lnTo>
                    <a:pt x="2794349" y="402992"/>
                  </a:lnTo>
                  <a:lnTo>
                    <a:pt x="2783844" y="402992"/>
                  </a:lnTo>
                  <a:lnTo>
                    <a:pt x="2773339" y="402992"/>
                  </a:lnTo>
                  <a:lnTo>
                    <a:pt x="2762834" y="402992"/>
                  </a:lnTo>
                  <a:lnTo>
                    <a:pt x="2752329" y="402992"/>
                  </a:lnTo>
                  <a:lnTo>
                    <a:pt x="2741824" y="402992"/>
                  </a:lnTo>
                  <a:lnTo>
                    <a:pt x="2731318" y="402992"/>
                  </a:lnTo>
                  <a:lnTo>
                    <a:pt x="2720813" y="402992"/>
                  </a:lnTo>
                  <a:lnTo>
                    <a:pt x="2710308" y="402992"/>
                  </a:lnTo>
                  <a:lnTo>
                    <a:pt x="2699803" y="402992"/>
                  </a:lnTo>
                  <a:lnTo>
                    <a:pt x="2689298" y="402992"/>
                  </a:lnTo>
                  <a:lnTo>
                    <a:pt x="2678793" y="402992"/>
                  </a:lnTo>
                  <a:lnTo>
                    <a:pt x="2668288" y="402992"/>
                  </a:lnTo>
                  <a:lnTo>
                    <a:pt x="2657783" y="402992"/>
                  </a:lnTo>
                  <a:lnTo>
                    <a:pt x="2647278" y="402992"/>
                  </a:lnTo>
                  <a:lnTo>
                    <a:pt x="2636773" y="402992"/>
                  </a:lnTo>
                  <a:lnTo>
                    <a:pt x="2626268" y="402992"/>
                  </a:lnTo>
                  <a:lnTo>
                    <a:pt x="2615763" y="402992"/>
                  </a:lnTo>
                  <a:lnTo>
                    <a:pt x="2605258" y="402992"/>
                  </a:lnTo>
                  <a:lnTo>
                    <a:pt x="2594752" y="402992"/>
                  </a:lnTo>
                  <a:lnTo>
                    <a:pt x="2584247" y="402992"/>
                  </a:lnTo>
                  <a:lnTo>
                    <a:pt x="2573742" y="402992"/>
                  </a:lnTo>
                  <a:lnTo>
                    <a:pt x="2563237" y="402992"/>
                  </a:lnTo>
                  <a:lnTo>
                    <a:pt x="2552732" y="402992"/>
                  </a:lnTo>
                  <a:lnTo>
                    <a:pt x="2542227" y="402992"/>
                  </a:lnTo>
                  <a:lnTo>
                    <a:pt x="2531722" y="402992"/>
                  </a:lnTo>
                  <a:lnTo>
                    <a:pt x="2521217" y="402992"/>
                  </a:lnTo>
                  <a:lnTo>
                    <a:pt x="2510712" y="402992"/>
                  </a:lnTo>
                  <a:lnTo>
                    <a:pt x="2500207" y="402992"/>
                  </a:lnTo>
                  <a:lnTo>
                    <a:pt x="2489702" y="402992"/>
                  </a:lnTo>
                  <a:lnTo>
                    <a:pt x="2479197" y="402992"/>
                  </a:lnTo>
                  <a:lnTo>
                    <a:pt x="2468692" y="402992"/>
                  </a:lnTo>
                  <a:lnTo>
                    <a:pt x="2458187" y="402992"/>
                  </a:lnTo>
                  <a:lnTo>
                    <a:pt x="2447681" y="402992"/>
                  </a:lnTo>
                  <a:lnTo>
                    <a:pt x="2437176" y="402992"/>
                  </a:lnTo>
                  <a:lnTo>
                    <a:pt x="2426671" y="402992"/>
                  </a:lnTo>
                  <a:lnTo>
                    <a:pt x="2416166" y="402992"/>
                  </a:lnTo>
                  <a:lnTo>
                    <a:pt x="2405661" y="402992"/>
                  </a:lnTo>
                  <a:lnTo>
                    <a:pt x="2395156" y="402992"/>
                  </a:lnTo>
                  <a:lnTo>
                    <a:pt x="2384651" y="402992"/>
                  </a:lnTo>
                  <a:lnTo>
                    <a:pt x="2374146" y="402992"/>
                  </a:lnTo>
                  <a:lnTo>
                    <a:pt x="2363641" y="402992"/>
                  </a:lnTo>
                  <a:lnTo>
                    <a:pt x="2353136" y="402992"/>
                  </a:lnTo>
                  <a:lnTo>
                    <a:pt x="2342631" y="402992"/>
                  </a:lnTo>
                  <a:lnTo>
                    <a:pt x="2332126" y="402992"/>
                  </a:lnTo>
                  <a:lnTo>
                    <a:pt x="2321621" y="402992"/>
                  </a:lnTo>
                  <a:lnTo>
                    <a:pt x="2311116" y="402992"/>
                  </a:lnTo>
                  <a:lnTo>
                    <a:pt x="2300610" y="402992"/>
                  </a:lnTo>
                  <a:lnTo>
                    <a:pt x="2290105" y="402992"/>
                  </a:lnTo>
                  <a:lnTo>
                    <a:pt x="2279600" y="402992"/>
                  </a:lnTo>
                  <a:lnTo>
                    <a:pt x="2269095" y="402992"/>
                  </a:lnTo>
                  <a:lnTo>
                    <a:pt x="2258590" y="402992"/>
                  </a:lnTo>
                  <a:lnTo>
                    <a:pt x="2248085" y="402992"/>
                  </a:lnTo>
                  <a:lnTo>
                    <a:pt x="2237580" y="402992"/>
                  </a:lnTo>
                  <a:lnTo>
                    <a:pt x="2227075" y="402992"/>
                  </a:lnTo>
                  <a:lnTo>
                    <a:pt x="2216570" y="402992"/>
                  </a:lnTo>
                  <a:lnTo>
                    <a:pt x="2206065" y="402992"/>
                  </a:lnTo>
                  <a:lnTo>
                    <a:pt x="2195560" y="402992"/>
                  </a:lnTo>
                  <a:lnTo>
                    <a:pt x="2185055" y="402992"/>
                  </a:lnTo>
                  <a:lnTo>
                    <a:pt x="2174550" y="402992"/>
                  </a:lnTo>
                  <a:lnTo>
                    <a:pt x="2164045" y="402992"/>
                  </a:lnTo>
                  <a:lnTo>
                    <a:pt x="2153539" y="402992"/>
                  </a:lnTo>
                  <a:lnTo>
                    <a:pt x="2143034" y="402992"/>
                  </a:lnTo>
                  <a:lnTo>
                    <a:pt x="2132529" y="402992"/>
                  </a:lnTo>
                  <a:lnTo>
                    <a:pt x="2122024" y="402992"/>
                  </a:lnTo>
                  <a:lnTo>
                    <a:pt x="2111519" y="402992"/>
                  </a:lnTo>
                  <a:lnTo>
                    <a:pt x="2101014" y="402992"/>
                  </a:lnTo>
                  <a:lnTo>
                    <a:pt x="2090509" y="402992"/>
                  </a:lnTo>
                  <a:lnTo>
                    <a:pt x="2080004" y="402992"/>
                  </a:lnTo>
                  <a:lnTo>
                    <a:pt x="2069499" y="402992"/>
                  </a:lnTo>
                  <a:lnTo>
                    <a:pt x="2058994" y="402992"/>
                  </a:lnTo>
                  <a:lnTo>
                    <a:pt x="2048489" y="402992"/>
                  </a:lnTo>
                  <a:lnTo>
                    <a:pt x="2037984" y="402992"/>
                  </a:lnTo>
                  <a:lnTo>
                    <a:pt x="2027479" y="402992"/>
                  </a:lnTo>
                  <a:lnTo>
                    <a:pt x="2016973" y="402992"/>
                  </a:lnTo>
                  <a:lnTo>
                    <a:pt x="2006468" y="402992"/>
                  </a:lnTo>
                  <a:lnTo>
                    <a:pt x="1995963" y="402992"/>
                  </a:lnTo>
                  <a:lnTo>
                    <a:pt x="1985458" y="402992"/>
                  </a:lnTo>
                  <a:lnTo>
                    <a:pt x="1974953" y="402992"/>
                  </a:lnTo>
                  <a:lnTo>
                    <a:pt x="1964448" y="402992"/>
                  </a:lnTo>
                  <a:lnTo>
                    <a:pt x="1953943" y="402992"/>
                  </a:lnTo>
                  <a:lnTo>
                    <a:pt x="1943438" y="402992"/>
                  </a:lnTo>
                  <a:lnTo>
                    <a:pt x="1932933" y="402992"/>
                  </a:lnTo>
                  <a:lnTo>
                    <a:pt x="1922428" y="402992"/>
                  </a:lnTo>
                  <a:lnTo>
                    <a:pt x="1911923" y="402992"/>
                  </a:lnTo>
                  <a:lnTo>
                    <a:pt x="1901418" y="402992"/>
                  </a:lnTo>
                  <a:lnTo>
                    <a:pt x="1890913" y="402992"/>
                  </a:lnTo>
                  <a:lnTo>
                    <a:pt x="1880408" y="402992"/>
                  </a:lnTo>
                  <a:lnTo>
                    <a:pt x="1869902" y="402992"/>
                  </a:lnTo>
                  <a:lnTo>
                    <a:pt x="1859397" y="402992"/>
                  </a:lnTo>
                  <a:lnTo>
                    <a:pt x="1848892" y="402992"/>
                  </a:lnTo>
                  <a:lnTo>
                    <a:pt x="1838387" y="402992"/>
                  </a:lnTo>
                  <a:lnTo>
                    <a:pt x="1827882" y="402992"/>
                  </a:lnTo>
                  <a:lnTo>
                    <a:pt x="1817377" y="402992"/>
                  </a:lnTo>
                  <a:lnTo>
                    <a:pt x="1806872" y="402992"/>
                  </a:lnTo>
                  <a:lnTo>
                    <a:pt x="1796367" y="402992"/>
                  </a:lnTo>
                  <a:lnTo>
                    <a:pt x="1785862" y="402992"/>
                  </a:lnTo>
                  <a:lnTo>
                    <a:pt x="1775357" y="402992"/>
                  </a:lnTo>
                  <a:lnTo>
                    <a:pt x="1764852" y="402992"/>
                  </a:lnTo>
                  <a:lnTo>
                    <a:pt x="1754347" y="402992"/>
                  </a:lnTo>
                  <a:lnTo>
                    <a:pt x="1743842" y="402992"/>
                  </a:lnTo>
                  <a:lnTo>
                    <a:pt x="1733337" y="402992"/>
                  </a:lnTo>
                  <a:lnTo>
                    <a:pt x="1722831" y="402992"/>
                  </a:lnTo>
                  <a:lnTo>
                    <a:pt x="1712326" y="402992"/>
                  </a:lnTo>
                  <a:lnTo>
                    <a:pt x="1701821" y="402992"/>
                  </a:lnTo>
                  <a:lnTo>
                    <a:pt x="1691316" y="402992"/>
                  </a:lnTo>
                  <a:lnTo>
                    <a:pt x="1680811" y="402992"/>
                  </a:lnTo>
                  <a:lnTo>
                    <a:pt x="1670306" y="402992"/>
                  </a:lnTo>
                  <a:lnTo>
                    <a:pt x="1659801" y="402992"/>
                  </a:lnTo>
                  <a:lnTo>
                    <a:pt x="1649296" y="402992"/>
                  </a:lnTo>
                  <a:lnTo>
                    <a:pt x="1638791" y="402992"/>
                  </a:lnTo>
                  <a:lnTo>
                    <a:pt x="1628286" y="402992"/>
                  </a:lnTo>
                  <a:lnTo>
                    <a:pt x="1617781" y="402992"/>
                  </a:lnTo>
                  <a:lnTo>
                    <a:pt x="1607276" y="402992"/>
                  </a:lnTo>
                  <a:lnTo>
                    <a:pt x="1596771" y="402992"/>
                  </a:lnTo>
                  <a:lnTo>
                    <a:pt x="1586266" y="402992"/>
                  </a:lnTo>
                  <a:lnTo>
                    <a:pt x="1575760" y="402992"/>
                  </a:lnTo>
                  <a:lnTo>
                    <a:pt x="1565255" y="402992"/>
                  </a:lnTo>
                  <a:lnTo>
                    <a:pt x="1554750" y="402992"/>
                  </a:lnTo>
                  <a:lnTo>
                    <a:pt x="1544245" y="402992"/>
                  </a:lnTo>
                  <a:lnTo>
                    <a:pt x="1533740" y="402992"/>
                  </a:lnTo>
                  <a:lnTo>
                    <a:pt x="1523235" y="402992"/>
                  </a:lnTo>
                  <a:lnTo>
                    <a:pt x="1512730" y="402992"/>
                  </a:lnTo>
                  <a:lnTo>
                    <a:pt x="1502225" y="402992"/>
                  </a:lnTo>
                  <a:lnTo>
                    <a:pt x="1491720" y="402992"/>
                  </a:lnTo>
                  <a:lnTo>
                    <a:pt x="1481215" y="402992"/>
                  </a:lnTo>
                  <a:lnTo>
                    <a:pt x="1470710" y="402992"/>
                  </a:lnTo>
                  <a:lnTo>
                    <a:pt x="1460205" y="402992"/>
                  </a:lnTo>
                  <a:lnTo>
                    <a:pt x="1449700" y="402992"/>
                  </a:lnTo>
                  <a:lnTo>
                    <a:pt x="1439194" y="402992"/>
                  </a:lnTo>
                  <a:lnTo>
                    <a:pt x="1428689" y="402992"/>
                  </a:lnTo>
                  <a:lnTo>
                    <a:pt x="1418184" y="402992"/>
                  </a:lnTo>
                  <a:lnTo>
                    <a:pt x="1407679" y="402992"/>
                  </a:lnTo>
                  <a:lnTo>
                    <a:pt x="1397174" y="402992"/>
                  </a:lnTo>
                  <a:lnTo>
                    <a:pt x="1386669" y="402992"/>
                  </a:lnTo>
                  <a:lnTo>
                    <a:pt x="1376164" y="402992"/>
                  </a:lnTo>
                  <a:lnTo>
                    <a:pt x="1365659" y="402992"/>
                  </a:lnTo>
                  <a:lnTo>
                    <a:pt x="1355154" y="402992"/>
                  </a:lnTo>
                  <a:lnTo>
                    <a:pt x="1344649" y="402992"/>
                  </a:lnTo>
                  <a:lnTo>
                    <a:pt x="1334144" y="402992"/>
                  </a:lnTo>
                  <a:lnTo>
                    <a:pt x="1323639" y="402992"/>
                  </a:lnTo>
                  <a:lnTo>
                    <a:pt x="1313134" y="402992"/>
                  </a:lnTo>
                  <a:lnTo>
                    <a:pt x="1302629" y="402992"/>
                  </a:lnTo>
                  <a:lnTo>
                    <a:pt x="1292123" y="402992"/>
                  </a:lnTo>
                  <a:lnTo>
                    <a:pt x="1281618" y="402992"/>
                  </a:lnTo>
                  <a:lnTo>
                    <a:pt x="1271113" y="402992"/>
                  </a:lnTo>
                  <a:lnTo>
                    <a:pt x="1260608" y="402992"/>
                  </a:lnTo>
                  <a:lnTo>
                    <a:pt x="1250103" y="402992"/>
                  </a:lnTo>
                  <a:lnTo>
                    <a:pt x="1239598" y="402992"/>
                  </a:lnTo>
                  <a:lnTo>
                    <a:pt x="1229093" y="402992"/>
                  </a:lnTo>
                  <a:lnTo>
                    <a:pt x="1218588" y="402992"/>
                  </a:lnTo>
                  <a:lnTo>
                    <a:pt x="1208083" y="402992"/>
                  </a:lnTo>
                  <a:lnTo>
                    <a:pt x="1197578" y="402992"/>
                  </a:lnTo>
                  <a:lnTo>
                    <a:pt x="1187073" y="402992"/>
                  </a:lnTo>
                  <a:lnTo>
                    <a:pt x="1176568" y="402992"/>
                  </a:lnTo>
                  <a:lnTo>
                    <a:pt x="1166063" y="402992"/>
                  </a:lnTo>
                  <a:lnTo>
                    <a:pt x="1155558" y="402992"/>
                  </a:lnTo>
                  <a:lnTo>
                    <a:pt x="1145052" y="402992"/>
                  </a:lnTo>
                  <a:lnTo>
                    <a:pt x="1134547" y="402992"/>
                  </a:lnTo>
                  <a:lnTo>
                    <a:pt x="1124042" y="402992"/>
                  </a:lnTo>
                  <a:lnTo>
                    <a:pt x="1113537" y="402992"/>
                  </a:lnTo>
                  <a:lnTo>
                    <a:pt x="1103032" y="402992"/>
                  </a:lnTo>
                  <a:lnTo>
                    <a:pt x="1092527" y="402992"/>
                  </a:lnTo>
                  <a:lnTo>
                    <a:pt x="1082022" y="402992"/>
                  </a:lnTo>
                  <a:lnTo>
                    <a:pt x="1071517" y="402992"/>
                  </a:lnTo>
                  <a:lnTo>
                    <a:pt x="1061012" y="402992"/>
                  </a:lnTo>
                  <a:lnTo>
                    <a:pt x="1050507" y="402992"/>
                  </a:lnTo>
                  <a:lnTo>
                    <a:pt x="1040002" y="402992"/>
                  </a:lnTo>
                  <a:lnTo>
                    <a:pt x="1029497" y="402992"/>
                  </a:lnTo>
                  <a:lnTo>
                    <a:pt x="1018992" y="402992"/>
                  </a:lnTo>
                  <a:lnTo>
                    <a:pt x="1008486" y="402992"/>
                  </a:lnTo>
                  <a:lnTo>
                    <a:pt x="997981" y="402992"/>
                  </a:lnTo>
                  <a:lnTo>
                    <a:pt x="987476" y="402992"/>
                  </a:lnTo>
                  <a:lnTo>
                    <a:pt x="976971" y="402992"/>
                  </a:lnTo>
                  <a:lnTo>
                    <a:pt x="966466" y="402992"/>
                  </a:lnTo>
                  <a:lnTo>
                    <a:pt x="955961" y="402992"/>
                  </a:lnTo>
                  <a:lnTo>
                    <a:pt x="945456" y="402992"/>
                  </a:lnTo>
                  <a:lnTo>
                    <a:pt x="934951" y="402992"/>
                  </a:lnTo>
                  <a:lnTo>
                    <a:pt x="924446" y="402992"/>
                  </a:lnTo>
                  <a:lnTo>
                    <a:pt x="913941" y="402992"/>
                  </a:lnTo>
                  <a:lnTo>
                    <a:pt x="903436" y="402992"/>
                  </a:lnTo>
                  <a:lnTo>
                    <a:pt x="892931" y="402992"/>
                  </a:lnTo>
                  <a:lnTo>
                    <a:pt x="882426" y="402992"/>
                  </a:lnTo>
                  <a:lnTo>
                    <a:pt x="871921" y="402992"/>
                  </a:lnTo>
                  <a:lnTo>
                    <a:pt x="861415" y="402992"/>
                  </a:lnTo>
                  <a:lnTo>
                    <a:pt x="850910" y="402992"/>
                  </a:lnTo>
                  <a:lnTo>
                    <a:pt x="840405" y="402992"/>
                  </a:lnTo>
                  <a:lnTo>
                    <a:pt x="829900" y="402992"/>
                  </a:lnTo>
                  <a:lnTo>
                    <a:pt x="819395" y="402992"/>
                  </a:lnTo>
                  <a:lnTo>
                    <a:pt x="808890" y="402992"/>
                  </a:lnTo>
                  <a:lnTo>
                    <a:pt x="798385" y="402992"/>
                  </a:lnTo>
                  <a:lnTo>
                    <a:pt x="787880" y="402992"/>
                  </a:lnTo>
                  <a:lnTo>
                    <a:pt x="777375" y="402992"/>
                  </a:lnTo>
                  <a:lnTo>
                    <a:pt x="766870" y="402992"/>
                  </a:lnTo>
                  <a:lnTo>
                    <a:pt x="756365" y="402992"/>
                  </a:lnTo>
                  <a:lnTo>
                    <a:pt x="745860" y="402992"/>
                  </a:lnTo>
                  <a:lnTo>
                    <a:pt x="735355" y="402992"/>
                  </a:lnTo>
                  <a:lnTo>
                    <a:pt x="724850" y="402992"/>
                  </a:lnTo>
                  <a:lnTo>
                    <a:pt x="714344" y="402992"/>
                  </a:lnTo>
                  <a:lnTo>
                    <a:pt x="703839" y="402992"/>
                  </a:lnTo>
                  <a:lnTo>
                    <a:pt x="693334" y="402992"/>
                  </a:lnTo>
                  <a:lnTo>
                    <a:pt x="682829" y="402992"/>
                  </a:lnTo>
                  <a:lnTo>
                    <a:pt x="672324" y="402992"/>
                  </a:lnTo>
                  <a:lnTo>
                    <a:pt x="661819" y="402992"/>
                  </a:lnTo>
                  <a:lnTo>
                    <a:pt x="651314" y="402992"/>
                  </a:lnTo>
                  <a:lnTo>
                    <a:pt x="640809" y="402992"/>
                  </a:lnTo>
                  <a:lnTo>
                    <a:pt x="630304" y="402992"/>
                  </a:lnTo>
                  <a:lnTo>
                    <a:pt x="619799" y="402992"/>
                  </a:lnTo>
                  <a:lnTo>
                    <a:pt x="609294" y="402992"/>
                  </a:lnTo>
                  <a:lnTo>
                    <a:pt x="598789" y="402992"/>
                  </a:lnTo>
                  <a:lnTo>
                    <a:pt x="588284" y="402992"/>
                  </a:lnTo>
                  <a:lnTo>
                    <a:pt x="577779" y="402992"/>
                  </a:lnTo>
                  <a:lnTo>
                    <a:pt x="567273" y="402992"/>
                  </a:lnTo>
                  <a:lnTo>
                    <a:pt x="556768" y="402992"/>
                  </a:lnTo>
                  <a:lnTo>
                    <a:pt x="546263" y="402992"/>
                  </a:lnTo>
                  <a:lnTo>
                    <a:pt x="535758" y="402992"/>
                  </a:lnTo>
                  <a:lnTo>
                    <a:pt x="525253" y="402992"/>
                  </a:lnTo>
                  <a:lnTo>
                    <a:pt x="514748" y="402992"/>
                  </a:lnTo>
                  <a:lnTo>
                    <a:pt x="504243" y="402992"/>
                  </a:lnTo>
                  <a:lnTo>
                    <a:pt x="493738" y="402992"/>
                  </a:lnTo>
                  <a:lnTo>
                    <a:pt x="483233" y="402992"/>
                  </a:lnTo>
                  <a:lnTo>
                    <a:pt x="472728" y="402992"/>
                  </a:lnTo>
                  <a:lnTo>
                    <a:pt x="462223" y="402992"/>
                  </a:lnTo>
                  <a:lnTo>
                    <a:pt x="451718" y="402992"/>
                  </a:lnTo>
                  <a:lnTo>
                    <a:pt x="441213" y="402992"/>
                  </a:lnTo>
                  <a:lnTo>
                    <a:pt x="430707" y="402992"/>
                  </a:lnTo>
                  <a:lnTo>
                    <a:pt x="420202" y="402992"/>
                  </a:lnTo>
                  <a:lnTo>
                    <a:pt x="409697" y="402992"/>
                  </a:lnTo>
                  <a:lnTo>
                    <a:pt x="399192" y="402992"/>
                  </a:lnTo>
                  <a:lnTo>
                    <a:pt x="388687" y="402992"/>
                  </a:lnTo>
                  <a:lnTo>
                    <a:pt x="378182" y="402992"/>
                  </a:lnTo>
                  <a:lnTo>
                    <a:pt x="367677" y="402992"/>
                  </a:lnTo>
                  <a:lnTo>
                    <a:pt x="357172" y="402992"/>
                  </a:lnTo>
                  <a:lnTo>
                    <a:pt x="346667" y="402992"/>
                  </a:lnTo>
                  <a:lnTo>
                    <a:pt x="336162" y="402992"/>
                  </a:lnTo>
                  <a:lnTo>
                    <a:pt x="325657" y="402992"/>
                  </a:lnTo>
                  <a:lnTo>
                    <a:pt x="315152" y="402992"/>
                  </a:lnTo>
                  <a:lnTo>
                    <a:pt x="304647" y="402992"/>
                  </a:lnTo>
                  <a:lnTo>
                    <a:pt x="294142" y="402992"/>
                  </a:lnTo>
                  <a:lnTo>
                    <a:pt x="283636" y="402992"/>
                  </a:lnTo>
                  <a:lnTo>
                    <a:pt x="273131" y="402992"/>
                  </a:lnTo>
                  <a:lnTo>
                    <a:pt x="262626" y="402992"/>
                  </a:lnTo>
                  <a:lnTo>
                    <a:pt x="252121" y="402992"/>
                  </a:lnTo>
                  <a:lnTo>
                    <a:pt x="241616" y="402992"/>
                  </a:lnTo>
                  <a:lnTo>
                    <a:pt x="231111" y="402992"/>
                  </a:lnTo>
                  <a:lnTo>
                    <a:pt x="220606" y="402992"/>
                  </a:lnTo>
                  <a:lnTo>
                    <a:pt x="210101" y="402992"/>
                  </a:lnTo>
                  <a:lnTo>
                    <a:pt x="199596" y="402992"/>
                  </a:lnTo>
                  <a:lnTo>
                    <a:pt x="189091" y="402992"/>
                  </a:lnTo>
                  <a:lnTo>
                    <a:pt x="178586" y="402992"/>
                  </a:lnTo>
                  <a:lnTo>
                    <a:pt x="168081" y="402992"/>
                  </a:lnTo>
                  <a:lnTo>
                    <a:pt x="157576" y="402992"/>
                  </a:lnTo>
                  <a:lnTo>
                    <a:pt x="147071" y="402992"/>
                  </a:lnTo>
                  <a:lnTo>
                    <a:pt x="136565" y="402992"/>
                  </a:lnTo>
                  <a:lnTo>
                    <a:pt x="126060" y="402992"/>
                  </a:lnTo>
                  <a:lnTo>
                    <a:pt x="115555" y="402992"/>
                  </a:lnTo>
                  <a:lnTo>
                    <a:pt x="105050" y="402992"/>
                  </a:lnTo>
                  <a:lnTo>
                    <a:pt x="94545" y="402992"/>
                  </a:lnTo>
                  <a:lnTo>
                    <a:pt x="84040" y="402992"/>
                  </a:lnTo>
                  <a:lnTo>
                    <a:pt x="73535" y="402992"/>
                  </a:lnTo>
                  <a:lnTo>
                    <a:pt x="63030" y="402992"/>
                  </a:lnTo>
                  <a:lnTo>
                    <a:pt x="52525" y="402992"/>
                  </a:lnTo>
                  <a:lnTo>
                    <a:pt x="42020" y="402992"/>
                  </a:lnTo>
                  <a:lnTo>
                    <a:pt x="31515" y="402992"/>
                  </a:lnTo>
                  <a:lnTo>
                    <a:pt x="21010" y="402992"/>
                  </a:lnTo>
                  <a:lnTo>
                    <a:pt x="10505" y="402992"/>
                  </a:lnTo>
                  <a:lnTo>
                    <a:pt x="0" y="402992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l310">
              <a:extLst>
                <a:ext uri="{FF2B5EF4-FFF2-40B4-BE49-F238E27FC236}">
                  <a16:creationId xmlns:a16="http://schemas.microsoft.com/office/drawing/2014/main" id="{CCE92D4A-DB60-054A-8806-6979D7E98FDE}"/>
                </a:ext>
              </a:extLst>
            </p:cNvPr>
            <p:cNvSpPr/>
            <p:nvPr/>
          </p:nvSpPr>
          <p:spPr>
            <a:xfrm>
              <a:off x="2092347" y="5971790"/>
              <a:ext cx="3708290" cy="397937"/>
            </a:xfrm>
            <a:custGeom>
              <a:avLst/>
              <a:gdLst/>
              <a:ahLst/>
              <a:cxnLst/>
              <a:rect l="0" t="0" r="0" b="0"/>
              <a:pathLst>
                <a:path w="3708290" h="397937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tx311">
              <a:extLst>
                <a:ext uri="{FF2B5EF4-FFF2-40B4-BE49-F238E27FC236}">
                  <a16:creationId xmlns:a16="http://schemas.microsoft.com/office/drawing/2014/main" id="{714769B4-091E-194B-B690-75283DDAE321}"/>
                </a:ext>
              </a:extLst>
            </p:cNvPr>
            <p:cNvSpPr/>
            <p:nvPr/>
          </p:nvSpPr>
          <p:spPr>
            <a:xfrm>
              <a:off x="384869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6" name="tx312">
              <a:extLst>
                <a:ext uri="{FF2B5EF4-FFF2-40B4-BE49-F238E27FC236}">
                  <a16:creationId xmlns:a16="http://schemas.microsoft.com/office/drawing/2014/main" id="{4B5A4C75-1537-024E-924D-D1867FACC97D}"/>
                </a:ext>
              </a:extLst>
            </p:cNvPr>
            <p:cNvSpPr/>
            <p:nvPr/>
          </p:nvSpPr>
          <p:spPr>
            <a:xfrm>
              <a:off x="344828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7" name="tx313">
              <a:extLst>
                <a:ext uri="{FF2B5EF4-FFF2-40B4-BE49-F238E27FC236}">
                  <a16:creationId xmlns:a16="http://schemas.microsoft.com/office/drawing/2014/main" id="{8BE6D70C-EFEF-C445-A614-68947FCB77DA}"/>
                </a:ext>
              </a:extLst>
            </p:cNvPr>
            <p:cNvSpPr/>
            <p:nvPr/>
          </p:nvSpPr>
          <p:spPr>
            <a:xfrm>
              <a:off x="31209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8" name="tx314">
              <a:extLst>
                <a:ext uri="{FF2B5EF4-FFF2-40B4-BE49-F238E27FC236}">
                  <a16:creationId xmlns:a16="http://schemas.microsoft.com/office/drawing/2014/main" id="{855853E9-48ED-FD43-B8D1-A6E27E267691}"/>
                </a:ext>
              </a:extLst>
            </p:cNvPr>
            <p:cNvSpPr/>
            <p:nvPr/>
          </p:nvSpPr>
          <p:spPr>
            <a:xfrm>
              <a:off x="45379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9" name="tx315">
              <a:extLst>
                <a:ext uri="{FF2B5EF4-FFF2-40B4-BE49-F238E27FC236}">
                  <a16:creationId xmlns:a16="http://schemas.microsoft.com/office/drawing/2014/main" id="{FB6AA32F-64DA-AD48-AFB7-CC8540FF3681}"/>
                </a:ext>
              </a:extLst>
            </p:cNvPr>
            <p:cNvSpPr/>
            <p:nvPr/>
          </p:nvSpPr>
          <p:spPr>
            <a:xfrm>
              <a:off x="526287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0" name="tx316">
              <a:extLst>
                <a:ext uri="{FF2B5EF4-FFF2-40B4-BE49-F238E27FC236}">
                  <a16:creationId xmlns:a16="http://schemas.microsoft.com/office/drawing/2014/main" id="{D8DFB95B-F257-BC49-AB04-56027967ECD6}"/>
                </a:ext>
              </a:extLst>
            </p:cNvPr>
            <p:cNvSpPr/>
            <p:nvPr/>
          </p:nvSpPr>
          <p:spPr>
            <a:xfrm>
              <a:off x="326320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1" name="tx317">
              <a:extLst>
                <a:ext uri="{FF2B5EF4-FFF2-40B4-BE49-F238E27FC236}">
                  <a16:creationId xmlns:a16="http://schemas.microsoft.com/office/drawing/2014/main" id="{8678DDEF-F88B-DF4B-A833-1EB659EB4696}"/>
                </a:ext>
              </a:extLst>
            </p:cNvPr>
            <p:cNvSpPr/>
            <p:nvPr/>
          </p:nvSpPr>
          <p:spPr>
            <a:xfrm>
              <a:off x="303921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2" name="tx318">
              <a:extLst>
                <a:ext uri="{FF2B5EF4-FFF2-40B4-BE49-F238E27FC236}">
                  <a16:creationId xmlns:a16="http://schemas.microsoft.com/office/drawing/2014/main" id="{EA3685D5-C3F7-2A47-8D4D-21321867C6A1}"/>
                </a:ext>
              </a:extLst>
            </p:cNvPr>
            <p:cNvSpPr/>
            <p:nvPr/>
          </p:nvSpPr>
          <p:spPr>
            <a:xfrm>
              <a:off x="348173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3" name="tx319">
              <a:extLst>
                <a:ext uri="{FF2B5EF4-FFF2-40B4-BE49-F238E27FC236}">
                  <a16:creationId xmlns:a16="http://schemas.microsoft.com/office/drawing/2014/main" id="{C992CF74-0E40-1042-A94E-ABE8D4D01616}"/>
                </a:ext>
              </a:extLst>
            </p:cNvPr>
            <p:cNvSpPr/>
            <p:nvPr/>
          </p:nvSpPr>
          <p:spPr>
            <a:xfrm>
              <a:off x="393905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4" name="tx320">
              <a:extLst>
                <a:ext uri="{FF2B5EF4-FFF2-40B4-BE49-F238E27FC236}">
                  <a16:creationId xmlns:a16="http://schemas.microsoft.com/office/drawing/2014/main" id="{4D5ADA94-149F-4240-8BFF-2137351F18EE}"/>
                </a:ext>
              </a:extLst>
            </p:cNvPr>
            <p:cNvSpPr/>
            <p:nvPr/>
          </p:nvSpPr>
          <p:spPr>
            <a:xfrm>
              <a:off x="29418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5" name="tx321">
              <a:extLst>
                <a:ext uri="{FF2B5EF4-FFF2-40B4-BE49-F238E27FC236}">
                  <a16:creationId xmlns:a16="http://schemas.microsoft.com/office/drawing/2014/main" id="{63D4EC39-A045-CE45-8246-009DF1320932}"/>
                </a:ext>
              </a:extLst>
            </p:cNvPr>
            <p:cNvSpPr/>
            <p:nvPr/>
          </p:nvSpPr>
          <p:spPr>
            <a:xfrm>
              <a:off x="339865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6" name="tx322">
              <a:extLst>
                <a:ext uri="{FF2B5EF4-FFF2-40B4-BE49-F238E27FC236}">
                  <a16:creationId xmlns:a16="http://schemas.microsoft.com/office/drawing/2014/main" id="{C401E7BF-80B4-5D4C-AFC3-067E31E8E21A}"/>
                </a:ext>
              </a:extLst>
            </p:cNvPr>
            <p:cNvSpPr/>
            <p:nvPr/>
          </p:nvSpPr>
          <p:spPr>
            <a:xfrm>
              <a:off x="3090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7" name="tx323">
              <a:extLst>
                <a:ext uri="{FF2B5EF4-FFF2-40B4-BE49-F238E27FC236}">
                  <a16:creationId xmlns:a16="http://schemas.microsoft.com/office/drawing/2014/main" id="{DC725800-F063-954A-B007-89898AF1B680}"/>
                </a:ext>
              </a:extLst>
            </p:cNvPr>
            <p:cNvSpPr/>
            <p:nvPr/>
          </p:nvSpPr>
          <p:spPr>
            <a:xfrm>
              <a:off x="33260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8" name="tx324">
              <a:extLst>
                <a:ext uri="{FF2B5EF4-FFF2-40B4-BE49-F238E27FC236}">
                  <a16:creationId xmlns:a16="http://schemas.microsoft.com/office/drawing/2014/main" id="{AD032BA1-345A-3548-8190-85D8AAF90D6A}"/>
                </a:ext>
              </a:extLst>
            </p:cNvPr>
            <p:cNvSpPr/>
            <p:nvPr/>
          </p:nvSpPr>
          <p:spPr>
            <a:xfrm>
              <a:off x="37384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9" name="tx325">
              <a:extLst>
                <a:ext uri="{FF2B5EF4-FFF2-40B4-BE49-F238E27FC236}">
                  <a16:creationId xmlns:a16="http://schemas.microsoft.com/office/drawing/2014/main" id="{95FC0EA3-3DA4-AE40-AF4E-4D5BD6A566AA}"/>
                </a:ext>
              </a:extLst>
            </p:cNvPr>
            <p:cNvSpPr/>
            <p:nvPr/>
          </p:nvSpPr>
          <p:spPr>
            <a:xfrm>
              <a:off x="351032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0" name="tx326">
              <a:extLst>
                <a:ext uri="{FF2B5EF4-FFF2-40B4-BE49-F238E27FC236}">
                  <a16:creationId xmlns:a16="http://schemas.microsoft.com/office/drawing/2014/main" id="{33CFF7A3-3D43-F946-8099-0CC217022C25}"/>
                </a:ext>
              </a:extLst>
            </p:cNvPr>
            <p:cNvSpPr/>
            <p:nvPr/>
          </p:nvSpPr>
          <p:spPr>
            <a:xfrm>
              <a:off x="265996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1" name="tx327">
              <a:extLst>
                <a:ext uri="{FF2B5EF4-FFF2-40B4-BE49-F238E27FC236}">
                  <a16:creationId xmlns:a16="http://schemas.microsoft.com/office/drawing/2014/main" id="{DBCE052B-9F58-1A4A-BCA3-6EC89509C1B8}"/>
                </a:ext>
              </a:extLst>
            </p:cNvPr>
            <p:cNvSpPr/>
            <p:nvPr/>
          </p:nvSpPr>
          <p:spPr>
            <a:xfrm>
              <a:off x="315849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2" name="tx328">
              <a:extLst>
                <a:ext uri="{FF2B5EF4-FFF2-40B4-BE49-F238E27FC236}">
                  <a16:creationId xmlns:a16="http://schemas.microsoft.com/office/drawing/2014/main" id="{405AE222-934B-8F4E-90E8-54DF8E6948EE}"/>
                </a:ext>
              </a:extLst>
            </p:cNvPr>
            <p:cNvSpPr/>
            <p:nvPr/>
          </p:nvSpPr>
          <p:spPr>
            <a:xfrm>
              <a:off x="366282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3" name="tx329">
              <a:extLst>
                <a:ext uri="{FF2B5EF4-FFF2-40B4-BE49-F238E27FC236}">
                  <a16:creationId xmlns:a16="http://schemas.microsoft.com/office/drawing/2014/main" id="{AD43B24B-BF81-AF48-B671-AF5E0DC7393E}"/>
                </a:ext>
              </a:extLst>
            </p:cNvPr>
            <p:cNvSpPr/>
            <p:nvPr/>
          </p:nvSpPr>
          <p:spPr>
            <a:xfrm>
              <a:off x="300469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4" name="tx330">
              <a:extLst>
                <a:ext uri="{FF2B5EF4-FFF2-40B4-BE49-F238E27FC236}">
                  <a16:creationId xmlns:a16="http://schemas.microsoft.com/office/drawing/2014/main" id="{6776D4BA-3792-7B4F-8BE5-6D7234837DF0}"/>
                </a:ext>
              </a:extLst>
            </p:cNvPr>
            <p:cNvSpPr/>
            <p:nvPr/>
          </p:nvSpPr>
          <p:spPr>
            <a:xfrm>
              <a:off x="284567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5" name="tx331">
              <a:extLst>
                <a:ext uri="{FF2B5EF4-FFF2-40B4-BE49-F238E27FC236}">
                  <a16:creationId xmlns:a16="http://schemas.microsoft.com/office/drawing/2014/main" id="{E6177436-500A-334D-B4B0-85DD435EBECC}"/>
                </a:ext>
              </a:extLst>
            </p:cNvPr>
            <p:cNvSpPr/>
            <p:nvPr/>
          </p:nvSpPr>
          <p:spPr>
            <a:xfrm>
              <a:off x="383688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6" name="tx332">
              <a:extLst>
                <a:ext uri="{FF2B5EF4-FFF2-40B4-BE49-F238E27FC236}">
                  <a16:creationId xmlns:a16="http://schemas.microsoft.com/office/drawing/2014/main" id="{F06ECA8C-95AC-B848-9B3B-1F9B61DA01D2}"/>
                </a:ext>
              </a:extLst>
            </p:cNvPr>
            <p:cNvSpPr/>
            <p:nvPr/>
          </p:nvSpPr>
          <p:spPr>
            <a:xfrm>
              <a:off x="3010872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7" name="tx333">
              <a:extLst>
                <a:ext uri="{FF2B5EF4-FFF2-40B4-BE49-F238E27FC236}">
                  <a16:creationId xmlns:a16="http://schemas.microsoft.com/office/drawing/2014/main" id="{9B8DF363-35DA-9343-AA22-2B7921CCD9DD}"/>
                </a:ext>
              </a:extLst>
            </p:cNvPr>
            <p:cNvSpPr/>
            <p:nvPr/>
          </p:nvSpPr>
          <p:spPr>
            <a:xfrm>
              <a:off x="345826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8" name="tx334">
              <a:extLst>
                <a:ext uri="{FF2B5EF4-FFF2-40B4-BE49-F238E27FC236}">
                  <a16:creationId xmlns:a16="http://schemas.microsoft.com/office/drawing/2014/main" id="{E978DD04-A37E-7641-8151-0EE1AF7A7AFC}"/>
                </a:ext>
              </a:extLst>
            </p:cNvPr>
            <p:cNvSpPr/>
            <p:nvPr/>
          </p:nvSpPr>
          <p:spPr>
            <a:xfrm>
              <a:off x="417407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9" name="tx335">
              <a:extLst>
                <a:ext uri="{FF2B5EF4-FFF2-40B4-BE49-F238E27FC236}">
                  <a16:creationId xmlns:a16="http://schemas.microsoft.com/office/drawing/2014/main" id="{F3912F7B-5AF2-4046-BEBE-822DED98E401}"/>
                </a:ext>
              </a:extLst>
            </p:cNvPr>
            <p:cNvSpPr/>
            <p:nvPr/>
          </p:nvSpPr>
          <p:spPr>
            <a:xfrm>
              <a:off x="378878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0" name="tx336">
              <a:extLst>
                <a:ext uri="{FF2B5EF4-FFF2-40B4-BE49-F238E27FC236}">
                  <a16:creationId xmlns:a16="http://schemas.microsoft.com/office/drawing/2014/main" id="{2E0A0DF0-E787-634C-B407-AA46B3EC2FC3}"/>
                </a:ext>
              </a:extLst>
            </p:cNvPr>
            <p:cNvSpPr/>
            <p:nvPr/>
          </p:nvSpPr>
          <p:spPr>
            <a:xfrm>
              <a:off x="436653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1" name="tx337">
              <a:extLst>
                <a:ext uri="{FF2B5EF4-FFF2-40B4-BE49-F238E27FC236}">
                  <a16:creationId xmlns:a16="http://schemas.microsoft.com/office/drawing/2014/main" id="{BA80F25D-D2A7-9040-8856-1900B2EDD654}"/>
                </a:ext>
              </a:extLst>
            </p:cNvPr>
            <p:cNvSpPr/>
            <p:nvPr/>
          </p:nvSpPr>
          <p:spPr>
            <a:xfrm>
              <a:off x="403632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2" name="tx338">
              <a:extLst>
                <a:ext uri="{FF2B5EF4-FFF2-40B4-BE49-F238E27FC236}">
                  <a16:creationId xmlns:a16="http://schemas.microsoft.com/office/drawing/2014/main" id="{10D1DEC8-97E6-0848-9BDB-FE9BE6142082}"/>
                </a:ext>
              </a:extLst>
            </p:cNvPr>
            <p:cNvSpPr/>
            <p:nvPr/>
          </p:nvSpPr>
          <p:spPr>
            <a:xfrm>
              <a:off x="2773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3" name="tx339">
              <a:extLst>
                <a:ext uri="{FF2B5EF4-FFF2-40B4-BE49-F238E27FC236}">
                  <a16:creationId xmlns:a16="http://schemas.microsoft.com/office/drawing/2014/main" id="{C0AEE19F-A6A6-EE40-B0AE-9C4D0641A8CC}"/>
                </a:ext>
              </a:extLst>
            </p:cNvPr>
            <p:cNvSpPr/>
            <p:nvPr/>
          </p:nvSpPr>
          <p:spPr>
            <a:xfrm>
              <a:off x="306938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4" name="tx340">
              <a:extLst>
                <a:ext uri="{FF2B5EF4-FFF2-40B4-BE49-F238E27FC236}">
                  <a16:creationId xmlns:a16="http://schemas.microsoft.com/office/drawing/2014/main" id="{988B82A2-FFF7-7E4E-98D3-BB13428568CF}"/>
                </a:ext>
              </a:extLst>
            </p:cNvPr>
            <p:cNvSpPr/>
            <p:nvPr/>
          </p:nvSpPr>
          <p:spPr>
            <a:xfrm>
              <a:off x="358009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5" name="pt341">
              <a:extLst>
                <a:ext uri="{FF2B5EF4-FFF2-40B4-BE49-F238E27FC236}">
                  <a16:creationId xmlns:a16="http://schemas.microsoft.com/office/drawing/2014/main" id="{2A9F247B-B128-DE4A-B719-325927803563}"/>
                </a:ext>
              </a:extLst>
            </p:cNvPr>
            <p:cNvSpPr/>
            <p:nvPr/>
          </p:nvSpPr>
          <p:spPr>
            <a:xfrm>
              <a:off x="3509856" y="6349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342">
              <a:extLst>
                <a:ext uri="{FF2B5EF4-FFF2-40B4-BE49-F238E27FC236}">
                  <a16:creationId xmlns:a16="http://schemas.microsoft.com/office/drawing/2014/main" id="{E1C2B759-6D7E-EF4C-854A-7601A0E6950F}"/>
                </a:ext>
              </a:extLst>
            </p:cNvPr>
            <p:cNvSpPr/>
            <p:nvPr/>
          </p:nvSpPr>
          <p:spPr>
            <a:xfrm>
              <a:off x="3334965" y="5822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343">
              <a:extLst>
                <a:ext uri="{FF2B5EF4-FFF2-40B4-BE49-F238E27FC236}">
                  <a16:creationId xmlns:a16="http://schemas.microsoft.com/office/drawing/2014/main" id="{70A94651-716F-D940-8EE4-7F2D054270B3}"/>
                </a:ext>
              </a:extLst>
            </p:cNvPr>
            <p:cNvSpPr/>
            <p:nvPr/>
          </p:nvSpPr>
          <p:spPr>
            <a:xfrm>
              <a:off x="3598897" y="52952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344">
              <a:extLst>
                <a:ext uri="{FF2B5EF4-FFF2-40B4-BE49-F238E27FC236}">
                  <a16:creationId xmlns:a16="http://schemas.microsoft.com/office/drawing/2014/main" id="{5F9FACB6-4815-9440-9D47-0F7AA94D9C67}"/>
                </a:ext>
              </a:extLst>
            </p:cNvPr>
            <p:cNvSpPr/>
            <p:nvPr/>
          </p:nvSpPr>
          <p:spPr>
            <a:xfrm>
              <a:off x="3454509" y="4767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345">
              <a:extLst>
                <a:ext uri="{FF2B5EF4-FFF2-40B4-BE49-F238E27FC236}">
                  <a16:creationId xmlns:a16="http://schemas.microsoft.com/office/drawing/2014/main" id="{A70F8F98-A310-FA40-96A0-589B7B6E83B0}"/>
                </a:ext>
              </a:extLst>
            </p:cNvPr>
            <p:cNvSpPr/>
            <p:nvPr/>
          </p:nvSpPr>
          <p:spPr>
            <a:xfrm>
              <a:off x="3517473" y="4240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346">
              <a:extLst>
                <a:ext uri="{FF2B5EF4-FFF2-40B4-BE49-F238E27FC236}">
                  <a16:creationId xmlns:a16="http://schemas.microsoft.com/office/drawing/2014/main" id="{4B582A6A-DA22-5C47-A97A-4221303A449D}"/>
                </a:ext>
              </a:extLst>
            </p:cNvPr>
            <p:cNvSpPr/>
            <p:nvPr/>
          </p:nvSpPr>
          <p:spPr>
            <a:xfrm>
              <a:off x="3561898" y="37132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347">
              <a:extLst>
                <a:ext uri="{FF2B5EF4-FFF2-40B4-BE49-F238E27FC236}">
                  <a16:creationId xmlns:a16="http://schemas.microsoft.com/office/drawing/2014/main" id="{262A4DA7-2508-C544-B8E9-6A45E88B2DD7}"/>
                </a:ext>
              </a:extLst>
            </p:cNvPr>
            <p:cNvSpPr/>
            <p:nvPr/>
          </p:nvSpPr>
          <p:spPr>
            <a:xfrm>
              <a:off x="3662010" y="3185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348">
              <a:extLst>
                <a:ext uri="{FF2B5EF4-FFF2-40B4-BE49-F238E27FC236}">
                  <a16:creationId xmlns:a16="http://schemas.microsoft.com/office/drawing/2014/main" id="{F22E12FE-8107-A14A-85FC-DAF81D17B3EE}"/>
                </a:ext>
              </a:extLst>
            </p:cNvPr>
            <p:cNvSpPr/>
            <p:nvPr/>
          </p:nvSpPr>
          <p:spPr>
            <a:xfrm>
              <a:off x="3675440" y="26585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349">
              <a:extLst>
                <a:ext uri="{FF2B5EF4-FFF2-40B4-BE49-F238E27FC236}">
                  <a16:creationId xmlns:a16="http://schemas.microsoft.com/office/drawing/2014/main" id="{7538626D-5C61-2E4E-994B-352EFFD0D0FD}"/>
                </a:ext>
              </a:extLst>
            </p:cNvPr>
            <p:cNvSpPr/>
            <p:nvPr/>
          </p:nvSpPr>
          <p:spPr>
            <a:xfrm>
              <a:off x="3650392" y="21312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350">
              <a:extLst>
                <a:ext uri="{FF2B5EF4-FFF2-40B4-BE49-F238E27FC236}">
                  <a16:creationId xmlns:a16="http://schemas.microsoft.com/office/drawing/2014/main" id="{80A1CA08-CB9C-6744-966B-60BA6DFAD701}"/>
                </a:ext>
              </a:extLst>
            </p:cNvPr>
            <p:cNvSpPr/>
            <p:nvPr/>
          </p:nvSpPr>
          <p:spPr>
            <a:xfrm>
              <a:off x="3610863" y="16038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g351">
              <a:extLst>
                <a:ext uri="{FF2B5EF4-FFF2-40B4-BE49-F238E27FC236}">
                  <a16:creationId xmlns:a16="http://schemas.microsoft.com/office/drawing/2014/main" id="{4026CF06-B2AD-4542-9D8A-FEBDEC280BE3}"/>
                </a:ext>
              </a:extLst>
            </p:cNvPr>
            <p:cNvSpPr/>
            <p:nvPr/>
          </p:nvSpPr>
          <p:spPr>
            <a:xfrm>
              <a:off x="2436180" y="6177423"/>
              <a:ext cx="3713960" cy="724699"/>
            </a:xfrm>
            <a:custGeom>
              <a:avLst/>
              <a:gdLst/>
              <a:ahLst/>
              <a:cxnLst/>
              <a:rect l="0" t="0" r="0" b="0"/>
              <a:pathLst>
                <a:path w="3713960" h="724699">
                  <a:moveTo>
                    <a:pt x="0" y="724699"/>
                  </a:moveTo>
                  <a:lnTo>
                    <a:pt x="7268" y="724699"/>
                  </a:lnTo>
                  <a:lnTo>
                    <a:pt x="14536" y="724699"/>
                  </a:lnTo>
                  <a:lnTo>
                    <a:pt x="21804" y="724699"/>
                  </a:lnTo>
                  <a:lnTo>
                    <a:pt x="29072" y="724699"/>
                  </a:lnTo>
                  <a:lnTo>
                    <a:pt x="36340" y="724699"/>
                  </a:lnTo>
                  <a:lnTo>
                    <a:pt x="43608" y="724699"/>
                  </a:lnTo>
                  <a:lnTo>
                    <a:pt x="50876" y="724699"/>
                  </a:lnTo>
                  <a:lnTo>
                    <a:pt x="58144" y="724699"/>
                  </a:lnTo>
                  <a:lnTo>
                    <a:pt x="65412" y="724699"/>
                  </a:lnTo>
                  <a:lnTo>
                    <a:pt x="72680" y="724699"/>
                  </a:lnTo>
                  <a:lnTo>
                    <a:pt x="79948" y="724699"/>
                  </a:lnTo>
                  <a:lnTo>
                    <a:pt x="87216" y="724699"/>
                  </a:lnTo>
                  <a:lnTo>
                    <a:pt x="94484" y="724699"/>
                  </a:lnTo>
                  <a:lnTo>
                    <a:pt x="101752" y="724699"/>
                  </a:lnTo>
                  <a:lnTo>
                    <a:pt x="109020" y="724699"/>
                  </a:lnTo>
                  <a:lnTo>
                    <a:pt x="116288" y="724699"/>
                  </a:lnTo>
                  <a:lnTo>
                    <a:pt x="123556" y="724699"/>
                  </a:lnTo>
                  <a:lnTo>
                    <a:pt x="130824" y="724699"/>
                  </a:lnTo>
                  <a:lnTo>
                    <a:pt x="138092" y="724699"/>
                  </a:lnTo>
                  <a:lnTo>
                    <a:pt x="145360" y="724699"/>
                  </a:lnTo>
                  <a:lnTo>
                    <a:pt x="152628" y="724699"/>
                  </a:lnTo>
                  <a:lnTo>
                    <a:pt x="159896" y="724699"/>
                  </a:lnTo>
                  <a:lnTo>
                    <a:pt x="167164" y="724699"/>
                  </a:lnTo>
                  <a:lnTo>
                    <a:pt x="174432" y="724699"/>
                  </a:lnTo>
                  <a:lnTo>
                    <a:pt x="181700" y="724699"/>
                  </a:lnTo>
                  <a:lnTo>
                    <a:pt x="188968" y="724699"/>
                  </a:lnTo>
                  <a:lnTo>
                    <a:pt x="196236" y="724699"/>
                  </a:lnTo>
                  <a:lnTo>
                    <a:pt x="203504" y="724699"/>
                  </a:lnTo>
                  <a:lnTo>
                    <a:pt x="210772" y="724699"/>
                  </a:lnTo>
                  <a:lnTo>
                    <a:pt x="218040" y="724699"/>
                  </a:lnTo>
                  <a:lnTo>
                    <a:pt x="225308" y="724699"/>
                  </a:lnTo>
                  <a:lnTo>
                    <a:pt x="232576" y="724699"/>
                  </a:lnTo>
                  <a:lnTo>
                    <a:pt x="239844" y="724699"/>
                  </a:lnTo>
                  <a:lnTo>
                    <a:pt x="247112" y="724699"/>
                  </a:lnTo>
                  <a:lnTo>
                    <a:pt x="254380" y="724699"/>
                  </a:lnTo>
                  <a:lnTo>
                    <a:pt x="261648" y="724699"/>
                  </a:lnTo>
                  <a:lnTo>
                    <a:pt x="268916" y="724699"/>
                  </a:lnTo>
                  <a:lnTo>
                    <a:pt x="276184" y="724699"/>
                  </a:lnTo>
                  <a:lnTo>
                    <a:pt x="283452" y="724699"/>
                  </a:lnTo>
                  <a:lnTo>
                    <a:pt x="290720" y="724699"/>
                  </a:lnTo>
                  <a:lnTo>
                    <a:pt x="297988" y="724699"/>
                  </a:lnTo>
                  <a:lnTo>
                    <a:pt x="305257" y="724699"/>
                  </a:lnTo>
                  <a:lnTo>
                    <a:pt x="312525" y="724699"/>
                  </a:lnTo>
                  <a:lnTo>
                    <a:pt x="319793" y="724699"/>
                  </a:lnTo>
                  <a:lnTo>
                    <a:pt x="327061" y="724699"/>
                  </a:lnTo>
                  <a:lnTo>
                    <a:pt x="334329" y="724699"/>
                  </a:lnTo>
                  <a:lnTo>
                    <a:pt x="341597" y="724699"/>
                  </a:lnTo>
                  <a:lnTo>
                    <a:pt x="348865" y="724699"/>
                  </a:lnTo>
                  <a:lnTo>
                    <a:pt x="356133" y="724699"/>
                  </a:lnTo>
                  <a:lnTo>
                    <a:pt x="363401" y="724699"/>
                  </a:lnTo>
                  <a:lnTo>
                    <a:pt x="370669" y="724699"/>
                  </a:lnTo>
                  <a:lnTo>
                    <a:pt x="377937" y="724699"/>
                  </a:lnTo>
                  <a:lnTo>
                    <a:pt x="385205" y="724699"/>
                  </a:lnTo>
                  <a:lnTo>
                    <a:pt x="392473" y="724699"/>
                  </a:lnTo>
                  <a:lnTo>
                    <a:pt x="399741" y="724699"/>
                  </a:lnTo>
                  <a:lnTo>
                    <a:pt x="407009" y="724699"/>
                  </a:lnTo>
                  <a:lnTo>
                    <a:pt x="414277" y="724699"/>
                  </a:lnTo>
                  <a:lnTo>
                    <a:pt x="421545" y="724699"/>
                  </a:lnTo>
                  <a:lnTo>
                    <a:pt x="428813" y="724699"/>
                  </a:lnTo>
                  <a:lnTo>
                    <a:pt x="436081" y="724699"/>
                  </a:lnTo>
                  <a:lnTo>
                    <a:pt x="443349" y="724699"/>
                  </a:lnTo>
                  <a:lnTo>
                    <a:pt x="450617" y="724699"/>
                  </a:lnTo>
                  <a:lnTo>
                    <a:pt x="457885" y="724699"/>
                  </a:lnTo>
                  <a:lnTo>
                    <a:pt x="465153" y="724699"/>
                  </a:lnTo>
                  <a:lnTo>
                    <a:pt x="472421" y="724699"/>
                  </a:lnTo>
                  <a:lnTo>
                    <a:pt x="479689" y="724699"/>
                  </a:lnTo>
                  <a:lnTo>
                    <a:pt x="486957" y="724699"/>
                  </a:lnTo>
                  <a:lnTo>
                    <a:pt x="494225" y="724699"/>
                  </a:lnTo>
                  <a:lnTo>
                    <a:pt x="501493" y="724699"/>
                  </a:lnTo>
                  <a:lnTo>
                    <a:pt x="508761" y="724699"/>
                  </a:lnTo>
                  <a:lnTo>
                    <a:pt x="516029" y="724699"/>
                  </a:lnTo>
                  <a:lnTo>
                    <a:pt x="523297" y="724699"/>
                  </a:lnTo>
                  <a:lnTo>
                    <a:pt x="530565" y="724699"/>
                  </a:lnTo>
                  <a:lnTo>
                    <a:pt x="537833" y="724699"/>
                  </a:lnTo>
                  <a:lnTo>
                    <a:pt x="545101" y="724699"/>
                  </a:lnTo>
                  <a:lnTo>
                    <a:pt x="552369" y="724699"/>
                  </a:lnTo>
                  <a:lnTo>
                    <a:pt x="559637" y="724699"/>
                  </a:lnTo>
                  <a:lnTo>
                    <a:pt x="566905" y="724699"/>
                  </a:lnTo>
                  <a:lnTo>
                    <a:pt x="574173" y="724699"/>
                  </a:lnTo>
                  <a:lnTo>
                    <a:pt x="581441" y="724699"/>
                  </a:lnTo>
                  <a:lnTo>
                    <a:pt x="588709" y="724699"/>
                  </a:lnTo>
                  <a:lnTo>
                    <a:pt x="595977" y="724699"/>
                  </a:lnTo>
                  <a:lnTo>
                    <a:pt x="603246" y="724699"/>
                  </a:lnTo>
                  <a:lnTo>
                    <a:pt x="610514" y="724699"/>
                  </a:lnTo>
                  <a:lnTo>
                    <a:pt x="617782" y="724699"/>
                  </a:lnTo>
                  <a:lnTo>
                    <a:pt x="625050" y="724699"/>
                  </a:lnTo>
                  <a:lnTo>
                    <a:pt x="632318" y="724699"/>
                  </a:lnTo>
                  <a:lnTo>
                    <a:pt x="639586" y="724699"/>
                  </a:lnTo>
                  <a:lnTo>
                    <a:pt x="646854" y="724699"/>
                  </a:lnTo>
                  <a:lnTo>
                    <a:pt x="654122" y="724699"/>
                  </a:lnTo>
                  <a:lnTo>
                    <a:pt x="661390" y="724699"/>
                  </a:lnTo>
                  <a:lnTo>
                    <a:pt x="668658" y="724699"/>
                  </a:lnTo>
                  <a:lnTo>
                    <a:pt x="675926" y="724697"/>
                  </a:lnTo>
                  <a:lnTo>
                    <a:pt x="683194" y="724693"/>
                  </a:lnTo>
                  <a:lnTo>
                    <a:pt x="690462" y="724684"/>
                  </a:lnTo>
                  <a:lnTo>
                    <a:pt x="697730" y="724664"/>
                  </a:lnTo>
                  <a:lnTo>
                    <a:pt x="704998" y="724619"/>
                  </a:lnTo>
                  <a:lnTo>
                    <a:pt x="712266" y="724528"/>
                  </a:lnTo>
                  <a:lnTo>
                    <a:pt x="719534" y="724357"/>
                  </a:lnTo>
                  <a:lnTo>
                    <a:pt x="726802" y="724060"/>
                  </a:lnTo>
                  <a:lnTo>
                    <a:pt x="734070" y="723578"/>
                  </a:lnTo>
                  <a:lnTo>
                    <a:pt x="741338" y="722853"/>
                  </a:lnTo>
                  <a:lnTo>
                    <a:pt x="748606" y="721841"/>
                  </a:lnTo>
                  <a:lnTo>
                    <a:pt x="755874" y="720533"/>
                  </a:lnTo>
                  <a:lnTo>
                    <a:pt x="763142" y="718976"/>
                  </a:lnTo>
                  <a:lnTo>
                    <a:pt x="770410" y="717283"/>
                  </a:lnTo>
                  <a:lnTo>
                    <a:pt x="777678" y="715625"/>
                  </a:lnTo>
                  <a:lnTo>
                    <a:pt x="784946" y="714207"/>
                  </a:lnTo>
                  <a:lnTo>
                    <a:pt x="792214" y="713222"/>
                  </a:lnTo>
                  <a:lnTo>
                    <a:pt x="799482" y="712793"/>
                  </a:lnTo>
                  <a:lnTo>
                    <a:pt x="806750" y="712934"/>
                  </a:lnTo>
                  <a:lnTo>
                    <a:pt x="814018" y="713517"/>
                  </a:lnTo>
                  <a:lnTo>
                    <a:pt x="821286" y="714281"/>
                  </a:lnTo>
                  <a:lnTo>
                    <a:pt x="828554" y="714871"/>
                  </a:lnTo>
                  <a:lnTo>
                    <a:pt x="835822" y="714833"/>
                  </a:lnTo>
                  <a:lnTo>
                    <a:pt x="843090" y="713826"/>
                  </a:lnTo>
                  <a:lnTo>
                    <a:pt x="850358" y="711592"/>
                  </a:lnTo>
                  <a:lnTo>
                    <a:pt x="857626" y="707988"/>
                  </a:lnTo>
                  <a:lnTo>
                    <a:pt x="864894" y="702981"/>
                  </a:lnTo>
                  <a:lnTo>
                    <a:pt x="872162" y="696615"/>
                  </a:lnTo>
                  <a:lnTo>
                    <a:pt x="879430" y="688969"/>
                  </a:lnTo>
                  <a:lnTo>
                    <a:pt x="886698" y="680099"/>
                  </a:lnTo>
                  <a:lnTo>
                    <a:pt x="893966" y="670005"/>
                  </a:lnTo>
                  <a:lnTo>
                    <a:pt x="901235" y="658623"/>
                  </a:lnTo>
                  <a:lnTo>
                    <a:pt x="908503" y="645839"/>
                  </a:lnTo>
                  <a:lnTo>
                    <a:pt x="915771" y="631536"/>
                  </a:lnTo>
                  <a:lnTo>
                    <a:pt x="923039" y="615635"/>
                  </a:lnTo>
                  <a:lnTo>
                    <a:pt x="930307" y="598132"/>
                  </a:lnTo>
                  <a:lnTo>
                    <a:pt x="937575" y="579097"/>
                  </a:lnTo>
                  <a:lnTo>
                    <a:pt x="944843" y="558669"/>
                  </a:lnTo>
                  <a:lnTo>
                    <a:pt x="952111" y="537027"/>
                  </a:lnTo>
                  <a:lnTo>
                    <a:pt x="959379" y="514370"/>
                  </a:lnTo>
                  <a:lnTo>
                    <a:pt x="966647" y="490958"/>
                  </a:lnTo>
                  <a:lnTo>
                    <a:pt x="973915" y="467133"/>
                  </a:lnTo>
                  <a:lnTo>
                    <a:pt x="981183" y="443201"/>
                  </a:lnTo>
                  <a:lnTo>
                    <a:pt x="988451" y="419411"/>
                  </a:lnTo>
                  <a:lnTo>
                    <a:pt x="995719" y="395852"/>
                  </a:lnTo>
                  <a:lnTo>
                    <a:pt x="1002987" y="372376"/>
                  </a:lnTo>
                  <a:lnTo>
                    <a:pt x="1010255" y="348602"/>
                  </a:lnTo>
                  <a:lnTo>
                    <a:pt x="1017523" y="324017"/>
                  </a:lnTo>
                  <a:lnTo>
                    <a:pt x="1024791" y="298192"/>
                  </a:lnTo>
                  <a:lnTo>
                    <a:pt x="1032059" y="271018"/>
                  </a:lnTo>
                  <a:lnTo>
                    <a:pt x="1039327" y="242887"/>
                  </a:lnTo>
                  <a:lnTo>
                    <a:pt x="1046595" y="214715"/>
                  </a:lnTo>
                  <a:lnTo>
                    <a:pt x="1053863" y="187785"/>
                  </a:lnTo>
                  <a:lnTo>
                    <a:pt x="1061131" y="163424"/>
                  </a:lnTo>
                  <a:lnTo>
                    <a:pt x="1068399" y="142638"/>
                  </a:lnTo>
                  <a:lnTo>
                    <a:pt x="1075667" y="125809"/>
                  </a:lnTo>
                  <a:lnTo>
                    <a:pt x="1082935" y="112571"/>
                  </a:lnTo>
                  <a:lnTo>
                    <a:pt x="1090203" y="101950"/>
                  </a:lnTo>
                  <a:lnTo>
                    <a:pt x="1097471" y="92392"/>
                  </a:lnTo>
                  <a:lnTo>
                    <a:pt x="1104739" y="82520"/>
                  </a:lnTo>
                  <a:lnTo>
                    <a:pt x="1112007" y="71420"/>
                  </a:lnTo>
                  <a:lnTo>
                    <a:pt x="1119275" y="58770"/>
                  </a:lnTo>
                  <a:lnTo>
                    <a:pt x="1126543" y="44905"/>
                  </a:lnTo>
                  <a:lnTo>
                    <a:pt x="1133811" y="30762"/>
                  </a:lnTo>
                  <a:lnTo>
                    <a:pt x="1141079" y="17715"/>
                  </a:lnTo>
                  <a:lnTo>
                    <a:pt x="1148347" y="7330"/>
                  </a:lnTo>
                  <a:lnTo>
                    <a:pt x="1155615" y="1067"/>
                  </a:lnTo>
                  <a:lnTo>
                    <a:pt x="1162883" y="0"/>
                  </a:lnTo>
                  <a:lnTo>
                    <a:pt x="1170151" y="4616"/>
                  </a:lnTo>
                  <a:lnTo>
                    <a:pt x="1177419" y="14769"/>
                  </a:lnTo>
                  <a:lnTo>
                    <a:pt x="1184687" y="29776"/>
                  </a:lnTo>
                  <a:lnTo>
                    <a:pt x="1191955" y="48619"/>
                  </a:lnTo>
                  <a:lnTo>
                    <a:pt x="1199224" y="70187"/>
                  </a:lnTo>
                  <a:lnTo>
                    <a:pt x="1206492" y="93467"/>
                  </a:lnTo>
                  <a:lnTo>
                    <a:pt x="1213760" y="117677"/>
                  </a:lnTo>
                  <a:lnTo>
                    <a:pt x="1221028" y="142340"/>
                  </a:lnTo>
                  <a:lnTo>
                    <a:pt x="1228296" y="167257"/>
                  </a:lnTo>
                  <a:lnTo>
                    <a:pt x="1235564" y="192494"/>
                  </a:lnTo>
                  <a:lnTo>
                    <a:pt x="1242832" y="218176"/>
                  </a:lnTo>
                  <a:lnTo>
                    <a:pt x="1250100" y="244298"/>
                  </a:lnTo>
                  <a:lnTo>
                    <a:pt x="1257368" y="270573"/>
                  </a:lnTo>
                  <a:lnTo>
                    <a:pt x="1264636" y="296383"/>
                  </a:lnTo>
                  <a:lnTo>
                    <a:pt x="1271904" y="320886"/>
                  </a:lnTo>
                  <a:lnTo>
                    <a:pt x="1279172" y="343259"/>
                  </a:lnTo>
                  <a:lnTo>
                    <a:pt x="1286440" y="362974"/>
                  </a:lnTo>
                  <a:lnTo>
                    <a:pt x="1293708" y="380017"/>
                  </a:lnTo>
                  <a:lnTo>
                    <a:pt x="1300976" y="394948"/>
                  </a:lnTo>
                  <a:lnTo>
                    <a:pt x="1308244" y="408783"/>
                  </a:lnTo>
                  <a:lnTo>
                    <a:pt x="1315512" y="422737"/>
                  </a:lnTo>
                  <a:lnTo>
                    <a:pt x="1322780" y="437916"/>
                  </a:lnTo>
                  <a:lnTo>
                    <a:pt x="1330048" y="455052"/>
                  </a:lnTo>
                  <a:lnTo>
                    <a:pt x="1337316" y="474356"/>
                  </a:lnTo>
                  <a:lnTo>
                    <a:pt x="1344584" y="495511"/>
                  </a:lnTo>
                  <a:lnTo>
                    <a:pt x="1351852" y="517678"/>
                  </a:lnTo>
                  <a:lnTo>
                    <a:pt x="1359120" y="539709"/>
                  </a:lnTo>
                  <a:lnTo>
                    <a:pt x="1366388" y="560545"/>
                  </a:lnTo>
                  <a:lnTo>
                    <a:pt x="1373656" y="579322"/>
                  </a:lnTo>
                  <a:lnTo>
                    <a:pt x="1380924" y="595509"/>
                  </a:lnTo>
                  <a:lnTo>
                    <a:pt x="1388192" y="608958"/>
                  </a:lnTo>
                  <a:lnTo>
                    <a:pt x="1395460" y="619880"/>
                  </a:lnTo>
                  <a:lnTo>
                    <a:pt x="1402728" y="628756"/>
                  </a:lnTo>
                  <a:lnTo>
                    <a:pt x="1409996" y="636201"/>
                  </a:lnTo>
                  <a:lnTo>
                    <a:pt x="1417264" y="642842"/>
                  </a:lnTo>
                  <a:lnTo>
                    <a:pt x="1424532" y="649197"/>
                  </a:lnTo>
                  <a:lnTo>
                    <a:pt x="1431800" y="655598"/>
                  </a:lnTo>
                  <a:lnTo>
                    <a:pt x="1439068" y="662149"/>
                  </a:lnTo>
                  <a:lnTo>
                    <a:pt x="1446336" y="668728"/>
                  </a:lnTo>
                  <a:lnTo>
                    <a:pt x="1453604" y="675039"/>
                  </a:lnTo>
                  <a:lnTo>
                    <a:pt x="1460872" y="680701"/>
                  </a:lnTo>
                  <a:lnTo>
                    <a:pt x="1468140" y="685359"/>
                  </a:lnTo>
                  <a:lnTo>
                    <a:pt x="1475408" y="688748"/>
                  </a:lnTo>
                  <a:lnTo>
                    <a:pt x="1482676" y="690887"/>
                  </a:lnTo>
                  <a:lnTo>
                    <a:pt x="1489944" y="692047"/>
                  </a:lnTo>
                  <a:lnTo>
                    <a:pt x="1497212" y="692615"/>
                  </a:lnTo>
                  <a:lnTo>
                    <a:pt x="1504481" y="693039"/>
                  </a:lnTo>
                  <a:lnTo>
                    <a:pt x="1511749" y="693736"/>
                  </a:lnTo>
                  <a:lnTo>
                    <a:pt x="1519017" y="695019"/>
                  </a:lnTo>
                  <a:lnTo>
                    <a:pt x="1526285" y="697050"/>
                  </a:lnTo>
                  <a:lnTo>
                    <a:pt x="1533553" y="699820"/>
                  </a:lnTo>
                  <a:lnTo>
                    <a:pt x="1540821" y="703170"/>
                  </a:lnTo>
                  <a:lnTo>
                    <a:pt x="1548089" y="706828"/>
                  </a:lnTo>
                  <a:lnTo>
                    <a:pt x="1555357" y="710471"/>
                  </a:lnTo>
                  <a:lnTo>
                    <a:pt x="1562625" y="713793"/>
                  </a:lnTo>
                  <a:lnTo>
                    <a:pt x="1569893" y="716555"/>
                  </a:lnTo>
                  <a:lnTo>
                    <a:pt x="1577161" y="718634"/>
                  </a:lnTo>
                  <a:lnTo>
                    <a:pt x="1584429" y="720020"/>
                  </a:lnTo>
                  <a:lnTo>
                    <a:pt x="1591697" y="720810"/>
                  </a:lnTo>
                  <a:lnTo>
                    <a:pt x="1598965" y="721170"/>
                  </a:lnTo>
                  <a:lnTo>
                    <a:pt x="1606233" y="721287"/>
                  </a:lnTo>
                  <a:lnTo>
                    <a:pt x="1613501" y="721357"/>
                  </a:lnTo>
                  <a:lnTo>
                    <a:pt x="1620769" y="721496"/>
                  </a:lnTo>
                  <a:lnTo>
                    <a:pt x="1628037" y="721758"/>
                  </a:lnTo>
                  <a:lnTo>
                    <a:pt x="1635305" y="722140"/>
                  </a:lnTo>
                  <a:lnTo>
                    <a:pt x="1642573" y="722601"/>
                  </a:lnTo>
                  <a:lnTo>
                    <a:pt x="1649841" y="723083"/>
                  </a:lnTo>
                  <a:lnTo>
                    <a:pt x="1657109" y="723531"/>
                  </a:lnTo>
                  <a:lnTo>
                    <a:pt x="1664377" y="723908"/>
                  </a:lnTo>
                  <a:lnTo>
                    <a:pt x="1671645" y="724198"/>
                  </a:lnTo>
                  <a:lnTo>
                    <a:pt x="1678913" y="724402"/>
                  </a:lnTo>
                  <a:lnTo>
                    <a:pt x="1686181" y="724535"/>
                  </a:lnTo>
                  <a:lnTo>
                    <a:pt x="1693449" y="724614"/>
                  </a:lnTo>
                  <a:lnTo>
                    <a:pt x="1700717" y="724658"/>
                  </a:lnTo>
                  <a:lnTo>
                    <a:pt x="1707985" y="724681"/>
                  </a:lnTo>
                  <a:lnTo>
                    <a:pt x="1715253" y="724692"/>
                  </a:lnTo>
                  <a:lnTo>
                    <a:pt x="1722521" y="724696"/>
                  </a:lnTo>
                  <a:lnTo>
                    <a:pt x="1729789" y="724698"/>
                  </a:lnTo>
                  <a:lnTo>
                    <a:pt x="1737057" y="724699"/>
                  </a:lnTo>
                  <a:lnTo>
                    <a:pt x="1744325" y="724699"/>
                  </a:lnTo>
                  <a:lnTo>
                    <a:pt x="1751593" y="724699"/>
                  </a:lnTo>
                  <a:lnTo>
                    <a:pt x="1758861" y="724699"/>
                  </a:lnTo>
                  <a:lnTo>
                    <a:pt x="1766129" y="724699"/>
                  </a:lnTo>
                  <a:lnTo>
                    <a:pt x="1773397" y="724699"/>
                  </a:lnTo>
                  <a:lnTo>
                    <a:pt x="1780665" y="724699"/>
                  </a:lnTo>
                  <a:lnTo>
                    <a:pt x="1787933" y="724699"/>
                  </a:lnTo>
                  <a:lnTo>
                    <a:pt x="1795201" y="724699"/>
                  </a:lnTo>
                  <a:lnTo>
                    <a:pt x="1802470" y="724699"/>
                  </a:lnTo>
                  <a:lnTo>
                    <a:pt x="1809738" y="724699"/>
                  </a:lnTo>
                  <a:lnTo>
                    <a:pt x="1817006" y="724699"/>
                  </a:lnTo>
                  <a:lnTo>
                    <a:pt x="1824274" y="724699"/>
                  </a:lnTo>
                  <a:lnTo>
                    <a:pt x="1831542" y="724699"/>
                  </a:lnTo>
                  <a:lnTo>
                    <a:pt x="1838810" y="724699"/>
                  </a:lnTo>
                  <a:lnTo>
                    <a:pt x="1846078" y="724699"/>
                  </a:lnTo>
                  <a:lnTo>
                    <a:pt x="1853346" y="724699"/>
                  </a:lnTo>
                  <a:lnTo>
                    <a:pt x="1860614" y="724699"/>
                  </a:lnTo>
                  <a:lnTo>
                    <a:pt x="1867882" y="724699"/>
                  </a:lnTo>
                  <a:lnTo>
                    <a:pt x="1875150" y="724699"/>
                  </a:lnTo>
                  <a:lnTo>
                    <a:pt x="1882418" y="724699"/>
                  </a:lnTo>
                  <a:lnTo>
                    <a:pt x="1889686" y="724699"/>
                  </a:lnTo>
                  <a:lnTo>
                    <a:pt x="1896954" y="724699"/>
                  </a:lnTo>
                  <a:lnTo>
                    <a:pt x="1904222" y="724699"/>
                  </a:lnTo>
                  <a:lnTo>
                    <a:pt x="1911490" y="724699"/>
                  </a:lnTo>
                  <a:lnTo>
                    <a:pt x="1918758" y="724699"/>
                  </a:lnTo>
                  <a:lnTo>
                    <a:pt x="1926026" y="724699"/>
                  </a:lnTo>
                  <a:lnTo>
                    <a:pt x="1933294" y="724699"/>
                  </a:lnTo>
                  <a:lnTo>
                    <a:pt x="1940562" y="724699"/>
                  </a:lnTo>
                  <a:lnTo>
                    <a:pt x="1947830" y="724699"/>
                  </a:lnTo>
                  <a:lnTo>
                    <a:pt x="1955098" y="724699"/>
                  </a:lnTo>
                  <a:lnTo>
                    <a:pt x="1962366" y="724699"/>
                  </a:lnTo>
                  <a:lnTo>
                    <a:pt x="1969634" y="724699"/>
                  </a:lnTo>
                  <a:lnTo>
                    <a:pt x="1976902" y="724699"/>
                  </a:lnTo>
                  <a:lnTo>
                    <a:pt x="1984170" y="724699"/>
                  </a:lnTo>
                  <a:lnTo>
                    <a:pt x="1991438" y="724699"/>
                  </a:lnTo>
                  <a:lnTo>
                    <a:pt x="1998706" y="724699"/>
                  </a:lnTo>
                  <a:lnTo>
                    <a:pt x="2005974" y="724699"/>
                  </a:lnTo>
                  <a:lnTo>
                    <a:pt x="2013242" y="724699"/>
                  </a:lnTo>
                  <a:lnTo>
                    <a:pt x="2020510" y="724699"/>
                  </a:lnTo>
                  <a:lnTo>
                    <a:pt x="2027778" y="724699"/>
                  </a:lnTo>
                  <a:lnTo>
                    <a:pt x="2035046" y="724699"/>
                  </a:lnTo>
                  <a:lnTo>
                    <a:pt x="2042314" y="724699"/>
                  </a:lnTo>
                  <a:lnTo>
                    <a:pt x="2049582" y="724699"/>
                  </a:lnTo>
                  <a:lnTo>
                    <a:pt x="2056850" y="724699"/>
                  </a:lnTo>
                  <a:lnTo>
                    <a:pt x="2064118" y="724699"/>
                  </a:lnTo>
                  <a:lnTo>
                    <a:pt x="2071386" y="724699"/>
                  </a:lnTo>
                  <a:lnTo>
                    <a:pt x="2078654" y="724699"/>
                  </a:lnTo>
                  <a:lnTo>
                    <a:pt x="2085922" y="724699"/>
                  </a:lnTo>
                  <a:lnTo>
                    <a:pt x="2093190" y="724699"/>
                  </a:lnTo>
                  <a:lnTo>
                    <a:pt x="2100459" y="724699"/>
                  </a:lnTo>
                  <a:lnTo>
                    <a:pt x="2107727" y="724699"/>
                  </a:lnTo>
                  <a:lnTo>
                    <a:pt x="2114995" y="724699"/>
                  </a:lnTo>
                  <a:lnTo>
                    <a:pt x="2122263" y="724699"/>
                  </a:lnTo>
                  <a:lnTo>
                    <a:pt x="2129531" y="724699"/>
                  </a:lnTo>
                  <a:lnTo>
                    <a:pt x="2136799" y="724699"/>
                  </a:lnTo>
                  <a:lnTo>
                    <a:pt x="2144067" y="724699"/>
                  </a:lnTo>
                  <a:lnTo>
                    <a:pt x="2151335" y="724699"/>
                  </a:lnTo>
                  <a:lnTo>
                    <a:pt x="2158603" y="724699"/>
                  </a:lnTo>
                  <a:lnTo>
                    <a:pt x="2165871" y="724699"/>
                  </a:lnTo>
                  <a:lnTo>
                    <a:pt x="2173139" y="724699"/>
                  </a:lnTo>
                  <a:lnTo>
                    <a:pt x="2180407" y="724699"/>
                  </a:lnTo>
                  <a:lnTo>
                    <a:pt x="2187675" y="724699"/>
                  </a:lnTo>
                  <a:lnTo>
                    <a:pt x="2194943" y="724699"/>
                  </a:lnTo>
                  <a:lnTo>
                    <a:pt x="2202211" y="724699"/>
                  </a:lnTo>
                  <a:lnTo>
                    <a:pt x="2209479" y="724699"/>
                  </a:lnTo>
                  <a:lnTo>
                    <a:pt x="2216747" y="724699"/>
                  </a:lnTo>
                  <a:lnTo>
                    <a:pt x="2224015" y="724699"/>
                  </a:lnTo>
                  <a:lnTo>
                    <a:pt x="2231283" y="724699"/>
                  </a:lnTo>
                  <a:lnTo>
                    <a:pt x="2238551" y="724699"/>
                  </a:lnTo>
                  <a:lnTo>
                    <a:pt x="2245819" y="724699"/>
                  </a:lnTo>
                  <a:lnTo>
                    <a:pt x="2253087" y="724699"/>
                  </a:lnTo>
                  <a:lnTo>
                    <a:pt x="2260355" y="724699"/>
                  </a:lnTo>
                  <a:lnTo>
                    <a:pt x="2267623" y="724699"/>
                  </a:lnTo>
                  <a:lnTo>
                    <a:pt x="2274891" y="724699"/>
                  </a:lnTo>
                  <a:lnTo>
                    <a:pt x="2282159" y="724699"/>
                  </a:lnTo>
                  <a:lnTo>
                    <a:pt x="2289427" y="724699"/>
                  </a:lnTo>
                  <a:lnTo>
                    <a:pt x="2296695" y="724699"/>
                  </a:lnTo>
                  <a:lnTo>
                    <a:pt x="2303963" y="724699"/>
                  </a:lnTo>
                  <a:lnTo>
                    <a:pt x="2311231" y="724699"/>
                  </a:lnTo>
                  <a:lnTo>
                    <a:pt x="2318499" y="724699"/>
                  </a:lnTo>
                  <a:lnTo>
                    <a:pt x="2325767" y="724699"/>
                  </a:lnTo>
                  <a:lnTo>
                    <a:pt x="2333035" y="724699"/>
                  </a:lnTo>
                  <a:lnTo>
                    <a:pt x="2340303" y="724699"/>
                  </a:lnTo>
                  <a:lnTo>
                    <a:pt x="2347571" y="724699"/>
                  </a:lnTo>
                  <a:lnTo>
                    <a:pt x="2354839" y="724699"/>
                  </a:lnTo>
                  <a:lnTo>
                    <a:pt x="2362107" y="724699"/>
                  </a:lnTo>
                  <a:lnTo>
                    <a:pt x="2369375" y="724699"/>
                  </a:lnTo>
                  <a:lnTo>
                    <a:pt x="2376643" y="724699"/>
                  </a:lnTo>
                  <a:lnTo>
                    <a:pt x="2383911" y="724699"/>
                  </a:lnTo>
                  <a:lnTo>
                    <a:pt x="2391179" y="724699"/>
                  </a:lnTo>
                  <a:lnTo>
                    <a:pt x="2398448" y="724699"/>
                  </a:lnTo>
                  <a:lnTo>
                    <a:pt x="2405716" y="724699"/>
                  </a:lnTo>
                  <a:lnTo>
                    <a:pt x="2412984" y="724699"/>
                  </a:lnTo>
                  <a:lnTo>
                    <a:pt x="2420252" y="724699"/>
                  </a:lnTo>
                  <a:lnTo>
                    <a:pt x="2427520" y="724699"/>
                  </a:lnTo>
                  <a:lnTo>
                    <a:pt x="2434788" y="724699"/>
                  </a:lnTo>
                  <a:lnTo>
                    <a:pt x="2442056" y="724699"/>
                  </a:lnTo>
                  <a:lnTo>
                    <a:pt x="2449324" y="724699"/>
                  </a:lnTo>
                  <a:lnTo>
                    <a:pt x="2456592" y="724699"/>
                  </a:lnTo>
                  <a:lnTo>
                    <a:pt x="2463860" y="724699"/>
                  </a:lnTo>
                  <a:lnTo>
                    <a:pt x="2471128" y="724699"/>
                  </a:lnTo>
                  <a:lnTo>
                    <a:pt x="2478396" y="724699"/>
                  </a:lnTo>
                  <a:lnTo>
                    <a:pt x="2485664" y="724699"/>
                  </a:lnTo>
                  <a:lnTo>
                    <a:pt x="2492932" y="724699"/>
                  </a:lnTo>
                  <a:lnTo>
                    <a:pt x="2500200" y="724699"/>
                  </a:lnTo>
                  <a:lnTo>
                    <a:pt x="2507468" y="724699"/>
                  </a:lnTo>
                  <a:lnTo>
                    <a:pt x="2514736" y="724699"/>
                  </a:lnTo>
                  <a:lnTo>
                    <a:pt x="2522004" y="724699"/>
                  </a:lnTo>
                  <a:lnTo>
                    <a:pt x="2529272" y="724699"/>
                  </a:lnTo>
                  <a:lnTo>
                    <a:pt x="2536540" y="724699"/>
                  </a:lnTo>
                  <a:lnTo>
                    <a:pt x="2543808" y="724699"/>
                  </a:lnTo>
                  <a:lnTo>
                    <a:pt x="2551076" y="724699"/>
                  </a:lnTo>
                  <a:lnTo>
                    <a:pt x="2558344" y="724699"/>
                  </a:lnTo>
                  <a:lnTo>
                    <a:pt x="2565612" y="724699"/>
                  </a:lnTo>
                  <a:lnTo>
                    <a:pt x="2572880" y="724699"/>
                  </a:lnTo>
                  <a:lnTo>
                    <a:pt x="2580148" y="724699"/>
                  </a:lnTo>
                  <a:lnTo>
                    <a:pt x="2587416" y="724699"/>
                  </a:lnTo>
                  <a:lnTo>
                    <a:pt x="2594684" y="724699"/>
                  </a:lnTo>
                  <a:lnTo>
                    <a:pt x="2601952" y="724699"/>
                  </a:lnTo>
                  <a:lnTo>
                    <a:pt x="2609220" y="724699"/>
                  </a:lnTo>
                  <a:lnTo>
                    <a:pt x="2616488" y="724699"/>
                  </a:lnTo>
                  <a:lnTo>
                    <a:pt x="2623756" y="724699"/>
                  </a:lnTo>
                  <a:lnTo>
                    <a:pt x="2631024" y="724699"/>
                  </a:lnTo>
                  <a:lnTo>
                    <a:pt x="2638292" y="724699"/>
                  </a:lnTo>
                  <a:lnTo>
                    <a:pt x="2645560" y="724699"/>
                  </a:lnTo>
                  <a:lnTo>
                    <a:pt x="2652828" y="724699"/>
                  </a:lnTo>
                  <a:lnTo>
                    <a:pt x="2660096" y="724699"/>
                  </a:lnTo>
                  <a:lnTo>
                    <a:pt x="2667364" y="724699"/>
                  </a:lnTo>
                  <a:lnTo>
                    <a:pt x="2674632" y="724699"/>
                  </a:lnTo>
                  <a:lnTo>
                    <a:pt x="2681900" y="724699"/>
                  </a:lnTo>
                  <a:lnTo>
                    <a:pt x="2689168" y="724699"/>
                  </a:lnTo>
                  <a:lnTo>
                    <a:pt x="2696437" y="724699"/>
                  </a:lnTo>
                  <a:lnTo>
                    <a:pt x="2703705" y="724699"/>
                  </a:lnTo>
                  <a:lnTo>
                    <a:pt x="2710973" y="724699"/>
                  </a:lnTo>
                  <a:lnTo>
                    <a:pt x="2718241" y="724699"/>
                  </a:lnTo>
                  <a:lnTo>
                    <a:pt x="2725509" y="724699"/>
                  </a:lnTo>
                  <a:lnTo>
                    <a:pt x="2732777" y="724699"/>
                  </a:lnTo>
                  <a:lnTo>
                    <a:pt x="2740045" y="724699"/>
                  </a:lnTo>
                  <a:lnTo>
                    <a:pt x="2747313" y="724699"/>
                  </a:lnTo>
                  <a:lnTo>
                    <a:pt x="2754581" y="724699"/>
                  </a:lnTo>
                  <a:lnTo>
                    <a:pt x="2761849" y="724699"/>
                  </a:lnTo>
                  <a:lnTo>
                    <a:pt x="2769117" y="724699"/>
                  </a:lnTo>
                  <a:lnTo>
                    <a:pt x="2776385" y="724699"/>
                  </a:lnTo>
                  <a:lnTo>
                    <a:pt x="2783653" y="724699"/>
                  </a:lnTo>
                  <a:lnTo>
                    <a:pt x="2790921" y="724699"/>
                  </a:lnTo>
                  <a:lnTo>
                    <a:pt x="2798189" y="724699"/>
                  </a:lnTo>
                  <a:lnTo>
                    <a:pt x="2805457" y="724699"/>
                  </a:lnTo>
                  <a:lnTo>
                    <a:pt x="2812725" y="724699"/>
                  </a:lnTo>
                  <a:lnTo>
                    <a:pt x="2819993" y="724699"/>
                  </a:lnTo>
                  <a:lnTo>
                    <a:pt x="2827261" y="724699"/>
                  </a:lnTo>
                  <a:lnTo>
                    <a:pt x="2834529" y="724699"/>
                  </a:lnTo>
                  <a:lnTo>
                    <a:pt x="2841797" y="724699"/>
                  </a:lnTo>
                  <a:lnTo>
                    <a:pt x="2849065" y="724699"/>
                  </a:lnTo>
                  <a:lnTo>
                    <a:pt x="2856333" y="724699"/>
                  </a:lnTo>
                  <a:lnTo>
                    <a:pt x="2863601" y="724699"/>
                  </a:lnTo>
                  <a:lnTo>
                    <a:pt x="2870869" y="724699"/>
                  </a:lnTo>
                  <a:lnTo>
                    <a:pt x="2878137" y="724699"/>
                  </a:lnTo>
                  <a:lnTo>
                    <a:pt x="2885405" y="724699"/>
                  </a:lnTo>
                  <a:lnTo>
                    <a:pt x="2892673" y="724699"/>
                  </a:lnTo>
                  <a:lnTo>
                    <a:pt x="2899941" y="724699"/>
                  </a:lnTo>
                  <a:lnTo>
                    <a:pt x="2907209" y="724699"/>
                  </a:lnTo>
                  <a:lnTo>
                    <a:pt x="2914477" y="724699"/>
                  </a:lnTo>
                  <a:lnTo>
                    <a:pt x="2921745" y="724699"/>
                  </a:lnTo>
                  <a:lnTo>
                    <a:pt x="2929013" y="724699"/>
                  </a:lnTo>
                  <a:lnTo>
                    <a:pt x="2936281" y="724699"/>
                  </a:lnTo>
                  <a:lnTo>
                    <a:pt x="2943549" y="724699"/>
                  </a:lnTo>
                  <a:lnTo>
                    <a:pt x="2950817" y="724699"/>
                  </a:lnTo>
                  <a:lnTo>
                    <a:pt x="2958085" y="724699"/>
                  </a:lnTo>
                  <a:lnTo>
                    <a:pt x="2965353" y="724699"/>
                  </a:lnTo>
                  <a:lnTo>
                    <a:pt x="2972621" y="724699"/>
                  </a:lnTo>
                  <a:lnTo>
                    <a:pt x="2979889" y="724699"/>
                  </a:lnTo>
                  <a:lnTo>
                    <a:pt x="2987157" y="724699"/>
                  </a:lnTo>
                  <a:lnTo>
                    <a:pt x="2994425" y="724699"/>
                  </a:lnTo>
                  <a:lnTo>
                    <a:pt x="3001694" y="724699"/>
                  </a:lnTo>
                  <a:lnTo>
                    <a:pt x="3008962" y="724699"/>
                  </a:lnTo>
                  <a:lnTo>
                    <a:pt x="3016230" y="724699"/>
                  </a:lnTo>
                  <a:lnTo>
                    <a:pt x="3023498" y="724699"/>
                  </a:lnTo>
                  <a:lnTo>
                    <a:pt x="3030766" y="724699"/>
                  </a:lnTo>
                  <a:lnTo>
                    <a:pt x="3038034" y="724699"/>
                  </a:lnTo>
                  <a:lnTo>
                    <a:pt x="3045302" y="724699"/>
                  </a:lnTo>
                  <a:lnTo>
                    <a:pt x="3052570" y="724699"/>
                  </a:lnTo>
                  <a:lnTo>
                    <a:pt x="3059838" y="724699"/>
                  </a:lnTo>
                  <a:lnTo>
                    <a:pt x="3067106" y="724699"/>
                  </a:lnTo>
                  <a:lnTo>
                    <a:pt x="3074374" y="724699"/>
                  </a:lnTo>
                  <a:lnTo>
                    <a:pt x="3081642" y="724699"/>
                  </a:lnTo>
                  <a:lnTo>
                    <a:pt x="3088910" y="724699"/>
                  </a:lnTo>
                  <a:lnTo>
                    <a:pt x="3096178" y="724699"/>
                  </a:lnTo>
                  <a:lnTo>
                    <a:pt x="3103446" y="724699"/>
                  </a:lnTo>
                  <a:lnTo>
                    <a:pt x="3110714" y="724699"/>
                  </a:lnTo>
                  <a:lnTo>
                    <a:pt x="3117982" y="724699"/>
                  </a:lnTo>
                  <a:lnTo>
                    <a:pt x="3125250" y="724699"/>
                  </a:lnTo>
                  <a:lnTo>
                    <a:pt x="3132518" y="724699"/>
                  </a:lnTo>
                  <a:lnTo>
                    <a:pt x="3139786" y="724699"/>
                  </a:lnTo>
                  <a:lnTo>
                    <a:pt x="3147054" y="724699"/>
                  </a:lnTo>
                  <a:lnTo>
                    <a:pt x="3154322" y="724699"/>
                  </a:lnTo>
                  <a:lnTo>
                    <a:pt x="3161590" y="724699"/>
                  </a:lnTo>
                  <a:lnTo>
                    <a:pt x="3168858" y="724699"/>
                  </a:lnTo>
                  <a:lnTo>
                    <a:pt x="3176126" y="724699"/>
                  </a:lnTo>
                  <a:lnTo>
                    <a:pt x="3183394" y="724699"/>
                  </a:lnTo>
                  <a:lnTo>
                    <a:pt x="3190662" y="724699"/>
                  </a:lnTo>
                  <a:lnTo>
                    <a:pt x="3197930" y="724699"/>
                  </a:lnTo>
                  <a:lnTo>
                    <a:pt x="3205198" y="724699"/>
                  </a:lnTo>
                  <a:lnTo>
                    <a:pt x="3212466" y="724699"/>
                  </a:lnTo>
                  <a:lnTo>
                    <a:pt x="3219734" y="724699"/>
                  </a:lnTo>
                  <a:lnTo>
                    <a:pt x="3227002" y="724699"/>
                  </a:lnTo>
                  <a:lnTo>
                    <a:pt x="3234270" y="724699"/>
                  </a:lnTo>
                  <a:lnTo>
                    <a:pt x="3241538" y="724699"/>
                  </a:lnTo>
                  <a:lnTo>
                    <a:pt x="3248806" y="724699"/>
                  </a:lnTo>
                  <a:lnTo>
                    <a:pt x="3256074" y="724699"/>
                  </a:lnTo>
                  <a:lnTo>
                    <a:pt x="3263342" y="724699"/>
                  </a:lnTo>
                  <a:lnTo>
                    <a:pt x="3270610" y="724699"/>
                  </a:lnTo>
                  <a:lnTo>
                    <a:pt x="3277878" y="724699"/>
                  </a:lnTo>
                  <a:lnTo>
                    <a:pt x="3285146" y="724699"/>
                  </a:lnTo>
                  <a:lnTo>
                    <a:pt x="3292414" y="724699"/>
                  </a:lnTo>
                  <a:lnTo>
                    <a:pt x="3299683" y="724699"/>
                  </a:lnTo>
                  <a:lnTo>
                    <a:pt x="3306951" y="724699"/>
                  </a:lnTo>
                  <a:lnTo>
                    <a:pt x="3314219" y="724699"/>
                  </a:lnTo>
                  <a:lnTo>
                    <a:pt x="3321487" y="724699"/>
                  </a:lnTo>
                  <a:lnTo>
                    <a:pt x="3328755" y="724699"/>
                  </a:lnTo>
                  <a:lnTo>
                    <a:pt x="3336023" y="724699"/>
                  </a:lnTo>
                  <a:lnTo>
                    <a:pt x="3343291" y="724699"/>
                  </a:lnTo>
                  <a:lnTo>
                    <a:pt x="3350559" y="724699"/>
                  </a:lnTo>
                  <a:lnTo>
                    <a:pt x="3357827" y="724699"/>
                  </a:lnTo>
                  <a:lnTo>
                    <a:pt x="3365095" y="724699"/>
                  </a:lnTo>
                  <a:lnTo>
                    <a:pt x="3372363" y="724699"/>
                  </a:lnTo>
                  <a:lnTo>
                    <a:pt x="3379631" y="724699"/>
                  </a:lnTo>
                  <a:lnTo>
                    <a:pt x="3386899" y="724699"/>
                  </a:lnTo>
                  <a:lnTo>
                    <a:pt x="3394167" y="724699"/>
                  </a:lnTo>
                  <a:lnTo>
                    <a:pt x="3401435" y="724699"/>
                  </a:lnTo>
                  <a:lnTo>
                    <a:pt x="3408703" y="724699"/>
                  </a:lnTo>
                  <a:lnTo>
                    <a:pt x="3415971" y="724699"/>
                  </a:lnTo>
                  <a:lnTo>
                    <a:pt x="3423239" y="724699"/>
                  </a:lnTo>
                  <a:lnTo>
                    <a:pt x="3430507" y="724699"/>
                  </a:lnTo>
                  <a:lnTo>
                    <a:pt x="3437775" y="724699"/>
                  </a:lnTo>
                  <a:lnTo>
                    <a:pt x="3445043" y="724699"/>
                  </a:lnTo>
                  <a:lnTo>
                    <a:pt x="3452311" y="724699"/>
                  </a:lnTo>
                  <a:lnTo>
                    <a:pt x="3459579" y="724699"/>
                  </a:lnTo>
                  <a:lnTo>
                    <a:pt x="3466847" y="724699"/>
                  </a:lnTo>
                  <a:lnTo>
                    <a:pt x="3474115" y="724699"/>
                  </a:lnTo>
                  <a:lnTo>
                    <a:pt x="3481383" y="724699"/>
                  </a:lnTo>
                  <a:lnTo>
                    <a:pt x="3488651" y="724699"/>
                  </a:lnTo>
                  <a:lnTo>
                    <a:pt x="3495919" y="724699"/>
                  </a:lnTo>
                  <a:lnTo>
                    <a:pt x="3503187" y="724699"/>
                  </a:lnTo>
                  <a:lnTo>
                    <a:pt x="3510455" y="724699"/>
                  </a:lnTo>
                  <a:lnTo>
                    <a:pt x="3517723" y="724699"/>
                  </a:lnTo>
                  <a:lnTo>
                    <a:pt x="3524991" y="724699"/>
                  </a:lnTo>
                  <a:lnTo>
                    <a:pt x="3532259" y="724699"/>
                  </a:lnTo>
                  <a:lnTo>
                    <a:pt x="3539527" y="724699"/>
                  </a:lnTo>
                  <a:lnTo>
                    <a:pt x="3546795" y="724699"/>
                  </a:lnTo>
                  <a:lnTo>
                    <a:pt x="3554063" y="724699"/>
                  </a:lnTo>
                  <a:lnTo>
                    <a:pt x="3561331" y="724699"/>
                  </a:lnTo>
                  <a:lnTo>
                    <a:pt x="3568599" y="724699"/>
                  </a:lnTo>
                  <a:lnTo>
                    <a:pt x="3575867" y="724699"/>
                  </a:lnTo>
                  <a:lnTo>
                    <a:pt x="3583135" y="724699"/>
                  </a:lnTo>
                  <a:lnTo>
                    <a:pt x="3590403" y="724699"/>
                  </a:lnTo>
                  <a:lnTo>
                    <a:pt x="3597672" y="724699"/>
                  </a:lnTo>
                  <a:lnTo>
                    <a:pt x="3604940" y="724699"/>
                  </a:lnTo>
                  <a:lnTo>
                    <a:pt x="3612208" y="724699"/>
                  </a:lnTo>
                  <a:lnTo>
                    <a:pt x="3619476" y="724699"/>
                  </a:lnTo>
                  <a:lnTo>
                    <a:pt x="3626744" y="724699"/>
                  </a:lnTo>
                  <a:lnTo>
                    <a:pt x="3634012" y="724699"/>
                  </a:lnTo>
                  <a:lnTo>
                    <a:pt x="3641280" y="724699"/>
                  </a:lnTo>
                  <a:lnTo>
                    <a:pt x="3648548" y="724699"/>
                  </a:lnTo>
                  <a:lnTo>
                    <a:pt x="3655816" y="724699"/>
                  </a:lnTo>
                  <a:lnTo>
                    <a:pt x="3663084" y="724699"/>
                  </a:lnTo>
                  <a:lnTo>
                    <a:pt x="3670352" y="724699"/>
                  </a:lnTo>
                  <a:lnTo>
                    <a:pt x="3677620" y="724699"/>
                  </a:lnTo>
                  <a:lnTo>
                    <a:pt x="3684888" y="724699"/>
                  </a:lnTo>
                  <a:lnTo>
                    <a:pt x="3692156" y="724699"/>
                  </a:lnTo>
                  <a:lnTo>
                    <a:pt x="3699424" y="724699"/>
                  </a:lnTo>
                  <a:lnTo>
                    <a:pt x="3706692" y="724699"/>
                  </a:lnTo>
                  <a:lnTo>
                    <a:pt x="3713960" y="724699"/>
                  </a:lnTo>
                  <a:lnTo>
                    <a:pt x="3706692" y="724699"/>
                  </a:lnTo>
                  <a:lnTo>
                    <a:pt x="3699424" y="724699"/>
                  </a:lnTo>
                  <a:lnTo>
                    <a:pt x="3692156" y="724699"/>
                  </a:lnTo>
                  <a:lnTo>
                    <a:pt x="3684888" y="724699"/>
                  </a:lnTo>
                  <a:lnTo>
                    <a:pt x="3677620" y="724699"/>
                  </a:lnTo>
                  <a:lnTo>
                    <a:pt x="3670352" y="724699"/>
                  </a:lnTo>
                  <a:lnTo>
                    <a:pt x="3663084" y="724699"/>
                  </a:lnTo>
                  <a:lnTo>
                    <a:pt x="3655816" y="724699"/>
                  </a:lnTo>
                  <a:lnTo>
                    <a:pt x="3648548" y="724699"/>
                  </a:lnTo>
                  <a:lnTo>
                    <a:pt x="3641280" y="724699"/>
                  </a:lnTo>
                  <a:lnTo>
                    <a:pt x="3634012" y="724699"/>
                  </a:lnTo>
                  <a:lnTo>
                    <a:pt x="3626744" y="724699"/>
                  </a:lnTo>
                  <a:lnTo>
                    <a:pt x="3619476" y="724699"/>
                  </a:lnTo>
                  <a:lnTo>
                    <a:pt x="3612208" y="724699"/>
                  </a:lnTo>
                  <a:lnTo>
                    <a:pt x="3604940" y="724699"/>
                  </a:lnTo>
                  <a:lnTo>
                    <a:pt x="3597672" y="724699"/>
                  </a:lnTo>
                  <a:lnTo>
                    <a:pt x="3590403" y="724699"/>
                  </a:lnTo>
                  <a:lnTo>
                    <a:pt x="3583135" y="724699"/>
                  </a:lnTo>
                  <a:lnTo>
                    <a:pt x="3575867" y="724699"/>
                  </a:lnTo>
                  <a:lnTo>
                    <a:pt x="3568599" y="724699"/>
                  </a:lnTo>
                  <a:lnTo>
                    <a:pt x="3561331" y="724699"/>
                  </a:lnTo>
                  <a:lnTo>
                    <a:pt x="3554063" y="724699"/>
                  </a:lnTo>
                  <a:lnTo>
                    <a:pt x="3546795" y="724699"/>
                  </a:lnTo>
                  <a:lnTo>
                    <a:pt x="3539527" y="724699"/>
                  </a:lnTo>
                  <a:lnTo>
                    <a:pt x="3532259" y="724699"/>
                  </a:lnTo>
                  <a:lnTo>
                    <a:pt x="3524991" y="724699"/>
                  </a:lnTo>
                  <a:lnTo>
                    <a:pt x="3517723" y="724699"/>
                  </a:lnTo>
                  <a:lnTo>
                    <a:pt x="3510455" y="724699"/>
                  </a:lnTo>
                  <a:lnTo>
                    <a:pt x="3503187" y="724699"/>
                  </a:lnTo>
                  <a:lnTo>
                    <a:pt x="3495919" y="724699"/>
                  </a:lnTo>
                  <a:lnTo>
                    <a:pt x="3488651" y="724699"/>
                  </a:lnTo>
                  <a:lnTo>
                    <a:pt x="3481383" y="724699"/>
                  </a:lnTo>
                  <a:lnTo>
                    <a:pt x="3474115" y="724699"/>
                  </a:lnTo>
                  <a:lnTo>
                    <a:pt x="3466847" y="724699"/>
                  </a:lnTo>
                  <a:lnTo>
                    <a:pt x="3459579" y="724699"/>
                  </a:lnTo>
                  <a:lnTo>
                    <a:pt x="3452311" y="724699"/>
                  </a:lnTo>
                  <a:lnTo>
                    <a:pt x="3445043" y="724699"/>
                  </a:lnTo>
                  <a:lnTo>
                    <a:pt x="3437775" y="724699"/>
                  </a:lnTo>
                  <a:lnTo>
                    <a:pt x="3430507" y="724699"/>
                  </a:lnTo>
                  <a:lnTo>
                    <a:pt x="3423239" y="724699"/>
                  </a:lnTo>
                  <a:lnTo>
                    <a:pt x="3415971" y="724699"/>
                  </a:lnTo>
                  <a:lnTo>
                    <a:pt x="3408703" y="724699"/>
                  </a:lnTo>
                  <a:lnTo>
                    <a:pt x="3401435" y="724699"/>
                  </a:lnTo>
                  <a:lnTo>
                    <a:pt x="3394167" y="724699"/>
                  </a:lnTo>
                  <a:lnTo>
                    <a:pt x="3386899" y="724699"/>
                  </a:lnTo>
                  <a:lnTo>
                    <a:pt x="3379631" y="724699"/>
                  </a:lnTo>
                  <a:lnTo>
                    <a:pt x="3372363" y="724699"/>
                  </a:lnTo>
                  <a:lnTo>
                    <a:pt x="3365095" y="724699"/>
                  </a:lnTo>
                  <a:lnTo>
                    <a:pt x="3357827" y="724699"/>
                  </a:lnTo>
                  <a:lnTo>
                    <a:pt x="3350559" y="724699"/>
                  </a:lnTo>
                  <a:lnTo>
                    <a:pt x="3343291" y="724699"/>
                  </a:lnTo>
                  <a:lnTo>
                    <a:pt x="3336023" y="724699"/>
                  </a:lnTo>
                  <a:lnTo>
                    <a:pt x="3328755" y="724699"/>
                  </a:lnTo>
                  <a:lnTo>
                    <a:pt x="3321487" y="724699"/>
                  </a:lnTo>
                  <a:lnTo>
                    <a:pt x="3314219" y="724699"/>
                  </a:lnTo>
                  <a:lnTo>
                    <a:pt x="3306951" y="724699"/>
                  </a:lnTo>
                  <a:lnTo>
                    <a:pt x="3299683" y="724699"/>
                  </a:lnTo>
                  <a:lnTo>
                    <a:pt x="3292414" y="724699"/>
                  </a:lnTo>
                  <a:lnTo>
                    <a:pt x="3285146" y="724699"/>
                  </a:lnTo>
                  <a:lnTo>
                    <a:pt x="3277878" y="724699"/>
                  </a:lnTo>
                  <a:lnTo>
                    <a:pt x="3270610" y="724699"/>
                  </a:lnTo>
                  <a:lnTo>
                    <a:pt x="3263342" y="724699"/>
                  </a:lnTo>
                  <a:lnTo>
                    <a:pt x="3256074" y="724699"/>
                  </a:lnTo>
                  <a:lnTo>
                    <a:pt x="3248806" y="724699"/>
                  </a:lnTo>
                  <a:lnTo>
                    <a:pt x="3241538" y="724699"/>
                  </a:lnTo>
                  <a:lnTo>
                    <a:pt x="3234270" y="724699"/>
                  </a:lnTo>
                  <a:lnTo>
                    <a:pt x="3227002" y="724699"/>
                  </a:lnTo>
                  <a:lnTo>
                    <a:pt x="3219734" y="724699"/>
                  </a:lnTo>
                  <a:lnTo>
                    <a:pt x="3212466" y="724699"/>
                  </a:lnTo>
                  <a:lnTo>
                    <a:pt x="3205198" y="724699"/>
                  </a:lnTo>
                  <a:lnTo>
                    <a:pt x="3197930" y="724699"/>
                  </a:lnTo>
                  <a:lnTo>
                    <a:pt x="3190662" y="724699"/>
                  </a:lnTo>
                  <a:lnTo>
                    <a:pt x="3183394" y="724699"/>
                  </a:lnTo>
                  <a:lnTo>
                    <a:pt x="3176126" y="724699"/>
                  </a:lnTo>
                  <a:lnTo>
                    <a:pt x="3168858" y="724699"/>
                  </a:lnTo>
                  <a:lnTo>
                    <a:pt x="3161590" y="724699"/>
                  </a:lnTo>
                  <a:lnTo>
                    <a:pt x="3154322" y="724699"/>
                  </a:lnTo>
                  <a:lnTo>
                    <a:pt x="3147054" y="724699"/>
                  </a:lnTo>
                  <a:lnTo>
                    <a:pt x="3139786" y="724699"/>
                  </a:lnTo>
                  <a:lnTo>
                    <a:pt x="3132518" y="724699"/>
                  </a:lnTo>
                  <a:lnTo>
                    <a:pt x="3125250" y="724699"/>
                  </a:lnTo>
                  <a:lnTo>
                    <a:pt x="3117982" y="724699"/>
                  </a:lnTo>
                  <a:lnTo>
                    <a:pt x="3110714" y="724699"/>
                  </a:lnTo>
                  <a:lnTo>
                    <a:pt x="3103446" y="724699"/>
                  </a:lnTo>
                  <a:lnTo>
                    <a:pt x="3096178" y="724699"/>
                  </a:lnTo>
                  <a:lnTo>
                    <a:pt x="3088910" y="724699"/>
                  </a:lnTo>
                  <a:lnTo>
                    <a:pt x="3081642" y="724699"/>
                  </a:lnTo>
                  <a:lnTo>
                    <a:pt x="3074374" y="724699"/>
                  </a:lnTo>
                  <a:lnTo>
                    <a:pt x="3067106" y="724699"/>
                  </a:lnTo>
                  <a:lnTo>
                    <a:pt x="3059838" y="724699"/>
                  </a:lnTo>
                  <a:lnTo>
                    <a:pt x="3052570" y="724699"/>
                  </a:lnTo>
                  <a:lnTo>
                    <a:pt x="3045302" y="724699"/>
                  </a:lnTo>
                  <a:lnTo>
                    <a:pt x="3038034" y="724699"/>
                  </a:lnTo>
                  <a:lnTo>
                    <a:pt x="3030766" y="724699"/>
                  </a:lnTo>
                  <a:lnTo>
                    <a:pt x="3023498" y="724699"/>
                  </a:lnTo>
                  <a:lnTo>
                    <a:pt x="3016230" y="724699"/>
                  </a:lnTo>
                  <a:lnTo>
                    <a:pt x="3008962" y="724699"/>
                  </a:lnTo>
                  <a:lnTo>
                    <a:pt x="3001694" y="724699"/>
                  </a:lnTo>
                  <a:lnTo>
                    <a:pt x="2994425" y="724699"/>
                  </a:lnTo>
                  <a:lnTo>
                    <a:pt x="2987157" y="724699"/>
                  </a:lnTo>
                  <a:lnTo>
                    <a:pt x="2979889" y="724699"/>
                  </a:lnTo>
                  <a:lnTo>
                    <a:pt x="2972621" y="724699"/>
                  </a:lnTo>
                  <a:lnTo>
                    <a:pt x="2965353" y="724699"/>
                  </a:lnTo>
                  <a:lnTo>
                    <a:pt x="2958085" y="724699"/>
                  </a:lnTo>
                  <a:lnTo>
                    <a:pt x="2950817" y="724699"/>
                  </a:lnTo>
                  <a:lnTo>
                    <a:pt x="2943549" y="724699"/>
                  </a:lnTo>
                  <a:lnTo>
                    <a:pt x="2936281" y="724699"/>
                  </a:lnTo>
                  <a:lnTo>
                    <a:pt x="2929013" y="724699"/>
                  </a:lnTo>
                  <a:lnTo>
                    <a:pt x="2921745" y="724699"/>
                  </a:lnTo>
                  <a:lnTo>
                    <a:pt x="2914477" y="724699"/>
                  </a:lnTo>
                  <a:lnTo>
                    <a:pt x="2907209" y="724699"/>
                  </a:lnTo>
                  <a:lnTo>
                    <a:pt x="2899941" y="724699"/>
                  </a:lnTo>
                  <a:lnTo>
                    <a:pt x="2892673" y="724699"/>
                  </a:lnTo>
                  <a:lnTo>
                    <a:pt x="2885405" y="724699"/>
                  </a:lnTo>
                  <a:lnTo>
                    <a:pt x="2878137" y="724699"/>
                  </a:lnTo>
                  <a:lnTo>
                    <a:pt x="2870869" y="724699"/>
                  </a:lnTo>
                  <a:lnTo>
                    <a:pt x="2863601" y="724699"/>
                  </a:lnTo>
                  <a:lnTo>
                    <a:pt x="2856333" y="724699"/>
                  </a:lnTo>
                  <a:lnTo>
                    <a:pt x="2849065" y="724699"/>
                  </a:lnTo>
                  <a:lnTo>
                    <a:pt x="2841797" y="724699"/>
                  </a:lnTo>
                  <a:lnTo>
                    <a:pt x="2834529" y="724699"/>
                  </a:lnTo>
                  <a:lnTo>
                    <a:pt x="2827261" y="724699"/>
                  </a:lnTo>
                  <a:lnTo>
                    <a:pt x="2819993" y="724699"/>
                  </a:lnTo>
                  <a:lnTo>
                    <a:pt x="2812725" y="724699"/>
                  </a:lnTo>
                  <a:lnTo>
                    <a:pt x="2805457" y="724699"/>
                  </a:lnTo>
                  <a:lnTo>
                    <a:pt x="2798189" y="724699"/>
                  </a:lnTo>
                  <a:lnTo>
                    <a:pt x="2790921" y="724699"/>
                  </a:lnTo>
                  <a:lnTo>
                    <a:pt x="2783653" y="724699"/>
                  </a:lnTo>
                  <a:lnTo>
                    <a:pt x="2776385" y="724699"/>
                  </a:lnTo>
                  <a:lnTo>
                    <a:pt x="2769117" y="724699"/>
                  </a:lnTo>
                  <a:lnTo>
                    <a:pt x="2761849" y="724699"/>
                  </a:lnTo>
                  <a:lnTo>
                    <a:pt x="2754581" y="724699"/>
                  </a:lnTo>
                  <a:lnTo>
                    <a:pt x="2747313" y="724699"/>
                  </a:lnTo>
                  <a:lnTo>
                    <a:pt x="2740045" y="724699"/>
                  </a:lnTo>
                  <a:lnTo>
                    <a:pt x="2732777" y="724699"/>
                  </a:lnTo>
                  <a:lnTo>
                    <a:pt x="2725509" y="724699"/>
                  </a:lnTo>
                  <a:lnTo>
                    <a:pt x="2718241" y="724699"/>
                  </a:lnTo>
                  <a:lnTo>
                    <a:pt x="2710973" y="724699"/>
                  </a:lnTo>
                  <a:lnTo>
                    <a:pt x="2703705" y="724699"/>
                  </a:lnTo>
                  <a:lnTo>
                    <a:pt x="2696437" y="724699"/>
                  </a:lnTo>
                  <a:lnTo>
                    <a:pt x="2689168" y="724699"/>
                  </a:lnTo>
                  <a:lnTo>
                    <a:pt x="2681900" y="724699"/>
                  </a:lnTo>
                  <a:lnTo>
                    <a:pt x="2674632" y="724699"/>
                  </a:lnTo>
                  <a:lnTo>
                    <a:pt x="2667364" y="724699"/>
                  </a:lnTo>
                  <a:lnTo>
                    <a:pt x="2660096" y="724699"/>
                  </a:lnTo>
                  <a:lnTo>
                    <a:pt x="2652828" y="724699"/>
                  </a:lnTo>
                  <a:lnTo>
                    <a:pt x="2645560" y="724699"/>
                  </a:lnTo>
                  <a:lnTo>
                    <a:pt x="2638292" y="724699"/>
                  </a:lnTo>
                  <a:lnTo>
                    <a:pt x="2631024" y="724699"/>
                  </a:lnTo>
                  <a:lnTo>
                    <a:pt x="2623756" y="724699"/>
                  </a:lnTo>
                  <a:lnTo>
                    <a:pt x="2616488" y="724699"/>
                  </a:lnTo>
                  <a:lnTo>
                    <a:pt x="2609220" y="724699"/>
                  </a:lnTo>
                  <a:lnTo>
                    <a:pt x="2601952" y="724699"/>
                  </a:lnTo>
                  <a:lnTo>
                    <a:pt x="2594684" y="724699"/>
                  </a:lnTo>
                  <a:lnTo>
                    <a:pt x="2587416" y="724699"/>
                  </a:lnTo>
                  <a:lnTo>
                    <a:pt x="2580148" y="724699"/>
                  </a:lnTo>
                  <a:lnTo>
                    <a:pt x="2572880" y="724699"/>
                  </a:lnTo>
                  <a:lnTo>
                    <a:pt x="2565612" y="724699"/>
                  </a:lnTo>
                  <a:lnTo>
                    <a:pt x="2558344" y="724699"/>
                  </a:lnTo>
                  <a:lnTo>
                    <a:pt x="2551076" y="724699"/>
                  </a:lnTo>
                  <a:lnTo>
                    <a:pt x="2543808" y="724699"/>
                  </a:lnTo>
                  <a:lnTo>
                    <a:pt x="2536540" y="724699"/>
                  </a:lnTo>
                  <a:lnTo>
                    <a:pt x="2529272" y="724699"/>
                  </a:lnTo>
                  <a:lnTo>
                    <a:pt x="2522004" y="724699"/>
                  </a:lnTo>
                  <a:lnTo>
                    <a:pt x="2514736" y="724699"/>
                  </a:lnTo>
                  <a:lnTo>
                    <a:pt x="2507468" y="724699"/>
                  </a:lnTo>
                  <a:lnTo>
                    <a:pt x="2500200" y="724699"/>
                  </a:lnTo>
                  <a:lnTo>
                    <a:pt x="2492932" y="724699"/>
                  </a:lnTo>
                  <a:lnTo>
                    <a:pt x="2485664" y="724699"/>
                  </a:lnTo>
                  <a:lnTo>
                    <a:pt x="2478396" y="724699"/>
                  </a:lnTo>
                  <a:lnTo>
                    <a:pt x="2471128" y="724699"/>
                  </a:lnTo>
                  <a:lnTo>
                    <a:pt x="2463860" y="724699"/>
                  </a:lnTo>
                  <a:lnTo>
                    <a:pt x="2456592" y="724699"/>
                  </a:lnTo>
                  <a:lnTo>
                    <a:pt x="2449324" y="724699"/>
                  </a:lnTo>
                  <a:lnTo>
                    <a:pt x="2442056" y="724699"/>
                  </a:lnTo>
                  <a:lnTo>
                    <a:pt x="2434788" y="724699"/>
                  </a:lnTo>
                  <a:lnTo>
                    <a:pt x="2427520" y="724699"/>
                  </a:lnTo>
                  <a:lnTo>
                    <a:pt x="2420252" y="724699"/>
                  </a:lnTo>
                  <a:lnTo>
                    <a:pt x="2412984" y="724699"/>
                  </a:lnTo>
                  <a:lnTo>
                    <a:pt x="2405716" y="724699"/>
                  </a:lnTo>
                  <a:lnTo>
                    <a:pt x="2398448" y="724699"/>
                  </a:lnTo>
                  <a:lnTo>
                    <a:pt x="2391179" y="724699"/>
                  </a:lnTo>
                  <a:lnTo>
                    <a:pt x="2383911" y="724699"/>
                  </a:lnTo>
                  <a:lnTo>
                    <a:pt x="2376643" y="724699"/>
                  </a:lnTo>
                  <a:lnTo>
                    <a:pt x="2369375" y="724699"/>
                  </a:lnTo>
                  <a:lnTo>
                    <a:pt x="2362107" y="724699"/>
                  </a:lnTo>
                  <a:lnTo>
                    <a:pt x="2354839" y="724699"/>
                  </a:lnTo>
                  <a:lnTo>
                    <a:pt x="2347571" y="724699"/>
                  </a:lnTo>
                  <a:lnTo>
                    <a:pt x="2340303" y="724699"/>
                  </a:lnTo>
                  <a:lnTo>
                    <a:pt x="2333035" y="724699"/>
                  </a:lnTo>
                  <a:lnTo>
                    <a:pt x="2325767" y="724699"/>
                  </a:lnTo>
                  <a:lnTo>
                    <a:pt x="2318499" y="724699"/>
                  </a:lnTo>
                  <a:lnTo>
                    <a:pt x="2311231" y="724699"/>
                  </a:lnTo>
                  <a:lnTo>
                    <a:pt x="2303963" y="724699"/>
                  </a:lnTo>
                  <a:lnTo>
                    <a:pt x="2296695" y="724699"/>
                  </a:lnTo>
                  <a:lnTo>
                    <a:pt x="2289427" y="724699"/>
                  </a:lnTo>
                  <a:lnTo>
                    <a:pt x="2282159" y="724699"/>
                  </a:lnTo>
                  <a:lnTo>
                    <a:pt x="2274891" y="724699"/>
                  </a:lnTo>
                  <a:lnTo>
                    <a:pt x="2267623" y="724699"/>
                  </a:lnTo>
                  <a:lnTo>
                    <a:pt x="2260355" y="724699"/>
                  </a:lnTo>
                  <a:lnTo>
                    <a:pt x="2253087" y="724699"/>
                  </a:lnTo>
                  <a:lnTo>
                    <a:pt x="2245819" y="724699"/>
                  </a:lnTo>
                  <a:lnTo>
                    <a:pt x="2238551" y="724699"/>
                  </a:lnTo>
                  <a:lnTo>
                    <a:pt x="2231283" y="724699"/>
                  </a:lnTo>
                  <a:lnTo>
                    <a:pt x="2224015" y="724699"/>
                  </a:lnTo>
                  <a:lnTo>
                    <a:pt x="2216747" y="724699"/>
                  </a:lnTo>
                  <a:lnTo>
                    <a:pt x="2209479" y="724699"/>
                  </a:lnTo>
                  <a:lnTo>
                    <a:pt x="2202211" y="724699"/>
                  </a:lnTo>
                  <a:lnTo>
                    <a:pt x="2194943" y="724699"/>
                  </a:lnTo>
                  <a:lnTo>
                    <a:pt x="2187675" y="724699"/>
                  </a:lnTo>
                  <a:lnTo>
                    <a:pt x="2180407" y="724699"/>
                  </a:lnTo>
                  <a:lnTo>
                    <a:pt x="2173139" y="724699"/>
                  </a:lnTo>
                  <a:lnTo>
                    <a:pt x="2165871" y="724699"/>
                  </a:lnTo>
                  <a:lnTo>
                    <a:pt x="2158603" y="724699"/>
                  </a:lnTo>
                  <a:lnTo>
                    <a:pt x="2151335" y="724699"/>
                  </a:lnTo>
                  <a:lnTo>
                    <a:pt x="2144067" y="724699"/>
                  </a:lnTo>
                  <a:lnTo>
                    <a:pt x="2136799" y="724699"/>
                  </a:lnTo>
                  <a:lnTo>
                    <a:pt x="2129531" y="724699"/>
                  </a:lnTo>
                  <a:lnTo>
                    <a:pt x="2122263" y="724699"/>
                  </a:lnTo>
                  <a:lnTo>
                    <a:pt x="2114995" y="724699"/>
                  </a:lnTo>
                  <a:lnTo>
                    <a:pt x="2107727" y="724699"/>
                  </a:lnTo>
                  <a:lnTo>
                    <a:pt x="2100459" y="724699"/>
                  </a:lnTo>
                  <a:lnTo>
                    <a:pt x="2093190" y="724699"/>
                  </a:lnTo>
                  <a:lnTo>
                    <a:pt x="2085922" y="724699"/>
                  </a:lnTo>
                  <a:lnTo>
                    <a:pt x="2078654" y="724699"/>
                  </a:lnTo>
                  <a:lnTo>
                    <a:pt x="2071386" y="724699"/>
                  </a:lnTo>
                  <a:lnTo>
                    <a:pt x="2064118" y="724699"/>
                  </a:lnTo>
                  <a:lnTo>
                    <a:pt x="2056850" y="724699"/>
                  </a:lnTo>
                  <a:lnTo>
                    <a:pt x="2049582" y="724699"/>
                  </a:lnTo>
                  <a:lnTo>
                    <a:pt x="2042314" y="724699"/>
                  </a:lnTo>
                  <a:lnTo>
                    <a:pt x="2035046" y="724699"/>
                  </a:lnTo>
                  <a:lnTo>
                    <a:pt x="2027778" y="724699"/>
                  </a:lnTo>
                  <a:lnTo>
                    <a:pt x="2020510" y="724699"/>
                  </a:lnTo>
                  <a:lnTo>
                    <a:pt x="2013242" y="724699"/>
                  </a:lnTo>
                  <a:lnTo>
                    <a:pt x="2005974" y="724699"/>
                  </a:lnTo>
                  <a:lnTo>
                    <a:pt x="1998706" y="724699"/>
                  </a:lnTo>
                  <a:lnTo>
                    <a:pt x="1991438" y="724699"/>
                  </a:lnTo>
                  <a:lnTo>
                    <a:pt x="1984170" y="724699"/>
                  </a:lnTo>
                  <a:lnTo>
                    <a:pt x="1976902" y="724699"/>
                  </a:lnTo>
                  <a:lnTo>
                    <a:pt x="1969634" y="724699"/>
                  </a:lnTo>
                  <a:lnTo>
                    <a:pt x="1962366" y="724699"/>
                  </a:lnTo>
                  <a:lnTo>
                    <a:pt x="1955098" y="724699"/>
                  </a:lnTo>
                  <a:lnTo>
                    <a:pt x="1947830" y="724699"/>
                  </a:lnTo>
                  <a:lnTo>
                    <a:pt x="1940562" y="724699"/>
                  </a:lnTo>
                  <a:lnTo>
                    <a:pt x="1933294" y="724699"/>
                  </a:lnTo>
                  <a:lnTo>
                    <a:pt x="1926026" y="724699"/>
                  </a:lnTo>
                  <a:lnTo>
                    <a:pt x="1918758" y="724699"/>
                  </a:lnTo>
                  <a:lnTo>
                    <a:pt x="1911490" y="724699"/>
                  </a:lnTo>
                  <a:lnTo>
                    <a:pt x="1904222" y="724699"/>
                  </a:lnTo>
                  <a:lnTo>
                    <a:pt x="1896954" y="724699"/>
                  </a:lnTo>
                  <a:lnTo>
                    <a:pt x="1889686" y="724699"/>
                  </a:lnTo>
                  <a:lnTo>
                    <a:pt x="1882418" y="724699"/>
                  </a:lnTo>
                  <a:lnTo>
                    <a:pt x="1875150" y="724699"/>
                  </a:lnTo>
                  <a:lnTo>
                    <a:pt x="1867882" y="724699"/>
                  </a:lnTo>
                  <a:lnTo>
                    <a:pt x="1860614" y="724699"/>
                  </a:lnTo>
                  <a:lnTo>
                    <a:pt x="1853346" y="724699"/>
                  </a:lnTo>
                  <a:lnTo>
                    <a:pt x="1846078" y="724699"/>
                  </a:lnTo>
                  <a:lnTo>
                    <a:pt x="1838810" y="724699"/>
                  </a:lnTo>
                  <a:lnTo>
                    <a:pt x="1831542" y="724699"/>
                  </a:lnTo>
                  <a:lnTo>
                    <a:pt x="1824274" y="724699"/>
                  </a:lnTo>
                  <a:lnTo>
                    <a:pt x="1817006" y="724699"/>
                  </a:lnTo>
                  <a:lnTo>
                    <a:pt x="1809738" y="724699"/>
                  </a:lnTo>
                  <a:lnTo>
                    <a:pt x="1802470" y="724699"/>
                  </a:lnTo>
                  <a:lnTo>
                    <a:pt x="1795201" y="724699"/>
                  </a:lnTo>
                  <a:lnTo>
                    <a:pt x="1787933" y="724699"/>
                  </a:lnTo>
                  <a:lnTo>
                    <a:pt x="1780665" y="724699"/>
                  </a:lnTo>
                  <a:lnTo>
                    <a:pt x="1773397" y="724699"/>
                  </a:lnTo>
                  <a:lnTo>
                    <a:pt x="1766129" y="724699"/>
                  </a:lnTo>
                  <a:lnTo>
                    <a:pt x="1758861" y="724699"/>
                  </a:lnTo>
                  <a:lnTo>
                    <a:pt x="1751593" y="724699"/>
                  </a:lnTo>
                  <a:lnTo>
                    <a:pt x="1744325" y="724699"/>
                  </a:lnTo>
                  <a:lnTo>
                    <a:pt x="1737057" y="724699"/>
                  </a:lnTo>
                  <a:lnTo>
                    <a:pt x="1729789" y="724699"/>
                  </a:lnTo>
                  <a:lnTo>
                    <a:pt x="1722521" y="724699"/>
                  </a:lnTo>
                  <a:lnTo>
                    <a:pt x="1715253" y="724699"/>
                  </a:lnTo>
                  <a:lnTo>
                    <a:pt x="1707985" y="724699"/>
                  </a:lnTo>
                  <a:lnTo>
                    <a:pt x="1700717" y="724699"/>
                  </a:lnTo>
                  <a:lnTo>
                    <a:pt x="1693449" y="724699"/>
                  </a:lnTo>
                  <a:lnTo>
                    <a:pt x="1686181" y="724699"/>
                  </a:lnTo>
                  <a:lnTo>
                    <a:pt x="1678913" y="724699"/>
                  </a:lnTo>
                  <a:lnTo>
                    <a:pt x="1671645" y="724699"/>
                  </a:lnTo>
                  <a:lnTo>
                    <a:pt x="1664377" y="724699"/>
                  </a:lnTo>
                  <a:lnTo>
                    <a:pt x="1657109" y="724699"/>
                  </a:lnTo>
                  <a:lnTo>
                    <a:pt x="1649841" y="724699"/>
                  </a:lnTo>
                  <a:lnTo>
                    <a:pt x="1642573" y="724699"/>
                  </a:lnTo>
                  <a:lnTo>
                    <a:pt x="1635305" y="724699"/>
                  </a:lnTo>
                  <a:lnTo>
                    <a:pt x="1628037" y="724699"/>
                  </a:lnTo>
                  <a:lnTo>
                    <a:pt x="1620769" y="724699"/>
                  </a:lnTo>
                  <a:lnTo>
                    <a:pt x="1613501" y="724699"/>
                  </a:lnTo>
                  <a:lnTo>
                    <a:pt x="1606233" y="724699"/>
                  </a:lnTo>
                  <a:lnTo>
                    <a:pt x="1598965" y="724699"/>
                  </a:lnTo>
                  <a:lnTo>
                    <a:pt x="1591697" y="724699"/>
                  </a:lnTo>
                  <a:lnTo>
                    <a:pt x="1584429" y="724699"/>
                  </a:lnTo>
                  <a:lnTo>
                    <a:pt x="1577161" y="724699"/>
                  </a:lnTo>
                  <a:lnTo>
                    <a:pt x="1569893" y="724699"/>
                  </a:lnTo>
                  <a:lnTo>
                    <a:pt x="1562625" y="724699"/>
                  </a:lnTo>
                  <a:lnTo>
                    <a:pt x="1555357" y="724699"/>
                  </a:lnTo>
                  <a:lnTo>
                    <a:pt x="1548089" y="724699"/>
                  </a:lnTo>
                  <a:lnTo>
                    <a:pt x="1540821" y="724699"/>
                  </a:lnTo>
                  <a:lnTo>
                    <a:pt x="1533553" y="724699"/>
                  </a:lnTo>
                  <a:lnTo>
                    <a:pt x="1526285" y="724699"/>
                  </a:lnTo>
                  <a:lnTo>
                    <a:pt x="1519017" y="724699"/>
                  </a:lnTo>
                  <a:lnTo>
                    <a:pt x="1511749" y="724699"/>
                  </a:lnTo>
                  <a:lnTo>
                    <a:pt x="1504481" y="724699"/>
                  </a:lnTo>
                  <a:lnTo>
                    <a:pt x="1497212" y="724699"/>
                  </a:lnTo>
                  <a:lnTo>
                    <a:pt x="1489944" y="724699"/>
                  </a:lnTo>
                  <a:lnTo>
                    <a:pt x="1482676" y="724699"/>
                  </a:lnTo>
                  <a:lnTo>
                    <a:pt x="1475408" y="724699"/>
                  </a:lnTo>
                  <a:lnTo>
                    <a:pt x="1468140" y="724699"/>
                  </a:lnTo>
                  <a:lnTo>
                    <a:pt x="1460872" y="724699"/>
                  </a:lnTo>
                  <a:lnTo>
                    <a:pt x="1453604" y="724699"/>
                  </a:lnTo>
                  <a:lnTo>
                    <a:pt x="1446336" y="724699"/>
                  </a:lnTo>
                  <a:lnTo>
                    <a:pt x="1439068" y="724699"/>
                  </a:lnTo>
                  <a:lnTo>
                    <a:pt x="1431800" y="724699"/>
                  </a:lnTo>
                  <a:lnTo>
                    <a:pt x="1424532" y="724699"/>
                  </a:lnTo>
                  <a:lnTo>
                    <a:pt x="1417264" y="724699"/>
                  </a:lnTo>
                  <a:lnTo>
                    <a:pt x="1409996" y="724699"/>
                  </a:lnTo>
                  <a:lnTo>
                    <a:pt x="1402728" y="724699"/>
                  </a:lnTo>
                  <a:lnTo>
                    <a:pt x="1395460" y="724699"/>
                  </a:lnTo>
                  <a:lnTo>
                    <a:pt x="1388192" y="724699"/>
                  </a:lnTo>
                  <a:lnTo>
                    <a:pt x="1380924" y="724699"/>
                  </a:lnTo>
                  <a:lnTo>
                    <a:pt x="1373656" y="724699"/>
                  </a:lnTo>
                  <a:lnTo>
                    <a:pt x="1366388" y="724699"/>
                  </a:lnTo>
                  <a:lnTo>
                    <a:pt x="1359120" y="724699"/>
                  </a:lnTo>
                  <a:lnTo>
                    <a:pt x="1351852" y="724699"/>
                  </a:lnTo>
                  <a:lnTo>
                    <a:pt x="1344584" y="724699"/>
                  </a:lnTo>
                  <a:lnTo>
                    <a:pt x="1337316" y="724699"/>
                  </a:lnTo>
                  <a:lnTo>
                    <a:pt x="1330048" y="724699"/>
                  </a:lnTo>
                  <a:lnTo>
                    <a:pt x="1322780" y="724699"/>
                  </a:lnTo>
                  <a:lnTo>
                    <a:pt x="1315512" y="724699"/>
                  </a:lnTo>
                  <a:lnTo>
                    <a:pt x="1308244" y="724699"/>
                  </a:lnTo>
                  <a:lnTo>
                    <a:pt x="1300976" y="724699"/>
                  </a:lnTo>
                  <a:lnTo>
                    <a:pt x="1293708" y="724699"/>
                  </a:lnTo>
                  <a:lnTo>
                    <a:pt x="1286440" y="724699"/>
                  </a:lnTo>
                  <a:lnTo>
                    <a:pt x="1279172" y="724699"/>
                  </a:lnTo>
                  <a:lnTo>
                    <a:pt x="1271904" y="724699"/>
                  </a:lnTo>
                  <a:lnTo>
                    <a:pt x="1264636" y="724699"/>
                  </a:lnTo>
                  <a:lnTo>
                    <a:pt x="1257368" y="724699"/>
                  </a:lnTo>
                  <a:lnTo>
                    <a:pt x="1250100" y="724699"/>
                  </a:lnTo>
                  <a:lnTo>
                    <a:pt x="1242832" y="724699"/>
                  </a:lnTo>
                  <a:lnTo>
                    <a:pt x="1235564" y="724699"/>
                  </a:lnTo>
                  <a:lnTo>
                    <a:pt x="1228296" y="724699"/>
                  </a:lnTo>
                  <a:lnTo>
                    <a:pt x="1221028" y="724699"/>
                  </a:lnTo>
                  <a:lnTo>
                    <a:pt x="1213760" y="724699"/>
                  </a:lnTo>
                  <a:lnTo>
                    <a:pt x="1206492" y="724699"/>
                  </a:lnTo>
                  <a:lnTo>
                    <a:pt x="1199224" y="724699"/>
                  </a:lnTo>
                  <a:lnTo>
                    <a:pt x="1191955" y="724699"/>
                  </a:lnTo>
                  <a:lnTo>
                    <a:pt x="1184687" y="724699"/>
                  </a:lnTo>
                  <a:lnTo>
                    <a:pt x="1177419" y="724699"/>
                  </a:lnTo>
                  <a:lnTo>
                    <a:pt x="1170151" y="724699"/>
                  </a:lnTo>
                  <a:lnTo>
                    <a:pt x="1162883" y="724699"/>
                  </a:lnTo>
                  <a:lnTo>
                    <a:pt x="1155615" y="724699"/>
                  </a:lnTo>
                  <a:lnTo>
                    <a:pt x="1148347" y="724699"/>
                  </a:lnTo>
                  <a:lnTo>
                    <a:pt x="1141079" y="724699"/>
                  </a:lnTo>
                  <a:lnTo>
                    <a:pt x="1133811" y="724699"/>
                  </a:lnTo>
                  <a:lnTo>
                    <a:pt x="1126543" y="724699"/>
                  </a:lnTo>
                  <a:lnTo>
                    <a:pt x="1119275" y="724699"/>
                  </a:lnTo>
                  <a:lnTo>
                    <a:pt x="1112007" y="724699"/>
                  </a:lnTo>
                  <a:lnTo>
                    <a:pt x="1104739" y="724699"/>
                  </a:lnTo>
                  <a:lnTo>
                    <a:pt x="1097471" y="724699"/>
                  </a:lnTo>
                  <a:lnTo>
                    <a:pt x="1090203" y="724699"/>
                  </a:lnTo>
                  <a:lnTo>
                    <a:pt x="1082935" y="724699"/>
                  </a:lnTo>
                  <a:lnTo>
                    <a:pt x="1075667" y="724699"/>
                  </a:lnTo>
                  <a:lnTo>
                    <a:pt x="1068399" y="724699"/>
                  </a:lnTo>
                  <a:lnTo>
                    <a:pt x="1061131" y="724699"/>
                  </a:lnTo>
                  <a:lnTo>
                    <a:pt x="1053863" y="724699"/>
                  </a:lnTo>
                  <a:lnTo>
                    <a:pt x="1046595" y="724699"/>
                  </a:lnTo>
                  <a:lnTo>
                    <a:pt x="1039327" y="724699"/>
                  </a:lnTo>
                  <a:lnTo>
                    <a:pt x="1032059" y="724699"/>
                  </a:lnTo>
                  <a:lnTo>
                    <a:pt x="1024791" y="724699"/>
                  </a:lnTo>
                  <a:lnTo>
                    <a:pt x="1017523" y="724699"/>
                  </a:lnTo>
                  <a:lnTo>
                    <a:pt x="1010255" y="724699"/>
                  </a:lnTo>
                  <a:lnTo>
                    <a:pt x="1002987" y="724699"/>
                  </a:lnTo>
                  <a:lnTo>
                    <a:pt x="995719" y="724699"/>
                  </a:lnTo>
                  <a:lnTo>
                    <a:pt x="988451" y="724699"/>
                  </a:lnTo>
                  <a:lnTo>
                    <a:pt x="981183" y="724699"/>
                  </a:lnTo>
                  <a:lnTo>
                    <a:pt x="973915" y="724699"/>
                  </a:lnTo>
                  <a:lnTo>
                    <a:pt x="966647" y="724699"/>
                  </a:lnTo>
                  <a:lnTo>
                    <a:pt x="959379" y="724699"/>
                  </a:lnTo>
                  <a:lnTo>
                    <a:pt x="952111" y="724699"/>
                  </a:lnTo>
                  <a:lnTo>
                    <a:pt x="944843" y="724699"/>
                  </a:lnTo>
                  <a:lnTo>
                    <a:pt x="937575" y="724699"/>
                  </a:lnTo>
                  <a:lnTo>
                    <a:pt x="930307" y="724699"/>
                  </a:lnTo>
                  <a:lnTo>
                    <a:pt x="923039" y="724699"/>
                  </a:lnTo>
                  <a:lnTo>
                    <a:pt x="915771" y="724699"/>
                  </a:lnTo>
                  <a:lnTo>
                    <a:pt x="908503" y="724699"/>
                  </a:lnTo>
                  <a:lnTo>
                    <a:pt x="901235" y="724699"/>
                  </a:lnTo>
                  <a:lnTo>
                    <a:pt x="893966" y="724699"/>
                  </a:lnTo>
                  <a:lnTo>
                    <a:pt x="886698" y="724699"/>
                  </a:lnTo>
                  <a:lnTo>
                    <a:pt x="879430" y="724699"/>
                  </a:lnTo>
                  <a:lnTo>
                    <a:pt x="872162" y="724699"/>
                  </a:lnTo>
                  <a:lnTo>
                    <a:pt x="864894" y="724699"/>
                  </a:lnTo>
                  <a:lnTo>
                    <a:pt x="857626" y="724699"/>
                  </a:lnTo>
                  <a:lnTo>
                    <a:pt x="850358" y="724699"/>
                  </a:lnTo>
                  <a:lnTo>
                    <a:pt x="843090" y="724699"/>
                  </a:lnTo>
                  <a:lnTo>
                    <a:pt x="835822" y="724699"/>
                  </a:lnTo>
                  <a:lnTo>
                    <a:pt x="828554" y="724699"/>
                  </a:lnTo>
                  <a:lnTo>
                    <a:pt x="821286" y="724699"/>
                  </a:lnTo>
                  <a:lnTo>
                    <a:pt x="814018" y="724699"/>
                  </a:lnTo>
                  <a:lnTo>
                    <a:pt x="806750" y="724699"/>
                  </a:lnTo>
                  <a:lnTo>
                    <a:pt x="799482" y="724699"/>
                  </a:lnTo>
                  <a:lnTo>
                    <a:pt x="792214" y="724699"/>
                  </a:lnTo>
                  <a:lnTo>
                    <a:pt x="784946" y="724699"/>
                  </a:lnTo>
                  <a:lnTo>
                    <a:pt x="777678" y="724699"/>
                  </a:lnTo>
                  <a:lnTo>
                    <a:pt x="770410" y="724699"/>
                  </a:lnTo>
                  <a:lnTo>
                    <a:pt x="763142" y="724699"/>
                  </a:lnTo>
                  <a:lnTo>
                    <a:pt x="755874" y="724699"/>
                  </a:lnTo>
                  <a:lnTo>
                    <a:pt x="748606" y="724699"/>
                  </a:lnTo>
                  <a:lnTo>
                    <a:pt x="741338" y="724699"/>
                  </a:lnTo>
                  <a:lnTo>
                    <a:pt x="734070" y="724699"/>
                  </a:lnTo>
                  <a:lnTo>
                    <a:pt x="726802" y="724699"/>
                  </a:lnTo>
                  <a:lnTo>
                    <a:pt x="719534" y="724699"/>
                  </a:lnTo>
                  <a:lnTo>
                    <a:pt x="712266" y="724699"/>
                  </a:lnTo>
                  <a:lnTo>
                    <a:pt x="704998" y="724699"/>
                  </a:lnTo>
                  <a:lnTo>
                    <a:pt x="697730" y="724699"/>
                  </a:lnTo>
                  <a:lnTo>
                    <a:pt x="690462" y="724699"/>
                  </a:lnTo>
                  <a:lnTo>
                    <a:pt x="683194" y="724699"/>
                  </a:lnTo>
                  <a:lnTo>
                    <a:pt x="675926" y="724699"/>
                  </a:lnTo>
                  <a:lnTo>
                    <a:pt x="668658" y="724699"/>
                  </a:lnTo>
                  <a:lnTo>
                    <a:pt x="661390" y="724699"/>
                  </a:lnTo>
                  <a:lnTo>
                    <a:pt x="654122" y="724699"/>
                  </a:lnTo>
                  <a:lnTo>
                    <a:pt x="646854" y="724699"/>
                  </a:lnTo>
                  <a:lnTo>
                    <a:pt x="639586" y="724699"/>
                  </a:lnTo>
                  <a:lnTo>
                    <a:pt x="632318" y="724699"/>
                  </a:lnTo>
                  <a:lnTo>
                    <a:pt x="625050" y="724699"/>
                  </a:lnTo>
                  <a:lnTo>
                    <a:pt x="617782" y="724699"/>
                  </a:lnTo>
                  <a:lnTo>
                    <a:pt x="610514" y="724699"/>
                  </a:lnTo>
                  <a:lnTo>
                    <a:pt x="603246" y="724699"/>
                  </a:lnTo>
                  <a:lnTo>
                    <a:pt x="595977" y="724699"/>
                  </a:lnTo>
                  <a:lnTo>
                    <a:pt x="588709" y="724699"/>
                  </a:lnTo>
                  <a:lnTo>
                    <a:pt x="581441" y="724699"/>
                  </a:lnTo>
                  <a:lnTo>
                    <a:pt x="574173" y="724699"/>
                  </a:lnTo>
                  <a:lnTo>
                    <a:pt x="566905" y="724699"/>
                  </a:lnTo>
                  <a:lnTo>
                    <a:pt x="559637" y="724699"/>
                  </a:lnTo>
                  <a:lnTo>
                    <a:pt x="552369" y="724699"/>
                  </a:lnTo>
                  <a:lnTo>
                    <a:pt x="545101" y="724699"/>
                  </a:lnTo>
                  <a:lnTo>
                    <a:pt x="537833" y="724699"/>
                  </a:lnTo>
                  <a:lnTo>
                    <a:pt x="530565" y="724699"/>
                  </a:lnTo>
                  <a:lnTo>
                    <a:pt x="523297" y="724699"/>
                  </a:lnTo>
                  <a:lnTo>
                    <a:pt x="516029" y="724699"/>
                  </a:lnTo>
                  <a:lnTo>
                    <a:pt x="508761" y="724699"/>
                  </a:lnTo>
                  <a:lnTo>
                    <a:pt x="501493" y="724699"/>
                  </a:lnTo>
                  <a:lnTo>
                    <a:pt x="494225" y="724699"/>
                  </a:lnTo>
                  <a:lnTo>
                    <a:pt x="486957" y="724699"/>
                  </a:lnTo>
                  <a:lnTo>
                    <a:pt x="479689" y="724699"/>
                  </a:lnTo>
                  <a:lnTo>
                    <a:pt x="472421" y="724699"/>
                  </a:lnTo>
                  <a:lnTo>
                    <a:pt x="465153" y="724699"/>
                  </a:lnTo>
                  <a:lnTo>
                    <a:pt x="457885" y="724699"/>
                  </a:lnTo>
                  <a:lnTo>
                    <a:pt x="450617" y="724699"/>
                  </a:lnTo>
                  <a:lnTo>
                    <a:pt x="443349" y="724699"/>
                  </a:lnTo>
                  <a:lnTo>
                    <a:pt x="436081" y="724699"/>
                  </a:lnTo>
                  <a:lnTo>
                    <a:pt x="428813" y="724699"/>
                  </a:lnTo>
                  <a:lnTo>
                    <a:pt x="421545" y="724699"/>
                  </a:lnTo>
                  <a:lnTo>
                    <a:pt x="414277" y="724699"/>
                  </a:lnTo>
                  <a:lnTo>
                    <a:pt x="407009" y="724699"/>
                  </a:lnTo>
                  <a:lnTo>
                    <a:pt x="399741" y="724699"/>
                  </a:lnTo>
                  <a:lnTo>
                    <a:pt x="392473" y="724699"/>
                  </a:lnTo>
                  <a:lnTo>
                    <a:pt x="385205" y="724699"/>
                  </a:lnTo>
                  <a:lnTo>
                    <a:pt x="377937" y="724699"/>
                  </a:lnTo>
                  <a:lnTo>
                    <a:pt x="370669" y="724699"/>
                  </a:lnTo>
                  <a:lnTo>
                    <a:pt x="363401" y="724699"/>
                  </a:lnTo>
                  <a:lnTo>
                    <a:pt x="356133" y="724699"/>
                  </a:lnTo>
                  <a:lnTo>
                    <a:pt x="348865" y="724699"/>
                  </a:lnTo>
                  <a:lnTo>
                    <a:pt x="341597" y="724699"/>
                  </a:lnTo>
                  <a:lnTo>
                    <a:pt x="334329" y="724699"/>
                  </a:lnTo>
                  <a:lnTo>
                    <a:pt x="327061" y="724699"/>
                  </a:lnTo>
                  <a:lnTo>
                    <a:pt x="319793" y="724699"/>
                  </a:lnTo>
                  <a:lnTo>
                    <a:pt x="312525" y="724699"/>
                  </a:lnTo>
                  <a:lnTo>
                    <a:pt x="305257" y="724699"/>
                  </a:lnTo>
                  <a:lnTo>
                    <a:pt x="297988" y="724699"/>
                  </a:lnTo>
                  <a:lnTo>
                    <a:pt x="290720" y="724699"/>
                  </a:lnTo>
                  <a:lnTo>
                    <a:pt x="283452" y="724699"/>
                  </a:lnTo>
                  <a:lnTo>
                    <a:pt x="276184" y="724699"/>
                  </a:lnTo>
                  <a:lnTo>
                    <a:pt x="268916" y="724699"/>
                  </a:lnTo>
                  <a:lnTo>
                    <a:pt x="261648" y="724699"/>
                  </a:lnTo>
                  <a:lnTo>
                    <a:pt x="254380" y="724699"/>
                  </a:lnTo>
                  <a:lnTo>
                    <a:pt x="247112" y="724699"/>
                  </a:lnTo>
                  <a:lnTo>
                    <a:pt x="239844" y="724699"/>
                  </a:lnTo>
                  <a:lnTo>
                    <a:pt x="232576" y="724699"/>
                  </a:lnTo>
                  <a:lnTo>
                    <a:pt x="225308" y="724699"/>
                  </a:lnTo>
                  <a:lnTo>
                    <a:pt x="218040" y="724699"/>
                  </a:lnTo>
                  <a:lnTo>
                    <a:pt x="210772" y="724699"/>
                  </a:lnTo>
                  <a:lnTo>
                    <a:pt x="203504" y="724699"/>
                  </a:lnTo>
                  <a:lnTo>
                    <a:pt x="196236" y="724699"/>
                  </a:lnTo>
                  <a:lnTo>
                    <a:pt x="188968" y="724699"/>
                  </a:lnTo>
                  <a:lnTo>
                    <a:pt x="181700" y="724699"/>
                  </a:lnTo>
                  <a:lnTo>
                    <a:pt x="174432" y="724699"/>
                  </a:lnTo>
                  <a:lnTo>
                    <a:pt x="167164" y="724699"/>
                  </a:lnTo>
                  <a:lnTo>
                    <a:pt x="159896" y="724699"/>
                  </a:lnTo>
                  <a:lnTo>
                    <a:pt x="152628" y="724699"/>
                  </a:lnTo>
                  <a:lnTo>
                    <a:pt x="145360" y="724699"/>
                  </a:lnTo>
                  <a:lnTo>
                    <a:pt x="138092" y="724699"/>
                  </a:lnTo>
                  <a:lnTo>
                    <a:pt x="130824" y="724699"/>
                  </a:lnTo>
                  <a:lnTo>
                    <a:pt x="123556" y="724699"/>
                  </a:lnTo>
                  <a:lnTo>
                    <a:pt x="116288" y="724699"/>
                  </a:lnTo>
                  <a:lnTo>
                    <a:pt x="109020" y="724699"/>
                  </a:lnTo>
                  <a:lnTo>
                    <a:pt x="101752" y="724699"/>
                  </a:lnTo>
                  <a:lnTo>
                    <a:pt x="94484" y="724699"/>
                  </a:lnTo>
                  <a:lnTo>
                    <a:pt x="87216" y="724699"/>
                  </a:lnTo>
                  <a:lnTo>
                    <a:pt x="79948" y="724699"/>
                  </a:lnTo>
                  <a:lnTo>
                    <a:pt x="72680" y="724699"/>
                  </a:lnTo>
                  <a:lnTo>
                    <a:pt x="65412" y="724699"/>
                  </a:lnTo>
                  <a:lnTo>
                    <a:pt x="58144" y="724699"/>
                  </a:lnTo>
                  <a:lnTo>
                    <a:pt x="50876" y="724699"/>
                  </a:lnTo>
                  <a:lnTo>
                    <a:pt x="43608" y="724699"/>
                  </a:lnTo>
                  <a:lnTo>
                    <a:pt x="36340" y="724699"/>
                  </a:lnTo>
                  <a:lnTo>
                    <a:pt x="29072" y="724699"/>
                  </a:lnTo>
                  <a:lnTo>
                    <a:pt x="21804" y="724699"/>
                  </a:lnTo>
                  <a:lnTo>
                    <a:pt x="14536" y="724699"/>
                  </a:lnTo>
                  <a:lnTo>
                    <a:pt x="7268" y="724699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355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g352">
              <a:extLst>
                <a:ext uri="{FF2B5EF4-FFF2-40B4-BE49-F238E27FC236}">
                  <a16:creationId xmlns:a16="http://schemas.microsoft.com/office/drawing/2014/main" id="{6BFC1118-5BC1-9346-9605-41031DD5B450}"/>
                </a:ext>
              </a:extLst>
            </p:cNvPr>
            <p:cNvSpPr/>
            <p:nvPr/>
          </p:nvSpPr>
          <p:spPr>
            <a:xfrm>
              <a:off x="2436180" y="5009689"/>
              <a:ext cx="3713960" cy="1892434"/>
            </a:xfrm>
            <a:custGeom>
              <a:avLst/>
              <a:gdLst/>
              <a:ahLst/>
              <a:cxnLst/>
              <a:rect l="0" t="0" r="0" b="0"/>
              <a:pathLst>
                <a:path w="3713960" h="1892434">
                  <a:moveTo>
                    <a:pt x="0" y="1892434"/>
                  </a:moveTo>
                  <a:lnTo>
                    <a:pt x="7268" y="1892434"/>
                  </a:lnTo>
                  <a:lnTo>
                    <a:pt x="14536" y="1892434"/>
                  </a:lnTo>
                  <a:lnTo>
                    <a:pt x="21804" y="1892434"/>
                  </a:lnTo>
                  <a:lnTo>
                    <a:pt x="29072" y="1892434"/>
                  </a:lnTo>
                  <a:lnTo>
                    <a:pt x="36340" y="1892434"/>
                  </a:lnTo>
                  <a:lnTo>
                    <a:pt x="43608" y="1892434"/>
                  </a:lnTo>
                  <a:lnTo>
                    <a:pt x="50876" y="1892434"/>
                  </a:lnTo>
                  <a:lnTo>
                    <a:pt x="58144" y="1892434"/>
                  </a:lnTo>
                  <a:lnTo>
                    <a:pt x="65412" y="1892434"/>
                  </a:lnTo>
                  <a:lnTo>
                    <a:pt x="72680" y="1892434"/>
                  </a:lnTo>
                  <a:lnTo>
                    <a:pt x="79948" y="1892434"/>
                  </a:lnTo>
                  <a:lnTo>
                    <a:pt x="87216" y="1892434"/>
                  </a:lnTo>
                  <a:lnTo>
                    <a:pt x="94484" y="1892434"/>
                  </a:lnTo>
                  <a:lnTo>
                    <a:pt x="101752" y="1892434"/>
                  </a:lnTo>
                  <a:lnTo>
                    <a:pt x="109020" y="1892434"/>
                  </a:lnTo>
                  <a:lnTo>
                    <a:pt x="116288" y="1892434"/>
                  </a:lnTo>
                  <a:lnTo>
                    <a:pt x="123556" y="1892434"/>
                  </a:lnTo>
                  <a:lnTo>
                    <a:pt x="130824" y="1892434"/>
                  </a:lnTo>
                  <a:lnTo>
                    <a:pt x="138092" y="1892434"/>
                  </a:lnTo>
                  <a:lnTo>
                    <a:pt x="145360" y="1892434"/>
                  </a:lnTo>
                  <a:lnTo>
                    <a:pt x="152628" y="1892434"/>
                  </a:lnTo>
                  <a:lnTo>
                    <a:pt x="159896" y="1892434"/>
                  </a:lnTo>
                  <a:lnTo>
                    <a:pt x="167164" y="1892434"/>
                  </a:lnTo>
                  <a:lnTo>
                    <a:pt x="174432" y="1892434"/>
                  </a:lnTo>
                  <a:lnTo>
                    <a:pt x="181700" y="1892434"/>
                  </a:lnTo>
                  <a:lnTo>
                    <a:pt x="188968" y="1892434"/>
                  </a:lnTo>
                  <a:lnTo>
                    <a:pt x="196236" y="1892434"/>
                  </a:lnTo>
                  <a:lnTo>
                    <a:pt x="203504" y="1892434"/>
                  </a:lnTo>
                  <a:lnTo>
                    <a:pt x="210772" y="1892434"/>
                  </a:lnTo>
                  <a:lnTo>
                    <a:pt x="218040" y="1892434"/>
                  </a:lnTo>
                  <a:lnTo>
                    <a:pt x="225308" y="1892434"/>
                  </a:lnTo>
                  <a:lnTo>
                    <a:pt x="232576" y="1892434"/>
                  </a:lnTo>
                  <a:lnTo>
                    <a:pt x="239844" y="1892434"/>
                  </a:lnTo>
                  <a:lnTo>
                    <a:pt x="247112" y="1892434"/>
                  </a:lnTo>
                  <a:lnTo>
                    <a:pt x="254380" y="1892434"/>
                  </a:lnTo>
                  <a:lnTo>
                    <a:pt x="261648" y="1892434"/>
                  </a:lnTo>
                  <a:lnTo>
                    <a:pt x="268916" y="1892434"/>
                  </a:lnTo>
                  <a:lnTo>
                    <a:pt x="276184" y="1892434"/>
                  </a:lnTo>
                  <a:lnTo>
                    <a:pt x="283452" y="1892434"/>
                  </a:lnTo>
                  <a:lnTo>
                    <a:pt x="290720" y="1892434"/>
                  </a:lnTo>
                  <a:lnTo>
                    <a:pt x="297988" y="1892434"/>
                  </a:lnTo>
                  <a:lnTo>
                    <a:pt x="305257" y="1892434"/>
                  </a:lnTo>
                  <a:lnTo>
                    <a:pt x="312525" y="1892434"/>
                  </a:lnTo>
                  <a:lnTo>
                    <a:pt x="319793" y="1892434"/>
                  </a:lnTo>
                  <a:lnTo>
                    <a:pt x="327061" y="1892434"/>
                  </a:lnTo>
                  <a:lnTo>
                    <a:pt x="334329" y="1892434"/>
                  </a:lnTo>
                  <a:lnTo>
                    <a:pt x="341597" y="1892434"/>
                  </a:lnTo>
                  <a:lnTo>
                    <a:pt x="348865" y="1892434"/>
                  </a:lnTo>
                  <a:lnTo>
                    <a:pt x="356133" y="1892434"/>
                  </a:lnTo>
                  <a:lnTo>
                    <a:pt x="363401" y="1892434"/>
                  </a:lnTo>
                  <a:lnTo>
                    <a:pt x="370669" y="1892434"/>
                  </a:lnTo>
                  <a:lnTo>
                    <a:pt x="377937" y="1892434"/>
                  </a:lnTo>
                  <a:lnTo>
                    <a:pt x="385205" y="1892434"/>
                  </a:lnTo>
                  <a:lnTo>
                    <a:pt x="392473" y="1892434"/>
                  </a:lnTo>
                  <a:lnTo>
                    <a:pt x="399741" y="1892434"/>
                  </a:lnTo>
                  <a:lnTo>
                    <a:pt x="407009" y="1892434"/>
                  </a:lnTo>
                  <a:lnTo>
                    <a:pt x="414277" y="1892434"/>
                  </a:lnTo>
                  <a:lnTo>
                    <a:pt x="421545" y="1892434"/>
                  </a:lnTo>
                  <a:lnTo>
                    <a:pt x="428813" y="1892434"/>
                  </a:lnTo>
                  <a:lnTo>
                    <a:pt x="436081" y="1892434"/>
                  </a:lnTo>
                  <a:lnTo>
                    <a:pt x="443349" y="1892434"/>
                  </a:lnTo>
                  <a:lnTo>
                    <a:pt x="450617" y="1892434"/>
                  </a:lnTo>
                  <a:lnTo>
                    <a:pt x="457885" y="1892434"/>
                  </a:lnTo>
                  <a:lnTo>
                    <a:pt x="465153" y="1892434"/>
                  </a:lnTo>
                  <a:lnTo>
                    <a:pt x="472421" y="1892434"/>
                  </a:lnTo>
                  <a:lnTo>
                    <a:pt x="479689" y="1892434"/>
                  </a:lnTo>
                  <a:lnTo>
                    <a:pt x="486957" y="1892434"/>
                  </a:lnTo>
                  <a:lnTo>
                    <a:pt x="494225" y="1892434"/>
                  </a:lnTo>
                  <a:lnTo>
                    <a:pt x="501493" y="1892434"/>
                  </a:lnTo>
                  <a:lnTo>
                    <a:pt x="508761" y="1892434"/>
                  </a:lnTo>
                  <a:lnTo>
                    <a:pt x="516029" y="1892434"/>
                  </a:lnTo>
                  <a:lnTo>
                    <a:pt x="523297" y="1892434"/>
                  </a:lnTo>
                  <a:lnTo>
                    <a:pt x="530565" y="1892434"/>
                  </a:lnTo>
                  <a:lnTo>
                    <a:pt x="537833" y="1892434"/>
                  </a:lnTo>
                  <a:lnTo>
                    <a:pt x="545101" y="1892434"/>
                  </a:lnTo>
                  <a:lnTo>
                    <a:pt x="552369" y="1892434"/>
                  </a:lnTo>
                  <a:lnTo>
                    <a:pt x="559637" y="1892434"/>
                  </a:lnTo>
                  <a:lnTo>
                    <a:pt x="566905" y="1892434"/>
                  </a:lnTo>
                  <a:lnTo>
                    <a:pt x="574173" y="1892434"/>
                  </a:lnTo>
                  <a:lnTo>
                    <a:pt x="581441" y="1892434"/>
                  </a:lnTo>
                  <a:lnTo>
                    <a:pt x="588709" y="1892434"/>
                  </a:lnTo>
                  <a:lnTo>
                    <a:pt x="595977" y="1892434"/>
                  </a:lnTo>
                  <a:lnTo>
                    <a:pt x="603246" y="1892434"/>
                  </a:lnTo>
                  <a:lnTo>
                    <a:pt x="610514" y="1892434"/>
                  </a:lnTo>
                  <a:lnTo>
                    <a:pt x="617782" y="1892434"/>
                  </a:lnTo>
                  <a:lnTo>
                    <a:pt x="625050" y="1892434"/>
                  </a:lnTo>
                  <a:lnTo>
                    <a:pt x="632318" y="1892434"/>
                  </a:lnTo>
                  <a:lnTo>
                    <a:pt x="639586" y="1892434"/>
                  </a:lnTo>
                  <a:lnTo>
                    <a:pt x="646854" y="1892434"/>
                  </a:lnTo>
                  <a:lnTo>
                    <a:pt x="654122" y="1892434"/>
                  </a:lnTo>
                  <a:lnTo>
                    <a:pt x="661390" y="1892434"/>
                  </a:lnTo>
                  <a:lnTo>
                    <a:pt x="668658" y="1892434"/>
                  </a:lnTo>
                  <a:lnTo>
                    <a:pt x="675926" y="1892434"/>
                  </a:lnTo>
                  <a:lnTo>
                    <a:pt x="683194" y="1892434"/>
                  </a:lnTo>
                  <a:lnTo>
                    <a:pt x="690462" y="1892434"/>
                  </a:lnTo>
                  <a:lnTo>
                    <a:pt x="697730" y="1892434"/>
                  </a:lnTo>
                  <a:lnTo>
                    <a:pt x="704998" y="1892434"/>
                  </a:lnTo>
                  <a:lnTo>
                    <a:pt x="712266" y="1892434"/>
                  </a:lnTo>
                  <a:lnTo>
                    <a:pt x="719534" y="1892434"/>
                  </a:lnTo>
                  <a:lnTo>
                    <a:pt x="726802" y="1892434"/>
                  </a:lnTo>
                  <a:lnTo>
                    <a:pt x="734070" y="1892434"/>
                  </a:lnTo>
                  <a:lnTo>
                    <a:pt x="741338" y="1892434"/>
                  </a:lnTo>
                  <a:lnTo>
                    <a:pt x="748606" y="1892434"/>
                  </a:lnTo>
                  <a:lnTo>
                    <a:pt x="755874" y="1892434"/>
                  </a:lnTo>
                  <a:lnTo>
                    <a:pt x="763142" y="1892434"/>
                  </a:lnTo>
                  <a:lnTo>
                    <a:pt x="770410" y="1892434"/>
                  </a:lnTo>
                  <a:lnTo>
                    <a:pt x="777678" y="1892434"/>
                  </a:lnTo>
                  <a:lnTo>
                    <a:pt x="784946" y="1892434"/>
                  </a:lnTo>
                  <a:lnTo>
                    <a:pt x="792214" y="1892434"/>
                  </a:lnTo>
                  <a:lnTo>
                    <a:pt x="799482" y="1892434"/>
                  </a:lnTo>
                  <a:lnTo>
                    <a:pt x="806750" y="1892434"/>
                  </a:lnTo>
                  <a:lnTo>
                    <a:pt x="814018" y="1892434"/>
                  </a:lnTo>
                  <a:lnTo>
                    <a:pt x="821286" y="1892434"/>
                  </a:lnTo>
                  <a:lnTo>
                    <a:pt x="828554" y="1892434"/>
                  </a:lnTo>
                  <a:lnTo>
                    <a:pt x="835822" y="1892434"/>
                  </a:lnTo>
                  <a:lnTo>
                    <a:pt x="843090" y="1892434"/>
                  </a:lnTo>
                  <a:lnTo>
                    <a:pt x="850358" y="1892434"/>
                  </a:lnTo>
                  <a:lnTo>
                    <a:pt x="857626" y="1892434"/>
                  </a:lnTo>
                  <a:lnTo>
                    <a:pt x="864894" y="1892434"/>
                  </a:lnTo>
                  <a:lnTo>
                    <a:pt x="872162" y="1892434"/>
                  </a:lnTo>
                  <a:lnTo>
                    <a:pt x="879430" y="1892434"/>
                  </a:lnTo>
                  <a:lnTo>
                    <a:pt x="886698" y="1892434"/>
                  </a:lnTo>
                  <a:lnTo>
                    <a:pt x="893966" y="1892434"/>
                  </a:lnTo>
                  <a:lnTo>
                    <a:pt x="901235" y="1892434"/>
                  </a:lnTo>
                  <a:lnTo>
                    <a:pt x="908503" y="1892434"/>
                  </a:lnTo>
                  <a:lnTo>
                    <a:pt x="915771" y="1892434"/>
                  </a:lnTo>
                  <a:lnTo>
                    <a:pt x="923039" y="1892434"/>
                  </a:lnTo>
                  <a:lnTo>
                    <a:pt x="930307" y="1892434"/>
                  </a:lnTo>
                  <a:lnTo>
                    <a:pt x="937575" y="1892434"/>
                  </a:lnTo>
                  <a:lnTo>
                    <a:pt x="944843" y="1892434"/>
                  </a:lnTo>
                  <a:lnTo>
                    <a:pt x="952111" y="1892433"/>
                  </a:lnTo>
                  <a:lnTo>
                    <a:pt x="959379" y="1892424"/>
                  </a:lnTo>
                  <a:lnTo>
                    <a:pt x="966647" y="1892326"/>
                  </a:lnTo>
                  <a:lnTo>
                    <a:pt x="973915" y="1891729"/>
                  </a:lnTo>
                  <a:lnTo>
                    <a:pt x="981183" y="1889544"/>
                  </a:lnTo>
                  <a:lnTo>
                    <a:pt x="988451" y="1884706"/>
                  </a:lnTo>
                  <a:lnTo>
                    <a:pt x="995719" y="1878062"/>
                  </a:lnTo>
                  <a:lnTo>
                    <a:pt x="1002987" y="1871369"/>
                  </a:lnTo>
                  <a:lnTo>
                    <a:pt x="1010255" y="1862892"/>
                  </a:lnTo>
                  <a:lnTo>
                    <a:pt x="1017523" y="1848395"/>
                  </a:lnTo>
                  <a:lnTo>
                    <a:pt x="1024791" y="1828342"/>
                  </a:lnTo>
                  <a:lnTo>
                    <a:pt x="1032059" y="1808371"/>
                  </a:lnTo>
                  <a:lnTo>
                    <a:pt x="1039327" y="1789717"/>
                  </a:lnTo>
                  <a:lnTo>
                    <a:pt x="1046595" y="1763859"/>
                  </a:lnTo>
                  <a:lnTo>
                    <a:pt x="1053863" y="1719677"/>
                  </a:lnTo>
                  <a:lnTo>
                    <a:pt x="1061131" y="1652485"/>
                  </a:lnTo>
                  <a:lnTo>
                    <a:pt x="1068399" y="1563715"/>
                  </a:lnTo>
                  <a:lnTo>
                    <a:pt x="1075667" y="1453833"/>
                  </a:lnTo>
                  <a:lnTo>
                    <a:pt x="1082935" y="1319612"/>
                  </a:lnTo>
                  <a:lnTo>
                    <a:pt x="1090203" y="1162883"/>
                  </a:lnTo>
                  <a:lnTo>
                    <a:pt x="1097471" y="994405"/>
                  </a:lnTo>
                  <a:lnTo>
                    <a:pt x="1104739" y="823167"/>
                  </a:lnTo>
                  <a:lnTo>
                    <a:pt x="1112007" y="654530"/>
                  </a:lnTo>
                  <a:lnTo>
                    <a:pt x="1119275" y="486279"/>
                  </a:lnTo>
                  <a:lnTo>
                    <a:pt x="1126543" y="305765"/>
                  </a:lnTo>
                  <a:lnTo>
                    <a:pt x="1133811" y="132749"/>
                  </a:lnTo>
                  <a:lnTo>
                    <a:pt x="1141079" y="23918"/>
                  </a:lnTo>
                  <a:lnTo>
                    <a:pt x="1148347" y="0"/>
                  </a:lnTo>
                  <a:lnTo>
                    <a:pt x="1155615" y="39084"/>
                  </a:lnTo>
                  <a:lnTo>
                    <a:pt x="1162883" y="117673"/>
                  </a:lnTo>
                  <a:lnTo>
                    <a:pt x="1170151" y="215445"/>
                  </a:lnTo>
                  <a:lnTo>
                    <a:pt x="1177419" y="333649"/>
                  </a:lnTo>
                  <a:lnTo>
                    <a:pt x="1184687" y="486856"/>
                  </a:lnTo>
                  <a:lnTo>
                    <a:pt x="1191955" y="644183"/>
                  </a:lnTo>
                  <a:lnTo>
                    <a:pt x="1199224" y="755529"/>
                  </a:lnTo>
                  <a:lnTo>
                    <a:pt x="1206492" y="844278"/>
                  </a:lnTo>
                  <a:lnTo>
                    <a:pt x="1213760" y="972947"/>
                  </a:lnTo>
                  <a:lnTo>
                    <a:pt x="1221028" y="1147261"/>
                  </a:lnTo>
                  <a:lnTo>
                    <a:pt x="1228296" y="1324715"/>
                  </a:lnTo>
                  <a:lnTo>
                    <a:pt x="1235564" y="1475668"/>
                  </a:lnTo>
                  <a:lnTo>
                    <a:pt x="1242832" y="1591599"/>
                  </a:lnTo>
                  <a:lnTo>
                    <a:pt x="1250100" y="1673827"/>
                  </a:lnTo>
                  <a:lnTo>
                    <a:pt x="1257368" y="1729351"/>
                  </a:lnTo>
                  <a:lnTo>
                    <a:pt x="1264636" y="1768896"/>
                  </a:lnTo>
                  <a:lnTo>
                    <a:pt x="1271904" y="1802335"/>
                  </a:lnTo>
                  <a:lnTo>
                    <a:pt x="1279172" y="1832093"/>
                  </a:lnTo>
                  <a:lnTo>
                    <a:pt x="1286440" y="1855265"/>
                  </a:lnTo>
                  <a:lnTo>
                    <a:pt x="1293708" y="1869483"/>
                  </a:lnTo>
                  <a:lnTo>
                    <a:pt x="1300976" y="1875937"/>
                  </a:lnTo>
                  <a:lnTo>
                    <a:pt x="1308244" y="1878701"/>
                  </a:lnTo>
                  <a:lnTo>
                    <a:pt x="1315512" y="1881472"/>
                  </a:lnTo>
                  <a:lnTo>
                    <a:pt x="1322780" y="1885274"/>
                  </a:lnTo>
                  <a:lnTo>
                    <a:pt x="1330048" y="1888934"/>
                  </a:lnTo>
                  <a:lnTo>
                    <a:pt x="1337316" y="1891227"/>
                  </a:lnTo>
                  <a:lnTo>
                    <a:pt x="1344584" y="1892154"/>
                  </a:lnTo>
                  <a:lnTo>
                    <a:pt x="1351852" y="1892392"/>
                  </a:lnTo>
                  <a:lnTo>
                    <a:pt x="1359120" y="1892430"/>
                  </a:lnTo>
                  <a:lnTo>
                    <a:pt x="1366388" y="1892434"/>
                  </a:lnTo>
                  <a:lnTo>
                    <a:pt x="1373656" y="1892434"/>
                  </a:lnTo>
                  <a:lnTo>
                    <a:pt x="1380924" y="1892434"/>
                  </a:lnTo>
                  <a:lnTo>
                    <a:pt x="1388192" y="1892434"/>
                  </a:lnTo>
                  <a:lnTo>
                    <a:pt x="1395460" y="1892434"/>
                  </a:lnTo>
                  <a:lnTo>
                    <a:pt x="1402728" y="1892434"/>
                  </a:lnTo>
                  <a:lnTo>
                    <a:pt x="1409996" y="1892434"/>
                  </a:lnTo>
                  <a:lnTo>
                    <a:pt x="1417264" y="1892434"/>
                  </a:lnTo>
                  <a:lnTo>
                    <a:pt x="1424532" y="1892434"/>
                  </a:lnTo>
                  <a:lnTo>
                    <a:pt x="1431800" y="1892434"/>
                  </a:lnTo>
                  <a:lnTo>
                    <a:pt x="1439068" y="1892434"/>
                  </a:lnTo>
                  <a:lnTo>
                    <a:pt x="1446336" y="1892434"/>
                  </a:lnTo>
                  <a:lnTo>
                    <a:pt x="1453604" y="1892434"/>
                  </a:lnTo>
                  <a:lnTo>
                    <a:pt x="1460872" y="1892434"/>
                  </a:lnTo>
                  <a:lnTo>
                    <a:pt x="1468140" y="1892434"/>
                  </a:lnTo>
                  <a:lnTo>
                    <a:pt x="1475408" y="1892434"/>
                  </a:lnTo>
                  <a:lnTo>
                    <a:pt x="1482676" y="1892434"/>
                  </a:lnTo>
                  <a:lnTo>
                    <a:pt x="1489944" y="1892434"/>
                  </a:lnTo>
                  <a:lnTo>
                    <a:pt x="1497212" y="1892434"/>
                  </a:lnTo>
                  <a:lnTo>
                    <a:pt x="1504481" y="1892434"/>
                  </a:lnTo>
                  <a:lnTo>
                    <a:pt x="1511749" y="1892434"/>
                  </a:lnTo>
                  <a:lnTo>
                    <a:pt x="1519017" y="1892434"/>
                  </a:lnTo>
                  <a:lnTo>
                    <a:pt x="1526285" y="1892434"/>
                  </a:lnTo>
                  <a:lnTo>
                    <a:pt x="1533553" y="1892434"/>
                  </a:lnTo>
                  <a:lnTo>
                    <a:pt x="1540821" y="1892434"/>
                  </a:lnTo>
                  <a:lnTo>
                    <a:pt x="1548089" y="1892434"/>
                  </a:lnTo>
                  <a:lnTo>
                    <a:pt x="1555357" y="1892434"/>
                  </a:lnTo>
                  <a:lnTo>
                    <a:pt x="1562625" y="1892434"/>
                  </a:lnTo>
                  <a:lnTo>
                    <a:pt x="1569893" y="1892434"/>
                  </a:lnTo>
                  <a:lnTo>
                    <a:pt x="1577161" y="1892434"/>
                  </a:lnTo>
                  <a:lnTo>
                    <a:pt x="1584429" y="1892434"/>
                  </a:lnTo>
                  <a:lnTo>
                    <a:pt x="1591697" y="1892434"/>
                  </a:lnTo>
                  <a:lnTo>
                    <a:pt x="1598965" y="1892434"/>
                  </a:lnTo>
                  <a:lnTo>
                    <a:pt x="1606233" y="1892434"/>
                  </a:lnTo>
                  <a:lnTo>
                    <a:pt x="1613501" y="1892434"/>
                  </a:lnTo>
                  <a:lnTo>
                    <a:pt x="1620769" y="1892434"/>
                  </a:lnTo>
                  <a:lnTo>
                    <a:pt x="1628037" y="1892434"/>
                  </a:lnTo>
                  <a:lnTo>
                    <a:pt x="1635305" y="1892434"/>
                  </a:lnTo>
                  <a:lnTo>
                    <a:pt x="1642573" y="1892434"/>
                  </a:lnTo>
                  <a:lnTo>
                    <a:pt x="1649841" y="1892434"/>
                  </a:lnTo>
                  <a:lnTo>
                    <a:pt x="1657109" y="1892434"/>
                  </a:lnTo>
                  <a:lnTo>
                    <a:pt x="1664377" y="1892434"/>
                  </a:lnTo>
                  <a:lnTo>
                    <a:pt x="1671645" y="1892434"/>
                  </a:lnTo>
                  <a:lnTo>
                    <a:pt x="1678913" y="1892434"/>
                  </a:lnTo>
                  <a:lnTo>
                    <a:pt x="1686181" y="1892434"/>
                  </a:lnTo>
                  <a:lnTo>
                    <a:pt x="1693449" y="1892434"/>
                  </a:lnTo>
                  <a:lnTo>
                    <a:pt x="1700717" y="1892434"/>
                  </a:lnTo>
                  <a:lnTo>
                    <a:pt x="1707985" y="1892434"/>
                  </a:lnTo>
                  <a:lnTo>
                    <a:pt x="1715253" y="1892434"/>
                  </a:lnTo>
                  <a:lnTo>
                    <a:pt x="1722521" y="1892434"/>
                  </a:lnTo>
                  <a:lnTo>
                    <a:pt x="1729789" y="1892434"/>
                  </a:lnTo>
                  <a:lnTo>
                    <a:pt x="1737057" y="1892434"/>
                  </a:lnTo>
                  <a:lnTo>
                    <a:pt x="1744325" y="1892434"/>
                  </a:lnTo>
                  <a:lnTo>
                    <a:pt x="1751593" y="1892434"/>
                  </a:lnTo>
                  <a:lnTo>
                    <a:pt x="1758861" y="1892434"/>
                  </a:lnTo>
                  <a:lnTo>
                    <a:pt x="1766129" y="1892434"/>
                  </a:lnTo>
                  <a:lnTo>
                    <a:pt x="1773397" y="1892434"/>
                  </a:lnTo>
                  <a:lnTo>
                    <a:pt x="1780665" y="1892434"/>
                  </a:lnTo>
                  <a:lnTo>
                    <a:pt x="1787933" y="1892434"/>
                  </a:lnTo>
                  <a:lnTo>
                    <a:pt x="1795201" y="1892434"/>
                  </a:lnTo>
                  <a:lnTo>
                    <a:pt x="1802470" y="1892434"/>
                  </a:lnTo>
                  <a:lnTo>
                    <a:pt x="1809738" y="1892434"/>
                  </a:lnTo>
                  <a:lnTo>
                    <a:pt x="1817006" y="1892434"/>
                  </a:lnTo>
                  <a:lnTo>
                    <a:pt x="1824274" y="1892434"/>
                  </a:lnTo>
                  <a:lnTo>
                    <a:pt x="1831542" y="1892434"/>
                  </a:lnTo>
                  <a:lnTo>
                    <a:pt x="1838810" y="1892434"/>
                  </a:lnTo>
                  <a:lnTo>
                    <a:pt x="1846078" y="1892434"/>
                  </a:lnTo>
                  <a:lnTo>
                    <a:pt x="1853346" y="1892434"/>
                  </a:lnTo>
                  <a:lnTo>
                    <a:pt x="1860614" y="1892434"/>
                  </a:lnTo>
                  <a:lnTo>
                    <a:pt x="1867882" y="1892434"/>
                  </a:lnTo>
                  <a:lnTo>
                    <a:pt x="1875150" y="1892434"/>
                  </a:lnTo>
                  <a:lnTo>
                    <a:pt x="1882418" y="1892434"/>
                  </a:lnTo>
                  <a:lnTo>
                    <a:pt x="1889686" y="1892434"/>
                  </a:lnTo>
                  <a:lnTo>
                    <a:pt x="1896954" y="1892434"/>
                  </a:lnTo>
                  <a:lnTo>
                    <a:pt x="1904222" y="1892434"/>
                  </a:lnTo>
                  <a:lnTo>
                    <a:pt x="1911490" y="1892434"/>
                  </a:lnTo>
                  <a:lnTo>
                    <a:pt x="1918758" y="1892434"/>
                  </a:lnTo>
                  <a:lnTo>
                    <a:pt x="1926026" y="1892434"/>
                  </a:lnTo>
                  <a:lnTo>
                    <a:pt x="1933294" y="1892434"/>
                  </a:lnTo>
                  <a:lnTo>
                    <a:pt x="1940562" y="1892434"/>
                  </a:lnTo>
                  <a:lnTo>
                    <a:pt x="1947830" y="1892434"/>
                  </a:lnTo>
                  <a:lnTo>
                    <a:pt x="1955098" y="1892434"/>
                  </a:lnTo>
                  <a:lnTo>
                    <a:pt x="1962366" y="1892434"/>
                  </a:lnTo>
                  <a:lnTo>
                    <a:pt x="1969634" y="1892434"/>
                  </a:lnTo>
                  <a:lnTo>
                    <a:pt x="1976902" y="1892434"/>
                  </a:lnTo>
                  <a:lnTo>
                    <a:pt x="1984170" y="1892434"/>
                  </a:lnTo>
                  <a:lnTo>
                    <a:pt x="1991438" y="1892434"/>
                  </a:lnTo>
                  <a:lnTo>
                    <a:pt x="1998706" y="1892434"/>
                  </a:lnTo>
                  <a:lnTo>
                    <a:pt x="2005974" y="1892434"/>
                  </a:lnTo>
                  <a:lnTo>
                    <a:pt x="2013242" y="1892434"/>
                  </a:lnTo>
                  <a:lnTo>
                    <a:pt x="2020510" y="1892434"/>
                  </a:lnTo>
                  <a:lnTo>
                    <a:pt x="2027778" y="1892434"/>
                  </a:lnTo>
                  <a:lnTo>
                    <a:pt x="2035046" y="1892434"/>
                  </a:lnTo>
                  <a:lnTo>
                    <a:pt x="2042314" y="1892434"/>
                  </a:lnTo>
                  <a:lnTo>
                    <a:pt x="2049582" y="1892434"/>
                  </a:lnTo>
                  <a:lnTo>
                    <a:pt x="2056850" y="1892434"/>
                  </a:lnTo>
                  <a:lnTo>
                    <a:pt x="2064118" y="1892434"/>
                  </a:lnTo>
                  <a:lnTo>
                    <a:pt x="2071386" y="1892434"/>
                  </a:lnTo>
                  <a:lnTo>
                    <a:pt x="2078654" y="1892434"/>
                  </a:lnTo>
                  <a:lnTo>
                    <a:pt x="2085922" y="1892434"/>
                  </a:lnTo>
                  <a:lnTo>
                    <a:pt x="2093190" y="1892434"/>
                  </a:lnTo>
                  <a:lnTo>
                    <a:pt x="2100459" y="1892434"/>
                  </a:lnTo>
                  <a:lnTo>
                    <a:pt x="2107727" y="1892434"/>
                  </a:lnTo>
                  <a:lnTo>
                    <a:pt x="2114995" y="1892434"/>
                  </a:lnTo>
                  <a:lnTo>
                    <a:pt x="2122263" y="1892434"/>
                  </a:lnTo>
                  <a:lnTo>
                    <a:pt x="2129531" y="1892434"/>
                  </a:lnTo>
                  <a:lnTo>
                    <a:pt x="2136799" y="1892434"/>
                  </a:lnTo>
                  <a:lnTo>
                    <a:pt x="2144067" y="1892434"/>
                  </a:lnTo>
                  <a:lnTo>
                    <a:pt x="2151335" y="1892434"/>
                  </a:lnTo>
                  <a:lnTo>
                    <a:pt x="2158603" y="1892434"/>
                  </a:lnTo>
                  <a:lnTo>
                    <a:pt x="2165871" y="1892434"/>
                  </a:lnTo>
                  <a:lnTo>
                    <a:pt x="2173139" y="1892434"/>
                  </a:lnTo>
                  <a:lnTo>
                    <a:pt x="2180407" y="1892434"/>
                  </a:lnTo>
                  <a:lnTo>
                    <a:pt x="2187675" y="1892434"/>
                  </a:lnTo>
                  <a:lnTo>
                    <a:pt x="2194943" y="1892434"/>
                  </a:lnTo>
                  <a:lnTo>
                    <a:pt x="2202211" y="1892434"/>
                  </a:lnTo>
                  <a:lnTo>
                    <a:pt x="2209479" y="1892434"/>
                  </a:lnTo>
                  <a:lnTo>
                    <a:pt x="2216747" y="1892434"/>
                  </a:lnTo>
                  <a:lnTo>
                    <a:pt x="2224015" y="1892434"/>
                  </a:lnTo>
                  <a:lnTo>
                    <a:pt x="2231283" y="1892434"/>
                  </a:lnTo>
                  <a:lnTo>
                    <a:pt x="2238551" y="1892434"/>
                  </a:lnTo>
                  <a:lnTo>
                    <a:pt x="2245819" y="1892434"/>
                  </a:lnTo>
                  <a:lnTo>
                    <a:pt x="2253087" y="1892434"/>
                  </a:lnTo>
                  <a:lnTo>
                    <a:pt x="2260355" y="1892434"/>
                  </a:lnTo>
                  <a:lnTo>
                    <a:pt x="2267623" y="1892434"/>
                  </a:lnTo>
                  <a:lnTo>
                    <a:pt x="2274891" y="1892434"/>
                  </a:lnTo>
                  <a:lnTo>
                    <a:pt x="2282159" y="1892434"/>
                  </a:lnTo>
                  <a:lnTo>
                    <a:pt x="2289427" y="1892434"/>
                  </a:lnTo>
                  <a:lnTo>
                    <a:pt x="2296695" y="1892434"/>
                  </a:lnTo>
                  <a:lnTo>
                    <a:pt x="2303963" y="1892434"/>
                  </a:lnTo>
                  <a:lnTo>
                    <a:pt x="2311231" y="1892434"/>
                  </a:lnTo>
                  <a:lnTo>
                    <a:pt x="2318499" y="1892434"/>
                  </a:lnTo>
                  <a:lnTo>
                    <a:pt x="2325767" y="1892434"/>
                  </a:lnTo>
                  <a:lnTo>
                    <a:pt x="2333035" y="1892434"/>
                  </a:lnTo>
                  <a:lnTo>
                    <a:pt x="2340303" y="1892434"/>
                  </a:lnTo>
                  <a:lnTo>
                    <a:pt x="2347571" y="1892434"/>
                  </a:lnTo>
                  <a:lnTo>
                    <a:pt x="2354839" y="1892434"/>
                  </a:lnTo>
                  <a:lnTo>
                    <a:pt x="2362107" y="1892434"/>
                  </a:lnTo>
                  <a:lnTo>
                    <a:pt x="2369375" y="1892434"/>
                  </a:lnTo>
                  <a:lnTo>
                    <a:pt x="2376643" y="1892434"/>
                  </a:lnTo>
                  <a:lnTo>
                    <a:pt x="2383911" y="1892434"/>
                  </a:lnTo>
                  <a:lnTo>
                    <a:pt x="2391179" y="1892434"/>
                  </a:lnTo>
                  <a:lnTo>
                    <a:pt x="2398448" y="1892434"/>
                  </a:lnTo>
                  <a:lnTo>
                    <a:pt x="2405716" y="1892434"/>
                  </a:lnTo>
                  <a:lnTo>
                    <a:pt x="2412984" y="1892434"/>
                  </a:lnTo>
                  <a:lnTo>
                    <a:pt x="2420252" y="1892434"/>
                  </a:lnTo>
                  <a:lnTo>
                    <a:pt x="2427520" y="1892434"/>
                  </a:lnTo>
                  <a:lnTo>
                    <a:pt x="2434788" y="1892434"/>
                  </a:lnTo>
                  <a:lnTo>
                    <a:pt x="2442056" y="1892434"/>
                  </a:lnTo>
                  <a:lnTo>
                    <a:pt x="2449324" y="1892434"/>
                  </a:lnTo>
                  <a:lnTo>
                    <a:pt x="2456592" y="1892434"/>
                  </a:lnTo>
                  <a:lnTo>
                    <a:pt x="2463860" y="1892434"/>
                  </a:lnTo>
                  <a:lnTo>
                    <a:pt x="2471128" y="1892434"/>
                  </a:lnTo>
                  <a:lnTo>
                    <a:pt x="2478396" y="1892434"/>
                  </a:lnTo>
                  <a:lnTo>
                    <a:pt x="2485664" y="1892434"/>
                  </a:lnTo>
                  <a:lnTo>
                    <a:pt x="2492932" y="1892434"/>
                  </a:lnTo>
                  <a:lnTo>
                    <a:pt x="2500200" y="1892434"/>
                  </a:lnTo>
                  <a:lnTo>
                    <a:pt x="2507468" y="1892434"/>
                  </a:lnTo>
                  <a:lnTo>
                    <a:pt x="2514736" y="1892434"/>
                  </a:lnTo>
                  <a:lnTo>
                    <a:pt x="2522004" y="1892434"/>
                  </a:lnTo>
                  <a:lnTo>
                    <a:pt x="2529272" y="1892434"/>
                  </a:lnTo>
                  <a:lnTo>
                    <a:pt x="2536540" y="1892434"/>
                  </a:lnTo>
                  <a:lnTo>
                    <a:pt x="2543808" y="1892434"/>
                  </a:lnTo>
                  <a:lnTo>
                    <a:pt x="2551076" y="1892434"/>
                  </a:lnTo>
                  <a:lnTo>
                    <a:pt x="2558344" y="1892434"/>
                  </a:lnTo>
                  <a:lnTo>
                    <a:pt x="2565612" y="1892434"/>
                  </a:lnTo>
                  <a:lnTo>
                    <a:pt x="2572880" y="1892434"/>
                  </a:lnTo>
                  <a:lnTo>
                    <a:pt x="2580148" y="1892434"/>
                  </a:lnTo>
                  <a:lnTo>
                    <a:pt x="2587416" y="1892434"/>
                  </a:lnTo>
                  <a:lnTo>
                    <a:pt x="2594684" y="1892434"/>
                  </a:lnTo>
                  <a:lnTo>
                    <a:pt x="2601952" y="1892434"/>
                  </a:lnTo>
                  <a:lnTo>
                    <a:pt x="2609220" y="1892434"/>
                  </a:lnTo>
                  <a:lnTo>
                    <a:pt x="2616488" y="1892434"/>
                  </a:lnTo>
                  <a:lnTo>
                    <a:pt x="2623756" y="1892434"/>
                  </a:lnTo>
                  <a:lnTo>
                    <a:pt x="2631024" y="1892434"/>
                  </a:lnTo>
                  <a:lnTo>
                    <a:pt x="2638292" y="1892434"/>
                  </a:lnTo>
                  <a:lnTo>
                    <a:pt x="2645560" y="1892434"/>
                  </a:lnTo>
                  <a:lnTo>
                    <a:pt x="2652828" y="1892434"/>
                  </a:lnTo>
                  <a:lnTo>
                    <a:pt x="2660096" y="1892434"/>
                  </a:lnTo>
                  <a:lnTo>
                    <a:pt x="2667364" y="1892434"/>
                  </a:lnTo>
                  <a:lnTo>
                    <a:pt x="2674632" y="1892434"/>
                  </a:lnTo>
                  <a:lnTo>
                    <a:pt x="2681900" y="1892434"/>
                  </a:lnTo>
                  <a:lnTo>
                    <a:pt x="2689168" y="1892434"/>
                  </a:lnTo>
                  <a:lnTo>
                    <a:pt x="2696437" y="1892434"/>
                  </a:lnTo>
                  <a:lnTo>
                    <a:pt x="2703705" y="1892434"/>
                  </a:lnTo>
                  <a:lnTo>
                    <a:pt x="2710973" y="1892434"/>
                  </a:lnTo>
                  <a:lnTo>
                    <a:pt x="2718241" y="1892434"/>
                  </a:lnTo>
                  <a:lnTo>
                    <a:pt x="2725509" y="1892434"/>
                  </a:lnTo>
                  <a:lnTo>
                    <a:pt x="2732777" y="1892434"/>
                  </a:lnTo>
                  <a:lnTo>
                    <a:pt x="2740045" y="1892434"/>
                  </a:lnTo>
                  <a:lnTo>
                    <a:pt x="2747313" y="1892434"/>
                  </a:lnTo>
                  <a:lnTo>
                    <a:pt x="2754581" y="1892434"/>
                  </a:lnTo>
                  <a:lnTo>
                    <a:pt x="2761849" y="1892434"/>
                  </a:lnTo>
                  <a:lnTo>
                    <a:pt x="2769117" y="1892434"/>
                  </a:lnTo>
                  <a:lnTo>
                    <a:pt x="2776385" y="1892434"/>
                  </a:lnTo>
                  <a:lnTo>
                    <a:pt x="2783653" y="1892434"/>
                  </a:lnTo>
                  <a:lnTo>
                    <a:pt x="2790921" y="1892434"/>
                  </a:lnTo>
                  <a:lnTo>
                    <a:pt x="2798189" y="1892434"/>
                  </a:lnTo>
                  <a:lnTo>
                    <a:pt x="2805457" y="1892434"/>
                  </a:lnTo>
                  <a:lnTo>
                    <a:pt x="2812725" y="1892434"/>
                  </a:lnTo>
                  <a:lnTo>
                    <a:pt x="2819993" y="1892434"/>
                  </a:lnTo>
                  <a:lnTo>
                    <a:pt x="2827261" y="1892434"/>
                  </a:lnTo>
                  <a:lnTo>
                    <a:pt x="2834529" y="1892434"/>
                  </a:lnTo>
                  <a:lnTo>
                    <a:pt x="2841797" y="1892434"/>
                  </a:lnTo>
                  <a:lnTo>
                    <a:pt x="2849065" y="1892434"/>
                  </a:lnTo>
                  <a:lnTo>
                    <a:pt x="2856333" y="1892434"/>
                  </a:lnTo>
                  <a:lnTo>
                    <a:pt x="2863601" y="1892434"/>
                  </a:lnTo>
                  <a:lnTo>
                    <a:pt x="2870869" y="1892434"/>
                  </a:lnTo>
                  <a:lnTo>
                    <a:pt x="2878137" y="1892434"/>
                  </a:lnTo>
                  <a:lnTo>
                    <a:pt x="2885405" y="1892434"/>
                  </a:lnTo>
                  <a:lnTo>
                    <a:pt x="2892673" y="1892434"/>
                  </a:lnTo>
                  <a:lnTo>
                    <a:pt x="2899941" y="1892434"/>
                  </a:lnTo>
                  <a:lnTo>
                    <a:pt x="2907209" y="1892434"/>
                  </a:lnTo>
                  <a:lnTo>
                    <a:pt x="2914477" y="1892434"/>
                  </a:lnTo>
                  <a:lnTo>
                    <a:pt x="2921745" y="1892434"/>
                  </a:lnTo>
                  <a:lnTo>
                    <a:pt x="2929013" y="1892434"/>
                  </a:lnTo>
                  <a:lnTo>
                    <a:pt x="2936281" y="1892434"/>
                  </a:lnTo>
                  <a:lnTo>
                    <a:pt x="2943549" y="1892434"/>
                  </a:lnTo>
                  <a:lnTo>
                    <a:pt x="2950817" y="1892434"/>
                  </a:lnTo>
                  <a:lnTo>
                    <a:pt x="2958085" y="1892434"/>
                  </a:lnTo>
                  <a:lnTo>
                    <a:pt x="2965353" y="1892434"/>
                  </a:lnTo>
                  <a:lnTo>
                    <a:pt x="2972621" y="1892434"/>
                  </a:lnTo>
                  <a:lnTo>
                    <a:pt x="2979889" y="1892434"/>
                  </a:lnTo>
                  <a:lnTo>
                    <a:pt x="2987157" y="1892434"/>
                  </a:lnTo>
                  <a:lnTo>
                    <a:pt x="2994425" y="1892434"/>
                  </a:lnTo>
                  <a:lnTo>
                    <a:pt x="3001694" y="1892434"/>
                  </a:lnTo>
                  <a:lnTo>
                    <a:pt x="3008962" y="1892434"/>
                  </a:lnTo>
                  <a:lnTo>
                    <a:pt x="3016230" y="1892434"/>
                  </a:lnTo>
                  <a:lnTo>
                    <a:pt x="3023498" y="1892434"/>
                  </a:lnTo>
                  <a:lnTo>
                    <a:pt x="3030766" y="1892434"/>
                  </a:lnTo>
                  <a:lnTo>
                    <a:pt x="3038034" y="1892434"/>
                  </a:lnTo>
                  <a:lnTo>
                    <a:pt x="3045302" y="1892434"/>
                  </a:lnTo>
                  <a:lnTo>
                    <a:pt x="3052570" y="1892434"/>
                  </a:lnTo>
                  <a:lnTo>
                    <a:pt x="3059838" y="1892434"/>
                  </a:lnTo>
                  <a:lnTo>
                    <a:pt x="3067106" y="1892434"/>
                  </a:lnTo>
                  <a:lnTo>
                    <a:pt x="3074374" y="1892434"/>
                  </a:lnTo>
                  <a:lnTo>
                    <a:pt x="3081642" y="1892434"/>
                  </a:lnTo>
                  <a:lnTo>
                    <a:pt x="3088910" y="1892434"/>
                  </a:lnTo>
                  <a:lnTo>
                    <a:pt x="3096178" y="1892434"/>
                  </a:lnTo>
                  <a:lnTo>
                    <a:pt x="3103446" y="1892434"/>
                  </a:lnTo>
                  <a:lnTo>
                    <a:pt x="3110714" y="1892434"/>
                  </a:lnTo>
                  <a:lnTo>
                    <a:pt x="3117982" y="1892434"/>
                  </a:lnTo>
                  <a:lnTo>
                    <a:pt x="3125250" y="1892434"/>
                  </a:lnTo>
                  <a:lnTo>
                    <a:pt x="3132518" y="1892434"/>
                  </a:lnTo>
                  <a:lnTo>
                    <a:pt x="3139786" y="1892434"/>
                  </a:lnTo>
                  <a:lnTo>
                    <a:pt x="3147054" y="1892434"/>
                  </a:lnTo>
                  <a:lnTo>
                    <a:pt x="3154322" y="1892434"/>
                  </a:lnTo>
                  <a:lnTo>
                    <a:pt x="3161590" y="1892434"/>
                  </a:lnTo>
                  <a:lnTo>
                    <a:pt x="3168858" y="1892434"/>
                  </a:lnTo>
                  <a:lnTo>
                    <a:pt x="3176126" y="1892434"/>
                  </a:lnTo>
                  <a:lnTo>
                    <a:pt x="3183394" y="1892434"/>
                  </a:lnTo>
                  <a:lnTo>
                    <a:pt x="3190662" y="1892434"/>
                  </a:lnTo>
                  <a:lnTo>
                    <a:pt x="3197930" y="1892434"/>
                  </a:lnTo>
                  <a:lnTo>
                    <a:pt x="3205198" y="1892434"/>
                  </a:lnTo>
                  <a:lnTo>
                    <a:pt x="3212466" y="1892434"/>
                  </a:lnTo>
                  <a:lnTo>
                    <a:pt x="3219734" y="1892434"/>
                  </a:lnTo>
                  <a:lnTo>
                    <a:pt x="3227002" y="1892434"/>
                  </a:lnTo>
                  <a:lnTo>
                    <a:pt x="3234270" y="1892434"/>
                  </a:lnTo>
                  <a:lnTo>
                    <a:pt x="3241538" y="1892434"/>
                  </a:lnTo>
                  <a:lnTo>
                    <a:pt x="3248806" y="1892434"/>
                  </a:lnTo>
                  <a:lnTo>
                    <a:pt x="3256074" y="1892434"/>
                  </a:lnTo>
                  <a:lnTo>
                    <a:pt x="3263342" y="1892434"/>
                  </a:lnTo>
                  <a:lnTo>
                    <a:pt x="3270610" y="1892434"/>
                  </a:lnTo>
                  <a:lnTo>
                    <a:pt x="3277878" y="1892434"/>
                  </a:lnTo>
                  <a:lnTo>
                    <a:pt x="3285146" y="1892434"/>
                  </a:lnTo>
                  <a:lnTo>
                    <a:pt x="3292414" y="1892434"/>
                  </a:lnTo>
                  <a:lnTo>
                    <a:pt x="3299683" y="1892434"/>
                  </a:lnTo>
                  <a:lnTo>
                    <a:pt x="3306951" y="1892434"/>
                  </a:lnTo>
                  <a:lnTo>
                    <a:pt x="3314219" y="1892434"/>
                  </a:lnTo>
                  <a:lnTo>
                    <a:pt x="3321487" y="1892434"/>
                  </a:lnTo>
                  <a:lnTo>
                    <a:pt x="3328755" y="1892434"/>
                  </a:lnTo>
                  <a:lnTo>
                    <a:pt x="3336023" y="1892434"/>
                  </a:lnTo>
                  <a:lnTo>
                    <a:pt x="3343291" y="1892434"/>
                  </a:lnTo>
                  <a:lnTo>
                    <a:pt x="3350559" y="1892434"/>
                  </a:lnTo>
                  <a:lnTo>
                    <a:pt x="3357827" y="1892434"/>
                  </a:lnTo>
                  <a:lnTo>
                    <a:pt x="3365095" y="1892434"/>
                  </a:lnTo>
                  <a:lnTo>
                    <a:pt x="3372363" y="1892434"/>
                  </a:lnTo>
                  <a:lnTo>
                    <a:pt x="3379631" y="1892434"/>
                  </a:lnTo>
                  <a:lnTo>
                    <a:pt x="3386899" y="1892434"/>
                  </a:lnTo>
                  <a:lnTo>
                    <a:pt x="3394167" y="1892434"/>
                  </a:lnTo>
                  <a:lnTo>
                    <a:pt x="3401435" y="1892434"/>
                  </a:lnTo>
                  <a:lnTo>
                    <a:pt x="3408703" y="1892434"/>
                  </a:lnTo>
                  <a:lnTo>
                    <a:pt x="3415971" y="1892434"/>
                  </a:lnTo>
                  <a:lnTo>
                    <a:pt x="3423239" y="1892434"/>
                  </a:lnTo>
                  <a:lnTo>
                    <a:pt x="3430507" y="1892434"/>
                  </a:lnTo>
                  <a:lnTo>
                    <a:pt x="3437775" y="1892434"/>
                  </a:lnTo>
                  <a:lnTo>
                    <a:pt x="3445043" y="1892434"/>
                  </a:lnTo>
                  <a:lnTo>
                    <a:pt x="3452311" y="1892434"/>
                  </a:lnTo>
                  <a:lnTo>
                    <a:pt x="3459579" y="1892434"/>
                  </a:lnTo>
                  <a:lnTo>
                    <a:pt x="3466847" y="1892434"/>
                  </a:lnTo>
                  <a:lnTo>
                    <a:pt x="3474115" y="1892434"/>
                  </a:lnTo>
                  <a:lnTo>
                    <a:pt x="3481383" y="1892434"/>
                  </a:lnTo>
                  <a:lnTo>
                    <a:pt x="3488651" y="1892434"/>
                  </a:lnTo>
                  <a:lnTo>
                    <a:pt x="3495919" y="1892434"/>
                  </a:lnTo>
                  <a:lnTo>
                    <a:pt x="3503187" y="1892434"/>
                  </a:lnTo>
                  <a:lnTo>
                    <a:pt x="3510455" y="1892434"/>
                  </a:lnTo>
                  <a:lnTo>
                    <a:pt x="3517723" y="1892434"/>
                  </a:lnTo>
                  <a:lnTo>
                    <a:pt x="3524991" y="1892434"/>
                  </a:lnTo>
                  <a:lnTo>
                    <a:pt x="3532259" y="1892434"/>
                  </a:lnTo>
                  <a:lnTo>
                    <a:pt x="3539527" y="1892434"/>
                  </a:lnTo>
                  <a:lnTo>
                    <a:pt x="3546795" y="1892434"/>
                  </a:lnTo>
                  <a:lnTo>
                    <a:pt x="3554063" y="1892434"/>
                  </a:lnTo>
                  <a:lnTo>
                    <a:pt x="3561331" y="1892434"/>
                  </a:lnTo>
                  <a:lnTo>
                    <a:pt x="3568599" y="1892434"/>
                  </a:lnTo>
                  <a:lnTo>
                    <a:pt x="3575867" y="1892434"/>
                  </a:lnTo>
                  <a:lnTo>
                    <a:pt x="3583135" y="1892434"/>
                  </a:lnTo>
                  <a:lnTo>
                    <a:pt x="3590403" y="1892434"/>
                  </a:lnTo>
                  <a:lnTo>
                    <a:pt x="3597672" y="1892434"/>
                  </a:lnTo>
                  <a:lnTo>
                    <a:pt x="3604940" y="1892434"/>
                  </a:lnTo>
                  <a:lnTo>
                    <a:pt x="3612208" y="1892434"/>
                  </a:lnTo>
                  <a:lnTo>
                    <a:pt x="3619476" y="1892434"/>
                  </a:lnTo>
                  <a:lnTo>
                    <a:pt x="3626744" y="1892434"/>
                  </a:lnTo>
                  <a:lnTo>
                    <a:pt x="3634012" y="1892434"/>
                  </a:lnTo>
                  <a:lnTo>
                    <a:pt x="3641280" y="1892434"/>
                  </a:lnTo>
                  <a:lnTo>
                    <a:pt x="3648548" y="1892434"/>
                  </a:lnTo>
                  <a:lnTo>
                    <a:pt x="3655816" y="1892434"/>
                  </a:lnTo>
                  <a:lnTo>
                    <a:pt x="3663084" y="1892434"/>
                  </a:lnTo>
                  <a:lnTo>
                    <a:pt x="3670352" y="1892434"/>
                  </a:lnTo>
                  <a:lnTo>
                    <a:pt x="3677620" y="1892434"/>
                  </a:lnTo>
                  <a:lnTo>
                    <a:pt x="3684888" y="1892434"/>
                  </a:lnTo>
                  <a:lnTo>
                    <a:pt x="3692156" y="1892434"/>
                  </a:lnTo>
                  <a:lnTo>
                    <a:pt x="3699424" y="1892434"/>
                  </a:lnTo>
                  <a:lnTo>
                    <a:pt x="3706692" y="1892434"/>
                  </a:lnTo>
                  <a:lnTo>
                    <a:pt x="3713960" y="1892434"/>
                  </a:lnTo>
                  <a:lnTo>
                    <a:pt x="3706692" y="1892434"/>
                  </a:lnTo>
                  <a:lnTo>
                    <a:pt x="3699424" y="1892434"/>
                  </a:lnTo>
                  <a:lnTo>
                    <a:pt x="3692156" y="1892434"/>
                  </a:lnTo>
                  <a:lnTo>
                    <a:pt x="3684888" y="1892434"/>
                  </a:lnTo>
                  <a:lnTo>
                    <a:pt x="3677620" y="1892434"/>
                  </a:lnTo>
                  <a:lnTo>
                    <a:pt x="3670352" y="1892434"/>
                  </a:lnTo>
                  <a:lnTo>
                    <a:pt x="3663084" y="1892434"/>
                  </a:lnTo>
                  <a:lnTo>
                    <a:pt x="3655816" y="1892434"/>
                  </a:lnTo>
                  <a:lnTo>
                    <a:pt x="3648548" y="1892434"/>
                  </a:lnTo>
                  <a:lnTo>
                    <a:pt x="3641280" y="1892434"/>
                  </a:lnTo>
                  <a:lnTo>
                    <a:pt x="3634012" y="1892434"/>
                  </a:lnTo>
                  <a:lnTo>
                    <a:pt x="3626744" y="1892434"/>
                  </a:lnTo>
                  <a:lnTo>
                    <a:pt x="3619476" y="1892434"/>
                  </a:lnTo>
                  <a:lnTo>
                    <a:pt x="3612208" y="1892434"/>
                  </a:lnTo>
                  <a:lnTo>
                    <a:pt x="3604940" y="1892434"/>
                  </a:lnTo>
                  <a:lnTo>
                    <a:pt x="3597672" y="1892434"/>
                  </a:lnTo>
                  <a:lnTo>
                    <a:pt x="3590403" y="1892434"/>
                  </a:lnTo>
                  <a:lnTo>
                    <a:pt x="3583135" y="1892434"/>
                  </a:lnTo>
                  <a:lnTo>
                    <a:pt x="3575867" y="1892434"/>
                  </a:lnTo>
                  <a:lnTo>
                    <a:pt x="3568599" y="1892434"/>
                  </a:lnTo>
                  <a:lnTo>
                    <a:pt x="3561331" y="1892434"/>
                  </a:lnTo>
                  <a:lnTo>
                    <a:pt x="3554063" y="1892434"/>
                  </a:lnTo>
                  <a:lnTo>
                    <a:pt x="3546795" y="1892434"/>
                  </a:lnTo>
                  <a:lnTo>
                    <a:pt x="3539527" y="1892434"/>
                  </a:lnTo>
                  <a:lnTo>
                    <a:pt x="3532259" y="1892434"/>
                  </a:lnTo>
                  <a:lnTo>
                    <a:pt x="3524991" y="1892434"/>
                  </a:lnTo>
                  <a:lnTo>
                    <a:pt x="3517723" y="1892434"/>
                  </a:lnTo>
                  <a:lnTo>
                    <a:pt x="3510455" y="1892434"/>
                  </a:lnTo>
                  <a:lnTo>
                    <a:pt x="3503187" y="1892434"/>
                  </a:lnTo>
                  <a:lnTo>
                    <a:pt x="3495919" y="1892434"/>
                  </a:lnTo>
                  <a:lnTo>
                    <a:pt x="3488651" y="1892434"/>
                  </a:lnTo>
                  <a:lnTo>
                    <a:pt x="3481383" y="1892434"/>
                  </a:lnTo>
                  <a:lnTo>
                    <a:pt x="3474115" y="1892434"/>
                  </a:lnTo>
                  <a:lnTo>
                    <a:pt x="3466847" y="1892434"/>
                  </a:lnTo>
                  <a:lnTo>
                    <a:pt x="3459579" y="1892434"/>
                  </a:lnTo>
                  <a:lnTo>
                    <a:pt x="3452311" y="1892434"/>
                  </a:lnTo>
                  <a:lnTo>
                    <a:pt x="3445043" y="1892434"/>
                  </a:lnTo>
                  <a:lnTo>
                    <a:pt x="3437775" y="1892434"/>
                  </a:lnTo>
                  <a:lnTo>
                    <a:pt x="3430507" y="1892434"/>
                  </a:lnTo>
                  <a:lnTo>
                    <a:pt x="3423239" y="1892434"/>
                  </a:lnTo>
                  <a:lnTo>
                    <a:pt x="3415971" y="1892434"/>
                  </a:lnTo>
                  <a:lnTo>
                    <a:pt x="3408703" y="1892434"/>
                  </a:lnTo>
                  <a:lnTo>
                    <a:pt x="3401435" y="1892434"/>
                  </a:lnTo>
                  <a:lnTo>
                    <a:pt x="3394167" y="1892434"/>
                  </a:lnTo>
                  <a:lnTo>
                    <a:pt x="3386899" y="1892434"/>
                  </a:lnTo>
                  <a:lnTo>
                    <a:pt x="3379631" y="1892434"/>
                  </a:lnTo>
                  <a:lnTo>
                    <a:pt x="3372363" y="1892434"/>
                  </a:lnTo>
                  <a:lnTo>
                    <a:pt x="3365095" y="1892434"/>
                  </a:lnTo>
                  <a:lnTo>
                    <a:pt x="3357827" y="1892434"/>
                  </a:lnTo>
                  <a:lnTo>
                    <a:pt x="3350559" y="1892434"/>
                  </a:lnTo>
                  <a:lnTo>
                    <a:pt x="3343291" y="1892434"/>
                  </a:lnTo>
                  <a:lnTo>
                    <a:pt x="3336023" y="1892434"/>
                  </a:lnTo>
                  <a:lnTo>
                    <a:pt x="3328755" y="1892434"/>
                  </a:lnTo>
                  <a:lnTo>
                    <a:pt x="3321487" y="1892434"/>
                  </a:lnTo>
                  <a:lnTo>
                    <a:pt x="3314219" y="1892434"/>
                  </a:lnTo>
                  <a:lnTo>
                    <a:pt x="3306951" y="1892434"/>
                  </a:lnTo>
                  <a:lnTo>
                    <a:pt x="3299683" y="1892434"/>
                  </a:lnTo>
                  <a:lnTo>
                    <a:pt x="3292414" y="1892434"/>
                  </a:lnTo>
                  <a:lnTo>
                    <a:pt x="3285146" y="1892434"/>
                  </a:lnTo>
                  <a:lnTo>
                    <a:pt x="3277878" y="1892434"/>
                  </a:lnTo>
                  <a:lnTo>
                    <a:pt x="3270610" y="1892434"/>
                  </a:lnTo>
                  <a:lnTo>
                    <a:pt x="3263342" y="1892434"/>
                  </a:lnTo>
                  <a:lnTo>
                    <a:pt x="3256074" y="1892434"/>
                  </a:lnTo>
                  <a:lnTo>
                    <a:pt x="3248806" y="1892434"/>
                  </a:lnTo>
                  <a:lnTo>
                    <a:pt x="3241538" y="1892434"/>
                  </a:lnTo>
                  <a:lnTo>
                    <a:pt x="3234270" y="1892434"/>
                  </a:lnTo>
                  <a:lnTo>
                    <a:pt x="3227002" y="1892434"/>
                  </a:lnTo>
                  <a:lnTo>
                    <a:pt x="3219734" y="1892434"/>
                  </a:lnTo>
                  <a:lnTo>
                    <a:pt x="3212466" y="1892434"/>
                  </a:lnTo>
                  <a:lnTo>
                    <a:pt x="3205198" y="1892434"/>
                  </a:lnTo>
                  <a:lnTo>
                    <a:pt x="3197930" y="1892434"/>
                  </a:lnTo>
                  <a:lnTo>
                    <a:pt x="3190662" y="1892434"/>
                  </a:lnTo>
                  <a:lnTo>
                    <a:pt x="3183394" y="1892434"/>
                  </a:lnTo>
                  <a:lnTo>
                    <a:pt x="3176126" y="1892434"/>
                  </a:lnTo>
                  <a:lnTo>
                    <a:pt x="3168858" y="1892434"/>
                  </a:lnTo>
                  <a:lnTo>
                    <a:pt x="3161590" y="1892434"/>
                  </a:lnTo>
                  <a:lnTo>
                    <a:pt x="3154322" y="1892434"/>
                  </a:lnTo>
                  <a:lnTo>
                    <a:pt x="3147054" y="1892434"/>
                  </a:lnTo>
                  <a:lnTo>
                    <a:pt x="3139786" y="1892434"/>
                  </a:lnTo>
                  <a:lnTo>
                    <a:pt x="3132518" y="1892434"/>
                  </a:lnTo>
                  <a:lnTo>
                    <a:pt x="3125250" y="1892434"/>
                  </a:lnTo>
                  <a:lnTo>
                    <a:pt x="3117982" y="1892434"/>
                  </a:lnTo>
                  <a:lnTo>
                    <a:pt x="3110714" y="1892434"/>
                  </a:lnTo>
                  <a:lnTo>
                    <a:pt x="3103446" y="1892434"/>
                  </a:lnTo>
                  <a:lnTo>
                    <a:pt x="3096178" y="1892434"/>
                  </a:lnTo>
                  <a:lnTo>
                    <a:pt x="3088910" y="1892434"/>
                  </a:lnTo>
                  <a:lnTo>
                    <a:pt x="3081642" y="1892434"/>
                  </a:lnTo>
                  <a:lnTo>
                    <a:pt x="3074374" y="1892434"/>
                  </a:lnTo>
                  <a:lnTo>
                    <a:pt x="3067106" y="1892434"/>
                  </a:lnTo>
                  <a:lnTo>
                    <a:pt x="3059838" y="1892434"/>
                  </a:lnTo>
                  <a:lnTo>
                    <a:pt x="3052570" y="1892434"/>
                  </a:lnTo>
                  <a:lnTo>
                    <a:pt x="3045302" y="1892434"/>
                  </a:lnTo>
                  <a:lnTo>
                    <a:pt x="3038034" y="1892434"/>
                  </a:lnTo>
                  <a:lnTo>
                    <a:pt x="3030766" y="1892434"/>
                  </a:lnTo>
                  <a:lnTo>
                    <a:pt x="3023498" y="1892434"/>
                  </a:lnTo>
                  <a:lnTo>
                    <a:pt x="3016230" y="1892434"/>
                  </a:lnTo>
                  <a:lnTo>
                    <a:pt x="3008962" y="1892434"/>
                  </a:lnTo>
                  <a:lnTo>
                    <a:pt x="3001694" y="1892434"/>
                  </a:lnTo>
                  <a:lnTo>
                    <a:pt x="2994425" y="1892434"/>
                  </a:lnTo>
                  <a:lnTo>
                    <a:pt x="2987157" y="1892434"/>
                  </a:lnTo>
                  <a:lnTo>
                    <a:pt x="2979889" y="1892434"/>
                  </a:lnTo>
                  <a:lnTo>
                    <a:pt x="2972621" y="1892434"/>
                  </a:lnTo>
                  <a:lnTo>
                    <a:pt x="2965353" y="1892434"/>
                  </a:lnTo>
                  <a:lnTo>
                    <a:pt x="2958085" y="1892434"/>
                  </a:lnTo>
                  <a:lnTo>
                    <a:pt x="2950817" y="1892434"/>
                  </a:lnTo>
                  <a:lnTo>
                    <a:pt x="2943549" y="1892434"/>
                  </a:lnTo>
                  <a:lnTo>
                    <a:pt x="2936281" y="1892434"/>
                  </a:lnTo>
                  <a:lnTo>
                    <a:pt x="2929013" y="1892434"/>
                  </a:lnTo>
                  <a:lnTo>
                    <a:pt x="2921745" y="1892434"/>
                  </a:lnTo>
                  <a:lnTo>
                    <a:pt x="2914477" y="1892434"/>
                  </a:lnTo>
                  <a:lnTo>
                    <a:pt x="2907209" y="1892434"/>
                  </a:lnTo>
                  <a:lnTo>
                    <a:pt x="2899941" y="1892434"/>
                  </a:lnTo>
                  <a:lnTo>
                    <a:pt x="2892673" y="1892434"/>
                  </a:lnTo>
                  <a:lnTo>
                    <a:pt x="2885405" y="1892434"/>
                  </a:lnTo>
                  <a:lnTo>
                    <a:pt x="2878137" y="1892434"/>
                  </a:lnTo>
                  <a:lnTo>
                    <a:pt x="2870869" y="1892434"/>
                  </a:lnTo>
                  <a:lnTo>
                    <a:pt x="2863601" y="1892434"/>
                  </a:lnTo>
                  <a:lnTo>
                    <a:pt x="2856333" y="1892434"/>
                  </a:lnTo>
                  <a:lnTo>
                    <a:pt x="2849065" y="1892434"/>
                  </a:lnTo>
                  <a:lnTo>
                    <a:pt x="2841797" y="1892434"/>
                  </a:lnTo>
                  <a:lnTo>
                    <a:pt x="2834529" y="1892434"/>
                  </a:lnTo>
                  <a:lnTo>
                    <a:pt x="2827261" y="1892434"/>
                  </a:lnTo>
                  <a:lnTo>
                    <a:pt x="2819993" y="1892434"/>
                  </a:lnTo>
                  <a:lnTo>
                    <a:pt x="2812725" y="1892434"/>
                  </a:lnTo>
                  <a:lnTo>
                    <a:pt x="2805457" y="1892434"/>
                  </a:lnTo>
                  <a:lnTo>
                    <a:pt x="2798189" y="1892434"/>
                  </a:lnTo>
                  <a:lnTo>
                    <a:pt x="2790921" y="1892434"/>
                  </a:lnTo>
                  <a:lnTo>
                    <a:pt x="2783653" y="1892434"/>
                  </a:lnTo>
                  <a:lnTo>
                    <a:pt x="2776385" y="1892434"/>
                  </a:lnTo>
                  <a:lnTo>
                    <a:pt x="2769117" y="1892434"/>
                  </a:lnTo>
                  <a:lnTo>
                    <a:pt x="2761849" y="1892434"/>
                  </a:lnTo>
                  <a:lnTo>
                    <a:pt x="2754581" y="1892434"/>
                  </a:lnTo>
                  <a:lnTo>
                    <a:pt x="2747313" y="1892434"/>
                  </a:lnTo>
                  <a:lnTo>
                    <a:pt x="2740045" y="1892434"/>
                  </a:lnTo>
                  <a:lnTo>
                    <a:pt x="2732777" y="1892434"/>
                  </a:lnTo>
                  <a:lnTo>
                    <a:pt x="2725509" y="1892434"/>
                  </a:lnTo>
                  <a:lnTo>
                    <a:pt x="2718241" y="1892434"/>
                  </a:lnTo>
                  <a:lnTo>
                    <a:pt x="2710973" y="1892434"/>
                  </a:lnTo>
                  <a:lnTo>
                    <a:pt x="2703705" y="1892434"/>
                  </a:lnTo>
                  <a:lnTo>
                    <a:pt x="2696437" y="1892434"/>
                  </a:lnTo>
                  <a:lnTo>
                    <a:pt x="2689168" y="1892434"/>
                  </a:lnTo>
                  <a:lnTo>
                    <a:pt x="2681900" y="1892434"/>
                  </a:lnTo>
                  <a:lnTo>
                    <a:pt x="2674632" y="1892434"/>
                  </a:lnTo>
                  <a:lnTo>
                    <a:pt x="2667364" y="1892434"/>
                  </a:lnTo>
                  <a:lnTo>
                    <a:pt x="2660096" y="1892434"/>
                  </a:lnTo>
                  <a:lnTo>
                    <a:pt x="2652828" y="1892434"/>
                  </a:lnTo>
                  <a:lnTo>
                    <a:pt x="2645560" y="1892434"/>
                  </a:lnTo>
                  <a:lnTo>
                    <a:pt x="2638292" y="1892434"/>
                  </a:lnTo>
                  <a:lnTo>
                    <a:pt x="2631024" y="1892434"/>
                  </a:lnTo>
                  <a:lnTo>
                    <a:pt x="2623756" y="1892434"/>
                  </a:lnTo>
                  <a:lnTo>
                    <a:pt x="2616488" y="1892434"/>
                  </a:lnTo>
                  <a:lnTo>
                    <a:pt x="2609220" y="1892434"/>
                  </a:lnTo>
                  <a:lnTo>
                    <a:pt x="2601952" y="1892434"/>
                  </a:lnTo>
                  <a:lnTo>
                    <a:pt x="2594684" y="1892434"/>
                  </a:lnTo>
                  <a:lnTo>
                    <a:pt x="2587416" y="1892434"/>
                  </a:lnTo>
                  <a:lnTo>
                    <a:pt x="2580148" y="1892434"/>
                  </a:lnTo>
                  <a:lnTo>
                    <a:pt x="2572880" y="1892434"/>
                  </a:lnTo>
                  <a:lnTo>
                    <a:pt x="2565612" y="1892434"/>
                  </a:lnTo>
                  <a:lnTo>
                    <a:pt x="2558344" y="1892434"/>
                  </a:lnTo>
                  <a:lnTo>
                    <a:pt x="2551076" y="1892434"/>
                  </a:lnTo>
                  <a:lnTo>
                    <a:pt x="2543808" y="1892434"/>
                  </a:lnTo>
                  <a:lnTo>
                    <a:pt x="2536540" y="1892434"/>
                  </a:lnTo>
                  <a:lnTo>
                    <a:pt x="2529272" y="1892434"/>
                  </a:lnTo>
                  <a:lnTo>
                    <a:pt x="2522004" y="1892434"/>
                  </a:lnTo>
                  <a:lnTo>
                    <a:pt x="2514736" y="1892434"/>
                  </a:lnTo>
                  <a:lnTo>
                    <a:pt x="2507468" y="1892434"/>
                  </a:lnTo>
                  <a:lnTo>
                    <a:pt x="2500200" y="1892434"/>
                  </a:lnTo>
                  <a:lnTo>
                    <a:pt x="2492932" y="1892434"/>
                  </a:lnTo>
                  <a:lnTo>
                    <a:pt x="2485664" y="1892434"/>
                  </a:lnTo>
                  <a:lnTo>
                    <a:pt x="2478396" y="1892434"/>
                  </a:lnTo>
                  <a:lnTo>
                    <a:pt x="2471128" y="1892434"/>
                  </a:lnTo>
                  <a:lnTo>
                    <a:pt x="2463860" y="1892434"/>
                  </a:lnTo>
                  <a:lnTo>
                    <a:pt x="2456592" y="1892434"/>
                  </a:lnTo>
                  <a:lnTo>
                    <a:pt x="2449324" y="1892434"/>
                  </a:lnTo>
                  <a:lnTo>
                    <a:pt x="2442056" y="1892434"/>
                  </a:lnTo>
                  <a:lnTo>
                    <a:pt x="2434788" y="1892434"/>
                  </a:lnTo>
                  <a:lnTo>
                    <a:pt x="2427520" y="1892434"/>
                  </a:lnTo>
                  <a:lnTo>
                    <a:pt x="2420252" y="1892434"/>
                  </a:lnTo>
                  <a:lnTo>
                    <a:pt x="2412984" y="1892434"/>
                  </a:lnTo>
                  <a:lnTo>
                    <a:pt x="2405716" y="1892434"/>
                  </a:lnTo>
                  <a:lnTo>
                    <a:pt x="2398448" y="1892434"/>
                  </a:lnTo>
                  <a:lnTo>
                    <a:pt x="2391179" y="1892434"/>
                  </a:lnTo>
                  <a:lnTo>
                    <a:pt x="2383911" y="1892434"/>
                  </a:lnTo>
                  <a:lnTo>
                    <a:pt x="2376643" y="1892434"/>
                  </a:lnTo>
                  <a:lnTo>
                    <a:pt x="2369375" y="1892434"/>
                  </a:lnTo>
                  <a:lnTo>
                    <a:pt x="2362107" y="1892434"/>
                  </a:lnTo>
                  <a:lnTo>
                    <a:pt x="2354839" y="1892434"/>
                  </a:lnTo>
                  <a:lnTo>
                    <a:pt x="2347571" y="1892434"/>
                  </a:lnTo>
                  <a:lnTo>
                    <a:pt x="2340303" y="1892434"/>
                  </a:lnTo>
                  <a:lnTo>
                    <a:pt x="2333035" y="1892434"/>
                  </a:lnTo>
                  <a:lnTo>
                    <a:pt x="2325767" y="1892434"/>
                  </a:lnTo>
                  <a:lnTo>
                    <a:pt x="2318499" y="1892434"/>
                  </a:lnTo>
                  <a:lnTo>
                    <a:pt x="2311231" y="1892434"/>
                  </a:lnTo>
                  <a:lnTo>
                    <a:pt x="2303963" y="1892434"/>
                  </a:lnTo>
                  <a:lnTo>
                    <a:pt x="2296695" y="1892434"/>
                  </a:lnTo>
                  <a:lnTo>
                    <a:pt x="2289427" y="1892434"/>
                  </a:lnTo>
                  <a:lnTo>
                    <a:pt x="2282159" y="1892434"/>
                  </a:lnTo>
                  <a:lnTo>
                    <a:pt x="2274891" y="1892434"/>
                  </a:lnTo>
                  <a:lnTo>
                    <a:pt x="2267623" y="1892434"/>
                  </a:lnTo>
                  <a:lnTo>
                    <a:pt x="2260355" y="1892434"/>
                  </a:lnTo>
                  <a:lnTo>
                    <a:pt x="2253087" y="1892434"/>
                  </a:lnTo>
                  <a:lnTo>
                    <a:pt x="2245819" y="1892434"/>
                  </a:lnTo>
                  <a:lnTo>
                    <a:pt x="2238551" y="1892434"/>
                  </a:lnTo>
                  <a:lnTo>
                    <a:pt x="2231283" y="1892434"/>
                  </a:lnTo>
                  <a:lnTo>
                    <a:pt x="2224015" y="1892434"/>
                  </a:lnTo>
                  <a:lnTo>
                    <a:pt x="2216747" y="1892434"/>
                  </a:lnTo>
                  <a:lnTo>
                    <a:pt x="2209479" y="1892434"/>
                  </a:lnTo>
                  <a:lnTo>
                    <a:pt x="2202211" y="1892434"/>
                  </a:lnTo>
                  <a:lnTo>
                    <a:pt x="2194943" y="1892434"/>
                  </a:lnTo>
                  <a:lnTo>
                    <a:pt x="2187675" y="1892434"/>
                  </a:lnTo>
                  <a:lnTo>
                    <a:pt x="2180407" y="1892434"/>
                  </a:lnTo>
                  <a:lnTo>
                    <a:pt x="2173139" y="1892434"/>
                  </a:lnTo>
                  <a:lnTo>
                    <a:pt x="2165871" y="1892434"/>
                  </a:lnTo>
                  <a:lnTo>
                    <a:pt x="2158603" y="1892434"/>
                  </a:lnTo>
                  <a:lnTo>
                    <a:pt x="2151335" y="1892434"/>
                  </a:lnTo>
                  <a:lnTo>
                    <a:pt x="2144067" y="1892434"/>
                  </a:lnTo>
                  <a:lnTo>
                    <a:pt x="2136799" y="1892434"/>
                  </a:lnTo>
                  <a:lnTo>
                    <a:pt x="2129531" y="1892434"/>
                  </a:lnTo>
                  <a:lnTo>
                    <a:pt x="2122263" y="1892434"/>
                  </a:lnTo>
                  <a:lnTo>
                    <a:pt x="2114995" y="1892434"/>
                  </a:lnTo>
                  <a:lnTo>
                    <a:pt x="2107727" y="1892434"/>
                  </a:lnTo>
                  <a:lnTo>
                    <a:pt x="2100459" y="1892434"/>
                  </a:lnTo>
                  <a:lnTo>
                    <a:pt x="2093190" y="1892434"/>
                  </a:lnTo>
                  <a:lnTo>
                    <a:pt x="2085922" y="1892434"/>
                  </a:lnTo>
                  <a:lnTo>
                    <a:pt x="2078654" y="1892434"/>
                  </a:lnTo>
                  <a:lnTo>
                    <a:pt x="2071386" y="1892434"/>
                  </a:lnTo>
                  <a:lnTo>
                    <a:pt x="2064118" y="1892434"/>
                  </a:lnTo>
                  <a:lnTo>
                    <a:pt x="2056850" y="1892434"/>
                  </a:lnTo>
                  <a:lnTo>
                    <a:pt x="2049582" y="1892434"/>
                  </a:lnTo>
                  <a:lnTo>
                    <a:pt x="2042314" y="1892434"/>
                  </a:lnTo>
                  <a:lnTo>
                    <a:pt x="2035046" y="1892434"/>
                  </a:lnTo>
                  <a:lnTo>
                    <a:pt x="2027778" y="1892434"/>
                  </a:lnTo>
                  <a:lnTo>
                    <a:pt x="2020510" y="1892434"/>
                  </a:lnTo>
                  <a:lnTo>
                    <a:pt x="2013242" y="1892434"/>
                  </a:lnTo>
                  <a:lnTo>
                    <a:pt x="2005974" y="1892434"/>
                  </a:lnTo>
                  <a:lnTo>
                    <a:pt x="1998706" y="1892434"/>
                  </a:lnTo>
                  <a:lnTo>
                    <a:pt x="1991438" y="1892434"/>
                  </a:lnTo>
                  <a:lnTo>
                    <a:pt x="1984170" y="1892434"/>
                  </a:lnTo>
                  <a:lnTo>
                    <a:pt x="1976902" y="1892434"/>
                  </a:lnTo>
                  <a:lnTo>
                    <a:pt x="1969634" y="1892434"/>
                  </a:lnTo>
                  <a:lnTo>
                    <a:pt x="1962366" y="1892434"/>
                  </a:lnTo>
                  <a:lnTo>
                    <a:pt x="1955098" y="1892434"/>
                  </a:lnTo>
                  <a:lnTo>
                    <a:pt x="1947830" y="1892434"/>
                  </a:lnTo>
                  <a:lnTo>
                    <a:pt x="1940562" y="1892434"/>
                  </a:lnTo>
                  <a:lnTo>
                    <a:pt x="1933294" y="1892434"/>
                  </a:lnTo>
                  <a:lnTo>
                    <a:pt x="1926026" y="1892434"/>
                  </a:lnTo>
                  <a:lnTo>
                    <a:pt x="1918758" y="1892434"/>
                  </a:lnTo>
                  <a:lnTo>
                    <a:pt x="1911490" y="1892434"/>
                  </a:lnTo>
                  <a:lnTo>
                    <a:pt x="1904222" y="1892434"/>
                  </a:lnTo>
                  <a:lnTo>
                    <a:pt x="1896954" y="1892434"/>
                  </a:lnTo>
                  <a:lnTo>
                    <a:pt x="1889686" y="1892434"/>
                  </a:lnTo>
                  <a:lnTo>
                    <a:pt x="1882418" y="1892434"/>
                  </a:lnTo>
                  <a:lnTo>
                    <a:pt x="1875150" y="1892434"/>
                  </a:lnTo>
                  <a:lnTo>
                    <a:pt x="1867882" y="1892434"/>
                  </a:lnTo>
                  <a:lnTo>
                    <a:pt x="1860614" y="1892434"/>
                  </a:lnTo>
                  <a:lnTo>
                    <a:pt x="1853346" y="1892434"/>
                  </a:lnTo>
                  <a:lnTo>
                    <a:pt x="1846078" y="1892434"/>
                  </a:lnTo>
                  <a:lnTo>
                    <a:pt x="1838810" y="1892434"/>
                  </a:lnTo>
                  <a:lnTo>
                    <a:pt x="1831542" y="1892434"/>
                  </a:lnTo>
                  <a:lnTo>
                    <a:pt x="1824274" y="1892434"/>
                  </a:lnTo>
                  <a:lnTo>
                    <a:pt x="1817006" y="1892434"/>
                  </a:lnTo>
                  <a:lnTo>
                    <a:pt x="1809738" y="1892434"/>
                  </a:lnTo>
                  <a:lnTo>
                    <a:pt x="1802470" y="1892434"/>
                  </a:lnTo>
                  <a:lnTo>
                    <a:pt x="1795201" y="1892434"/>
                  </a:lnTo>
                  <a:lnTo>
                    <a:pt x="1787933" y="1892434"/>
                  </a:lnTo>
                  <a:lnTo>
                    <a:pt x="1780665" y="1892434"/>
                  </a:lnTo>
                  <a:lnTo>
                    <a:pt x="1773397" y="1892434"/>
                  </a:lnTo>
                  <a:lnTo>
                    <a:pt x="1766129" y="1892434"/>
                  </a:lnTo>
                  <a:lnTo>
                    <a:pt x="1758861" y="1892434"/>
                  </a:lnTo>
                  <a:lnTo>
                    <a:pt x="1751593" y="1892434"/>
                  </a:lnTo>
                  <a:lnTo>
                    <a:pt x="1744325" y="1892434"/>
                  </a:lnTo>
                  <a:lnTo>
                    <a:pt x="1737057" y="1892434"/>
                  </a:lnTo>
                  <a:lnTo>
                    <a:pt x="1729789" y="1892434"/>
                  </a:lnTo>
                  <a:lnTo>
                    <a:pt x="1722521" y="1892434"/>
                  </a:lnTo>
                  <a:lnTo>
                    <a:pt x="1715253" y="1892434"/>
                  </a:lnTo>
                  <a:lnTo>
                    <a:pt x="1707985" y="1892434"/>
                  </a:lnTo>
                  <a:lnTo>
                    <a:pt x="1700717" y="1892434"/>
                  </a:lnTo>
                  <a:lnTo>
                    <a:pt x="1693449" y="1892434"/>
                  </a:lnTo>
                  <a:lnTo>
                    <a:pt x="1686181" y="1892434"/>
                  </a:lnTo>
                  <a:lnTo>
                    <a:pt x="1678913" y="1892434"/>
                  </a:lnTo>
                  <a:lnTo>
                    <a:pt x="1671645" y="1892434"/>
                  </a:lnTo>
                  <a:lnTo>
                    <a:pt x="1664377" y="1892434"/>
                  </a:lnTo>
                  <a:lnTo>
                    <a:pt x="1657109" y="1892434"/>
                  </a:lnTo>
                  <a:lnTo>
                    <a:pt x="1649841" y="1892434"/>
                  </a:lnTo>
                  <a:lnTo>
                    <a:pt x="1642573" y="1892434"/>
                  </a:lnTo>
                  <a:lnTo>
                    <a:pt x="1635305" y="1892434"/>
                  </a:lnTo>
                  <a:lnTo>
                    <a:pt x="1628037" y="1892434"/>
                  </a:lnTo>
                  <a:lnTo>
                    <a:pt x="1620769" y="1892434"/>
                  </a:lnTo>
                  <a:lnTo>
                    <a:pt x="1613501" y="1892434"/>
                  </a:lnTo>
                  <a:lnTo>
                    <a:pt x="1606233" y="1892434"/>
                  </a:lnTo>
                  <a:lnTo>
                    <a:pt x="1598965" y="1892434"/>
                  </a:lnTo>
                  <a:lnTo>
                    <a:pt x="1591697" y="1892434"/>
                  </a:lnTo>
                  <a:lnTo>
                    <a:pt x="1584429" y="1892434"/>
                  </a:lnTo>
                  <a:lnTo>
                    <a:pt x="1577161" y="1892434"/>
                  </a:lnTo>
                  <a:lnTo>
                    <a:pt x="1569893" y="1892434"/>
                  </a:lnTo>
                  <a:lnTo>
                    <a:pt x="1562625" y="1892434"/>
                  </a:lnTo>
                  <a:lnTo>
                    <a:pt x="1555357" y="1892434"/>
                  </a:lnTo>
                  <a:lnTo>
                    <a:pt x="1548089" y="1892434"/>
                  </a:lnTo>
                  <a:lnTo>
                    <a:pt x="1540821" y="1892434"/>
                  </a:lnTo>
                  <a:lnTo>
                    <a:pt x="1533553" y="1892434"/>
                  </a:lnTo>
                  <a:lnTo>
                    <a:pt x="1526285" y="1892434"/>
                  </a:lnTo>
                  <a:lnTo>
                    <a:pt x="1519017" y="1892434"/>
                  </a:lnTo>
                  <a:lnTo>
                    <a:pt x="1511749" y="1892434"/>
                  </a:lnTo>
                  <a:lnTo>
                    <a:pt x="1504481" y="1892434"/>
                  </a:lnTo>
                  <a:lnTo>
                    <a:pt x="1497212" y="1892434"/>
                  </a:lnTo>
                  <a:lnTo>
                    <a:pt x="1489944" y="1892434"/>
                  </a:lnTo>
                  <a:lnTo>
                    <a:pt x="1482676" y="1892434"/>
                  </a:lnTo>
                  <a:lnTo>
                    <a:pt x="1475408" y="1892434"/>
                  </a:lnTo>
                  <a:lnTo>
                    <a:pt x="1468140" y="1892434"/>
                  </a:lnTo>
                  <a:lnTo>
                    <a:pt x="1460872" y="1892434"/>
                  </a:lnTo>
                  <a:lnTo>
                    <a:pt x="1453604" y="1892434"/>
                  </a:lnTo>
                  <a:lnTo>
                    <a:pt x="1446336" y="1892434"/>
                  </a:lnTo>
                  <a:lnTo>
                    <a:pt x="1439068" y="1892434"/>
                  </a:lnTo>
                  <a:lnTo>
                    <a:pt x="1431800" y="1892434"/>
                  </a:lnTo>
                  <a:lnTo>
                    <a:pt x="1424532" y="1892434"/>
                  </a:lnTo>
                  <a:lnTo>
                    <a:pt x="1417264" y="1892434"/>
                  </a:lnTo>
                  <a:lnTo>
                    <a:pt x="1409996" y="1892434"/>
                  </a:lnTo>
                  <a:lnTo>
                    <a:pt x="1402728" y="1892434"/>
                  </a:lnTo>
                  <a:lnTo>
                    <a:pt x="1395460" y="1892434"/>
                  </a:lnTo>
                  <a:lnTo>
                    <a:pt x="1388192" y="1892434"/>
                  </a:lnTo>
                  <a:lnTo>
                    <a:pt x="1380924" y="1892434"/>
                  </a:lnTo>
                  <a:lnTo>
                    <a:pt x="1373656" y="1892434"/>
                  </a:lnTo>
                  <a:lnTo>
                    <a:pt x="1366388" y="1892434"/>
                  </a:lnTo>
                  <a:lnTo>
                    <a:pt x="1359120" y="1892434"/>
                  </a:lnTo>
                  <a:lnTo>
                    <a:pt x="1351852" y="1892434"/>
                  </a:lnTo>
                  <a:lnTo>
                    <a:pt x="1344584" y="1892434"/>
                  </a:lnTo>
                  <a:lnTo>
                    <a:pt x="1337316" y="1892434"/>
                  </a:lnTo>
                  <a:lnTo>
                    <a:pt x="1330048" y="1892434"/>
                  </a:lnTo>
                  <a:lnTo>
                    <a:pt x="1322780" y="1892434"/>
                  </a:lnTo>
                  <a:lnTo>
                    <a:pt x="1315512" y="1892434"/>
                  </a:lnTo>
                  <a:lnTo>
                    <a:pt x="1308244" y="1892434"/>
                  </a:lnTo>
                  <a:lnTo>
                    <a:pt x="1300976" y="1892434"/>
                  </a:lnTo>
                  <a:lnTo>
                    <a:pt x="1293708" y="1892434"/>
                  </a:lnTo>
                  <a:lnTo>
                    <a:pt x="1286440" y="1892434"/>
                  </a:lnTo>
                  <a:lnTo>
                    <a:pt x="1279172" y="1892434"/>
                  </a:lnTo>
                  <a:lnTo>
                    <a:pt x="1271904" y="1892434"/>
                  </a:lnTo>
                  <a:lnTo>
                    <a:pt x="1264636" y="1892434"/>
                  </a:lnTo>
                  <a:lnTo>
                    <a:pt x="1257368" y="1892434"/>
                  </a:lnTo>
                  <a:lnTo>
                    <a:pt x="1250100" y="1892434"/>
                  </a:lnTo>
                  <a:lnTo>
                    <a:pt x="1242832" y="1892434"/>
                  </a:lnTo>
                  <a:lnTo>
                    <a:pt x="1235564" y="1892434"/>
                  </a:lnTo>
                  <a:lnTo>
                    <a:pt x="1228296" y="1892434"/>
                  </a:lnTo>
                  <a:lnTo>
                    <a:pt x="1221028" y="1892434"/>
                  </a:lnTo>
                  <a:lnTo>
                    <a:pt x="1213760" y="1892434"/>
                  </a:lnTo>
                  <a:lnTo>
                    <a:pt x="1206492" y="1892434"/>
                  </a:lnTo>
                  <a:lnTo>
                    <a:pt x="1199224" y="1892434"/>
                  </a:lnTo>
                  <a:lnTo>
                    <a:pt x="1191955" y="1892434"/>
                  </a:lnTo>
                  <a:lnTo>
                    <a:pt x="1184687" y="1892434"/>
                  </a:lnTo>
                  <a:lnTo>
                    <a:pt x="1177419" y="1892434"/>
                  </a:lnTo>
                  <a:lnTo>
                    <a:pt x="1170151" y="1892434"/>
                  </a:lnTo>
                  <a:lnTo>
                    <a:pt x="1162883" y="1892434"/>
                  </a:lnTo>
                  <a:lnTo>
                    <a:pt x="1155615" y="1892434"/>
                  </a:lnTo>
                  <a:lnTo>
                    <a:pt x="1148347" y="1892434"/>
                  </a:lnTo>
                  <a:lnTo>
                    <a:pt x="1141079" y="1892434"/>
                  </a:lnTo>
                  <a:lnTo>
                    <a:pt x="1133811" y="1892434"/>
                  </a:lnTo>
                  <a:lnTo>
                    <a:pt x="1126543" y="1892434"/>
                  </a:lnTo>
                  <a:lnTo>
                    <a:pt x="1119275" y="1892434"/>
                  </a:lnTo>
                  <a:lnTo>
                    <a:pt x="1112007" y="1892434"/>
                  </a:lnTo>
                  <a:lnTo>
                    <a:pt x="1104739" y="1892434"/>
                  </a:lnTo>
                  <a:lnTo>
                    <a:pt x="1097471" y="1892434"/>
                  </a:lnTo>
                  <a:lnTo>
                    <a:pt x="1090203" y="1892434"/>
                  </a:lnTo>
                  <a:lnTo>
                    <a:pt x="1082935" y="1892434"/>
                  </a:lnTo>
                  <a:lnTo>
                    <a:pt x="1075667" y="1892434"/>
                  </a:lnTo>
                  <a:lnTo>
                    <a:pt x="1068399" y="1892434"/>
                  </a:lnTo>
                  <a:lnTo>
                    <a:pt x="1061131" y="1892434"/>
                  </a:lnTo>
                  <a:lnTo>
                    <a:pt x="1053863" y="1892434"/>
                  </a:lnTo>
                  <a:lnTo>
                    <a:pt x="1046595" y="1892434"/>
                  </a:lnTo>
                  <a:lnTo>
                    <a:pt x="1039327" y="1892434"/>
                  </a:lnTo>
                  <a:lnTo>
                    <a:pt x="1032059" y="1892434"/>
                  </a:lnTo>
                  <a:lnTo>
                    <a:pt x="1024791" y="1892434"/>
                  </a:lnTo>
                  <a:lnTo>
                    <a:pt x="1017523" y="1892434"/>
                  </a:lnTo>
                  <a:lnTo>
                    <a:pt x="1010255" y="1892434"/>
                  </a:lnTo>
                  <a:lnTo>
                    <a:pt x="1002987" y="1892434"/>
                  </a:lnTo>
                  <a:lnTo>
                    <a:pt x="995719" y="1892434"/>
                  </a:lnTo>
                  <a:lnTo>
                    <a:pt x="988451" y="1892434"/>
                  </a:lnTo>
                  <a:lnTo>
                    <a:pt x="981183" y="1892434"/>
                  </a:lnTo>
                  <a:lnTo>
                    <a:pt x="973915" y="1892434"/>
                  </a:lnTo>
                  <a:lnTo>
                    <a:pt x="966647" y="1892434"/>
                  </a:lnTo>
                  <a:lnTo>
                    <a:pt x="959379" y="1892434"/>
                  </a:lnTo>
                  <a:lnTo>
                    <a:pt x="952111" y="1892434"/>
                  </a:lnTo>
                  <a:lnTo>
                    <a:pt x="944843" y="1892434"/>
                  </a:lnTo>
                  <a:lnTo>
                    <a:pt x="937575" y="1892434"/>
                  </a:lnTo>
                  <a:lnTo>
                    <a:pt x="930307" y="1892434"/>
                  </a:lnTo>
                  <a:lnTo>
                    <a:pt x="923039" y="1892434"/>
                  </a:lnTo>
                  <a:lnTo>
                    <a:pt x="915771" y="1892434"/>
                  </a:lnTo>
                  <a:lnTo>
                    <a:pt x="908503" y="1892434"/>
                  </a:lnTo>
                  <a:lnTo>
                    <a:pt x="901235" y="1892434"/>
                  </a:lnTo>
                  <a:lnTo>
                    <a:pt x="893966" y="1892434"/>
                  </a:lnTo>
                  <a:lnTo>
                    <a:pt x="886698" y="1892434"/>
                  </a:lnTo>
                  <a:lnTo>
                    <a:pt x="879430" y="1892434"/>
                  </a:lnTo>
                  <a:lnTo>
                    <a:pt x="872162" y="1892434"/>
                  </a:lnTo>
                  <a:lnTo>
                    <a:pt x="864894" y="1892434"/>
                  </a:lnTo>
                  <a:lnTo>
                    <a:pt x="857626" y="1892434"/>
                  </a:lnTo>
                  <a:lnTo>
                    <a:pt x="850358" y="1892434"/>
                  </a:lnTo>
                  <a:lnTo>
                    <a:pt x="843090" y="1892434"/>
                  </a:lnTo>
                  <a:lnTo>
                    <a:pt x="835822" y="1892434"/>
                  </a:lnTo>
                  <a:lnTo>
                    <a:pt x="828554" y="1892434"/>
                  </a:lnTo>
                  <a:lnTo>
                    <a:pt x="821286" y="1892434"/>
                  </a:lnTo>
                  <a:lnTo>
                    <a:pt x="814018" y="1892434"/>
                  </a:lnTo>
                  <a:lnTo>
                    <a:pt x="806750" y="1892434"/>
                  </a:lnTo>
                  <a:lnTo>
                    <a:pt x="799482" y="1892434"/>
                  </a:lnTo>
                  <a:lnTo>
                    <a:pt x="792214" y="1892434"/>
                  </a:lnTo>
                  <a:lnTo>
                    <a:pt x="784946" y="1892434"/>
                  </a:lnTo>
                  <a:lnTo>
                    <a:pt x="777678" y="1892434"/>
                  </a:lnTo>
                  <a:lnTo>
                    <a:pt x="770410" y="1892434"/>
                  </a:lnTo>
                  <a:lnTo>
                    <a:pt x="763142" y="1892434"/>
                  </a:lnTo>
                  <a:lnTo>
                    <a:pt x="755874" y="1892434"/>
                  </a:lnTo>
                  <a:lnTo>
                    <a:pt x="748606" y="1892434"/>
                  </a:lnTo>
                  <a:lnTo>
                    <a:pt x="741338" y="1892434"/>
                  </a:lnTo>
                  <a:lnTo>
                    <a:pt x="734070" y="1892434"/>
                  </a:lnTo>
                  <a:lnTo>
                    <a:pt x="726802" y="1892434"/>
                  </a:lnTo>
                  <a:lnTo>
                    <a:pt x="719534" y="1892434"/>
                  </a:lnTo>
                  <a:lnTo>
                    <a:pt x="712266" y="1892434"/>
                  </a:lnTo>
                  <a:lnTo>
                    <a:pt x="704998" y="1892434"/>
                  </a:lnTo>
                  <a:lnTo>
                    <a:pt x="697730" y="1892434"/>
                  </a:lnTo>
                  <a:lnTo>
                    <a:pt x="690462" y="1892434"/>
                  </a:lnTo>
                  <a:lnTo>
                    <a:pt x="683194" y="1892434"/>
                  </a:lnTo>
                  <a:lnTo>
                    <a:pt x="675926" y="1892434"/>
                  </a:lnTo>
                  <a:lnTo>
                    <a:pt x="668658" y="1892434"/>
                  </a:lnTo>
                  <a:lnTo>
                    <a:pt x="661390" y="1892434"/>
                  </a:lnTo>
                  <a:lnTo>
                    <a:pt x="654122" y="1892434"/>
                  </a:lnTo>
                  <a:lnTo>
                    <a:pt x="646854" y="1892434"/>
                  </a:lnTo>
                  <a:lnTo>
                    <a:pt x="639586" y="1892434"/>
                  </a:lnTo>
                  <a:lnTo>
                    <a:pt x="632318" y="1892434"/>
                  </a:lnTo>
                  <a:lnTo>
                    <a:pt x="625050" y="1892434"/>
                  </a:lnTo>
                  <a:lnTo>
                    <a:pt x="617782" y="1892434"/>
                  </a:lnTo>
                  <a:lnTo>
                    <a:pt x="610514" y="1892434"/>
                  </a:lnTo>
                  <a:lnTo>
                    <a:pt x="603246" y="1892434"/>
                  </a:lnTo>
                  <a:lnTo>
                    <a:pt x="595977" y="1892434"/>
                  </a:lnTo>
                  <a:lnTo>
                    <a:pt x="588709" y="1892434"/>
                  </a:lnTo>
                  <a:lnTo>
                    <a:pt x="581441" y="1892434"/>
                  </a:lnTo>
                  <a:lnTo>
                    <a:pt x="574173" y="1892434"/>
                  </a:lnTo>
                  <a:lnTo>
                    <a:pt x="566905" y="1892434"/>
                  </a:lnTo>
                  <a:lnTo>
                    <a:pt x="559637" y="1892434"/>
                  </a:lnTo>
                  <a:lnTo>
                    <a:pt x="552369" y="1892434"/>
                  </a:lnTo>
                  <a:lnTo>
                    <a:pt x="545101" y="1892434"/>
                  </a:lnTo>
                  <a:lnTo>
                    <a:pt x="537833" y="1892434"/>
                  </a:lnTo>
                  <a:lnTo>
                    <a:pt x="530565" y="1892434"/>
                  </a:lnTo>
                  <a:lnTo>
                    <a:pt x="523297" y="1892434"/>
                  </a:lnTo>
                  <a:lnTo>
                    <a:pt x="516029" y="1892434"/>
                  </a:lnTo>
                  <a:lnTo>
                    <a:pt x="508761" y="1892434"/>
                  </a:lnTo>
                  <a:lnTo>
                    <a:pt x="501493" y="1892434"/>
                  </a:lnTo>
                  <a:lnTo>
                    <a:pt x="494225" y="1892434"/>
                  </a:lnTo>
                  <a:lnTo>
                    <a:pt x="486957" y="1892434"/>
                  </a:lnTo>
                  <a:lnTo>
                    <a:pt x="479689" y="1892434"/>
                  </a:lnTo>
                  <a:lnTo>
                    <a:pt x="472421" y="1892434"/>
                  </a:lnTo>
                  <a:lnTo>
                    <a:pt x="465153" y="1892434"/>
                  </a:lnTo>
                  <a:lnTo>
                    <a:pt x="457885" y="1892434"/>
                  </a:lnTo>
                  <a:lnTo>
                    <a:pt x="450617" y="1892434"/>
                  </a:lnTo>
                  <a:lnTo>
                    <a:pt x="443349" y="1892434"/>
                  </a:lnTo>
                  <a:lnTo>
                    <a:pt x="436081" y="1892434"/>
                  </a:lnTo>
                  <a:lnTo>
                    <a:pt x="428813" y="1892434"/>
                  </a:lnTo>
                  <a:lnTo>
                    <a:pt x="421545" y="1892434"/>
                  </a:lnTo>
                  <a:lnTo>
                    <a:pt x="414277" y="1892434"/>
                  </a:lnTo>
                  <a:lnTo>
                    <a:pt x="407009" y="1892434"/>
                  </a:lnTo>
                  <a:lnTo>
                    <a:pt x="399741" y="1892434"/>
                  </a:lnTo>
                  <a:lnTo>
                    <a:pt x="392473" y="1892434"/>
                  </a:lnTo>
                  <a:lnTo>
                    <a:pt x="385205" y="1892434"/>
                  </a:lnTo>
                  <a:lnTo>
                    <a:pt x="377937" y="1892434"/>
                  </a:lnTo>
                  <a:lnTo>
                    <a:pt x="370669" y="1892434"/>
                  </a:lnTo>
                  <a:lnTo>
                    <a:pt x="363401" y="1892434"/>
                  </a:lnTo>
                  <a:lnTo>
                    <a:pt x="356133" y="1892434"/>
                  </a:lnTo>
                  <a:lnTo>
                    <a:pt x="348865" y="1892434"/>
                  </a:lnTo>
                  <a:lnTo>
                    <a:pt x="341597" y="1892434"/>
                  </a:lnTo>
                  <a:lnTo>
                    <a:pt x="334329" y="1892434"/>
                  </a:lnTo>
                  <a:lnTo>
                    <a:pt x="327061" y="1892434"/>
                  </a:lnTo>
                  <a:lnTo>
                    <a:pt x="319793" y="1892434"/>
                  </a:lnTo>
                  <a:lnTo>
                    <a:pt x="312525" y="1892434"/>
                  </a:lnTo>
                  <a:lnTo>
                    <a:pt x="305257" y="1892434"/>
                  </a:lnTo>
                  <a:lnTo>
                    <a:pt x="297988" y="1892434"/>
                  </a:lnTo>
                  <a:lnTo>
                    <a:pt x="290720" y="1892434"/>
                  </a:lnTo>
                  <a:lnTo>
                    <a:pt x="283452" y="1892434"/>
                  </a:lnTo>
                  <a:lnTo>
                    <a:pt x="276184" y="1892434"/>
                  </a:lnTo>
                  <a:lnTo>
                    <a:pt x="268916" y="1892434"/>
                  </a:lnTo>
                  <a:lnTo>
                    <a:pt x="261648" y="1892434"/>
                  </a:lnTo>
                  <a:lnTo>
                    <a:pt x="254380" y="1892434"/>
                  </a:lnTo>
                  <a:lnTo>
                    <a:pt x="247112" y="1892434"/>
                  </a:lnTo>
                  <a:lnTo>
                    <a:pt x="239844" y="1892434"/>
                  </a:lnTo>
                  <a:lnTo>
                    <a:pt x="232576" y="1892434"/>
                  </a:lnTo>
                  <a:lnTo>
                    <a:pt x="225308" y="1892434"/>
                  </a:lnTo>
                  <a:lnTo>
                    <a:pt x="218040" y="1892434"/>
                  </a:lnTo>
                  <a:lnTo>
                    <a:pt x="210772" y="1892434"/>
                  </a:lnTo>
                  <a:lnTo>
                    <a:pt x="203504" y="1892434"/>
                  </a:lnTo>
                  <a:lnTo>
                    <a:pt x="196236" y="1892434"/>
                  </a:lnTo>
                  <a:lnTo>
                    <a:pt x="188968" y="1892434"/>
                  </a:lnTo>
                  <a:lnTo>
                    <a:pt x="181700" y="1892434"/>
                  </a:lnTo>
                  <a:lnTo>
                    <a:pt x="174432" y="1892434"/>
                  </a:lnTo>
                  <a:lnTo>
                    <a:pt x="167164" y="1892434"/>
                  </a:lnTo>
                  <a:lnTo>
                    <a:pt x="159896" y="1892434"/>
                  </a:lnTo>
                  <a:lnTo>
                    <a:pt x="152628" y="1892434"/>
                  </a:lnTo>
                  <a:lnTo>
                    <a:pt x="145360" y="1892434"/>
                  </a:lnTo>
                  <a:lnTo>
                    <a:pt x="138092" y="1892434"/>
                  </a:lnTo>
                  <a:lnTo>
                    <a:pt x="130824" y="1892434"/>
                  </a:lnTo>
                  <a:lnTo>
                    <a:pt x="123556" y="1892434"/>
                  </a:lnTo>
                  <a:lnTo>
                    <a:pt x="116288" y="1892434"/>
                  </a:lnTo>
                  <a:lnTo>
                    <a:pt x="109020" y="1892434"/>
                  </a:lnTo>
                  <a:lnTo>
                    <a:pt x="101752" y="1892434"/>
                  </a:lnTo>
                  <a:lnTo>
                    <a:pt x="94484" y="1892434"/>
                  </a:lnTo>
                  <a:lnTo>
                    <a:pt x="87216" y="1892434"/>
                  </a:lnTo>
                  <a:lnTo>
                    <a:pt x="79948" y="1892434"/>
                  </a:lnTo>
                  <a:lnTo>
                    <a:pt x="72680" y="1892434"/>
                  </a:lnTo>
                  <a:lnTo>
                    <a:pt x="65412" y="1892434"/>
                  </a:lnTo>
                  <a:lnTo>
                    <a:pt x="58144" y="1892434"/>
                  </a:lnTo>
                  <a:lnTo>
                    <a:pt x="50876" y="1892434"/>
                  </a:lnTo>
                  <a:lnTo>
                    <a:pt x="43608" y="1892434"/>
                  </a:lnTo>
                  <a:lnTo>
                    <a:pt x="36340" y="1892434"/>
                  </a:lnTo>
                  <a:lnTo>
                    <a:pt x="29072" y="1892434"/>
                  </a:lnTo>
                  <a:lnTo>
                    <a:pt x="21804" y="1892434"/>
                  </a:lnTo>
                  <a:lnTo>
                    <a:pt x="14536" y="1892434"/>
                  </a:lnTo>
                  <a:lnTo>
                    <a:pt x="7268" y="1892434"/>
                  </a:lnTo>
                  <a:close/>
                </a:path>
              </a:pathLst>
            </a:custGeom>
            <a:solidFill>
              <a:srgbClr val="FF0000">
                <a:alpha val="70196"/>
              </a:srgbClr>
            </a:solidFill>
            <a:ln w="1355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tx354">
              <a:extLst>
                <a:ext uri="{FF2B5EF4-FFF2-40B4-BE49-F238E27FC236}">
                  <a16:creationId xmlns:a16="http://schemas.microsoft.com/office/drawing/2014/main" id="{A7255F57-7016-A247-AD5A-27EFF7CC06A3}"/>
                </a:ext>
              </a:extLst>
            </p:cNvPr>
            <p:cNvSpPr/>
            <p:nvPr/>
          </p:nvSpPr>
          <p:spPr>
            <a:xfrm>
              <a:off x="1214511" y="633350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9" name="tx355">
              <a:extLst>
                <a:ext uri="{FF2B5EF4-FFF2-40B4-BE49-F238E27FC236}">
                  <a16:creationId xmlns:a16="http://schemas.microsoft.com/office/drawing/2014/main" id="{CCAA9C6D-E286-604B-A38F-94216CABFD3F}"/>
                </a:ext>
              </a:extLst>
            </p:cNvPr>
            <p:cNvSpPr/>
            <p:nvPr/>
          </p:nvSpPr>
          <p:spPr>
            <a:xfrm>
              <a:off x="1214511" y="580616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0" name="tx356">
              <a:extLst>
                <a:ext uri="{FF2B5EF4-FFF2-40B4-BE49-F238E27FC236}">
                  <a16:creationId xmlns:a16="http://schemas.microsoft.com/office/drawing/2014/main" id="{F460BDB0-E418-494F-A358-A01E6C27CF3B}"/>
                </a:ext>
              </a:extLst>
            </p:cNvPr>
            <p:cNvSpPr/>
            <p:nvPr/>
          </p:nvSpPr>
          <p:spPr>
            <a:xfrm>
              <a:off x="1214511" y="527743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1" name="tx357">
              <a:extLst>
                <a:ext uri="{FF2B5EF4-FFF2-40B4-BE49-F238E27FC236}">
                  <a16:creationId xmlns:a16="http://schemas.microsoft.com/office/drawing/2014/main" id="{2FFB2DBE-28D9-D647-B54B-FC9097E6254E}"/>
                </a:ext>
              </a:extLst>
            </p:cNvPr>
            <p:cNvSpPr/>
            <p:nvPr/>
          </p:nvSpPr>
          <p:spPr>
            <a:xfrm>
              <a:off x="1214511" y="4751881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2" name="tx358">
              <a:extLst>
                <a:ext uri="{FF2B5EF4-FFF2-40B4-BE49-F238E27FC236}">
                  <a16:creationId xmlns:a16="http://schemas.microsoft.com/office/drawing/2014/main" id="{02173D31-32AB-7B48-878B-989C616CB143}"/>
                </a:ext>
              </a:extLst>
            </p:cNvPr>
            <p:cNvSpPr/>
            <p:nvPr/>
          </p:nvSpPr>
          <p:spPr>
            <a:xfrm>
              <a:off x="1214511" y="4224143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3" name="tx359">
              <a:extLst>
                <a:ext uri="{FF2B5EF4-FFF2-40B4-BE49-F238E27FC236}">
                  <a16:creationId xmlns:a16="http://schemas.microsoft.com/office/drawing/2014/main" id="{4C5F737E-6541-9246-A1C0-BBCC3A06427F}"/>
                </a:ext>
              </a:extLst>
            </p:cNvPr>
            <p:cNvSpPr/>
            <p:nvPr/>
          </p:nvSpPr>
          <p:spPr>
            <a:xfrm>
              <a:off x="1214511" y="36954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4" name="tx360">
              <a:extLst>
                <a:ext uri="{FF2B5EF4-FFF2-40B4-BE49-F238E27FC236}">
                  <a16:creationId xmlns:a16="http://schemas.microsoft.com/office/drawing/2014/main" id="{654661FC-5EBC-8347-97D6-5C1DC15BC500}"/>
                </a:ext>
              </a:extLst>
            </p:cNvPr>
            <p:cNvSpPr/>
            <p:nvPr/>
          </p:nvSpPr>
          <p:spPr>
            <a:xfrm>
              <a:off x="1214511" y="3170851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5" name="tx361">
              <a:extLst>
                <a:ext uri="{FF2B5EF4-FFF2-40B4-BE49-F238E27FC236}">
                  <a16:creationId xmlns:a16="http://schemas.microsoft.com/office/drawing/2014/main" id="{18F8101B-EE1A-4647-BD31-0B46033D5CEC}"/>
                </a:ext>
              </a:extLst>
            </p:cNvPr>
            <p:cNvSpPr/>
            <p:nvPr/>
          </p:nvSpPr>
          <p:spPr>
            <a:xfrm>
              <a:off x="1214511" y="26407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6" name="tx362">
              <a:extLst>
                <a:ext uri="{FF2B5EF4-FFF2-40B4-BE49-F238E27FC236}">
                  <a16:creationId xmlns:a16="http://schemas.microsoft.com/office/drawing/2014/main" id="{632AD450-596E-974A-8150-E5D2A1D0B6B0}"/>
                </a:ext>
              </a:extLst>
            </p:cNvPr>
            <p:cNvSpPr/>
            <p:nvPr/>
          </p:nvSpPr>
          <p:spPr>
            <a:xfrm>
              <a:off x="1214511" y="211339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7" name="tx363">
              <a:extLst>
                <a:ext uri="{FF2B5EF4-FFF2-40B4-BE49-F238E27FC236}">
                  <a16:creationId xmlns:a16="http://schemas.microsoft.com/office/drawing/2014/main" id="{BB70BF15-FA4E-EE4F-8401-EBB78F60A407}"/>
                </a:ext>
              </a:extLst>
            </p:cNvPr>
            <p:cNvSpPr/>
            <p:nvPr/>
          </p:nvSpPr>
          <p:spPr>
            <a:xfrm>
              <a:off x="1150942" y="158604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8" name="tx364">
              <a:extLst>
                <a:ext uri="{FF2B5EF4-FFF2-40B4-BE49-F238E27FC236}">
                  <a16:creationId xmlns:a16="http://schemas.microsoft.com/office/drawing/2014/main" id="{21AA3246-21FA-684A-97F9-99EA367C4D71}"/>
                </a:ext>
              </a:extLst>
            </p:cNvPr>
            <p:cNvSpPr/>
            <p:nvPr/>
          </p:nvSpPr>
          <p:spPr>
            <a:xfrm>
              <a:off x="2339943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9" name="tx365">
              <a:extLst>
                <a:ext uri="{FF2B5EF4-FFF2-40B4-BE49-F238E27FC236}">
                  <a16:creationId xmlns:a16="http://schemas.microsoft.com/office/drawing/2014/main" id="{36A666FC-CAEC-DB46-8E8E-2364BFDEEF14}"/>
                </a:ext>
              </a:extLst>
            </p:cNvPr>
            <p:cNvSpPr/>
            <p:nvPr/>
          </p:nvSpPr>
          <p:spPr>
            <a:xfrm>
              <a:off x="3998139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0" name="tx366">
              <a:extLst>
                <a:ext uri="{FF2B5EF4-FFF2-40B4-BE49-F238E27FC236}">
                  <a16:creationId xmlns:a16="http://schemas.microsoft.com/office/drawing/2014/main" id="{4DF09AE8-AA2D-594F-924E-D2A4EB2A8FD5}"/>
                </a:ext>
              </a:extLst>
            </p:cNvPr>
            <p:cNvSpPr/>
            <p:nvPr/>
          </p:nvSpPr>
          <p:spPr>
            <a:xfrm>
              <a:off x="56563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1" name="tx367">
              <a:extLst>
                <a:ext uri="{FF2B5EF4-FFF2-40B4-BE49-F238E27FC236}">
                  <a16:creationId xmlns:a16="http://schemas.microsoft.com/office/drawing/2014/main" id="{2FDF114F-8BF9-B943-8C7C-97553233CC08}"/>
                </a:ext>
              </a:extLst>
            </p:cNvPr>
            <p:cNvSpPr/>
            <p:nvPr/>
          </p:nvSpPr>
          <p:spPr>
            <a:xfrm>
              <a:off x="3566215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12" name="tx368">
              <a:extLst>
                <a:ext uri="{FF2B5EF4-FFF2-40B4-BE49-F238E27FC236}">
                  <a16:creationId xmlns:a16="http://schemas.microsoft.com/office/drawing/2014/main" id="{472E565D-87E9-0244-A11B-F0EBD91DE021}"/>
                </a:ext>
              </a:extLst>
            </p:cNvPr>
            <p:cNvSpPr/>
            <p:nvPr/>
          </p:nvSpPr>
          <p:spPr>
            <a:xfrm rot="-5400000">
              <a:off x="509909" y="3987971"/>
              <a:ext cx="1018009" cy="1301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Номер выборки</a:t>
              </a:r>
            </a:p>
          </p:txBody>
        </p:sp>
        <p:sp>
          <p:nvSpPr>
            <p:cNvPr id="813" name="tx369">
              <a:extLst>
                <a:ext uri="{FF2B5EF4-FFF2-40B4-BE49-F238E27FC236}">
                  <a16:creationId xmlns:a16="http://schemas.microsoft.com/office/drawing/2014/main" id="{652FA8A1-801A-FF43-98F4-FDCA87DFFC99}"/>
                </a:ext>
              </a:extLst>
            </p:cNvPr>
            <p:cNvSpPr/>
            <p:nvPr/>
          </p:nvSpPr>
          <p:spPr>
            <a:xfrm>
              <a:off x="1340709" y="951246"/>
              <a:ext cx="3779000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Иллюстрация центральной предельной теоремы</a:t>
              </a:r>
            </a:p>
          </p:txBody>
        </p:sp>
      </p:grpSp>
      <p:grpSp>
        <p:nvGrpSpPr>
          <p:cNvPr id="445" name="grp2">
            <a:extLst>
              <a:ext uri="{FF2B5EF4-FFF2-40B4-BE49-F238E27FC236}">
                <a16:creationId xmlns:a16="http://schemas.microsoft.com/office/drawing/2014/main" id="{89D37C2D-2DBE-184F-B2F6-8A6AE17803B6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814" name="rc3">
              <a:extLst>
                <a:ext uri="{FF2B5EF4-FFF2-40B4-BE49-F238E27FC236}">
                  <a16:creationId xmlns:a16="http://schemas.microsoft.com/office/drawing/2014/main" id="{4AE1BDBE-7844-6347-B3F8-93DFD64A3698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5" name="rc4">
              <a:extLst>
                <a:ext uri="{FF2B5EF4-FFF2-40B4-BE49-F238E27FC236}">
                  <a16:creationId xmlns:a16="http://schemas.microsoft.com/office/drawing/2014/main" id="{070071C7-C082-934C-B7C4-7D27DD6EA480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6" name="rc5">
              <a:extLst>
                <a:ext uri="{FF2B5EF4-FFF2-40B4-BE49-F238E27FC236}">
                  <a16:creationId xmlns:a16="http://schemas.microsoft.com/office/drawing/2014/main" id="{63720C56-A49C-DD4E-93BE-FC30A78322B3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7" name="rc6">
              <a:extLst>
                <a:ext uri="{FF2B5EF4-FFF2-40B4-BE49-F238E27FC236}">
                  <a16:creationId xmlns:a16="http://schemas.microsoft.com/office/drawing/2014/main" id="{7ECF8630-8653-CD49-B345-44858ABB630F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8" name="rc7">
              <a:extLst>
                <a:ext uri="{FF2B5EF4-FFF2-40B4-BE49-F238E27FC236}">
                  <a16:creationId xmlns:a16="http://schemas.microsoft.com/office/drawing/2014/main" id="{C4835189-6FEC-B844-82A5-73328A470CE8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9" name="rc8">
              <a:extLst>
                <a:ext uri="{FF2B5EF4-FFF2-40B4-BE49-F238E27FC236}">
                  <a16:creationId xmlns:a16="http://schemas.microsoft.com/office/drawing/2014/main" id="{4005F822-F7E6-AA45-B5E0-72A51B68E830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0" name="rc9">
              <a:extLst>
                <a:ext uri="{FF2B5EF4-FFF2-40B4-BE49-F238E27FC236}">
                  <a16:creationId xmlns:a16="http://schemas.microsoft.com/office/drawing/2014/main" id="{93D3006C-526A-A44D-A4E7-C081F231FC40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1" name="rc10">
              <a:extLst>
                <a:ext uri="{FF2B5EF4-FFF2-40B4-BE49-F238E27FC236}">
                  <a16:creationId xmlns:a16="http://schemas.microsoft.com/office/drawing/2014/main" id="{B858A507-861D-6C48-AE9B-269C0071EA7E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2" name="rc11">
              <a:extLst>
                <a:ext uri="{FF2B5EF4-FFF2-40B4-BE49-F238E27FC236}">
                  <a16:creationId xmlns:a16="http://schemas.microsoft.com/office/drawing/2014/main" id="{16781AFC-EEF9-0640-BD15-D5933D3B44E0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3" name="rc12">
              <a:extLst>
                <a:ext uri="{FF2B5EF4-FFF2-40B4-BE49-F238E27FC236}">
                  <a16:creationId xmlns:a16="http://schemas.microsoft.com/office/drawing/2014/main" id="{8764B2E9-13FB-3C43-9AD8-F0FF1731F3E5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4" name="rc13">
              <a:extLst>
                <a:ext uri="{FF2B5EF4-FFF2-40B4-BE49-F238E27FC236}">
                  <a16:creationId xmlns:a16="http://schemas.microsoft.com/office/drawing/2014/main" id="{29A26863-7E50-2C46-B5CD-AD53CB2AA83E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5" name="rc14">
              <a:extLst>
                <a:ext uri="{FF2B5EF4-FFF2-40B4-BE49-F238E27FC236}">
                  <a16:creationId xmlns:a16="http://schemas.microsoft.com/office/drawing/2014/main" id="{0C446989-097F-D74C-8E3D-4779E8182CEB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6" name="rc15">
              <a:extLst>
                <a:ext uri="{FF2B5EF4-FFF2-40B4-BE49-F238E27FC236}">
                  <a16:creationId xmlns:a16="http://schemas.microsoft.com/office/drawing/2014/main" id="{E195F200-3848-A04E-BEDB-1818BAA12743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7" name="rc16">
              <a:extLst>
                <a:ext uri="{FF2B5EF4-FFF2-40B4-BE49-F238E27FC236}">
                  <a16:creationId xmlns:a16="http://schemas.microsoft.com/office/drawing/2014/main" id="{66DD142C-B8D3-284C-AA66-4EB8CD95F95D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8" name="rc17">
              <a:extLst>
                <a:ext uri="{FF2B5EF4-FFF2-40B4-BE49-F238E27FC236}">
                  <a16:creationId xmlns:a16="http://schemas.microsoft.com/office/drawing/2014/main" id="{A7089112-0A4C-004D-BBB5-EC54BE74DB6B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9" name="rc18">
              <a:extLst>
                <a:ext uri="{FF2B5EF4-FFF2-40B4-BE49-F238E27FC236}">
                  <a16:creationId xmlns:a16="http://schemas.microsoft.com/office/drawing/2014/main" id="{B33C6806-DCE5-1F49-BC2F-97B35D5F41F4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0" name="rc19">
              <a:extLst>
                <a:ext uri="{FF2B5EF4-FFF2-40B4-BE49-F238E27FC236}">
                  <a16:creationId xmlns:a16="http://schemas.microsoft.com/office/drawing/2014/main" id="{73440D7E-7369-364E-934A-819AF5D6638D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1" name="rc20">
              <a:extLst>
                <a:ext uri="{FF2B5EF4-FFF2-40B4-BE49-F238E27FC236}">
                  <a16:creationId xmlns:a16="http://schemas.microsoft.com/office/drawing/2014/main" id="{DAA35CB9-397A-734B-8173-AB49B29DA2C9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2" name="rc21">
              <a:extLst>
                <a:ext uri="{FF2B5EF4-FFF2-40B4-BE49-F238E27FC236}">
                  <a16:creationId xmlns:a16="http://schemas.microsoft.com/office/drawing/2014/main" id="{84DCA703-7EA7-9642-AE91-E3D7E71F0FBA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3" name="rc22">
              <a:extLst>
                <a:ext uri="{FF2B5EF4-FFF2-40B4-BE49-F238E27FC236}">
                  <a16:creationId xmlns:a16="http://schemas.microsoft.com/office/drawing/2014/main" id="{B7A435FB-D230-AA4E-86F5-11ABEC7631C2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4" name="rc23">
              <a:extLst>
                <a:ext uri="{FF2B5EF4-FFF2-40B4-BE49-F238E27FC236}">
                  <a16:creationId xmlns:a16="http://schemas.microsoft.com/office/drawing/2014/main" id="{1767E5E6-BDA8-6444-9897-64F8992D26D0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5" name="rc24">
              <a:extLst>
                <a:ext uri="{FF2B5EF4-FFF2-40B4-BE49-F238E27FC236}">
                  <a16:creationId xmlns:a16="http://schemas.microsoft.com/office/drawing/2014/main" id="{87F35FA4-30C9-7243-A962-7521A670A72B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6" name="rc25">
              <a:extLst>
                <a:ext uri="{FF2B5EF4-FFF2-40B4-BE49-F238E27FC236}">
                  <a16:creationId xmlns:a16="http://schemas.microsoft.com/office/drawing/2014/main" id="{1C314266-31AF-4A45-896E-1F3465526207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7" name="rc26">
              <a:extLst>
                <a:ext uri="{FF2B5EF4-FFF2-40B4-BE49-F238E27FC236}">
                  <a16:creationId xmlns:a16="http://schemas.microsoft.com/office/drawing/2014/main" id="{BD7C095C-A190-7248-A537-F014461266E3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8" name="rc27">
              <a:extLst>
                <a:ext uri="{FF2B5EF4-FFF2-40B4-BE49-F238E27FC236}">
                  <a16:creationId xmlns:a16="http://schemas.microsoft.com/office/drawing/2014/main" id="{53E7A418-F153-5949-AD10-F829B8DCF90F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9" name="rc28">
              <a:extLst>
                <a:ext uri="{FF2B5EF4-FFF2-40B4-BE49-F238E27FC236}">
                  <a16:creationId xmlns:a16="http://schemas.microsoft.com/office/drawing/2014/main" id="{F865185A-B7A2-1F45-869F-D4026B0401FF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0" name="rc29">
              <a:extLst>
                <a:ext uri="{FF2B5EF4-FFF2-40B4-BE49-F238E27FC236}">
                  <a16:creationId xmlns:a16="http://schemas.microsoft.com/office/drawing/2014/main" id="{8DC6A74E-DD9D-ED47-AB44-4107BA2733A7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1" name="rc30">
              <a:extLst>
                <a:ext uri="{FF2B5EF4-FFF2-40B4-BE49-F238E27FC236}">
                  <a16:creationId xmlns:a16="http://schemas.microsoft.com/office/drawing/2014/main" id="{EE5E6C9E-63FC-7943-9E4A-AA2B150D0340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2" name="rc31">
              <a:extLst>
                <a:ext uri="{FF2B5EF4-FFF2-40B4-BE49-F238E27FC236}">
                  <a16:creationId xmlns:a16="http://schemas.microsoft.com/office/drawing/2014/main" id="{37DF217C-40EF-C14E-9E2A-8C61C04B1526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3" name="rc32">
              <a:extLst>
                <a:ext uri="{FF2B5EF4-FFF2-40B4-BE49-F238E27FC236}">
                  <a16:creationId xmlns:a16="http://schemas.microsoft.com/office/drawing/2014/main" id="{0ACD598D-0544-B04B-8D0B-EC626C621CC3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4" name="rc33">
              <a:extLst>
                <a:ext uri="{FF2B5EF4-FFF2-40B4-BE49-F238E27FC236}">
                  <a16:creationId xmlns:a16="http://schemas.microsoft.com/office/drawing/2014/main" id="{B0CFCEE3-BC18-F34F-AC54-C1F9BA8751C4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5" name="rc34">
              <a:extLst>
                <a:ext uri="{FF2B5EF4-FFF2-40B4-BE49-F238E27FC236}">
                  <a16:creationId xmlns:a16="http://schemas.microsoft.com/office/drawing/2014/main" id="{E401EEE5-E721-E745-A967-4AF488B64E42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6" name="rc35">
              <a:extLst>
                <a:ext uri="{FF2B5EF4-FFF2-40B4-BE49-F238E27FC236}">
                  <a16:creationId xmlns:a16="http://schemas.microsoft.com/office/drawing/2014/main" id="{D10A8528-970B-4F4F-AA81-85D4EAEFEA6C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7" name="rc36">
              <a:extLst>
                <a:ext uri="{FF2B5EF4-FFF2-40B4-BE49-F238E27FC236}">
                  <a16:creationId xmlns:a16="http://schemas.microsoft.com/office/drawing/2014/main" id="{31DF7E00-05CF-F842-9F48-18096C42E45A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8" name="rc37">
              <a:extLst>
                <a:ext uri="{FF2B5EF4-FFF2-40B4-BE49-F238E27FC236}">
                  <a16:creationId xmlns:a16="http://schemas.microsoft.com/office/drawing/2014/main" id="{0B7E8E11-6A2E-8840-9F85-E8857C84CC88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9" name="rc38">
              <a:extLst>
                <a:ext uri="{FF2B5EF4-FFF2-40B4-BE49-F238E27FC236}">
                  <a16:creationId xmlns:a16="http://schemas.microsoft.com/office/drawing/2014/main" id="{FB7D3D50-BDA9-B742-9333-7440B3BE3A70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0" name="rc39">
              <a:extLst>
                <a:ext uri="{FF2B5EF4-FFF2-40B4-BE49-F238E27FC236}">
                  <a16:creationId xmlns:a16="http://schemas.microsoft.com/office/drawing/2014/main" id="{2A671520-0AFE-654D-8A44-140DE8AD4FE2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1" name="rc40">
              <a:extLst>
                <a:ext uri="{FF2B5EF4-FFF2-40B4-BE49-F238E27FC236}">
                  <a16:creationId xmlns:a16="http://schemas.microsoft.com/office/drawing/2014/main" id="{745B4105-620F-204A-9538-9FBF76C598AF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2" name="rc41">
              <a:extLst>
                <a:ext uri="{FF2B5EF4-FFF2-40B4-BE49-F238E27FC236}">
                  <a16:creationId xmlns:a16="http://schemas.microsoft.com/office/drawing/2014/main" id="{41E8E197-2715-D444-AD53-E44B8B5E3DA4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3" name="rc42">
              <a:extLst>
                <a:ext uri="{FF2B5EF4-FFF2-40B4-BE49-F238E27FC236}">
                  <a16:creationId xmlns:a16="http://schemas.microsoft.com/office/drawing/2014/main" id="{AB85A90E-B54A-D648-9CA3-876C2F29F06E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4" name="rc43">
              <a:extLst>
                <a:ext uri="{FF2B5EF4-FFF2-40B4-BE49-F238E27FC236}">
                  <a16:creationId xmlns:a16="http://schemas.microsoft.com/office/drawing/2014/main" id="{8CA213D6-768D-9242-A5CD-F2E7A7AE64B7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5" name="rc44">
              <a:extLst>
                <a:ext uri="{FF2B5EF4-FFF2-40B4-BE49-F238E27FC236}">
                  <a16:creationId xmlns:a16="http://schemas.microsoft.com/office/drawing/2014/main" id="{80B85BE9-0016-734B-9833-B64AA1936C2E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6" name="rc45">
              <a:extLst>
                <a:ext uri="{FF2B5EF4-FFF2-40B4-BE49-F238E27FC236}">
                  <a16:creationId xmlns:a16="http://schemas.microsoft.com/office/drawing/2014/main" id="{33781EFC-F6FA-1743-9CA0-CC9AEAA3D80A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7" name="rc46">
              <a:extLst>
                <a:ext uri="{FF2B5EF4-FFF2-40B4-BE49-F238E27FC236}">
                  <a16:creationId xmlns:a16="http://schemas.microsoft.com/office/drawing/2014/main" id="{EEA3F789-4868-2642-9254-B99C45ED15EB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8" name="rc47">
              <a:extLst>
                <a:ext uri="{FF2B5EF4-FFF2-40B4-BE49-F238E27FC236}">
                  <a16:creationId xmlns:a16="http://schemas.microsoft.com/office/drawing/2014/main" id="{5AC20B9E-72D5-4043-A249-2E38FB738E54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9" name="rc48">
              <a:extLst>
                <a:ext uri="{FF2B5EF4-FFF2-40B4-BE49-F238E27FC236}">
                  <a16:creationId xmlns:a16="http://schemas.microsoft.com/office/drawing/2014/main" id="{6CB7EB12-ED2B-2F4E-B4AF-F88EB81536A6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0" name="rc49">
              <a:extLst>
                <a:ext uri="{FF2B5EF4-FFF2-40B4-BE49-F238E27FC236}">
                  <a16:creationId xmlns:a16="http://schemas.microsoft.com/office/drawing/2014/main" id="{7495940D-A9DC-FC4B-87FE-6ABEE6269FE9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1" name="rc50">
              <a:extLst>
                <a:ext uri="{FF2B5EF4-FFF2-40B4-BE49-F238E27FC236}">
                  <a16:creationId xmlns:a16="http://schemas.microsoft.com/office/drawing/2014/main" id="{8256FDF7-09F3-E149-AF32-F91B5DE62C67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2" name="rc51">
              <a:extLst>
                <a:ext uri="{FF2B5EF4-FFF2-40B4-BE49-F238E27FC236}">
                  <a16:creationId xmlns:a16="http://schemas.microsoft.com/office/drawing/2014/main" id="{F969D782-8392-0A44-AAB4-F24880D15DF3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3" name="rc52">
              <a:extLst>
                <a:ext uri="{FF2B5EF4-FFF2-40B4-BE49-F238E27FC236}">
                  <a16:creationId xmlns:a16="http://schemas.microsoft.com/office/drawing/2014/main" id="{A71C9F8E-CED6-C246-8241-CAEDD7B0D394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4" name="rc53">
              <a:extLst>
                <a:ext uri="{FF2B5EF4-FFF2-40B4-BE49-F238E27FC236}">
                  <a16:creationId xmlns:a16="http://schemas.microsoft.com/office/drawing/2014/main" id="{571EA7E9-36DC-E34F-9EC2-0027E751B3B4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5" name="rc54">
              <a:extLst>
                <a:ext uri="{FF2B5EF4-FFF2-40B4-BE49-F238E27FC236}">
                  <a16:creationId xmlns:a16="http://schemas.microsoft.com/office/drawing/2014/main" id="{F33D1C4A-8AE4-DF41-854C-207D096DAADE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6" name="rc55">
              <a:extLst>
                <a:ext uri="{FF2B5EF4-FFF2-40B4-BE49-F238E27FC236}">
                  <a16:creationId xmlns:a16="http://schemas.microsoft.com/office/drawing/2014/main" id="{794A4EB9-D984-B548-B8D4-A7E4CB0944F4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7" name="pl56">
              <a:extLst>
                <a:ext uri="{FF2B5EF4-FFF2-40B4-BE49-F238E27FC236}">
                  <a16:creationId xmlns:a16="http://schemas.microsoft.com/office/drawing/2014/main" id="{C7456CEB-2080-6C40-A217-F8D18AA6FEE3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8" name="pl57">
              <a:extLst>
                <a:ext uri="{FF2B5EF4-FFF2-40B4-BE49-F238E27FC236}">
                  <a16:creationId xmlns:a16="http://schemas.microsoft.com/office/drawing/2014/main" id="{949F7E58-6F49-7043-BE0C-FECA68186A19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9" name="tx58">
              <a:extLst>
                <a:ext uri="{FF2B5EF4-FFF2-40B4-BE49-F238E27FC236}">
                  <a16:creationId xmlns:a16="http://schemas.microsoft.com/office/drawing/2014/main" id="{2770B94F-3E1C-BD4C-95D0-A6458CF15F6D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70" name="tx59">
              <a:extLst>
                <a:ext uri="{FF2B5EF4-FFF2-40B4-BE49-F238E27FC236}">
                  <a16:creationId xmlns:a16="http://schemas.microsoft.com/office/drawing/2014/main" id="{7DF4A38B-5891-194C-B30B-A4B74086524E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71" name="tx60">
              <a:extLst>
                <a:ext uri="{FF2B5EF4-FFF2-40B4-BE49-F238E27FC236}">
                  <a16:creationId xmlns:a16="http://schemas.microsoft.com/office/drawing/2014/main" id="{DC7040FD-9C40-CB40-AEF0-AABB27F4BE9F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72" name="tx61">
              <a:extLst>
                <a:ext uri="{FF2B5EF4-FFF2-40B4-BE49-F238E27FC236}">
                  <a16:creationId xmlns:a16="http://schemas.microsoft.com/office/drawing/2014/main" id="{B18FC2E5-FEE0-5B47-9E08-D44074DCE84B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73" name="pl62">
              <a:extLst>
                <a:ext uri="{FF2B5EF4-FFF2-40B4-BE49-F238E27FC236}">
                  <a16:creationId xmlns:a16="http://schemas.microsoft.com/office/drawing/2014/main" id="{6933BF5A-8CB1-884D-8DC7-710C4E6A04B8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4" name="pl63">
              <a:extLst>
                <a:ext uri="{FF2B5EF4-FFF2-40B4-BE49-F238E27FC236}">
                  <a16:creationId xmlns:a16="http://schemas.microsoft.com/office/drawing/2014/main" id="{15748455-ED5A-EA46-A34D-C599D6037969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5" name="pl64">
              <a:extLst>
                <a:ext uri="{FF2B5EF4-FFF2-40B4-BE49-F238E27FC236}">
                  <a16:creationId xmlns:a16="http://schemas.microsoft.com/office/drawing/2014/main" id="{95A163D3-8A8C-8044-B3E4-B19FEDE84F02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6" name="pl65">
              <a:extLst>
                <a:ext uri="{FF2B5EF4-FFF2-40B4-BE49-F238E27FC236}">
                  <a16:creationId xmlns:a16="http://schemas.microsoft.com/office/drawing/2014/main" id="{993976E5-A00E-B844-AF39-096AE467641E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7" name="pl66">
              <a:extLst>
                <a:ext uri="{FF2B5EF4-FFF2-40B4-BE49-F238E27FC236}">
                  <a16:creationId xmlns:a16="http://schemas.microsoft.com/office/drawing/2014/main" id="{98B9246A-3DA9-F149-9026-A1E79AFC6A8C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8" name="pl67">
              <a:extLst>
                <a:ext uri="{FF2B5EF4-FFF2-40B4-BE49-F238E27FC236}">
                  <a16:creationId xmlns:a16="http://schemas.microsoft.com/office/drawing/2014/main" id="{22C86C0C-98A2-EB45-8BEE-E18540CEC30F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9" name="pl68">
              <a:extLst>
                <a:ext uri="{FF2B5EF4-FFF2-40B4-BE49-F238E27FC236}">
                  <a16:creationId xmlns:a16="http://schemas.microsoft.com/office/drawing/2014/main" id="{D2FCA202-F04F-5848-92A2-DE250D4B161A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0" name="pl69">
              <a:extLst>
                <a:ext uri="{FF2B5EF4-FFF2-40B4-BE49-F238E27FC236}">
                  <a16:creationId xmlns:a16="http://schemas.microsoft.com/office/drawing/2014/main" id="{9579CEF0-E05F-5D4A-90F1-7EE68B3DB29B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1" name="pl70">
              <a:extLst>
                <a:ext uri="{FF2B5EF4-FFF2-40B4-BE49-F238E27FC236}">
                  <a16:creationId xmlns:a16="http://schemas.microsoft.com/office/drawing/2014/main" id="{13D6D6B4-A349-AC4F-9DFA-7531E1F84D93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2" name="tx71">
              <a:extLst>
                <a:ext uri="{FF2B5EF4-FFF2-40B4-BE49-F238E27FC236}">
                  <a16:creationId xmlns:a16="http://schemas.microsoft.com/office/drawing/2014/main" id="{A33B3656-6334-9E4A-80B7-11BE92395608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3" name="tx72">
              <a:extLst>
                <a:ext uri="{FF2B5EF4-FFF2-40B4-BE49-F238E27FC236}">
                  <a16:creationId xmlns:a16="http://schemas.microsoft.com/office/drawing/2014/main" id="{697BBDE8-F682-EA4B-9985-2834E6348DDC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4" name="tx73">
              <a:extLst>
                <a:ext uri="{FF2B5EF4-FFF2-40B4-BE49-F238E27FC236}">
                  <a16:creationId xmlns:a16="http://schemas.microsoft.com/office/drawing/2014/main" id="{062101F8-C8D8-6A4E-82DD-175E3F3591FD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5" name="tx74">
              <a:extLst>
                <a:ext uri="{FF2B5EF4-FFF2-40B4-BE49-F238E27FC236}">
                  <a16:creationId xmlns:a16="http://schemas.microsoft.com/office/drawing/2014/main" id="{02054E59-4C3E-8B42-860C-FAF204B21CDC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86" name="tx75">
              <a:extLst>
                <a:ext uri="{FF2B5EF4-FFF2-40B4-BE49-F238E27FC236}">
                  <a16:creationId xmlns:a16="http://schemas.microsoft.com/office/drawing/2014/main" id="{23D3A506-AE52-8543-8818-8D3A923EBFD0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87" name="tx76">
              <a:extLst>
                <a:ext uri="{FF2B5EF4-FFF2-40B4-BE49-F238E27FC236}">
                  <a16:creationId xmlns:a16="http://schemas.microsoft.com/office/drawing/2014/main" id="{9C4D3CB1-5901-6F47-B9B9-340629E8EAA7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888" name="TextBox 887">
            <a:extLst>
              <a:ext uri="{FF2B5EF4-FFF2-40B4-BE49-F238E27FC236}">
                <a16:creationId xmlns:a16="http://schemas.microsoft.com/office/drawing/2014/main" id="{962C29B2-058E-6A4C-A638-0982890FC167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0FCF5FC8-0435-4942-8F00-DF7C148A4595}"/>
              </a:ext>
            </a:extLst>
          </p:cNvPr>
          <p:cNvSpPr txBox="1"/>
          <p:nvPr/>
        </p:nvSpPr>
        <p:spPr>
          <a:xfrm>
            <a:off x="5220072" y="5877272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858B"/>
                </a:solidFill>
              </a:rPr>
              <a:t>Выборочные средние ( </a:t>
            </a:r>
            <a:r>
              <a:rPr lang="en-US" sz="1000" dirty="0">
                <a:solidFill>
                  <a:srgbClr val="FF858B"/>
                </a:solidFill>
              </a:rPr>
              <a:t>n</a:t>
            </a:r>
            <a:r>
              <a:rPr lang="ru-RU" sz="1000" baseline="-25000" dirty="0">
                <a:solidFill>
                  <a:srgbClr val="FF858B"/>
                </a:solidFill>
              </a:rPr>
              <a:t> каждой выборки 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=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30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)</a:t>
            </a:r>
            <a:endParaRPr lang="ru-RU" sz="1000" dirty="0">
              <a:solidFill>
                <a:srgbClr val="FF858B"/>
              </a:solidFill>
            </a:endParaRP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D6774DFA-4E35-EB4A-A7D7-37CA4750B419}"/>
              </a:ext>
            </a:extLst>
          </p:cNvPr>
          <p:cNvSpPr txBox="1"/>
          <p:nvPr/>
        </p:nvSpPr>
        <p:spPr>
          <a:xfrm>
            <a:off x="5220072" y="6021288"/>
            <a:ext cx="2558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2D35"/>
                </a:solidFill>
              </a:rPr>
              <a:t>Выборочные средние ( </a:t>
            </a:r>
            <a:r>
              <a:rPr lang="en-US" sz="1000" dirty="0">
                <a:solidFill>
                  <a:srgbClr val="FF2D35"/>
                </a:solidFill>
              </a:rPr>
              <a:t>n</a:t>
            </a:r>
            <a:r>
              <a:rPr lang="ru-RU" sz="1000" baseline="-25000" dirty="0">
                <a:solidFill>
                  <a:srgbClr val="FF2D35"/>
                </a:solidFill>
              </a:rPr>
              <a:t> каждой выборки </a:t>
            </a:r>
            <a:r>
              <a:rPr lang="ru-RU" sz="1000" dirty="0">
                <a:solidFill>
                  <a:srgbClr val="FF2D35"/>
                </a:solidFill>
              </a:rPr>
              <a:t> </a:t>
            </a:r>
            <a:r>
              <a:rPr lang="en-US" sz="1000" dirty="0">
                <a:solidFill>
                  <a:srgbClr val="FF2D35"/>
                </a:solidFill>
              </a:rPr>
              <a:t>=</a:t>
            </a:r>
            <a:r>
              <a:rPr lang="ru-RU" sz="1000" dirty="0">
                <a:solidFill>
                  <a:srgbClr val="FF2D35"/>
                </a:solidFill>
              </a:rPr>
              <a:t> </a:t>
            </a:r>
            <a:r>
              <a:rPr lang="en-US" sz="1000" dirty="0">
                <a:solidFill>
                  <a:srgbClr val="FF2D35"/>
                </a:solidFill>
              </a:rPr>
              <a:t>100)</a:t>
            </a:r>
            <a:endParaRPr lang="ru-RU" sz="1000" dirty="0">
              <a:solidFill>
                <a:srgbClr val="FF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2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p2">
            <a:extLst>
              <a:ext uri="{FF2B5EF4-FFF2-40B4-BE49-F238E27FC236}">
                <a16:creationId xmlns:a16="http://schemas.microsoft.com/office/drawing/2014/main" id="{F6A469C5-08A4-A844-A0A0-C991DD304487}"/>
              </a:ext>
            </a:extLst>
          </p:cNvPr>
          <p:cNvGrpSpPr/>
          <p:nvPr/>
        </p:nvGrpSpPr>
        <p:grpSpPr>
          <a:xfrm>
            <a:off x="2377916" y="332656"/>
            <a:ext cx="6400800" cy="6400800"/>
            <a:chOff x="914400" y="914400"/>
            <a:chExt cx="6400800" cy="6400800"/>
          </a:xfrm>
        </p:grpSpPr>
        <p:sp>
          <p:nvSpPr>
            <p:cNvPr id="447" name="rc3">
              <a:extLst>
                <a:ext uri="{FF2B5EF4-FFF2-40B4-BE49-F238E27FC236}">
                  <a16:creationId xmlns:a16="http://schemas.microsoft.com/office/drawing/2014/main" id="{C8AA063B-D897-0643-9316-8ABE5BBDAD51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">
              <a:extLst>
                <a:ext uri="{FF2B5EF4-FFF2-40B4-BE49-F238E27FC236}">
                  <a16:creationId xmlns:a16="http://schemas.microsoft.com/office/drawing/2014/main" id="{6737DBD3-2B00-7E47-B69E-49B0F9374C37}"/>
                </a:ext>
              </a:extLst>
            </p:cNvPr>
            <p:cNvSpPr/>
            <p:nvPr/>
          </p:nvSpPr>
          <p:spPr>
            <a:xfrm>
              <a:off x="154263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5">
              <a:extLst>
                <a:ext uri="{FF2B5EF4-FFF2-40B4-BE49-F238E27FC236}">
                  <a16:creationId xmlns:a16="http://schemas.microsoft.com/office/drawing/2014/main" id="{FF59C7C3-31DF-EC49-AE54-CCCE8094F867}"/>
                </a:ext>
              </a:extLst>
            </p:cNvPr>
            <p:cNvSpPr/>
            <p:nvPr/>
          </p:nvSpPr>
          <p:spPr>
            <a:xfrm>
              <a:off x="320082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6">
              <a:extLst>
                <a:ext uri="{FF2B5EF4-FFF2-40B4-BE49-F238E27FC236}">
                  <a16:creationId xmlns:a16="http://schemas.microsoft.com/office/drawing/2014/main" id="{BC402A98-2F79-F441-95FD-F35F8C7C1D9E}"/>
                </a:ext>
              </a:extLst>
            </p:cNvPr>
            <p:cNvSpPr/>
            <p:nvPr/>
          </p:nvSpPr>
          <p:spPr>
            <a:xfrm>
              <a:off x="4859021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7">
              <a:extLst>
                <a:ext uri="{FF2B5EF4-FFF2-40B4-BE49-F238E27FC236}">
                  <a16:creationId xmlns:a16="http://schemas.microsoft.com/office/drawing/2014/main" id="{54611E1D-3D89-D74D-8F10-EA3776549926}"/>
                </a:ext>
              </a:extLst>
            </p:cNvPr>
            <p:cNvSpPr/>
            <p:nvPr/>
          </p:nvSpPr>
          <p:spPr>
            <a:xfrm>
              <a:off x="6517216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8">
              <a:extLst>
                <a:ext uri="{FF2B5EF4-FFF2-40B4-BE49-F238E27FC236}">
                  <a16:creationId xmlns:a16="http://schemas.microsoft.com/office/drawing/2014/main" id="{00CA3695-239E-B04C-9AE9-D00DA765E4AA}"/>
                </a:ext>
              </a:extLst>
            </p:cNvPr>
            <p:cNvSpPr/>
            <p:nvPr/>
          </p:nvSpPr>
          <p:spPr>
            <a:xfrm>
              <a:off x="1340709" y="6374782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9">
              <a:extLst>
                <a:ext uri="{FF2B5EF4-FFF2-40B4-BE49-F238E27FC236}">
                  <a16:creationId xmlns:a16="http://schemas.microsoft.com/office/drawing/2014/main" id="{C603F216-E2E3-A144-AF2A-0117FDF5EA87}"/>
                </a:ext>
              </a:extLst>
            </p:cNvPr>
            <p:cNvSpPr/>
            <p:nvPr/>
          </p:nvSpPr>
          <p:spPr>
            <a:xfrm>
              <a:off x="1340709" y="5847441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0">
              <a:extLst>
                <a:ext uri="{FF2B5EF4-FFF2-40B4-BE49-F238E27FC236}">
                  <a16:creationId xmlns:a16="http://schemas.microsoft.com/office/drawing/2014/main" id="{72BAAFD4-4D96-424F-8D1C-48BCA642005F}"/>
                </a:ext>
              </a:extLst>
            </p:cNvPr>
            <p:cNvSpPr/>
            <p:nvPr/>
          </p:nvSpPr>
          <p:spPr>
            <a:xfrm>
              <a:off x="1340709" y="5320100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11">
              <a:extLst>
                <a:ext uri="{FF2B5EF4-FFF2-40B4-BE49-F238E27FC236}">
                  <a16:creationId xmlns:a16="http://schemas.microsoft.com/office/drawing/2014/main" id="{387CD07B-6D29-AF43-87EB-6A1E091460F0}"/>
                </a:ext>
              </a:extLst>
            </p:cNvPr>
            <p:cNvSpPr/>
            <p:nvPr/>
          </p:nvSpPr>
          <p:spPr>
            <a:xfrm>
              <a:off x="1340709" y="4792759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12">
              <a:extLst>
                <a:ext uri="{FF2B5EF4-FFF2-40B4-BE49-F238E27FC236}">
                  <a16:creationId xmlns:a16="http://schemas.microsoft.com/office/drawing/2014/main" id="{E7C51171-4138-C241-9BEC-8ED622DB1ECB}"/>
                </a:ext>
              </a:extLst>
            </p:cNvPr>
            <p:cNvSpPr/>
            <p:nvPr/>
          </p:nvSpPr>
          <p:spPr>
            <a:xfrm>
              <a:off x="1340709" y="4265418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13">
              <a:extLst>
                <a:ext uri="{FF2B5EF4-FFF2-40B4-BE49-F238E27FC236}">
                  <a16:creationId xmlns:a16="http://schemas.microsoft.com/office/drawing/2014/main" id="{F397C87D-27FC-E641-98F8-505DBF386867}"/>
                </a:ext>
              </a:extLst>
            </p:cNvPr>
            <p:cNvSpPr/>
            <p:nvPr/>
          </p:nvSpPr>
          <p:spPr>
            <a:xfrm>
              <a:off x="1340709" y="3738077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14">
              <a:extLst>
                <a:ext uri="{FF2B5EF4-FFF2-40B4-BE49-F238E27FC236}">
                  <a16:creationId xmlns:a16="http://schemas.microsoft.com/office/drawing/2014/main" id="{FA1C1468-64B6-A744-B4DF-C7F49FF61C51}"/>
                </a:ext>
              </a:extLst>
            </p:cNvPr>
            <p:cNvSpPr/>
            <p:nvPr/>
          </p:nvSpPr>
          <p:spPr>
            <a:xfrm>
              <a:off x="1340709" y="3210736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15">
              <a:extLst>
                <a:ext uri="{FF2B5EF4-FFF2-40B4-BE49-F238E27FC236}">
                  <a16:creationId xmlns:a16="http://schemas.microsoft.com/office/drawing/2014/main" id="{024251E9-AE2F-DB41-A8B6-5D0DF0E03E31}"/>
                </a:ext>
              </a:extLst>
            </p:cNvPr>
            <p:cNvSpPr/>
            <p:nvPr/>
          </p:nvSpPr>
          <p:spPr>
            <a:xfrm>
              <a:off x="1340709" y="268339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16">
              <a:extLst>
                <a:ext uri="{FF2B5EF4-FFF2-40B4-BE49-F238E27FC236}">
                  <a16:creationId xmlns:a16="http://schemas.microsoft.com/office/drawing/2014/main" id="{8452612E-9BC7-7A4A-A6EC-A24343FA3056}"/>
                </a:ext>
              </a:extLst>
            </p:cNvPr>
            <p:cNvSpPr/>
            <p:nvPr/>
          </p:nvSpPr>
          <p:spPr>
            <a:xfrm>
              <a:off x="1340709" y="215605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17">
              <a:extLst>
                <a:ext uri="{FF2B5EF4-FFF2-40B4-BE49-F238E27FC236}">
                  <a16:creationId xmlns:a16="http://schemas.microsoft.com/office/drawing/2014/main" id="{59681AD6-37A0-2F42-940B-3753F47C9F67}"/>
                </a:ext>
              </a:extLst>
            </p:cNvPr>
            <p:cNvSpPr/>
            <p:nvPr/>
          </p:nvSpPr>
          <p:spPr>
            <a:xfrm>
              <a:off x="1340709" y="1628714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18">
              <a:extLst>
                <a:ext uri="{FF2B5EF4-FFF2-40B4-BE49-F238E27FC236}">
                  <a16:creationId xmlns:a16="http://schemas.microsoft.com/office/drawing/2014/main" id="{C9512C87-8F5C-6947-9F47-47B70FDB9568}"/>
                </a:ext>
              </a:extLst>
            </p:cNvPr>
            <p:cNvSpPr/>
            <p:nvPr/>
          </p:nvSpPr>
          <p:spPr>
            <a:xfrm>
              <a:off x="2371727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19">
              <a:extLst>
                <a:ext uri="{FF2B5EF4-FFF2-40B4-BE49-F238E27FC236}">
                  <a16:creationId xmlns:a16="http://schemas.microsoft.com/office/drawing/2014/main" id="{A7C121C8-044E-3049-B217-0842650E6F9E}"/>
                </a:ext>
              </a:extLst>
            </p:cNvPr>
            <p:cNvSpPr/>
            <p:nvPr/>
          </p:nvSpPr>
          <p:spPr>
            <a:xfrm>
              <a:off x="4029923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20">
              <a:extLst>
                <a:ext uri="{FF2B5EF4-FFF2-40B4-BE49-F238E27FC236}">
                  <a16:creationId xmlns:a16="http://schemas.microsoft.com/office/drawing/2014/main" id="{D3A8B4B5-1108-464C-80D6-DAB6110ABF5A}"/>
                </a:ext>
              </a:extLst>
            </p:cNvPr>
            <p:cNvSpPr/>
            <p:nvPr/>
          </p:nvSpPr>
          <p:spPr>
            <a:xfrm>
              <a:off x="5688119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21">
              <a:extLst>
                <a:ext uri="{FF2B5EF4-FFF2-40B4-BE49-F238E27FC236}">
                  <a16:creationId xmlns:a16="http://schemas.microsoft.com/office/drawing/2014/main" id="{9698A245-40DD-4E4B-ABB1-4FCECA17197B}"/>
                </a:ext>
              </a:extLst>
            </p:cNvPr>
            <p:cNvSpPr/>
            <p:nvPr/>
          </p:nvSpPr>
          <p:spPr>
            <a:xfrm>
              <a:off x="1976791" y="1203993"/>
              <a:ext cx="4286069" cy="424720"/>
            </a:xfrm>
            <a:custGeom>
              <a:avLst/>
              <a:gdLst/>
              <a:ahLst/>
              <a:cxnLst/>
              <a:rect l="0" t="0" r="0" b="0"/>
              <a:pathLst>
                <a:path w="4286069" h="424720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  <a:lnTo>
                    <a:pt x="4286069" y="424720"/>
                  </a:lnTo>
                  <a:lnTo>
                    <a:pt x="4275564" y="424720"/>
                  </a:lnTo>
                  <a:lnTo>
                    <a:pt x="4265059" y="424720"/>
                  </a:lnTo>
                  <a:lnTo>
                    <a:pt x="4254554" y="424720"/>
                  </a:lnTo>
                  <a:lnTo>
                    <a:pt x="4244049" y="424720"/>
                  </a:lnTo>
                  <a:lnTo>
                    <a:pt x="4233544" y="424720"/>
                  </a:lnTo>
                  <a:lnTo>
                    <a:pt x="4223039" y="424720"/>
                  </a:lnTo>
                  <a:lnTo>
                    <a:pt x="4212534" y="424720"/>
                  </a:lnTo>
                  <a:lnTo>
                    <a:pt x="4202029" y="424720"/>
                  </a:lnTo>
                  <a:lnTo>
                    <a:pt x="4191524" y="424720"/>
                  </a:lnTo>
                  <a:lnTo>
                    <a:pt x="4181019" y="424720"/>
                  </a:lnTo>
                  <a:lnTo>
                    <a:pt x="4170513" y="424720"/>
                  </a:lnTo>
                  <a:lnTo>
                    <a:pt x="4160008" y="424720"/>
                  </a:lnTo>
                  <a:lnTo>
                    <a:pt x="4149503" y="424720"/>
                  </a:lnTo>
                  <a:lnTo>
                    <a:pt x="4138998" y="424720"/>
                  </a:lnTo>
                  <a:lnTo>
                    <a:pt x="4128493" y="424720"/>
                  </a:lnTo>
                  <a:lnTo>
                    <a:pt x="4117988" y="424720"/>
                  </a:lnTo>
                  <a:lnTo>
                    <a:pt x="4107483" y="424720"/>
                  </a:lnTo>
                  <a:lnTo>
                    <a:pt x="4096978" y="424720"/>
                  </a:lnTo>
                  <a:lnTo>
                    <a:pt x="4086473" y="424720"/>
                  </a:lnTo>
                  <a:lnTo>
                    <a:pt x="4075968" y="424720"/>
                  </a:lnTo>
                  <a:lnTo>
                    <a:pt x="4065463" y="424720"/>
                  </a:lnTo>
                  <a:lnTo>
                    <a:pt x="4054958" y="424720"/>
                  </a:lnTo>
                  <a:lnTo>
                    <a:pt x="4044453" y="424720"/>
                  </a:lnTo>
                  <a:lnTo>
                    <a:pt x="4033947" y="424720"/>
                  </a:lnTo>
                  <a:lnTo>
                    <a:pt x="4023442" y="424720"/>
                  </a:lnTo>
                  <a:lnTo>
                    <a:pt x="4012937" y="424720"/>
                  </a:lnTo>
                  <a:lnTo>
                    <a:pt x="4002432" y="424720"/>
                  </a:lnTo>
                  <a:lnTo>
                    <a:pt x="3991927" y="424720"/>
                  </a:lnTo>
                  <a:lnTo>
                    <a:pt x="3981422" y="424720"/>
                  </a:lnTo>
                  <a:lnTo>
                    <a:pt x="3970917" y="424720"/>
                  </a:lnTo>
                  <a:lnTo>
                    <a:pt x="3960412" y="424720"/>
                  </a:lnTo>
                  <a:lnTo>
                    <a:pt x="3949907" y="424720"/>
                  </a:lnTo>
                  <a:lnTo>
                    <a:pt x="3939402" y="424720"/>
                  </a:lnTo>
                  <a:lnTo>
                    <a:pt x="3928897" y="424720"/>
                  </a:lnTo>
                  <a:lnTo>
                    <a:pt x="3918392" y="424720"/>
                  </a:lnTo>
                  <a:lnTo>
                    <a:pt x="3907887" y="424720"/>
                  </a:lnTo>
                  <a:lnTo>
                    <a:pt x="3897382" y="424720"/>
                  </a:lnTo>
                  <a:lnTo>
                    <a:pt x="3886876" y="424720"/>
                  </a:lnTo>
                  <a:lnTo>
                    <a:pt x="3876371" y="424720"/>
                  </a:lnTo>
                  <a:lnTo>
                    <a:pt x="3865866" y="424720"/>
                  </a:lnTo>
                  <a:lnTo>
                    <a:pt x="3855361" y="424720"/>
                  </a:lnTo>
                  <a:lnTo>
                    <a:pt x="3844856" y="424720"/>
                  </a:lnTo>
                  <a:lnTo>
                    <a:pt x="3834351" y="424720"/>
                  </a:lnTo>
                  <a:lnTo>
                    <a:pt x="3823846" y="424720"/>
                  </a:lnTo>
                  <a:lnTo>
                    <a:pt x="3813341" y="424720"/>
                  </a:lnTo>
                  <a:lnTo>
                    <a:pt x="3802836" y="424720"/>
                  </a:lnTo>
                  <a:lnTo>
                    <a:pt x="3792331" y="424720"/>
                  </a:lnTo>
                  <a:lnTo>
                    <a:pt x="3781826" y="424720"/>
                  </a:lnTo>
                  <a:lnTo>
                    <a:pt x="3771321" y="424720"/>
                  </a:lnTo>
                  <a:lnTo>
                    <a:pt x="3760816" y="424720"/>
                  </a:lnTo>
                  <a:lnTo>
                    <a:pt x="3750311" y="424720"/>
                  </a:lnTo>
                  <a:lnTo>
                    <a:pt x="3739805" y="424720"/>
                  </a:lnTo>
                  <a:lnTo>
                    <a:pt x="3729300" y="424720"/>
                  </a:lnTo>
                  <a:lnTo>
                    <a:pt x="3718795" y="424720"/>
                  </a:lnTo>
                  <a:lnTo>
                    <a:pt x="3708290" y="424720"/>
                  </a:lnTo>
                  <a:lnTo>
                    <a:pt x="3697785" y="424720"/>
                  </a:lnTo>
                  <a:lnTo>
                    <a:pt x="3687280" y="424720"/>
                  </a:lnTo>
                  <a:lnTo>
                    <a:pt x="3676775" y="424720"/>
                  </a:lnTo>
                  <a:lnTo>
                    <a:pt x="3666270" y="424720"/>
                  </a:lnTo>
                  <a:lnTo>
                    <a:pt x="3655765" y="424720"/>
                  </a:lnTo>
                  <a:lnTo>
                    <a:pt x="3645260" y="424720"/>
                  </a:lnTo>
                  <a:lnTo>
                    <a:pt x="3634755" y="424720"/>
                  </a:lnTo>
                  <a:lnTo>
                    <a:pt x="3624250" y="424720"/>
                  </a:lnTo>
                  <a:lnTo>
                    <a:pt x="3613745" y="424720"/>
                  </a:lnTo>
                  <a:lnTo>
                    <a:pt x="3603239" y="424720"/>
                  </a:lnTo>
                  <a:lnTo>
                    <a:pt x="3592734" y="424720"/>
                  </a:lnTo>
                  <a:lnTo>
                    <a:pt x="3582229" y="424720"/>
                  </a:lnTo>
                  <a:lnTo>
                    <a:pt x="3571724" y="424720"/>
                  </a:lnTo>
                  <a:lnTo>
                    <a:pt x="3561219" y="424720"/>
                  </a:lnTo>
                  <a:lnTo>
                    <a:pt x="3550714" y="424720"/>
                  </a:lnTo>
                  <a:lnTo>
                    <a:pt x="3540209" y="424720"/>
                  </a:lnTo>
                  <a:lnTo>
                    <a:pt x="3529704" y="424720"/>
                  </a:lnTo>
                  <a:lnTo>
                    <a:pt x="3519199" y="424720"/>
                  </a:lnTo>
                  <a:lnTo>
                    <a:pt x="3508694" y="424720"/>
                  </a:lnTo>
                  <a:lnTo>
                    <a:pt x="3498189" y="424720"/>
                  </a:lnTo>
                  <a:lnTo>
                    <a:pt x="3487684" y="424720"/>
                  </a:lnTo>
                  <a:lnTo>
                    <a:pt x="3477179" y="424720"/>
                  </a:lnTo>
                  <a:lnTo>
                    <a:pt x="3466674" y="424720"/>
                  </a:lnTo>
                  <a:lnTo>
                    <a:pt x="3456168" y="424720"/>
                  </a:lnTo>
                  <a:lnTo>
                    <a:pt x="3445663" y="424720"/>
                  </a:lnTo>
                  <a:lnTo>
                    <a:pt x="3435158" y="424720"/>
                  </a:lnTo>
                  <a:lnTo>
                    <a:pt x="3424653" y="424720"/>
                  </a:lnTo>
                  <a:lnTo>
                    <a:pt x="3414148" y="424720"/>
                  </a:lnTo>
                  <a:lnTo>
                    <a:pt x="3403643" y="424720"/>
                  </a:lnTo>
                  <a:lnTo>
                    <a:pt x="3393138" y="424720"/>
                  </a:lnTo>
                  <a:lnTo>
                    <a:pt x="3382633" y="424720"/>
                  </a:lnTo>
                  <a:lnTo>
                    <a:pt x="3372128" y="424720"/>
                  </a:lnTo>
                  <a:lnTo>
                    <a:pt x="3361623" y="424720"/>
                  </a:lnTo>
                  <a:lnTo>
                    <a:pt x="3351118" y="424720"/>
                  </a:lnTo>
                  <a:lnTo>
                    <a:pt x="3340613" y="424720"/>
                  </a:lnTo>
                  <a:lnTo>
                    <a:pt x="3330108" y="424720"/>
                  </a:lnTo>
                  <a:lnTo>
                    <a:pt x="3319603" y="424720"/>
                  </a:lnTo>
                  <a:lnTo>
                    <a:pt x="3309097" y="424720"/>
                  </a:lnTo>
                  <a:lnTo>
                    <a:pt x="3298592" y="424720"/>
                  </a:lnTo>
                  <a:lnTo>
                    <a:pt x="3288087" y="424720"/>
                  </a:lnTo>
                  <a:lnTo>
                    <a:pt x="3277582" y="424720"/>
                  </a:lnTo>
                  <a:lnTo>
                    <a:pt x="3267077" y="424720"/>
                  </a:lnTo>
                  <a:lnTo>
                    <a:pt x="3256572" y="424720"/>
                  </a:lnTo>
                  <a:lnTo>
                    <a:pt x="3246067" y="424720"/>
                  </a:lnTo>
                  <a:lnTo>
                    <a:pt x="3235562" y="424720"/>
                  </a:lnTo>
                  <a:lnTo>
                    <a:pt x="3225057" y="424720"/>
                  </a:lnTo>
                  <a:lnTo>
                    <a:pt x="3214552" y="424720"/>
                  </a:lnTo>
                  <a:lnTo>
                    <a:pt x="3204047" y="424720"/>
                  </a:lnTo>
                  <a:lnTo>
                    <a:pt x="3193542" y="424720"/>
                  </a:lnTo>
                  <a:lnTo>
                    <a:pt x="3183037" y="424720"/>
                  </a:lnTo>
                  <a:lnTo>
                    <a:pt x="3172532" y="424720"/>
                  </a:lnTo>
                  <a:lnTo>
                    <a:pt x="3162026" y="424720"/>
                  </a:lnTo>
                  <a:lnTo>
                    <a:pt x="3151521" y="424720"/>
                  </a:lnTo>
                  <a:lnTo>
                    <a:pt x="3141016" y="424720"/>
                  </a:lnTo>
                  <a:lnTo>
                    <a:pt x="3130511" y="424720"/>
                  </a:lnTo>
                  <a:lnTo>
                    <a:pt x="3120006" y="424720"/>
                  </a:lnTo>
                  <a:lnTo>
                    <a:pt x="3109501" y="424720"/>
                  </a:lnTo>
                  <a:lnTo>
                    <a:pt x="3098996" y="424720"/>
                  </a:lnTo>
                  <a:lnTo>
                    <a:pt x="3088491" y="424720"/>
                  </a:lnTo>
                  <a:lnTo>
                    <a:pt x="3077986" y="424720"/>
                  </a:lnTo>
                  <a:lnTo>
                    <a:pt x="3067481" y="424720"/>
                  </a:lnTo>
                  <a:lnTo>
                    <a:pt x="3056976" y="424720"/>
                  </a:lnTo>
                  <a:lnTo>
                    <a:pt x="3046471" y="424720"/>
                  </a:lnTo>
                  <a:lnTo>
                    <a:pt x="3035966" y="424720"/>
                  </a:lnTo>
                  <a:lnTo>
                    <a:pt x="3025460" y="424720"/>
                  </a:lnTo>
                  <a:lnTo>
                    <a:pt x="3014955" y="424720"/>
                  </a:lnTo>
                  <a:lnTo>
                    <a:pt x="3004450" y="424720"/>
                  </a:lnTo>
                  <a:lnTo>
                    <a:pt x="2993945" y="424720"/>
                  </a:lnTo>
                  <a:lnTo>
                    <a:pt x="2983440" y="424720"/>
                  </a:lnTo>
                  <a:lnTo>
                    <a:pt x="2972935" y="424720"/>
                  </a:lnTo>
                  <a:lnTo>
                    <a:pt x="2962430" y="424720"/>
                  </a:lnTo>
                  <a:lnTo>
                    <a:pt x="2951925" y="424720"/>
                  </a:lnTo>
                  <a:lnTo>
                    <a:pt x="2941420" y="424720"/>
                  </a:lnTo>
                  <a:lnTo>
                    <a:pt x="2930915" y="424720"/>
                  </a:lnTo>
                  <a:lnTo>
                    <a:pt x="2920410" y="424720"/>
                  </a:lnTo>
                  <a:lnTo>
                    <a:pt x="2909905" y="424720"/>
                  </a:lnTo>
                  <a:lnTo>
                    <a:pt x="2899400" y="424720"/>
                  </a:lnTo>
                  <a:lnTo>
                    <a:pt x="2888895" y="424720"/>
                  </a:lnTo>
                  <a:lnTo>
                    <a:pt x="2878389" y="424720"/>
                  </a:lnTo>
                  <a:lnTo>
                    <a:pt x="2867884" y="424720"/>
                  </a:lnTo>
                  <a:lnTo>
                    <a:pt x="2857379" y="424720"/>
                  </a:lnTo>
                  <a:lnTo>
                    <a:pt x="2846874" y="424720"/>
                  </a:lnTo>
                  <a:lnTo>
                    <a:pt x="2836369" y="424720"/>
                  </a:lnTo>
                  <a:lnTo>
                    <a:pt x="2825864" y="424720"/>
                  </a:lnTo>
                  <a:lnTo>
                    <a:pt x="2815359" y="424720"/>
                  </a:lnTo>
                  <a:lnTo>
                    <a:pt x="2804854" y="424720"/>
                  </a:lnTo>
                  <a:lnTo>
                    <a:pt x="2794349" y="424720"/>
                  </a:lnTo>
                  <a:lnTo>
                    <a:pt x="2783844" y="424720"/>
                  </a:lnTo>
                  <a:lnTo>
                    <a:pt x="2773339" y="424720"/>
                  </a:lnTo>
                  <a:lnTo>
                    <a:pt x="2762834" y="424720"/>
                  </a:lnTo>
                  <a:lnTo>
                    <a:pt x="2752329" y="424720"/>
                  </a:lnTo>
                  <a:lnTo>
                    <a:pt x="2741824" y="424720"/>
                  </a:lnTo>
                  <a:lnTo>
                    <a:pt x="2731318" y="424720"/>
                  </a:lnTo>
                  <a:lnTo>
                    <a:pt x="2720813" y="424720"/>
                  </a:lnTo>
                  <a:lnTo>
                    <a:pt x="2710308" y="424720"/>
                  </a:lnTo>
                  <a:lnTo>
                    <a:pt x="2699803" y="424720"/>
                  </a:lnTo>
                  <a:lnTo>
                    <a:pt x="2689298" y="424720"/>
                  </a:lnTo>
                  <a:lnTo>
                    <a:pt x="2678793" y="424720"/>
                  </a:lnTo>
                  <a:lnTo>
                    <a:pt x="2668288" y="424720"/>
                  </a:lnTo>
                  <a:lnTo>
                    <a:pt x="2657783" y="424720"/>
                  </a:lnTo>
                  <a:lnTo>
                    <a:pt x="2647278" y="424720"/>
                  </a:lnTo>
                  <a:lnTo>
                    <a:pt x="2636773" y="424720"/>
                  </a:lnTo>
                  <a:lnTo>
                    <a:pt x="2626268" y="424720"/>
                  </a:lnTo>
                  <a:lnTo>
                    <a:pt x="2615763" y="424720"/>
                  </a:lnTo>
                  <a:lnTo>
                    <a:pt x="2605258" y="424720"/>
                  </a:lnTo>
                  <a:lnTo>
                    <a:pt x="2594752" y="424720"/>
                  </a:lnTo>
                  <a:lnTo>
                    <a:pt x="2584247" y="424720"/>
                  </a:lnTo>
                  <a:lnTo>
                    <a:pt x="2573742" y="424720"/>
                  </a:lnTo>
                  <a:lnTo>
                    <a:pt x="2563237" y="424720"/>
                  </a:lnTo>
                  <a:lnTo>
                    <a:pt x="2552732" y="424720"/>
                  </a:lnTo>
                  <a:lnTo>
                    <a:pt x="2542227" y="424720"/>
                  </a:lnTo>
                  <a:lnTo>
                    <a:pt x="2531722" y="424720"/>
                  </a:lnTo>
                  <a:lnTo>
                    <a:pt x="2521217" y="424720"/>
                  </a:lnTo>
                  <a:lnTo>
                    <a:pt x="2510712" y="424720"/>
                  </a:lnTo>
                  <a:lnTo>
                    <a:pt x="2500207" y="424720"/>
                  </a:lnTo>
                  <a:lnTo>
                    <a:pt x="2489702" y="424720"/>
                  </a:lnTo>
                  <a:lnTo>
                    <a:pt x="2479197" y="424720"/>
                  </a:lnTo>
                  <a:lnTo>
                    <a:pt x="2468692" y="424720"/>
                  </a:lnTo>
                  <a:lnTo>
                    <a:pt x="2458187" y="424720"/>
                  </a:lnTo>
                  <a:lnTo>
                    <a:pt x="2447681" y="424720"/>
                  </a:lnTo>
                  <a:lnTo>
                    <a:pt x="2437176" y="424720"/>
                  </a:lnTo>
                  <a:lnTo>
                    <a:pt x="2426671" y="424720"/>
                  </a:lnTo>
                  <a:lnTo>
                    <a:pt x="2416166" y="424720"/>
                  </a:lnTo>
                  <a:lnTo>
                    <a:pt x="2405661" y="424720"/>
                  </a:lnTo>
                  <a:lnTo>
                    <a:pt x="2395156" y="424720"/>
                  </a:lnTo>
                  <a:lnTo>
                    <a:pt x="2384651" y="424720"/>
                  </a:lnTo>
                  <a:lnTo>
                    <a:pt x="2374146" y="424720"/>
                  </a:lnTo>
                  <a:lnTo>
                    <a:pt x="2363641" y="424720"/>
                  </a:lnTo>
                  <a:lnTo>
                    <a:pt x="2353136" y="424720"/>
                  </a:lnTo>
                  <a:lnTo>
                    <a:pt x="2342631" y="424720"/>
                  </a:lnTo>
                  <a:lnTo>
                    <a:pt x="2332126" y="424720"/>
                  </a:lnTo>
                  <a:lnTo>
                    <a:pt x="2321621" y="424720"/>
                  </a:lnTo>
                  <a:lnTo>
                    <a:pt x="2311116" y="424720"/>
                  </a:lnTo>
                  <a:lnTo>
                    <a:pt x="2300610" y="424720"/>
                  </a:lnTo>
                  <a:lnTo>
                    <a:pt x="2290105" y="424720"/>
                  </a:lnTo>
                  <a:lnTo>
                    <a:pt x="2279600" y="424720"/>
                  </a:lnTo>
                  <a:lnTo>
                    <a:pt x="2269095" y="424720"/>
                  </a:lnTo>
                  <a:lnTo>
                    <a:pt x="2258590" y="424720"/>
                  </a:lnTo>
                  <a:lnTo>
                    <a:pt x="2248085" y="424720"/>
                  </a:lnTo>
                  <a:lnTo>
                    <a:pt x="2237580" y="424720"/>
                  </a:lnTo>
                  <a:lnTo>
                    <a:pt x="2227075" y="424720"/>
                  </a:lnTo>
                  <a:lnTo>
                    <a:pt x="2216570" y="424720"/>
                  </a:lnTo>
                  <a:lnTo>
                    <a:pt x="2206065" y="424720"/>
                  </a:lnTo>
                  <a:lnTo>
                    <a:pt x="2195560" y="424720"/>
                  </a:lnTo>
                  <a:lnTo>
                    <a:pt x="2185055" y="424720"/>
                  </a:lnTo>
                  <a:lnTo>
                    <a:pt x="2174550" y="424720"/>
                  </a:lnTo>
                  <a:lnTo>
                    <a:pt x="2164045" y="424720"/>
                  </a:lnTo>
                  <a:lnTo>
                    <a:pt x="2153539" y="424720"/>
                  </a:lnTo>
                  <a:lnTo>
                    <a:pt x="2143034" y="424720"/>
                  </a:lnTo>
                  <a:lnTo>
                    <a:pt x="2132529" y="424720"/>
                  </a:lnTo>
                  <a:lnTo>
                    <a:pt x="2122024" y="424720"/>
                  </a:lnTo>
                  <a:lnTo>
                    <a:pt x="2111519" y="424720"/>
                  </a:lnTo>
                  <a:lnTo>
                    <a:pt x="2101014" y="424720"/>
                  </a:lnTo>
                  <a:lnTo>
                    <a:pt x="2090509" y="424720"/>
                  </a:lnTo>
                  <a:lnTo>
                    <a:pt x="2080004" y="424720"/>
                  </a:lnTo>
                  <a:lnTo>
                    <a:pt x="2069499" y="424720"/>
                  </a:lnTo>
                  <a:lnTo>
                    <a:pt x="2058994" y="424720"/>
                  </a:lnTo>
                  <a:lnTo>
                    <a:pt x="2048489" y="424720"/>
                  </a:lnTo>
                  <a:lnTo>
                    <a:pt x="2037984" y="424720"/>
                  </a:lnTo>
                  <a:lnTo>
                    <a:pt x="2027479" y="424720"/>
                  </a:lnTo>
                  <a:lnTo>
                    <a:pt x="2016973" y="424720"/>
                  </a:lnTo>
                  <a:lnTo>
                    <a:pt x="2006468" y="424720"/>
                  </a:lnTo>
                  <a:lnTo>
                    <a:pt x="1995963" y="424720"/>
                  </a:lnTo>
                  <a:lnTo>
                    <a:pt x="1985458" y="424720"/>
                  </a:lnTo>
                  <a:lnTo>
                    <a:pt x="1974953" y="424720"/>
                  </a:lnTo>
                  <a:lnTo>
                    <a:pt x="1964448" y="424720"/>
                  </a:lnTo>
                  <a:lnTo>
                    <a:pt x="1953943" y="424720"/>
                  </a:lnTo>
                  <a:lnTo>
                    <a:pt x="1943438" y="424720"/>
                  </a:lnTo>
                  <a:lnTo>
                    <a:pt x="1932933" y="424720"/>
                  </a:lnTo>
                  <a:lnTo>
                    <a:pt x="1922428" y="424720"/>
                  </a:lnTo>
                  <a:lnTo>
                    <a:pt x="1911923" y="424720"/>
                  </a:lnTo>
                  <a:lnTo>
                    <a:pt x="1901418" y="424720"/>
                  </a:lnTo>
                  <a:lnTo>
                    <a:pt x="1890913" y="424720"/>
                  </a:lnTo>
                  <a:lnTo>
                    <a:pt x="1880408" y="424720"/>
                  </a:lnTo>
                  <a:lnTo>
                    <a:pt x="1869902" y="424720"/>
                  </a:lnTo>
                  <a:lnTo>
                    <a:pt x="1859397" y="424720"/>
                  </a:lnTo>
                  <a:lnTo>
                    <a:pt x="1848892" y="424720"/>
                  </a:lnTo>
                  <a:lnTo>
                    <a:pt x="1838387" y="424720"/>
                  </a:lnTo>
                  <a:lnTo>
                    <a:pt x="1827882" y="424720"/>
                  </a:lnTo>
                  <a:lnTo>
                    <a:pt x="1817377" y="424720"/>
                  </a:lnTo>
                  <a:lnTo>
                    <a:pt x="1806872" y="424720"/>
                  </a:lnTo>
                  <a:lnTo>
                    <a:pt x="1796367" y="424720"/>
                  </a:lnTo>
                  <a:lnTo>
                    <a:pt x="1785862" y="424720"/>
                  </a:lnTo>
                  <a:lnTo>
                    <a:pt x="1775357" y="424720"/>
                  </a:lnTo>
                  <a:lnTo>
                    <a:pt x="1764852" y="424720"/>
                  </a:lnTo>
                  <a:lnTo>
                    <a:pt x="1754347" y="424720"/>
                  </a:lnTo>
                  <a:lnTo>
                    <a:pt x="1743842" y="424720"/>
                  </a:lnTo>
                  <a:lnTo>
                    <a:pt x="1733337" y="424720"/>
                  </a:lnTo>
                  <a:lnTo>
                    <a:pt x="1722831" y="424720"/>
                  </a:lnTo>
                  <a:lnTo>
                    <a:pt x="1712326" y="424720"/>
                  </a:lnTo>
                  <a:lnTo>
                    <a:pt x="1701821" y="424720"/>
                  </a:lnTo>
                  <a:lnTo>
                    <a:pt x="1691316" y="424720"/>
                  </a:lnTo>
                  <a:lnTo>
                    <a:pt x="1680811" y="424720"/>
                  </a:lnTo>
                  <a:lnTo>
                    <a:pt x="1670306" y="424720"/>
                  </a:lnTo>
                  <a:lnTo>
                    <a:pt x="1659801" y="424720"/>
                  </a:lnTo>
                  <a:lnTo>
                    <a:pt x="1649296" y="424720"/>
                  </a:lnTo>
                  <a:lnTo>
                    <a:pt x="1638791" y="424720"/>
                  </a:lnTo>
                  <a:lnTo>
                    <a:pt x="1628286" y="424720"/>
                  </a:lnTo>
                  <a:lnTo>
                    <a:pt x="1617781" y="424720"/>
                  </a:lnTo>
                  <a:lnTo>
                    <a:pt x="1607276" y="424720"/>
                  </a:lnTo>
                  <a:lnTo>
                    <a:pt x="1596771" y="424720"/>
                  </a:lnTo>
                  <a:lnTo>
                    <a:pt x="1586266" y="424720"/>
                  </a:lnTo>
                  <a:lnTo>
                    <a:pt x="1575760" y="424720"/>
                  </a:lnTo>
                  <a:lnTo>
                    <a:pt x="1565255" y="424720"/>
                  </a:lnTo>
                  <a:lnTo>
                    <a:pt x="1554750" y="424720"/>
                  </a:lnTo>
                  <a:lnTo>
                    <a:pt x="1544245" y="424720"/>
                  </a:lnTo>
                  <a:lnTo>
                    <a:pt x="1533740" y="424720"/>
                  </a:lnTo>
                  <a:lnTo>
                    <a:pt x="1523235" y="424720"/>
                  </a:lnTo>
                  <a:lnTo>
                    <a:pt x="1512730" y="424720"/>
                  </a:lnTo>
                  <a:lnTo>
                    <a:pt x="1502225" y="424720"/>
                  </a:lnTo>
                  <a:lnTo>
                    <a:pt x="1491720" y="424720"/>
                  </a:lnTo>
                  <a:lnTo>
                    <a:pt x="1481215" y="424720"/>
                  </a:lnTo>
                  <a:lnTo>
                    <a:pt x="1470710" y="424720"/>
                  </a:lnTo>
                  <a:lnTo>
                    <a:pt x="1460205" y="424720"/>
                  </a:lnTo>
                  <a:lnTo>
                    <a:pt x="1449700" y="424720"/>
                  </a:lnTo>
                  <a:lnTo>
                    <a:pt x="1439194" y="424720"/>
                  </a:lnTo>
                  <a:lnTo>
                    <a:pt x="1428689" y="424720"/>
                  </a:lnTo>
                  <a:lnTo>
                    <a:pt x="1418184" y="424720"/>
                  </a:lnTo>
                  <a:lnTo>
                    <a:pt x="1407679" y="424720"/>
                  </a:lnTo>
                  <a:lnTo>
                    <a:pt x="1397174" y="424720"/>
                  </a:lnTo>
                  <a:lnTo>
                    <a:pt x="1386669" y="424720"/>
                  </a:lnTo>
                  <a:lnTo>
                    <a:pt x="1376164" y="424720"/>
                  </a:lnTo>
                  <a:lnTo>
                    <a:pt x="1365659" y="424720"/>
                  </a:lnTo>
                  <a:lnTo>
                    <a:pt x="1355154" y="424720"/>
                  </a:lnTo>
                  <a:lnTo>
                    <a:pt x="1344649" y="424720"/>
                  </a:lnTo>
                  <a:lnTo>
                    <a:pt x="1334144" y="424720"/>
                  </a:lnTo>
                  <a:lnTo>
                    <a:pt x="1323639" y="424720"/>
                  </a:lnTo>
                  <a:lnTo>
                    <a:pt x="1313134" y="424720"/>
                  </a:lnTo>
                  <a:lnTo>
                    <a:pt x="1302629" y="424720"/>
                  </a:lnTo>
                  <a:lnTo>
                    <a:pt x="1292123" y="424720"/>
                  </a:lnTo>
                  <a:lnTo>
                    <a:pt x="1281618" y="424720"/>
                  </a:lnTo>
                  <a:lnTo>
                    <a:pt x="1271113" y="424720"/>
                  </a:lnTo>
                  <a:lnTo>
                    <a:pt x="1260608" y="424720"/>
                  </a:lnTo>
                  <a:lnTo>
                    <a:pt x="1250103" y="424720"/>
                  </a:lnTo>
                  <a:lnTo>
                    <a:pt x="1239598" y="424720"/>
                  </a:lnTo>
                  <a:lnTo>
                    <a:pt x="1229093" y="424720"/>
                  </a:lnTo>
                  <a:lnTo>
                    <a:pt x="1218588" y="424720"/>
                  </a:lnTo>
                  <a:lnTo>
                    <a:pt x="1208083" y="424720"/>
                  </a:lnTo>
                  <a:lnTo>
                    <a:pt x="1197578" y="424720"/>
                  </a:lnTo>
                  <a:lnTo>
                    <a:pt x="1187073" y="424720"/>
                  </a:lnTo>
                  <a:lnTo>
                    <a:pt x="1176568" y="424720"/>
                  </a:lnTo>
                  <a:lnTo>
                    <a:pt x="1166063" y="424720"/>
                  </a:lnTo>
                  <a:lnTo>
                    <a:pt x="1155558" y="424720"/>
                  </a:lnTo>
                  <a:lnTo>
                    <a:pt x="1145052" y="424720"/>
                  </a:lnTo>
                  <a:lnTo>
                    <a:pt x="1134547" y="424720"/>
                  </a:lnTo>
                  <a:lnTo>
                    <a:pt x="1124042" y="424720"/>
                  </a:lnTo>
                  <a:lnTo>
                    <a:pt x="1113537" y="424720"/>
                  </a:lnTo>
                  <a:lnTo>
                    <a:pt x="1103032" y="424720"/>
                  </a:lnTo>
                  <a:lnTo>
                    <a:pt x="1092527" y="424720"/>
                  </a:lnTo>
                  <a:lnTo>
                    <a:pt x="1082022" y="424720"/>
                  </a:lnTo>
                  <a:lnTo>
                    <a:pt x="1071517" y="424720"/>
                  </a:lnTo>
                  <a:lnTo>
                    <a:pt x="1061012" y="424720"/>
                  </a:lnTo>
                  <a:lnTo>
                    <a:pt x="1050507" y="424720"/>
                  </a:lnTo>
                  <a:lnTo>
                    <a:pt x="1040002" y="424720"/>
                  </a:lnTo>
                  <a:lnTo>
                    <a:pt x="1029497" y="424720"/>
                  </a:lnTo>
                  <a:lnTo>
                    <a:pt x="1018992" y="424720"/>
                  </a:lnTo>
                  <a:lnTo>
                    <a:pt x="1008486" y="424720"/>
                  </a:lnTo>
                  <a:lnTo>
                    <a:pt x="997981" y="424720"/>
                  </a:lnTo>
                  <a:lnTo>
                    <a:pt x="987476" y="424720"/>
                  </a:lnTo>
                  <a:lnTo>
                    <a:pt x="976971" y="424720"/>
                  </a:lnTo>
                  <a:lnTo>
                    <a:pt x="966466" y="424720"/>
                  </a:lnTo>
                  <a:lnTo>
                    <a:pt x="955961" y="424720"/>
                  </a:lnTo>
                  <a:lnTo>
                    <a:pt x="945456" y="424720"/>
                  </a:lnTo>
                  <a:lnTo>
                    <a:pt x="934951" y="424720"/>
                  </a:lnTo>
                  <a:lnTo>
                    <a:pt x="924446" y="424720"/>
                  </a:lnTo>
                  <a:lnTo>
                    <a:pt x="913941" y="424720"/>
                  </a:lnTo>
                  <a:lnTo>
                    <a:pt x="903436" y="424720"/>
                  </a:lnTo>
                  <a:lnTo>
                    <a:pt x="892931" y="424720"/>
                  </a:lnTo>
                  <a:lnTo>
                    <a:pt x="882426" y="424720"/>
                  </a:lnTo>
                  <a:lnTo>
                    <a:pt x="871921" y="424720"/>
                  </a:lnTo>
                  <a:lnTo>
                    <a:pt x="861415" y="424720"/>
                  </a:lnTo>
                  <a:lnTo>
                    <a:pt x="850910" y="424720"/>
                  </a:lnTo>
                  <a:lnTo>
                    <a:pt x="840405" y="424720"/>
                  </a:lnTo>
                  <a:lnTo>
                    <a:pt x="829900" y="424720"/>
                  </a:lnTo>
                  <a:lnTo>
                    <a:pt x="819395" y="424720"/>
                  </a:lnTo>
                  <a:lnTo>
                    <a:pt x="808890" y="424720"/>
                  </a:lnTo>
                  <a:lnTo>
                    <a:pt x="798385" y="424720"/>
                  </a:lnTo>
                  <a:lnTo>
                    <a:pt x="787880" y="424720"/>
                  </a:lnTo>
                  <a:lnTo>
                    <a:pt x="777375" y="424720"/>
                  </a:lnTo>
                  <a:lnTo>
                    <a:pt x="766870" y="424720"/>
                  </a:lnTo>
                  <a:lnTo>
                    <a:pt x="756365" y="424720"/>
                  </a:lnTo>
                  <a:lnTo>
                    <a:pt x="745860" y="424720"/>
                  </a:lnTo>
                  <a:lnTo>
                    <a:pt x="735355" y="424720"/>
                  </a:lnTo>
                  <a:lnTo>
                    <a:pt x="724850" y="424720"/>
                  </a:lnTo>
                  <a:lnTo>
                    <a:pt x="714344" y="424720"/>
                  </a:lnTo>
                  <a:lnTo>
                    <a:pt x="703839" y="424720"/>
                  </a:lnTo>
                  <a:lnTo>
                    <a:pt x="693334" y="424720"/>
                  </a:lnTo>
                  <a:lnTo>
                    <a:pt x="682829" y="424720"/>
                  </a:lnTo>
                  <a:lnTo>
                    <a:pt x="672324" y="424720"/>
                  </a:lnTo>
                  <a:lnTo>
                    <a:pt x="661819" y="424720"/>
                  </a:lnTo>
                  <a:lnTo>
                    <a:pt x="651314" y="424720"/>
                  </a:lnTo>
                  <a:lnTo>
                    <a:pt x="640809" y="424720"/>
                  </a:lnTo>
                  <a:lnTo>
                    <a:pt x="630304" y="424720"/>
                  </a:lnTo>
                  <a:lnTo>
                    <a:pt x="619799" y="424720"/>
                  </a:lnTo>
                  <a:lnTo>
                    <a:pt x="609294" y="424720"/>
                  </a:lnTo>
                  <a:lnTo>
                    <a:pt x="598789" y="424720"/>
                  </a:lnTo>
                  <a:lnTo>
                    <a:pt x="588284" y="424720"/>
                  </a:lnTo>
                  <a:lnTo>
                    <a:pt x="577779" y="424720"/>
                  </a:lnTo>
                  <a:lnTo>
                    <a:pt x="567273" y="424720"/>
                  </a:lnTo>
                  <a:lnTo>
                    <a:pt x="556768" y="424720"/>
                  </a:lnTo>
                  <a:lnTo>
                    <a:pt x="546263" y="424720"/>
                  </a:lnTo>
                  <a:lnTo>
                    <a:pt x="535758" y="424720"/>
                  </a:lnTo>
                  <a:lnTo>
                    <a:pt x="525253" y="424720"/>
                  </a:lnTo>
                  <a:lnTo>
                    <a:pt x="514748" y="424720"/>
                  </a:lnTo>
                  <a:lnTo>
                    <a:pt x="504243" y="424720"/>
                  </a:lnTo>
                  <a:lnTo>
                    <a:pt x="493738" y="424720"/>
                  </a:lnTo>
                  <a:lnTo>
                    <a:pt x="483233" y="424720"/>
                  </a:lnTo>
                  <a:lnTo>
                    <a:pt x="472728" y="424720"/>
                  </a:lnTo>
                  <a:lnTo>
                    <a:pt x="462223" y="424720"/>
                  </a:lnTo>
                  <a:lnTo>
                    <a:pt x="451718" y="424720"/>
                  </a:lnTo>
                  <a:lnTo>
                    <a:pt x="441213" y="424720"/>
                  </a:lnTo>
                  <a:lnTo>
                    <a:pt x="430707" y="424720"/>
                  </a:lnTo>
                  <a:lnTo>
                    <a:pt x="420202" y="424720"/>
                  </a:lnTo>
                  <a:lnTo>
                    <a:pt x="409697" y="424720"/>
                  </a:lnTo>
                  <a:lnTo>
                    <a:pt x="399192" y="424720"/>
                  </a:lnTo>
                  <a:lnTo>
                    <a:pt x="388687" y="424720"/>
                  </a:lnTo>
                  <a:lnTo>
                    <a:pt x="378182" y="424720"/>
                  </a:lnTo>
                  <a:lnTo>
                    <a:pt x="367677" y="424720"/>
                  </a:lnTo>
                  <a:lnTo>
                    <a:pt x="357172" y="424720"/>
                  </a:lnTo>
                  <a:lnTo>
                    <a:pt x="346667" y="424720"/>
                  </a:lnTo>
                  <a:lnTo>
                    <a:pt x="336162" y="424720"/>
                  </a:lnTo>
                  <a:lnTo>
                    <a:pt x="325657" y="424720"/>
                  </a:lnTo>
                  <a:lnTo>
                    <a:pt x="315152" y="424720"/>
                  </a:lnTo>
                  <a:lnTo>
                    <a:pt x="304647" y="424720"/>
                  </a:lnTo>
                  <a:lnTo>
                    <a:pt x="294142" y="424720"/>
                  </a:lnTo>
                  <a:lnTo>
                    <a:pt x="283636" y="424720"/>
                  </a:lnTo>
                  <a:lnTo>
                    <a:pt x="273131" y="424720"/>
                  </a:lnTo>
                  <a:lnTo>
                    <a:pt x="262626" y="424720"/>
                  </a:lnTo>
                  <a:lnTo>
                    <a:pt x="252121" y="424720"/>
                  </a:lnTo>
                  <a:lnTo>
                    <a:pt x="241616" y="424720"/>
                  </a:lnTo>
                  <a:lnTo>
                    <a:pt x="231111" y="424720"/>
                  </a:lnTo>
                  <a:lnTo>
                    <a:pt x="220606" y="424720"/>
                  </a:lnTo>
                  <a:lnTo>
                    <a:pt x="210101" y="424720"/>
                  </a:lnTo>
                  <a:lnTo>
                    <a:pt x="199596" y="424720"/>
                  </a:lnTo>
                  <a:lnTo>
                    <a:pt x="189091" y="424720"/>
                  </a:lnTo>
                  <a:lnTo>
                    <a:pt x="178586" y="424720"/>
                  </a:lnTo>
                  <a:lnTo>
                    <a:pt x="168081" y="424720"/>
                  </a:lnTo>
                  <a:lnTo>
                    <a:pt x="157576" y="424720"/>
                  </a:lnTo>
                  <a:lnTo>
                    <a:pt x="147071" y="424720"/>
                  </a:lnTo>
                  <a:lnTo>
                    <a:pt x="136565" y="424720"/>
                  </a:lnTo>
                  <a:lnTo>
                    <a:pt x="126060" y="424720"/>
                  </a:lnTo>
                  <a:lnTo>
                    <a:pt x="115555" y="424720"/>
                  </a:lnTo>
                  <a:lnTo>
                    <a:pt x="105050" y="424720"/>
                  </a:lnTo>
                  <a:lnTo>
                    <a:pt x="94545" y="424720"/>
                  </a:lnTo>
                  <a:lnTo>
                    <a:pt x="84040" y="424720"/>
                  </a:lnTo>
                  <a:lnTo>
                    <a:pt x="73535" y="424720"/>
                  </a:lnTo>
                  <a:lnTo>
                    <a:pt x="63030" y="424720"/>
                  </a:lnTo>
                  <a:lnTo>
                    <a:pt x="52525" y="424720"/>
                  </a:lnTo>
                  <a:lnTo>
                    <a:pt x="42020" y="424720"/>
                  </a:lnTo>
                  <a:lnTo>
                    <a:pt x="31515" y="424720"/>
                  </a:lnTo>
                  <a:lnTo>
                    <a:pt x="21010" y="424720"/>
                  </a:lnTo>
                  <a:lnTo>
                    <a:pt x="10505" y="424720"/>
                  </a:lnTo>
                  <a:lnTo>
                    <a:pt x="0" y="424720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l22">
              <a:extLst>
                <a:ext uri="{FF2B5EF4-FFF2-40B4-BE49-F238E27FC236}">
                  <a16:creationId xmlns:a16="http://schemas.microsoft.com/office/drawing/2014/main" id="{F462961D-691A-C345-B65D-A901D88BFF7B}"/>
                </a:ext>
              </a:extLst>
            </p:cNvPr>
            <p:cNvSpPr/>
            <p:nvPr/>
          </p:nvSpPr>
          <p:spPr>
            <a:xfrm>
              <a:off x="1976791" y="1203993"/>
              <a:ext cx="4286069" cy="419412"/>
            </a:xfrm>
            <a:custGeom>
              <a:avLst/>
              <a:gdLst/>
              <a:ahLst/>
              <a:cxnLst/>
              <a:rect l="0" t="0" r="0" b="0"/>
              <a:pathLst>
                <a:path w="4286069" h="419412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23">
              <a:extLst>
                <a:ext uri="{FF2B5EF4-FFF2-40B4-BE49-F238E27FC236}">
                  <a16:creationId xmlns:a16="http://schemas.microsoft.com/office/drawing/2014/main" id="{6F59F07C-FAB4-9641-A1E1-0AEF4025E9FC}"/>
                </a:ext>
              </a:extLst>
            </p:cNvPr>
            <p:cNvSpPr/>
            <p:nvPr/>
          </p:nvSpPr>
          <p:spPr>
            <a:xfrm>
              <a:off x="32451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8" name="tx24">
              <a:extLst>
                <a:ext uri="{FF2B5EF4-FFF2-40B4-BE49-F238E27FC236}">
                  <a16:creationId xmlns:a16="http://schemas.microsoft.com/office/drawing/2014/main" id="{255EC7C8-1B96-BC41-BC12-B7B398580EBB}"/>
                </a:ext>
              </a:extLst>
            </p:cNvPr>
            <p:cNvSpPr/>
            <p:nvPr/>
          </p:nvSpPr>
          <p:spPr>
            <a:xfrm>
              <a:off x="569859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9" name="tx25">
              <a:extLst>
                <a:ext uri="{FF2B5EF4-FFF2-40B4-BE49-F238E27FC236}">
                  <a16:creationId xmlns:a16="http://schemas.microsoft.com/office/drawing/2014/main" id="{117FE39A-4203-044F-8151-90C200A090F5}"/>
                </a:ext>
              </a:extLst>
            </p:cNvPr>
            <p:cNvSpPr/>
            <p:nvPr/>
          </p:nvSpPr>
          <p:spPr>
            <a:xfrm>
              <a:off x="5529557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0" name="tx26">
              <a:extLst>
                <a:ext uri="{FF2B5EF4-FFF2-40B4-BE49-F238E27FC236}">
                  <a16:creationId xmlns:a16="http://schemas.microsoft.com/office/drawing/2014/main" id="{327FBA5A-F695-3340-9B35-37C6167BA4EE}"/>
                </a:ext>
              </a:extLst>
            </p:cNvPr>
            <p:cNvSpPr/>
            <p:nvPr/>
          </p:nvSpPr>
          <p:spPr>
            <a:xfrm>
              <a:off x="438325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1" name="tx27">
              <a:extLst>
                <a:ext uri="{FF2B5EF4-FFF2-40B4-BE49-F238E27FC236}">
                  <a16:creationId xmlns:a16="http://schemas.microsoft.com/office/drawing/2014/main" id="{69FE5DD4-13EC-A34E-B42B-1FA0736B832C}"/>
                </a:ext>
              </a:extLst>
            </p:cNvPr>
            <p:cNvSpPr/>
            <p:nvPr/>
          </p:nvSpPr>
          <p:spPr>
            <a:xfrm>
              <a:off x="333772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2" name="tx28">
              <a:extLst>
                <a:ext uri="{FF2B5EF4-FFF2-40B4-BE49-F238E27FC236}">
                  <a16:creationId xmlns:a16="http://schemas.microsoft.com/office/drawing/2014/main" id="{54B87F92-5588-9F4F-80D1-AF93F4E3E02B}"/>
                </a:ext>
              </a:extLst>
            </p:cNvPr>
            <p:cNvSpPr/>
            <p:nvPr/>
          </p:nvSpPr>
          <p:spPr>
            <a:xfrm>
              <a:off x="291156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3" name="tx29">
              <a:extLst>
                <a:ext uri="{FF2B5EF4-FFF2-40B4-BE49-F238E27FC236}">
                  <a16:creationId xmlns:a16="http://schemas.microsoft.com/office/drawing/2014/main" id="{46DED4E3-B3CE-174F-90DF-7F9FA3DE7850}"/>
                </a:ext>
              </a:extLst>
            </p:cNvPr>
            <p:cNvSpPr/>
            <p:nvPr/>
          </p:nvSpPr>
          <p:spPr>
            <a:xfrm>
              <a:off x="358650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4" name="tx30">
              <a:extLst>
                <a:ext uri="{FF2B5EF4-FFF2-40B4-BE49-F238E27FC236}">
                  <a16:creationId xmlns:a16="http://schemas.microsoft.com/office/drawing/2014/main" id="{B0682BE7-9644-6E42-937E-3FB1A3F5CE97}"/>
                </a:ext>
              </a:extLst>
            </p:cNvPr>
            <p:cNvSpPr/>
            <p:nvPr/>
          </p:nvSpPr>
          <p:spPr>
            <a:xfrm>
              <a:off x="352732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5" name="tx31">
              <a:extLst>
                <a:ext uri="{FF2B5EF4-FFF2-40B4-BE49-F238E27FC236}">
                  <a16:creationId xmlns:a16="http://schemas.microsoft.com/office/drawing/2014/main" id="{81EDF23B-4922-1448-ADA4-219583918CC8}"/>
                </a:ext>
              </a:extLst>
            </p:cNvPr>
            <p:cNvSpPr/>
            <p:nvPr/>
          </p:nvSpPr>
          <p:spPr>
            <a:xfrm>
              <a:off x="358009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6" name="tx32">
              <a:extLst>
                <a:ext uri="{FF2B5EF4-FFF2-40B4-BE49-F238E27FC236}">
                  <a16:creationId xmlns:a16="http://schemas.microsoft.com/office/drawing/2014/main" id="{EC57B36D-EA3C-2C47-B5E0-FF294EDA6863}"/>
                </a:ext>
              </a:extLst>
            </p:cNvPr>
            <p:cNvSpPr/>
            <p:nvPr/>
          </p:nvSpPr>
          <p:spPr>
            <a:xfrm>
              <a:off x="334393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7" name="tx33">
              <a:extLst>
                <a:ext uri="{FF2B5EF4-FFF2-40B4-BE49-F238E27FC236}">
                  <a16:creationId xmlns:a16="http://schemas.microsoft.com/office/drawing/2014/main" id="{9CE65ADC-A2A8-0743-90D8-B212D8199D4B}"/>
                </a:ext>
              </a:extLst>
            </p:cNvPr>
            <p:cNvSpPr/>
            <p:nvPr/>
          </p:nvSpPr>
          <p:spPr>
            <a:xfrm>
              <a:off x="45802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8" name="tx34">
              <a:extLst>
                <a:ext uri="{FF2B5EF4-FFF2-40B4-BE49-F238E27FC236}">
                  <a16:creationId xmlns:a16="http://schemas.microsoft.com/office/drawing/2014/main" id="{4F6D29AD-E6AC-B246-961E-00DADD464A1C}"/>
                </a:ext>
              </a:extLst>
            </p:cNvPr>
            <p:cNvSpPr/>
            <p:nvPr/>
          </p:nvSpPr>
          <p:spPr>
            <a:xfrm>
              <a:off x="330864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9" name="tx35">
              <a:extLst>
                <a:ext uri="{FF2B5EF4-FFF2-40B4-BE49-F238E27FC236}">
                  <a16:creationId xmlns:a16="http://schemas.microsoft.com/office/drawing/2014/main" id="{768E677C-EB22-8943-9299-0DE7AEAA6A9D}"/>
                </a:ext>
              </a:extLst>
            </p:cNvPr>
            <p:cNvSpPr/>
            <p:nvPr/>
          </p:nvSpPr>
          <p:spPr>
            <a:xfrm>
              <a:off x="5262874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0" name="tx36">
              <a:extLst>
                <a:ext uri="{FF2B5EF4-FFF2-40B4-BE49-F238E27FC236}">
                  <a16:creationId xmlns:a16="http://schemas.microsoft.com/office/drawing/2014/main" id="{664BF006-154D-4A4F-89C2-56333FCC9911}"/>
                </a:ext>
              </a:extLst>
            </p:cNvPr>
            <p:cNvSpPr/>
            <p:nvPr/>
          </p:nvSpPr>
          <p:spPr>
            <a:xfrm>
              <a:off x="29886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1" name="tx37">
              <a:extLst>
                <a:ext uri="{FF2B5EF4-FFF2-40B4-BE49-F238E27FC236}">
                  <a16:creationId xmlns:a16="http://schemas.microsoft.com/office/drawing/2014/main" id="{0179A096-C58F-924E-9E08-02B7EAEF3AA9}"/>
                </a:ext>
              </a:extLst>
            </p:cNvPr>
            <p:cNvSpPr/>
            <p:nvPr/>
          </p:nvSpPr>
          <p:spPr>
            <a:xfrm>
              <a:off x="266347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2" name="tx38">
              <a:extLst>
                <a:ext uri="{FF2B5EF4-FFF2-40B4-BE49-F238E27FC236}">
                  <a16:creationId xmlns:a16="http://schemas.microsoft.com/office/drawing/2014/main" id="{D6B1D7FE-CD8B-7940-80A9-8F9B4FA79BA2}"/>
                </a:ext>
              </a:extLst>
            </p:cNvPr>
            <p:cNvSpPr/>
            <p:nvPr/>
          </p:nvSpPr>
          <p:spPr>
            <a:xfrm>
              <a:off x="404480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3" name="tx39">
              <a:extLst>
                <a:ext uri="{FF2B5EF4-FFF2-40B4-BE49-F238E27FC236}">
                  <a16:creationId xmlns:a16="http://schemas.microsoft.com/office/drawing/2014/main" id="{FE1267EA-C9DF-3E41-A793-496A8A3FB2A6}"/>
                </a:ext>
              </a:extLst>
            </p:cNvPr>
            <p:cNvSpPr/>
            <p:nvPr/>
          </p:nvSpPr>
          <p:spPr>
            <a:xfrm>
              <a:off x="342142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4" name="tx40">
              <a:extLst>
                <a:ext uri="{FF2B5EF4-FFF2-40B4-BE49-F238E27FC236}">
                  <a16:creationId xmlns:a16="http://schemas.microsoft.com/office/drawing/2014/main" id="{24D1878C-EB96-3F46-8589-440F57EC0935}"/>
                </a:ext>
              </a:extLst>
            </p:cNvPr>
            <p:cNvSpPr/>
            <p:nvPr/>
          </p:nvSpPr>
          <p:spPr>
            <a:xfrm>
              <a:off x="348297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5" name="tx41">
              <a:extLst>
                <a:ext uri="{FF2B5EF4-FFF2-40B4-BE49-F238E27FC236}">
                  <a16:creationId xmlns:a16="http://schemas.microsoft.com/office/drawing/2014/main" id="{8CE12008-E029-B94F-9D29-F2C4A1EE0678}"/>
                </a:ext>
              </a:extLst>
            </p:cNvPr>
            <p:cNvSpPr/>
            <p:nvPr/>
          </p:nvSpPr>
          <p:spPr>
            <a:xfrm>
              <a:off x="32880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6" name="tx42">
              <a:extLst>
                <a:ext uri="{FF2B5EF4-FFF2-40B4-BE49-F238E27FC236}">
                  <a16:creationId xmlns:a16="http://schemas.microsoft.com/office/drawing/2014/main" id="{71D06259-EB99-D34F-9DBD-7748644122C1}"/>
                </a:ext>
              </a:extLst>
            </p:cNvPr>
            <p:cNvSpPr/>
            <p:nvPr/>
          </p:nvSpPr>
          <p:spPr>
            <a:xfrm>
              <a:off x="25807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7" name="tx43">
              <a:extLst>
                <a:ext uri="{FF2B5EF4-FFF2-40B4-BE49-F238E27FC236}">
                  <a16:creationId xmlns:a16="http://schemas.microsoft.com/office/drawing/2014/main" id="{849237E3-02F0-4D49-B25A-8ED93F511527}"/>
                </a:ext>
              </a:extLst>
            </p:cNvPr>
            <p:cNvSpPr/>
            <p:nvPr/>
          </p:nvSpPr>
          <p:spPr>
            <a:xfrm>
              <a:off x="467023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8" name="tx44">
              <a:extLst>
                <a:ext uri="{FF2B5EF4-FFF2-40B4-BE49-F238E27FC236}">
                  <a16:creationId xmlns:a16="http://schemas.microsoft.com/office/drawing/2014/main" id="{C0CA7F67-13A8-E84E-BA23-527C8113D4A6}"/>
                </a:ext>
              </a:extLst>
            </p:cNvPr>
            <p:cNvSpPr/>
            <p:nvPr/>
          </p:nvSpPr>
          <p:spPr>
            <a:xfrm>
              <a:off x="261553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9" name="tx45">
              <a:extLst>
                <a:ext uri="{FF2B5EF4-FFF2-40B4-BE49-F238E27FC236}">
                  <a16:creationId xmlns:a16="http://schemas.microsoft.com/office/drawing/2014/main" id="{F519D7AA-FC17-BA4B-A113-B25499347939}"/>
                </a:ext>
              </a:extLst>
            </p:cNvPr>
            <p:cNvSpPr/>
            <p:nvPr/>
          </p:nvSpPr>
          <p:spPr>
            <a:xfrm>
              <a:off x="46233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0" name="tx46">
              <a:extLst>
                <a:ext uri="{FF2B5EF4-FFF2-40B4-BE49-F238E27FC236}">
                  <a16:creationId xmlns:a16="http://schemas.microsoft.com/office/drawing/2014/main" id="{5B0BE4AE-B2EE-A848-8A58-05EF5B53DA97}"/>
                </a:ext>
              </a:extLst>
            </p:cNvPr>
            <p:cNvSpPr/>
            <p:nvPr/>
          </p:nvSpPr>
          <p:spPr>
            <a:xfrm>
              <a:off x="318735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1" name="tx47">
              <a:extLst>
                <a:ext uri="{FF2B5EF4-FFF2-40B4-BE49-F238E27FC236}">
                  <a16:creationId xmlns:a16="http://schemas.microsoft.com/office/drawing/2014/main" id="{EE1C1409-30E9-B248-B79B-93B0CDDAA9F2}"/>
                </a:ext>
              </a:extLst>
            </p:cNvPr>
            <p:cNvSpPr/>
            <p:nvPr/>
          </p:nvSpPr>
          <p:spPr>
            <a:xfrm>
              <a:off x="298675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2" name="tx48">
              <a:extLst>
                <a:ext uri="{FF2B5EF4-FFF2-40B4-BE49-F238E27FC236}">
                  <a16:creationId xmlns:a16="http://schemas.microsoft.com/office/drawing/2014/main" id="{8D4329B0-9B4C-F64A-9E85-AF235D0BED3C}"/>
                </a:ext>
              </a:extLst>
            </p:cNvPr>
            <p:cNvSpPr/>
            <p:nvPr/>
          </p:nvSpPr>
          <p:spPr>
            <a:xfrm>
              <a:off x="33197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3" name="tx49">
              <a:extLst>
                <a:ext uri="{FF2B5EF4-FFF2-40B4-BE49-F238E27FC236}">
                  <a16:creationId xmlns:a16="http://schemas.microsoft.com/office/drawing/2014/main" id="{62A69B70-9B94-8941-A33A-9CC665329C78}"/>
                </a:ext>
              </a:extLst>
            </p:cNvPr>
            <p:cNvSpPr/>
            <p:nvPr/>
          </p:nvSpPr>
          <p:spPr>
            <a:xfrm>
              <a:off x="278866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4" name="tx50">
              <a:extLst>
                <a:ext uri="{FF2B5EF4-FFF2-40B4-BE49-F238E27FC236}">
                  <a16:creationId xmlns:a16="http://schemas.microsoft.com/office/drawing/2014/main" id="{35ABE21A-B202-A748-9928-98757EF0BB8E}"/>
                </a:ext>
              </a:extLst>
            </p:cNvPr>
            <p:cNvSpPr/>
            <p:nvPr/>
          </p:nvSpPr>
          <p:spPr>
            <a:xfrm>
              <a:off x="30099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5" name="tx51">
              <a:extLst>
                <a:ext uri="{FF2B5EF4-FFF2-40B4-BE49-F238E27FC236}">
                  <a16:creationId xmlns:a16="http://schemas.microsoft.com/office/drawing/2014/main" id="{EB04D6DE-658A-5748-BDE6-8E597FDD41C8}"/>
                </a:ext>
              </a:extLst>
            </p:cNvPr>
            <p:cNvSpPr/>
            <p:nvPr/>
          </p:nvSpPr>
          <p:spPr>
            <a:xfrm>
              <a:off x="312224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6" name="tx52">
              <a:extLst>
                <a:ext uri="{FF2B5EF4-FFF2-40B4-BE49-F238E27FC236}">
                  <a16:creationId xmlns:a16="http://schemas.microsoft.com/office/drawing/2014/main" id="{3C33A397-0F89-C54A-98F8-3A8D44AFDC7E}"/>
                </a:ext>
              </a:extLst>
            </p:cNvPr>
            <p:cNvSpPr/>
            <p:nvPr/>
          </p:nvSpPr>
          <p:spPr>
            <a:xfrm>
              <a:off x="331443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7" name="pg53">
              <a:extLst>
                <a:ext uri="{FF2B5EF4-FFF2-40B4-BE49-F238E27FC236}">
                  <a16:creationId xmlns:a16="http://schemas.microsoft.com/office/drawing/2014/main" id="{14969623-0767-6A4B-9402-BF47598E3FCF}"/>
                </a:ext>
              </a:extLst>
            </p:cNvPr>
            <p:cNvSpPr/>
            <p:nvPr/>
          </p:nvSpPr>
          <p:spPr>
            <a:xfrm>
              <a:off x="1840225" y="1860768"/>
              <a:ext cx="4138998" cy="295286"/>
            </a:xfrm>
            <a:custGeom>
              <a:avLst/>
              <a:gdLst/>
              <a:ahLst/>
              <a:cxnLst/>
              <a:rect l="0" t="0" r="0" b="0"/>
              <a:pathLst>
                <a:path w="4138998" h="295286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  <a:lnTo>
                    <a:pt x="4138998" y="295286"/>
                  </a:lnTo>
                  <a:lnTo>
                    <a:pt x="4128493" y="295286"/>
                  </a:lnTo>
                  <a:lnTo>
                    <a:pt x="4117988" y="295286"/>
                  </a:lnTo>
                  <a:lnTo>
                    <a:pt x="4107483" y="295286"/>
                  </a:lnTo>
                  <a:lnTo>
                    <a:pt x="4096978" y="295286"/>
                  </a:lnTo>
                  <a:lnTo>
                    <a:pt x="4086473" y="295286"/>
                  </a:lnTo>
                  <a:lnTo>
                    <a:pt x="4075968" y="295286"/>
                  </a:lnTo>
                  <a:lnTo>
                    <a:pt x="4065463" y="295286"/>
                  </a:lnTo>
                  <a:lnTo>
                    <a:pt x="4054958" y="295286"/>
                  </a:lnTo>
                  <a:lnTo>
                    <a:pt x="4044453" y="295286"/>
                  </a:lnTo>
                  <a:lnTo>
                    <a:pt x="4033947" y="295286"/>
                  </a:lnTo>
                  <a:lnTo>
                    <a:pt x="4023442" y="295286"/>
                  </a:lnTo>
                  <a:lnTo>
                    <a:pt x="4012937" y="295286"/>
                  </a:lnTo>
                  <a:lnTo>
                    <a:pt x="4002432" y="295286"/>
                  </a:lnTo>
                  <a:lnTo>
                    <a:pt x="3991927" y="295286"/>
                  </a:lnTo>
                  <a:lnTo>
                    <a:pt x="3981422" y="295286"/>
                  </a:lnTo>
                  <a:lnTo>
                    <a:pt x="3970917" y="295286"/>
                  </a:lnTo>
                  <a:lnTo>
                    <a:pt x="3960412" y="295286"/>
                  </a:lnTo>
                  <a:lnTo>
                    <a:pt x="3949907" y="295286"/>
                  </a:lnTo>
                  <a:lnTo>
                    <a:pt x="3939402" y="295286"/>
                  </a:lnTo>
                  <a:lnTo>
                    <a:pt x="3928897" y="295286"/>
                  </a:lnTo>
                  <a:lnTo>
                    <a:pt x="3918392" y="295286"/>
                  </a:lnTo>
                  <a:lnTo>
                    <a:pt x="3907887" y="295286"/>
                  </a:lnTo>
                  <a:lnTo>
                    <a:pt x="3897382" y="295286"/>
                  </a:lnTo>
                  <a:lnTo>
                    <a:pt x="3886876" y="295286"/>
                  </a:lnTo>
                  <a:lnTo>
                    <a:pt x="3876371" y="295286"/>
                  </a:lnTo>
                  <a:lnTo>
                    <a:pt x="3865866" y="295286"/>
                  </a:lnTo>
                  <a:lnTo>
                    <a:pt x="3855361" y="295286"/>
                  </a:lnTo>
                  <a:lnTo>
                    <a:pt x="3844856" y="295286"/>
                  </a:lnTo>
                  <a:lnTo>
                    <a:pt x="3834351" y="295286"/>
                  </a:lnTo>
                  <a:lnTo>
                    <a:pt x="3823846" y="295286"/>
                  </a:lnTo>
                  <a:lnTo>
                    <a:pt x="3813341" y="295286"/>
                  </a:lnTo>
                  <a:lnTo>
                    <a:pt x="3802836" y="295286"/>
                  </a:lnTo>
                  <a:lnTo>
                    <a:pt x="3792331" y="295286"/>
                  </a:lnTo>
                  <a:lnTo>
                    <a:pt x="3781826" y="295286"/>
                  </a:lnTo>
                  <a:lnTo>
                    <a:pt x="3771321" y="295286"/>
                  </a:lnTo>
                  <a:lnTo>
                    <a:pt x="3760816" y="295286"/>
                  </a:lnTo>
                  <a:lnTo>
                    <a:pt x="3750311" y="295286"/>
                  </a:lnTo>
                  <a:lnTo>
                    <a:pt x="3739805" y="295286"/>
                  </a:lnTo>
                  <a:lnTo>
                    <a:pt x="3729300" y="295286"/>
                  </a:lnTo>
                  <a:lnTo>
                    <a:pt x="3718795" y="295286"/>
                  </a:lnTo>
                  <a:lnTo>
                    <a:pt x="3708290" y="295286"/>
                  </a:lnTo>
                  <a:lnTo>
                    <a:pt x="3697785" y="295286"/>
                  </a:lnTo>
                  <a:lnTo>
                    <a:pt x="3687280" y="295286"/>
                  </a:lnTo>
                  <a:lnTo>
                    <a:pt x="3676775" y="295286"/>
                  </a:lnTo>
                  <a:lnTo>
                    <a:pt x="3666270" y="295286"/>
                  </a:lnTo>
                  <a:lnTo>
                    <a:pt x="3655765" y="295286"/>
                  </a:lnTo>
                  <a:lnTo>
                    <a:pt x="3645260" y="295286"/>
                  </a:lnTo>
                  <a:lnTo>
                    <a:pt x="3634755" y="295286"/>
                  </a:lnTo>
                  <a:lnTo>
                    <a:pt x="3624250" y="295286"/>
                  </a:lnTo>
                  <a:lnTo>
                    <a:pt x="3613745" y="295286"/>
                  </a:lnTo>
                  <a:lnTo>
                    <a:pt x="3603239" y="295286"/>
                  </a:lnTo>
                  <a:lnTo>
                    <a:pt x="3592734" y="295286"/>
                  </a:lnTo>
                  <a:lnTo>
                    <a:pt x="3582229" y="295286"/>
                  </a:lnTo>
                  <a:lnTo>
                    <a:pt x="3571724" y="295286"/>
                  </a:lnTo>
                  <a:lnTo>
                    <a:pt x="3561219" y="295286"/>
                  </a:lnTo>
                  <a:lnTo>
                    <a:pt x="3550714" y="295286"/>
                  </a:lnTo>
                  <a:lnTo>
                    <a:pt x="3540209" y="295286"/>
                  </a:lnTo>
                  <a:lnTo>
                    <a:pt x="3529704" y="295286"/>
                  </a:lnTo>
                  <a:lnTo>
                    <a:pt x="3519199" y="295286"/>
                  </a:lnTo>
                  <a:lnTo>
                    <a:pt x="3508694" y="295286"/>
                  </a:lnTo>
                  <a:lnTo>
                    <a:pt x="3498189" y="295286"/>
                  </a:lnTo>
                  <a:lnTo>
                    <a:pt x="3487684" y="295286"/>
                  </a:lnTo>
                  <a:lnTo>
                    <a:pt x="3477179" y="295286"/>
                  </a:lnTo>
                  <a:lnTo>
                    <a:pt x="3466674" y="295286"/>
                  </a:lnTo>
                  <a:lnTo>
                    <a:pt x="3456168" y="295286"/>
                  </a:lnTo>
                  <a:lnTo>
                    <a:pt x="3445663" y="295286"/>
                  </a:lnTo>
                  <a:lnTo>
                    <a:pt x="3435158" y="295286"/>
                  </a:lnTo>
                  <a:lnTo>
                    <a:pt x="3424653" y="295286"/>
                  </a:lnTo>
                  <a:lnTo>
                    <a:pt x="3414148" y="295286"/>
                  </a:lnTo>
                  <a:lnTo>
                    <a:pt x="3403643" y="295286"/>
                  </a:lnTo>
                  <a:lnTo>
                    <a:pt x="3393138" y="295286"/>
                  </a:lnTo>
                  <a:lnTo>
                    <a:pt x="3382633" y="295286"/>
                  </a:lnTo>
                  <a:lnTo>
                    <a:pt x="3372128" y="295286"/>
                  </a:lnTo>
                  <a:lnTo>
                    <a:pt x="3361623" y="295286"/>
                  </a:lnTo>
                  <a:lnTo>
                    <a:pt x="3351118" y="295286"/>
                  </a:lnTo>
                  <a:lnTo>
                    <a:pt x="3340613" y="295286"/>
                  </a:lnTo>
                  <a:lnTo>
                    <a:pt x="3330108" y="295286"/>
                  </a:lnTo>
                  <a:lnTo>
                    <a:pt x="3319603" y="295286"/>
                  </a:lnTo>
                  <a:lnTo>
                    <a:pt x="3309097" y="295286"/>
                  </a:lnTo>
                  <a:lnTo>
                    <a:pt x="3298592" y="295286"/>
                  </a:lnTo>
                  <a:lnTo>
                    <a:pt x="3288087" y="295286"/>
                  </a:lnTo>
                  <a:lnTo>
                    <a:pt x="3277582" y="295286"/>
                  </a:lnTo>
                  <a:lnTo>
                    <a:pt x="3267077" y="295286"/>
                  </a:lnTo>
                  <a:lnTo>
                    <a:pt x="3256572" y="295286"/>
                  </a:lnTo>
                  <a:lnTo>
                    <a:pt x="3246067" y="295286"/>
                  </a:lnTo>
                  <a:lnTo>
                    <a:pt x="3235562" y="295286"/>
                  </a:lnTo>
                  <a:lnTo>
                    <a:pt x="3225057" y="295286"/>
                  </a:lnTo>
                  <a:lnTo>
                    <a:pt x="3214552" y="295286"/>
                  </a:lnTo>
                  <a:lnTo>
                    <a:pt x="3204047" y="295286"/>
                  </a:lnTo>
                  <a:lnTo>
                    <a:pt x="3193542" y="295286"/>
                  </a:lnTo>
                  <a:lnTo>
                    <a:pt x="3183037" y="295286"/>
                  </a:lnTo>
                  <a:lnTo>
                    <a:pt x="3172532" y="295286"/>
                  </a:lnTo>
                  <a:lnTo>
                    <a:pt x="3162026" y="295286"/>
                  </a:lnTo>
                  <a:lnTo>
                    <a:pt x="3151521" y="295286"/>
                  </a:lnTo>
                  <a:lnTo>
                    <a:pt x="3141016" y="295286"/>
                  </a:lnTo>
                  <a:lnTo>
                    <a:pt x="3130511" y="295286"/>
                  </a:lnTo>
                  <a:lnTo>
                    <a:pt x="3120006" y="295286"/>
                  </a:lnTo>
                  <a:lnTo>
                    <a:pt x="3109501" y="295286"/>
                  </a:lnTo>
                  <a:lnTo>
                    <a:pt x="3098996" y="295286"/>
                  </a:lnTo>
                  <a:lnTo>
                    <a:pt x="3088491" y="295286"/>
                  </a:lnTo>
                  <a:lnTo>
                    <a:pt x="3077986" y="295286"/>
                  </a:lnTo>
                  <a:lnTo>
                    <a:pt x="3067481" y="295286"/>
                  </a:lnTo>
                  <a:lnTo>
                    <a:pt x="3056976" y="295286"/>
                  </a:lnTo>
                  <a:lnTo>
                    <a:pt x="3046471" y="295286"/>
                  </a:lnTo>
                  <a:lnTo>
                    <a:pt x="3035966" y="295286"/>
                  </a:lnTo>
                  <a:lnTo>
                    <a:pt x="3025460" y="295286"/>
                  </a:lnTo>
                  <a:lnTo>
                    <a:pt x="3014955" y="295286"/>
                  </a:lnTo>
                  <a:lnTo>
                    <a:pt x="3004450" y="295286"/>
                  </a:lnTo>
                  <a:lnTo>
                    <a:pt x="2993945" y="295286"/>
                  </a:lnTo>
                  <a:lnTo>
                    <a:pt x="2983440" y="295286"/>
                  </a:lnTo>
                  <a:lnTo>
                    <a:pt x="2972935" y="295286"/>
                  </a:lnTo>
                  <a:lnTo>
                    <a:pt x="2962430" y="295286"/>
                  </a:lnTo>
                  <a:lnTo>
                    <a:pt x="2951925" y="295286"/>
                  </a:lnTo>
                  <a:lnTo>
                    <a:pt x="2941420" y="295286"/>
                  </a:lnTo>
                  <a:lnTo>
                    <a:pt x="2930915" y="295286"/>
                  </a:lnTo>
                  <a:lnTo>
                    <a:pt x="2920410" y="295286"/>
                  </a:lnTo>
                  <a:lnTo>
                    <a:pt x="2909905" y="295286"/>
                  </a:lnTo>
                  <a:lnTo>
                    <a:pt x="2899400" y="295286"/>
                  </a:lnTo>
                  <a:lnTo>
                    <a:pt x="2888895" y="295286"/>
                  </a:lnTo>
                  <a:lnTo>
                    <a:pt x="2878389" y="295286"/>
                  </a:lnTo>
                  <a:lnTo>
                    <a:pt x="2867884" y="295286"/>
                  </a:lnTo>
                  <a:lnTo>
                    <a:pt x="2857379" y="295286"/>
                  </a:lnTo>
                  <a:lnTo>
                    <a:pt x="2846874" y="295286"/>
                  </a:lnTo>
                  <a:lnTo>
                    <a:pt x="2836369" y="295286"/>
                  </a:lnTo>
                  <a:lnTo>
                    <a:pt x="2825864" y="295286"/>
                  </a:lnTo>
                  <a:lnTo>
                    <a:pt x="2815359" y="295286"/>
                  </a:lnTo>
                  <a:lnTo>
                    <a:pt x="2804854" y="295286"/>
                  </a:lnTo>
                  <a:lnTo>
                    <a:pt x="2794349" y="295286"/>
                  </a:lnTo>
                  <a:lnTo>
                    <a:pt x="2783844" y="295286"/>
                  </a:lnTo>
                  <a:lnTo>
                    <a:pt x="2773339" y="295286"/>
                  </a:lnTo>
                  <a:lnTo>
                    <a:pt x="2762834" y="295286"/>
                  </a:lnTo>
                  <a:lnTo>
                    <a:pt x="2752329" y="295286"/>
                  </a:lnTo>
                  <a:lnTo>
                    <a:pt x="2741824" y="295286"/>
                  </a:lnTo>
                  <a:lnTo>
                    <a:pt x="2731318" y="295286"/>
                  </a:lnTo>
                  <a:lnTo>
                    <a:pt x="2720813" y="295286"/>
                  </a:lnTo>
                  <a:lnTo>
                    <a:pt x="2710308" y="295286"/>
                  </a:lnTo>
                  <a:lnTo>
                    <a:pt x="2699803" y="295286"/>
                  </a:lnTo>
                  <a:lnTo>
                    <a:pt x="2689298" y="295286"/>
                  </a:lnTo>
                  <a:lnTo>
                    <a:pt x="2678793" y="295286"/>
                  </a:lnTo>
                  <a:lnTo>
                    <a:pt x="2668288" y="295286"/>
                  </a:lnTo>
                  <a:lnTo>
                    <a:pt x="2657783" y="295286"/>
                  </a:lnTo>
                  <a:lnTo>
                    <a:pt x="2647278" y="295286"/>
                  </a:lnTo>
                  <a:lnTo>
                    <a:pt x="2636773" y="295286"/>
                  </a:lnTo>
                  <a:lnTo>
                    <a:pt x="2626268" y="295286"/>
                  </a:lnTo>
                  <a:lnTo>
                    <a:pt x="2615763" y="295286"/>
                  </a:lnTo>
                  <a:lnTo>
                    <a:pt x="2605258" y="295286"/>
                  </a:lnTo>
                  <a:lnTo>
                    <a:pt x="2594752" y="295286"/>
                  </a:lnTo>
                  <a:lnTo>
                    <a:pt x="2584247" y="295286"/>
                  </a:lnTo>
                  <a:lnTo>
                    <a:pt x="2573742" y="295286"/>
                  </a:lnTo>
                  <a:lnTo>
                    <a:pt x="2563237" y="295286"/>
                  </a:lnTo>
                  <a:lnTo>
                    <a:pt x="2552732" y="295286"/>
                  </a:lnTo>
                  <a:lnTo>
                    <a:pt x="2542227" y="295286"/>
                  </a:lnTo>
                  <a:lnTo>
                    <a:pt x="2531722" y="295286"/>
                  </a:lnTo>
                  <a:lnTo>
                    <a:pt x="2521217" y="295286"/>
                  </a:lnTo>
                  <a:lnTo>
                    <a:pt x="2510712" y="295286"/>
                  </a:lnTo>
                  <a:lnTo>
                    <a:pt x="2500207" y="295286"/>
                  </a:lnTo>
                  <a:lnTo>
                    <a:pt x="2489702" y="295286"/>
                  </a:lnTo>
                  <a:lnTo>
                    <a:pt x="2479197" y="295286"/>
                  </a:lnTo>
                  <a:lnTo>
                    <a:pt x="2468692" y="295286"/>
                  </a:lnTo>
                  <a:lnTo>
                    <a:pt x="2458187" y="295286"/>
                  </a:lnTo>
                  <a:lnTo>
                    <a:pt x="2447681" y="295286"/>
                  </a:lnTo>
                  <a:lnTo>
                    <a:pt x="2437176" y="295286"/>
                  </a:lnTo>
                  <a:lnTo>
                    <a:pt x="2426671" y="295286"/>
                  </a:lnTo>
                  <a:lnTo>
                    <a:pt x="2416166" y="295286"/>
                  </a:lnTo>
                  <a:lnTo>
                    <a:pt x="2405661" y="295286"/>
                  </a:lnTo>
                  <a:lnTo>
                    <a:pt x="2395156" y="295286"/>
                  </a:lnTo>
                  <a:lnTo>
                    <a:pt x="2384651" y="295286"/>
                  </a:lnTo>
                  <a:lnTo>
                    <a:pt x="2374146" y="295286"/>
                  </a:lnTo>
                  <a:lnTo>
                    <a:pt x="2363641" y="295286"/>
                  </a:lnTo>
                  <a:lnTo>
                    <a:pt x="2353136" y="295286"/>
                  </a:lnTo>
                  <a:lnTo>
                    <a:pt x="2342631" y="295286"/>
                  </a:lnTo>
                  <a:lnTo>
                    <a:pt x="2332126" y="295286"/>
                  </a:lnTo>
                  <a:lnTo>
                    <a:pt x="2321621" y="295286"/>
                  </a:lnTo>
                  <a:lnTo>
                    <a:pt x="2311116" y="295286"/>
                  </a:lnTo>
                  <a:lnTo>
                    <a:pt x="2300610" y="295286"/>
                  </a:lnTo>
                  <a:lnTo>
                    <a:pt x="2290105" y="295286"/>
                  </a:lnTo>
                  <a:lnTo>
                    <a:pt x="2279600" y="295286"/>
                  </a:lnTo>
                  <a:lnTo>
                    <a:pt x="2269095" y="295286"/>
                  </a:lnTo>
                  <a:lnTo>
                    <a:pt x="2258590" y="295286"/>
                  </a:lnTo>
                  <a:lnTo>
                    <a:pt x="2248085" y="295286"/>
                  </a:lnTo>
                  <a:lnTo>
                    <a:pt x="2237580" y="295286"/>
                  </a:lnTo>
                  <a:lnTo>
                    <a:pt x="2227075" y="295286"/>
                  </a:lnTo>
                  <a:lnTo>
                    <a:pt x="2216570" y="295286"/>
                  </a:lnTo>
                  <a:lnTo>
                    <a:pt x="2206065" y="295286"/>
                  </a:lnTo>
                  <a:lnTo>
                    <a:pt x="2195560" y="295286"/>
                  </a:lnTo>
                  <a:lnTo>
                    <a:pt x="2185055" y="295286"/>
                  </a:lnTo>
                  <a:lnTo>
                    <a:pt x="2174550" y="295286"/>
                  </a:lnTo>
                  <a:lnTo>
                    <a:pt x="2164045" y="295286"/>
                  </a:lnTo>
                  <a:lnTo>
                    <a:pt x="2153539" y="295286"/>
                  </a:lnTo>
                  <a:lnTo>
                    <a:pt x="2143034" y="295286"/>
                  </a:lnTo>
                  <a:lnTo>
                    <a:pt x="2132529" y="295286"/>
                  </a:lnTo>
                  <a:lnTo>
                    <a:pt x="2122024" y="295286"/>
                  </a:lnTo>
                  <a:lnTo>
                    <a:pt x="2111519" y="295286"/>
                  </a:lnTo>
                  <a:lnTo>
                    <a:pt x="2101014" y="295286"/>
                  </a:lnTo>
                  <a:lnTo>
                    <a:pt x="2090509" y="295286"/>
                  </a:lnTo>
                  <a:lnTo>
                    <a:pt x="2080004" y="295286"/>
                  </a:lnTo>
                  <a:lnTo>
                    <a:pt x="2069499" y="295286"/>
                  </a:lnTo>
                  <a:lnTo>
                    <a:pt x="2058994" y="295286"/>
                  </a:lnTo>
                  <a:lnTo>
                    <a:pt x="2048489" y="295286"/>
                  </a:lnTo>
                  <a:lnTo>
                    <a:pt x="2037984" y="295286"/>
                  </a:lnTo>
                  <a:lnTo>
                    <a:pt x="2027479" y="295286"/>
                  </a:lnTo>
                  <a:lnTo>
                    <a:pt x="2016973" y="295286"/>
                  </a:lnTo>
                  <a:lnTo>
                    <a:pt x="2006468" y="295286"/>
                  </a:lnTo>
                  <a:lnTo>
                    <a:pt x="1995963" y="295286"/>
                  </a:lnTo>
                  <a:lnTo>
                    <a:pt x="1985458" y="295286"/>
                  </a:lnTo>
                  <a:lnTo>
                    <a:pt x="1974953" y="295286"/>
                  </a:lnTo>
                  <a:lnTo>
                    <a:pt x="1964448" y="295286"/>
                  </a:lnTo>
                  <a:lnTo>
                    <a:pt x="1953943" y="295286"/>
                  </a:lnTo>
                  <a:lnTo>
                    <a:pt x="1943438" y="295286"/>
                  </a:lnTo>
                  <a:lnTo>
                    <a:pt x="1932933" y="295286"/>
                  </a:lnTo>
                  <a:lnTo>
                    <a:pt x="1922428" y="295286"/>
                  </a:lnTo>
                  <a:lnTo>
                    <a:pt x="1911923" y="295286"/>
                  </a:lnTo>
                  <a:lnTo>
                    <a:pt x="1901418" y="295286"/>
                  </a:lnTo>
                  <a:lnTo>
                    <a:pt x="1890913" y="295286"/>
                  </a:lnTo>
                  <a:lnTo>
                    <a:pt x="1880408" y="295286"/>
                  </a:lnTo>
                  <a:lnTo>
                    <a:pt x="1869902" y="295286"/>
                  </a:lnTo>
                  <a:lnTo>
                    <a:pt x="1859397" y="295286"/>
                  </a:lnTo>
                  <a:lnTo>
                    <a:pt x="1848892" y="295286"/>
                  </a:lnTo>
                  <a:lnTo>
                    <a:pt x="1838387" y="295286"/>
                  </a:lnTo>
                  <a:lnTo>
                    <a:pt x="1827882" y="295286"/>
                  </a:lnTo>
                  <a:lnTo>
                    <a:pt x="1817377" y="295286"/>
                  </a:lnTo>
                  <a:lnTo>
                    <a:pt x="1806872" y="295286"/>
                  </a:lnTo>
                  <a:lnTo>
                    <a:pt x="1796367" y="295286"/>
                  </a:lnTo>
                  <a:lnTo>
                    <a:pt x="1785862" y="295286"/>
                  </a:lnTo>
                  <a:lnTo>
                    <a:pt x="1775357" y="295286"/>
                  </a:lnTo>
                  <a:lnTo>
                    <a:pt x="1764852" y="295286"/>
                  </a:lnTo>
                  <a:lnTo>
                    <a:pt x="1754347" y="295286"/>
                  </a:lnTo>
                  <a:lnTo>
                    <a:pt x="1743842" y="295286"/>
                  </a:lnTo>
                  <a:lnTo>
                    <a:pt x="1733337" y="295286"/>
                  </a:lnTo>
                  <a:lnTo>
                    <a:pt x="1722831" y="295286"/>
                  </a:lnTo>
                  <a:lnTo>
                    <a:pt x="1712326" y="295286"/>
                  </a:lnTo>
                  <a:lnTo>
                    <a:pt x="1701821" y="295286"/>
                  </a:lnTo>
                  <a:lnTo>
                    <a:pt x="1691316" y="295286"/>
                  </a:lnTo>
                  <a:lnTo>
                    <a:pt x="1680811" y="295286"/>
                  </a:lnTo>
                  <a:lnTo>
                    <a:pt x="1670306" y="295286"/>
                  </a:lnTo>
                  <a:lnTo>
                    <a:pt x="1659801" y="295286"/>
                  </a:lnTo>
                  <a:lnTo>
                    <a:pt x="1649296" y="295286"/>
                  </a:lnTo>
                  <a:lnTo>
                    <a:pt x="1638791" y="295286"/>
                  </a:lnTo>
                  <a:lnTo>
                    <a:pt x="1628286" y="295286"/>
                  </a:lnTo>
                  <a:lnTo>
                    <a:pt x="1617781" y="295286"/>
                  </a:lnTo>
                  <a:lnTo>
                    <a:pt x="1607276" y="295286"/>
                  </a:lnTo>
                  <a:lnTo>
                    <a:pt x="1596771" y="295286"/>
                  </a:lnTo>
                  <a:lnTo>
                    <a:pt x="1586266" y="295286"/>
                  </a:lnTo>
                  <a:lnTo>
                    <a:pt x="1575760" y="295286"/>
                  </a:lnTo>
                  <a:lnTo>
                    <a:pt x="1565255" y="295286"/>
                  </a:lnTo>
                  <a:lnTo>
                    <a:pt x="1554750" y="295286"/>
                  </a:lnTo>
                  <a:lnTo>
                    <a:pt x="1544245" y="295286"/>
                  </a:lnTo>
                  <a:lnTo>
                    <a:pt x="1533740" y="295286"/>
                  </a:lnTo>
                  <a:lnTo>
                    <a:pt x="1523235" y="295286"/>
                  </a:lnTo>
                  <a:lnTo>
                    <a:pt x="1512730" y="295286"/>
                  </a:lnTo>
                  <a:lnTo>
                    <a:pt x="1502225" y="295286"/>
                  </a:lnTo>
                  <a:lnTo>
                    <a:pt x="1491720" y="295286"/>
                  </a:lnTo>
                  <a:lnTo>
                    <a:pt x="1481215" y="295286"/>
                  </a:lnTo>
                  <a:lnTo>
                    <a:pt x="1470710" y="295286"/>
                  </a:lnTo>
                  <a:lnTo>
                    <a:pt x="1460205" y="295286"/>
                  </a:lnTo>
                  <a:lnTo>
                    <a:pt x="1449700" y="295286"/>
                  </a:lnTo>
                  <a:lnTo>
                    <a:pt x="1439194" y="295286"/>
                  </a:lnTo>
                  <a:lnTo>
                    <a:pt x="1428689" y="295286"/>
                  </a:lnTo>
                  <a:lnTo>
                    <a:pt x="1418184" y="295286"/>
                  </a:lnTo>
                  <a:lnTo>
                    <a:pt x="1407679" y="295286"/>
                  </a:lnTo>
                  <a:lnTo>
                    <a:pt x="1397174" y="295286"/>
                  </a:lnTo>
                  <a:lnTo>
                    <a:pt x="1386669" y="295286"/>
                  </a:lnTo>
                  <a:lnTo>
                    <a:pt x="1376164" y="295286"/>
                  </a:lnTo>
                  <a:lnTo>
                    <a:pt x="1365659" y="295286"/>
                  </a:lnTo>
                  <a:lnTo>
                    <a:pt x="1355154" y="295286"/>
                  </a:lnTo>
                  <a:lnTo>
                    <a:pt x="1344649" y="295286"/>
                  </a:lnTo>
                  <a:lnTo>
                    <a:pt x="1334144" y="295286"/>
                  </a:lnTo>
                  <a:lnTo>
                    <a:pt x="1323639" y="295286"/>
                  </a:lnTo>
                  <a:lnTo>
                    <a:pt x="1313134" y="295286"/>
                  </a:lnTo>
                  <a:lnTo>
                    <a:pt x="1302629" y="295286"/>
                  </a:lnTo>
                  <a:lnTo>
                    <a:pt x="1292123" y="295286"/>
                  </a:lnTo>
                  <a:lnTo>
                    <a:pt x="1281618" y="295286"/>
                  </a:lnTo>
                  <a:lnTo>
                    <a:pt x="1271113" y="295286"/>
                  </a:lnTo>
                  <a:lnTo>
                    <a:pt x="1260608" y="295286"/>
                  </a:lnTo>
                  <a:lnTo>
                    <a:pt x="1250103" y="295286"/>
                  </a:lnTo>
                  <a:lnTo>
                    <a:pt x="1239598" y="295286"/>
                  </a:lnTo>
                  <a:lnTo>
                    <a:pt x="1229093" y="295286"/>
                  </a:lnTo>
                  <a:lnTo>
                    <a:pt x="1218588" y="295286"/>
                  </a:lnTo>
                  <a:lnTo>
                    <a:pt x="1208083" y="295286"/>
                  </a:lnTo>
                  <a:lnTo>
                    <a:pt x="1197578" y="295286"/>
                  </a:lnTo>
                  <a:lnTo>
                    <a:pt x="1187073" y="295286"/>
                  </a:lnTo>
                  <a:lnTo>
                    <a:pt x="1176568" y="295286"/>
                  </a:lnTo>
                  <a:lnTo>
                    <a:pt x="1166063" y="295286"/>
                  </a:lnTo>
                  <a:lnTo>
                    <a:pt x="1155558" y="295286"/>
                  </a:lnTo>
                  <a:lnTo>
                    <a:pt x="1145052" y="295286"/>
                  </a:lnTo>
                  <a:lnTo>
                    <a:pt x="1134547" y="295286"/>
                  </a:lnTo>
                  <a:lnTo>
                    <a:pt x="1124042" y="295286"/>
                  </a:lnTo>
                  <a:lnTo>
                    <a:pt x="1113537" y="295286"/>
                  </a:lnTo>
                  <a:lnTo>
                    <a:pt x="1103032" y="295286"/>
                  </a:lnTo>
                  <a:lnTo>
                    <a:pt x="1092527" y="295286"/>
                  </a:lnTo>
                  <a:lnTo>
                    <a:pt x="1082022" y="295286"/>
                  </a:lnTo>
                  <a:lnTo>
                    <a:pt x="1071517" y="295286"/>
                  </a:lnTo>
                  <a:lnTo>
                    <a:pt x="1061012" y="295286"/>
                  </a:lnTo>
                  <a:lnTo>
                    <a:pt x="1050507" y="295286"/>
                  </a:lnTo>
                  <a:lnTo>
                    <a:pt x="1040002" y="295286"/>
                  </a:lnTo>
                  <a:lnTo>
                    <a:pt x="1029497" y="295286"/>
                  </a:lnTo>
                  <a:lnTo>
                    <a:pt x="1018992" y="295286"/>
                  </a:lnTo>
                  <a:lnTo>
                    <a:pt x="1008486" y="295286"/>
                  </a:lnTo>
                  <a:lnTo>
                    <a:pt x="997981" y="295286"/>
                  </a:lnTo>
                  <a:lnTo>
                    <a:pt x="987476" y="295286"/>
                  </a:lnTo>
                  <a:lnTo>
                    <a:pt x="976971" y="295286"/>
                  </a:lnTo>
                  <a:lnTo>
                    <a:pt x="966466" y="295286"/>
                  </a:lnTo>
                  <a:lnTo>
                    <a:pt x="955961" y="295286"/>
                  </a:lnTo>
                  <a:lnTo>
                    <a:pt x="945456" y="295286"/>
                  </a:lnTo>
                  <a:lnTo>
                    <a:pt x="934951" y="295286"/>
                  </a:lnTo>
                  <a:lnTo>
                    <a:pt x="924446" y="295286"/>
                  </a:lnTo>
                  <a:lnTo>
                    <a:pt x="913941" y="295286"/>
                  </a:lnTo>
                  <a:lnTo>
                    <a:pt x="903436" y="295286"/>
                  </a:lnTo>
                  <a:lnTo>
                    <a:pt x="892931" y="295286"/>
                  </a:lnTo>
                  <a:lnTo>
                    <a:pt x="882426" y="295286"/>
                  </a:lnTo>
                  <a:lnTo>
                    <a:pt x="871921" y="295286"/>
                  </a:lnTo>
                  <a:lnTo>
                    <a:pt x="861415" y="295286"/>
                  </a:lnTo>
                  <a:lnTo>
                    <a:pt x="850910" y="295286"/>
                  </a:lnTo>
                  <a:lnTo>
                    <a:pt x="840405" y="295286"/>
                  </a:lnTo>
                  <a:lnTo>
                    <a:pt x="829900" y="295286"/>
                  </a:lnTo>
                  <a:lnTo>
                    <a:pt x="819395" y="295286"/>
                  </a:lnTo>
                  <a:lnTo>
                    <a:pt x="808890" y="295286"/>
                  </a:lnTo>
                  <a:lnTo>
                    <a:pt x="798385" y="295286"/>
                  </a:lnTo>
                  <a:lnTo>
                    <a:pt x="787880" y="295286"/>
                  </a:lnTo>
                  <a:lnTo>
                    <a:pt x="777375" y="295286"/>
                  </a:lnTo>
                  <a:lnTo>
                    <a:pt x="766870" y="295286"/>
                  </a:lnTo>
                  <a:lnTo>
                    <a:pt x="756365" y="295286"/>
                  </a:lnTo>
                  <a:lnTo>
                    <a:pt x="745860" y="295286"/>
                  </a:lnTo>
                  <a:lnTo>
                    <a:pt x="735355" y="295286"/>
                  </a:lnTo>
                  <a:lnTo>
                    <a:pt x="724850" y="295286"/>
                  </a:lnTo>
                  <a:lnTo>
                    <a:pt x="714344" y="295286"/>
                  </a:lnTo>
                  <a:lnTo>
                    <a:pt x="703839" y="295286"/>
                  </a:lnTo>
                  <a:lnTo>
                    <a:pt x="693334" y="295286"/>
                  </a:lnTo>
                  <a:lnTo>
                    <a:pt x="682829" y="295286"/>
                  </a:lnTo>
                  <a:lnTo>
                    <a:pt x="672324" y="295286"/>
                  </a:lnTo>
                  <a:lnTo>
                    <a:pt x="661819" y="295286"/>
                  </a:lnTo>
                  <a:lnTo>
                    <a:pt x="651314" y="295286"/>
                  </a:lnTo>
                  <a:lnTo>
                    <a:pt x="640809" y="295286"/>
                  </a:lnTo>
                  <a:lnTo>
                    <a:pt x="630304" y="295286"/>
                  </a:lnTo>
                  <a:lnTo>
                    <a:pt x="619799" y="295286"/>
                  </a:lnTo>
                  <a:lnTo>
                    <a:pt x="609294" y="295286"/>
                  </a:lnTo>
                  <a:lnTo>
                    <a:pt x="598789" y="295286"/>
                  </a:lnTo>
                  <a:lnTo>
                    <a:pt x="588284" y="295286"/>
                  </a:lnTo>
                  <a:lnTo>
                    <a:pt x="577779" y="295286"/>
                  </a:lnTo>
                  <a:lnTo>
                    <a:pt x="567273" y="295286"/>
                  </a:lnTo>
                  <a:lnTo>
                    <a:pt x="556768" y="295286"/>
                  </a:lnTo>
                  <a:lnTo>
                    <a:pt x="546263" y="295286"/>
                  </a:lnTo>
                  <a:lnTo>
                    <a:pt x="535758" y="295286"/>
                  </a:lnTo>
                  <a:lnTo>
                    <a:pt x="525253" y="295286"/>
                  </a:lnTo>
                  <a:lnTo>
                    <a:pt x="514748" y="295286"/>
                  </a:lnTo>
                  <a:lnTo>
                    <a:pt x="504243" y="295286"/>
                  </a:lnTo>
                  <a:lnTo>
                    <a:pt x="493738" y="295286"/>
                  </a:lnTo>
                  <a:lnTo>
                    <a:pt x="483233" y="295286"/>
                  </a:lnTo>
                  <a:lnTo>
                    <a:pt x="472728" y="295286"/>
                  </a:lnTo>
                  <a:lnTo>
                    <a:pt x="462223" y="295286"/>
                  </a:lnTo>
                  <a:lnTo>
                    <a:pt x="451718" y="295286"/>
                  </a:lnTo>
                  <a:lnTo>
                    <a:pt x="441213" y="295286"/>
                  </a:lnTo>
                  <a:lnTo>
                    <a:pt x="430707" y="295286"/>
                  </a:lnTo>
                  <a:lnTo>
                    <a:pt x="420202" y="295286"/>
                  </a:lnTo>
                  <a:lnTo>
                    <a:pt x="409697" y="295286"/>
                  </a:lnTo>
                  <a:lnTo>
                    <a:pt x="399192" y="295286"/>
                  </a:lnTo>
                  <a:lnTo>
                    <a:pt x="388687" y="295286"/>
                  </a:lnTo>
                  <a:lnTo>
                    <a:pt x="378182" y="295286"/>
                  </a:lnTo>
                  <a:lnTo>
                    <a:pt x="367677" y="295286"/>
                  </a:lnTo>
                  <a:lnTo>
                    <a:pt x="357172" y="295286"/>
                  </a:lnTo>
                  <a:lnTo>
                    <a:pt x="346667" y="295286"/>
                  </a:lnTo>
                  <a:lnTo>
                    <a:pt x="336162" y="295286"/>
                  </a:lnTo>
                  <a:lnTo>
                    <a:pt x="325657" y="295286"/>
                  </a:lnTo>
                  <a:lnTo>
                    <a:pt x="315152" y="295286"/>
                  </a:lnTo>
                  <a:lnTo>
                    <a:pt x="304647" y="295286"/>
                  </a:lnTo>
                  <a:lnTo>
                    <a:pt x="294142" y="295286"/>
                  </a:lnTo>
                  <a:lnTo>
                    <a:pt x="283636" y="295286"/>
                  </a:lnTo>
                  <a:lnTo>
                    <a:pt x="273131" y="295286"/>
                  </a:lnTo>
                  <a:lnTo>
                    <a:pt x="262626" y="295286"/>
                  </a:lnTo>
                  <a:lnTo>
                    <a:pt x="252121" y="295286"/>
                  </a:lnTo>
                  <a:lnTo>
                    <a:pt x="241616" y="295286"/>
                  </a:lnTo>
                  <a:lnTo>
                    <a:pt x="231111" y="295286"/>
                  </a:lnTo>
                  <a:lnTo>
                    <a:pt x="220606" y="295286"/>
                  </a:lnTo>
                  <a:lnTo>
                    <a:pt x="210101" y="295286"/>
                  </a:lnTo>
                  <a:lnTo>
                    <a:pt x="199596" y="295286"/>
                  </a:lnTo>
                  <a:lnTo>
                    <a:pt x="189091" y="295286"/>
                  </a:lnTo>
                  <a:lnTo>
                    <a:pt x="178586" y="295286"/>
                  </a:lnTo>
                  <a:lnTo>
                    <a:pt x="168081" y="295286"/>
                  </a:lnTo>
                  <a:lnTo>
                    <a:pt x="157576" y="295286"/>
                  </a:lnTo>
                  <a:lnTo>
                    <a:pt x="147071" y="295286"/>
                  </a:lnTo>
                  <a:lnTo>
                    <a:pt x="136565" y="295286"/>
                  </a:lnTo>
                  <a:lnTo>
                    <a:pt x="126060" y="295286"/>
                  </a:lnTo>
                  <a:lnTo>
                    <a:pt x="115555" y="295286"/>
                  </a:lnTo>
                  <a:lnTo>
                    <a:pt x="105050" y="295286"/>
                  </a:lnTo>
                  <a:lnTo>
                    <a:pt x="94545" y="295286"/>
                  </a:lnTo>
                  <a:lnTo>
                    <a:pt x="84040" y="295286"/>
                  </a:lnTo>
                  <a:lnTo>
                    <a:pt x="73535" y="295286"/>
                  </a:lnTo>
                  <a:lnTo>
                    <a:pt x="63030" y="295286"/>
                  </a:lnTo>
                  <a:lnTo>
                    <a:pt x="52525" y="295286"/>
                  </a:lnTo>
                  <a:lnTo>
                    <a:pt x="42020" y="295286"/>
                  </a:lnTo>
                  <a:lnTo>
                    <a:pt x="31515" y="295286"/>
                  </a:lnTo>
                  <a:lnTo>
                    <a:pt x="21010" y="295286"/>
                  </a:lnTo>
                  <a:lnTo>
                    <a:pt x="10505" y="295286"/>
                  </a:lnTo>
                  <a:lnTo>
                    <a:pt x="0" y="29528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l54">
              <a:extLst>
                <a:ext uri="{FF2B5EF4-FFF2-40B4-BE49-F238E27FC236}">
                  <a16:creationId xmlns:a16="http://schemas.microsoft.com/office/drawing/2014/main" id="{D129C9C8-547D-7F45-AFD7-DEC5629DB173}"/>
                </a:ext>
              </a:extLst>
            </p:cNvPr>
            <p:cNvSpPr/>
            <p:nvPr/>
          </p:nvSpPr>
          <p:spPr>
            <a:xfrm>
              <a:off x="1840225" y="1860768"/>
              <a:ext cx="4138998" cy="290269"/>
            </a:xfrm>
            <a:custGeom>
              <a:avLst/>
              <a:gdLst/>
              <a:ahLst/>
              <a:cxnLst/>
              <a:rect l="0" t="0" r="0" b="0"/>
              <a:pathLst>
                <a:path w="4138998" h="290269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55">
              <a:extLst>
                <a:ext uri="{FF2B5EF4-FFF2-40B4-BE49-F238E27FC236}">
                  <a16:creationId xmlns:a16="http://schemas.microsoft.com/office/drawing/2014/main" id="{7DC6B475-4C5F-164D-8972-7BFE6EAA49A2}"/>
                </a:ext>
              </a:extLst>
            </p:cNvPr>
            <p:cNvSpPr/>
            <p:nvPr/>
          </p:nvSpPr>
          <p:spPr>
            <a:xfrm>
              <a:off x="471529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0" name="tx56">
              <a:extLst>
                <a:ext uri="{FF2B5EF4-FFF2-40B4-BE49-F238E27FC236}">
                  <a16:creationId xmlns:a16="http://schemas.microsoft.com/office/drawing/2014/main" id="{2AB943BD-23D8-6840-B190-405706225E1D}"/>
                </a:ext>
              </a:extLst>
            </p:cNvPr>
            <p:cNvSpPr/>
            <p:nvPr/>
          </p:nvSpPr>
          <p:spPr>
            <a:xfrm>
              <a:off x="391596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1" name="tx57">
              <a:extLst>
                <a:ext uri="{FF2B5EF4-FFF2-40B4-BE49-F238E27FC236}">
                  <a16:creationId xmlns:a16="http://schemas.microsoft.com/office/drawing/2014/main" id="{0AD28EFE-FEDF-6C45-A39F-192BEBA48735}"/>
                </a:ext>
              </a:extLst>
            </p:cNvPr>
            <p:cNvSpPr/>
            <p:nvPr/>
          </p:nvSpPr>
          <p:spPr>
            <a:xfrm>
              <a:off x="426786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2" name="tx58">
              <a:extLst>
                <a:ext uri="{FF2B5EF4-FFF2-40B4-BE49-F238E27FC236}">
                  <a16:creationId xmlns:a16="http://schemas.microsoft.com/office/drawing/2014/main" id="{A9D885CD-4683-9941-A787-91EC0FB968DA}"/>
                </a:ext>
              </a:extLst>
            </p:cNvPr>
            <p:cNvSpPr/>
            <p:nvPr/>
          </p:nvSpPr>
          <p:spPr>
            <a:xfrm>
              <a:off x="36917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3" name="tx59">
              <a:extLst>
                <a:ext uri="{FF2B5EF4-FFF2-40B4-BE49-F238E27FC236}">
                  <a16:creationId xmlns:a16="http://schemas.microsoft.com/office/drawing/2014/main" id="{64FAA149-6AF9-7A49-A902-7883F16E2482}"/>
                </a:ext>
              </a:extLst>
            </p:cNvPr>
            <p:cNvSpPr/>
            <p:nvPr/>
          </p:nvSpPr>
          <p:spPr>
            <a:xfrm>
              <a:off x="261834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4" name="tx60">
              <a:extLst>
                <a:ext uri="{FF2B5EF4-FFF2-40B4-BE49-F238E27FC236}">
                  <a16:creationId xmlns:a16="http://schemas.microsoft.com/office/drawing/2014/main" id="{8A806491-0AF9-224C-BBD7-9D525D73B934}"/>
                </a:ext>
              </a:extLst>
            </p:cNvPr>
            <p:cNvSpPr/>
            <p:nvPr/>
          </p:nvSpPr>
          <p:spPr>
            <a:xfrm>
              <a:off x="257357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5" name="tx61">
              <a:extLst>
                <a:ext uri="{FF2B5EF4-FFF2-40B4-BE49-F238E27FC236}">
                  <a16:creationId xmlns:a16="http://schemas.microsoft.com/office/drawing/2014/main" id="{17FF4650-94A0-7E46-92DC-944DBE3BA3D0}"/>
                </a:ext>
              </a:extLst>
            </p:cNvPr>
            <p:cNvSpPr/>
            <p:nvPr/>
          </p:nvSpPr>
          <p:spPr>
            <a:xfrm>
              <a:off x="34455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6" name="tx62">
              <a:extLst>
                <a:ext uri="{FF2B5EF4-FFF2-40B4-BE49-F238E27FC236}">
                  <a16:creationId xmlns:a16="http://schemas.microsoft.com/office/drawing/2014/main" id="{018B0C74-F17D-7344-A916-D7BBFE653A35}"/>
                </a:ext>
              </a:extLst>
            </p:cNvPr>
            <p:cNvSpPr/>
            <p:nvPr/>
          </p:nvSpPr>
          <p:spPr>
            <a:xfrm>
              <a:off x="25545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7" name="tx63">
              <a:extLst>
                <a:ext uri="{FF2B5EF4-FFF2-40B4-BE49-F238E27FC236}">
                  <a16:creationId xmlns:a16="http://schemas.microsoft.com/office/drawing/2014/main" id="{1A52D527-F9BC-A942-B7D0-B3C2AF0393C5}"/>
                </a:ext>
              </a:extLst>
            </p:cNvPr>
            <p:cNvSpPr/>
            <p:nvPr/>
          </p:nvSpPr>
          <p:spPr>
            <a:xfrm>
              <a:off x="514241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8" name="tx64">
              <a:extLst>
                <a:ext uri="{FF2B5EF4-FFF2-40B4-BE49-F238E27FC236}">
                  <a16:creationId xmlns:a16="http://schemas.microsoft.com/office/drawing/2014/main" id="{3D6B2859-F50D-BD45-B883-206DCC020C3B}"/>
                </a:ext>
              </a:extLst>
            </p:cNvPr>
            <p:cNvSpPr/>
            <p:nvPr/>
          </p:nvSpPr>
          <p:spPr>
            <a:xfrm>
              <a:off x="405853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9" name="tx65">
              <a:extLst>
                <a:ext uri="{FF2B5EF4-FFF2-40B4-BE49-F238E27FC236}">
                  <a16:creationId xmlns:a16="http://schemas.microsoft.com/office/drawing/2014/main" id="{4DDDD48C-5E32-8B46-85D4-7BC3A33BE886}"/>
                </a:ext>
              </a:extLst>
            </p:cNvPr>
            <p:cNvSpPr/>
            <p:nvPr/>
          </p:nvSpPr>
          <p:spPr>
            <a:xfrm>
              <a:off x="360971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0" name="tx66">
              <a:extLst>
                <a:ext uri="{FF2B5EF4-FFF2-40B4-BE49-F238E27FC236}">
                  <a16:creationId xmlns:a16="http://schemas.microsoft.com/office/drawing/2014/main" id="{5CF947A3-621F-2A4A-B83F-4E264A157E35}"/>
                </a:ext>
              </a:extLst>
            </p:cNvPr>
            <p:cNvSpPr/>
            <p:nvPr/>
          </p:nvSpPr>
          <p:spPr>
            <a:xfrm>
              <a:off x="372041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1" name="tx67">
              <a:extLst>
                <a:ext uri="{FF2B5EF4-FFF2-40B4-BE49-F238E27FC236}">
                  <a16:creationId xmlns:a16="http://schemas.microsoft.com/office/drawing/2014/main" id="{E0EF2FCA-556E-7140-8F05-8637BF818D34}"/>
                </a:ext>
              </a:extLst>
            </p:cNvPr>
            <p:cNvSpPr/>
            <p:nvPr/>
          </p:nvSpPr>
          <p:spPr>
            <a:xfrm>
              <a:off x="287428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2" name="tx68">
              <a:extLst>
                <a:ext uri="{FF2B5EF4-FFF2-40B4-BE49-F238E27FC236}">
                  <a16:creationId xmlns:a16="http://schemas.microsoft.com/office/drawing/2014/main" id="{B4E9DF4F-17B2-5B4B-9AB5-D3ACBC302BD8}"/>
                </a:ext>
              </a:extLst>
            </p:cNvPr>
            <p:cNvSpPr/>
            <p:nvPr/>
          </p:nvSpPr>
          <p:spPr>
            <a:xfrm>
              <a:off x="30519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3" name="tx69">
              <a:extLst>
                <a:ext uri="{FF2B5EF4-FFF2-40B4-BE49-F238E27FC236}">
                  <a16:creationId xmlns:a16="http://schemas.microsoft.com/office/drawing/2014/main" id="{3673E8CF-1BC1-A043-93D6-7A1E083DC875}"/>
                </a:ext>
              </a:extLst>
            </p:cNvPr>
            <p:cNvSpPr/>
            <p:nvPr/>
          </p:nvSpPr>
          <p:spPr>
            <a:xfrm>
              <a:off x="373724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4" name="tx70">
              <a:extLst>
                <a:ext uri="{FF2B5EF4-FFF2-40B4-BE49-F238E27FC236}">
                  <a16:creationId xmlns:a16="http://schemas.microsoft.com/office/drawing/2014/main" id="{20832B8F-5A09-B347-AE1D-4D6B37320247}"/>
                </a:ext>
              </a:extLst>
            </p:cNvPr>
            <p:cNvSpPr/>
            <p:nvPr/>
          </p:nvSpPr>
          <p:spPr>
            <a:xfrm>
              <a:off x="390577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5" name="tx71">
              <a:extLst>
                <a:ext uri="{FF2B5EF4-FFF2-40B4-BE49-F238E27FC236}">
                  <a16:creationId xmlns:a16="http://schemas.microsoft.com/office/drawing/2014/main" id="{8C93E5B9-C6A0-6F45-AA79-0B9DACA8D90A}"/>
                </a:ext>
              </a:extLst>
            </p:cNvPr>
            <p:cNvSpPr/>
            <p:nvPr/>
          </p:nvSpPr>
          <p:spPr>
            <a:xfrm>
              <a:off x="541803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6" name="tx72">
              <a:extLst>
                <a:ext uri="{FF2B5EF4-FFF2-40B4-BE49-F238E27FC236}">
                  <a16:creationId xmlns:a16="http://schemas.microsoft.com/office/drawing/2014/main" id="{72080A79-CAFF-4945-BE68-88B847BFE5C0}"/>
                </a:ext>
              </a:extLst>
            </p:cNvPr>
            <p:cNvSpPr/>
            <p:nvPr/>
          </p:nvSpPr>
          <p:spPr>
            <a:xfrm>
              <a:off x="243832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7" name="tx73">
              <a:extLst>
                <a:ext uri="{FF2B5EF4-FFF2-40B4-BE49-F238E27FC236}">
                  <a16:creationId xmlns:a16="http://schemas.microsoft.com/office/drawing/2014/main" id="{9707D17F-2ED5-2F43-AFC6-B4156A405759}"/>
                </a:ext>
              </a:extLst>
            </p:cNvPr>
            <p:cNvSpPr/>
            <p:nvPr/>
          </p:nvSpPr>
          <p:spPr>
            <a:xfrm>
              <a:off x="279988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8" name="tx74">
              <a:extLst>
                <a:ext uri="{FF2B5EF4-FFF2-40B4-BE49-F238E27FC236}">
                  <a16:creationId xmlns:a16="http://schemas.microsoft.com/office/drawing/2014/main" id="{111B2189-69CD-D346-8693-79356C607453}"/>
                </a:ext>
              </a:extLst>
            </p:cNvPr>
            <p:cNvSpPr/>
            <p:nvPr/>
          </p:nvSpPr>
          <p:spPr>
            <a:xfrm>
              <a:off x="343211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9" name="tx75">
              <a:extLst>
                <a:ext uri="{FF2B5EF4-FFF2-40B4-BE49-F238E27FC236}">
                  <a16:creationId xmlns:a16="http://schemas.microsoft.com/office/drawing/2014/main" id="{8B38AA2E-DE19-9D42-9E7F-89A9C7D5F71C}"/>
                </a:ext>
              </a:extLst>
            </p:cNvPr>
            <p:cNvSpPr/>
            <p:nvPr/>
          </p:nvSpPr>
          <p:spPr>
            <a:xfrm>
              <a:off x="293325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0" name="tx76">
              <a:extLst>
                <a:ext uri="{FF2B5EF4-FFF2-40B4-BE49-F238E27FC236}">
                  <a16:creationId xmlns:a16="http://schemas.microsoft.com/office/drawing/2014/main" id="{A92B15FB-F141-1742-B4A8-95ADC19933BA}"/>
                </a:ext>
              </a:extLst>
            </p:cNvPr>
            <p:cNvSpPr/>
            <p:nvPr/>
          </p:nvSpPr>
          <p:spPr>
            <a:xfrm>
              <a:off x="3383180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1" name="tx77">
              <a:extLst>
                <a:ext uri="{FF2B5EF4-FFF2-40B4-BE49-F238E27FC236}">
                  <a16:creationId xmlns:a16="http://schemas.microsoft.com/office/drawing/2014/main" id="{E9D99581-29DA-F44D-9B86-92ED9F48DC3F}"/>
                </a:ext>
              </a:extLst>
            </p:cNvPr>
            <p:cNvSpPr/>
            <p:nvPr/>
          </p:nvSpPr>
          <p:spPr>
            <a:xfrm>
              <a:off x="4044808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2" name="tx78">
              <a:extLst>
                <a:ext uri="{FF2B5EF4-FFF2-40B4-BE49-F238E27FC236}">
                  <a16:creationId xmlns:a16="http://schemas.microsoft.com/office/drawing/2014/main" id="{4169AB87-1275-2147-8E2B-D32BAC631803}"/>
                </a:ext>
              </a:extLst>
            </p:cNvPr>
            <p:cNvSpPr/>
            <p:nvPr/>
          </p:nvSpPr>
          <p:spPr>
            <a:xfrm>
              <a:off x="420347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3" name="tx79">
              <a:extLst>
                <a:ext uri="{FF2B5EF4-FFF2-40B4-BE49-F238E27FC236}">
                  <a16:creationId xmlns:a16="http://schemas.microsoft.com/office/drawing/2014/main" id="{CEE48853-171E-8542-ABB8-F541C66EF6FA}"/>
                </a:ext>
              </a:extLst>
            </p:cNvPr>
            <p:cNvSpPr/>
            <p:nvPr/>
          </p:nvSpPr>
          <p:spPr>
            <a:xfrm>
              <a:off x="46338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4" name="tx80">
              <a:extLst>
                <a:ext uri="{FF2B5EF4-FFF2-40B4-BE49-F238E27FC236}">
                  <a16:creationId xmlns:a16="http://schemas.microsoft.com/office/drawing/2014/main" id="{BBDAE7AA-180B-E045-891B-EB95F2A02246}"/>
                </a:ext>
              </a:extLst>
            </p:cNvPr>
            <p:cNvSpPr/>
            <p:nvPr/>
          </p:nvSpPr>
          <p:spPr>
            <a:xfrm>
              <a:off x="306228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5" name="tx81">
              <a:extLst>
                <a:ext uri="{FF2B5EF4-FFF2-40B4-BE49-F238E27FC236}">
                  <a16:creationId xmlns:a16="http://schemas.microsoft.com/office/drawing/2014/main" id="{1F217A11-BCC9-654E-B09F-85994D867FBD}"/>
                </a:ext>
              </a:extLst>
            </p:cNvPr>
            <p:cNvSpPr/>
            <p:nvPr/>
          </p:nvSpPr>
          <p:spPr>
            <a:xfrm>
              <a:off x="361475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6" name="tx82">
              <a:extLst>
                <a:ext uri="{FF2B5EF4-FFF2-40B4-BE49-F238E27FC236}">
                  <a16:creationId xmlns:a16="http://schemas.microsoft.com/office/drawing/2014/main" id="{BB3B988F-822E-404C-8408-28450030F4E5}"/>
                </a:ext>
              </a:extLst>
            </p:cNvPr>
            <p:cNvSpPr/>
            <p:nvPr/>
          </p:nvSpPr>
          <p:spPr>
            <a:xfrm>
              <a:off x="400003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7" name="tx83">
              <a:extLst>
                <a:ext uri="{FF2B5EF4-FFF2-40B4-BE49-F238E27FC236}">
                  <a16:creationId xmlns:a16="http://schemas.microsoft.com/office/drawing/2014/main" id="{2D0F9877-DC1D-714F-952E-5ED62711299E}"/>
                </a:ext>
              </a:extLst>
            </p:cNvPr>
            <p:cNvSpPr/>
            <p:nvPr/>
          </p:nvSpPr>
          <p:spPr>
            <a:xfrm>
              <a:off x="517024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8" name="tx84">
              <a:extLst>
                <a:ext uri="{FF2B5EF4-FFF2-40B4-BE49-F238E27FC236}">
                  <a16:creationId xmlns:a16="http://schemas.microsoft.com/office/drawing/2014/main" id="{DA09D84D-14FA-1F41-910B-0BBB3A24344D}"/>
                </a:ext>
              </a:extLst>
            </p:cNvPr>
            <p:cNvSpPr/>
            <p:nvPr/>
          </p:nvSpPr>
          <p:spPr>
            <a:xfrm>
              <a:off x="25723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9" name="pg85">
              <a:extLst>
                <a:ext uri="{FF2B5EF4-FFF2-40B4-BE49-F238E27FC236}">
                  <a16:creationId xmlns:a16="http://schemas.microsoft.com/office/drawing/2014/main" id="{1D325CBF-F722-324C-A216-8CCED3E3BBB9}"/>
                </a:ext>
              </a:extLst>
            </p:cNvPr>
            <p:cNvSpPr/>
            <p:nvPr/>
          </p:nvSpPr>
          <p:spPr>
            <a:xfrm>
              <a:off x="2092347" y="2302580"/>
              <a:ext cx="4569706" cy="380815"/>
            </a:xfrm>
            <a:custGeom>
              <a:avLst/>
              <a:gdLst/>
              <a:ahLst/>
              <a:cxnLst/>
              <a:rect l="0" t="0" r="0" b="0"/>
              <a:pathLst>
                <a:path w="4569706" h="380815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  <a:lnTo>
                    <a:pt x="4569706" y="380815"/>
                  </a:lnTo>
                  <a:lnTo>
                    <a:pt x="4559201" y="380815"/>
                  </a:lnTo>
                  <a:lnTo>
                    <a:pt x="4548696" y="380815"/>
                  </a:lnTo>
                  <a:lnTo>
                    <a:pt x="4538191" y="380815"/>
                  </a:lnTo>
                  <a:lnTo>
                    <a:pt x="4527686" y="380815"/>
                  </a:lnTo>
                  <a:lnTo>
                    <a:pt x="4517181" y="380815"/>
                  </a:lnTo>
                  <a:lnTo>
                    <a:pt x="4506676" y="380815"/>
                  </a:lnTo>
                  <a:lnTo>
                    <a:pt x="4496171" y="380815"/>
                  </a:lnTo>
                  <a:lnTo>
                    <a:pt x="4485666" y="380815"/>
                  </a:lnTo>
                  <a:lnTo>
                    <a:pt x="4475161" y="380815"/>
                  </a:lnTo>
                  <a:lnTo>
                    <a:pt x="4464655" y="380815"/>
                  </a:lnTo>
                  <a:lnTo>
                    <a:pt x="4454150" y="380815"/>
                  </a:lnTo>
                  <a:lnTo>
                    <a:pt x="4443645" y="380815"/>
                  </a:lnTo>
                  <a:lnTo>
                    <a:pt x="4433140" y="380815"/>
                  </a:lnTo>
                  <a:lnTo>
                    <a:pt x="4422635" y="380815"/>
                  </a:lnTo>
                  <a:lnTo>
                    <a:pt x="4412130" y="380815"/>
                  </a:lnTo>
                  <a:lnTo>
                    <a:pt x="4401625" y="380815"/>
                  </a:lnTo>
                  <a:lnTo>
                    <a:pt x="4391120" y="380815"/>
                  </a:lnTo>
                  <a:lnTo>
                    <a:pt x="4380615" y="380815"/>
                  </a:lnTo>
                  <a:lnTo>
                    <a:pt x="4370110" y="380815"/>
                  </a:lnTo>
                  <a:lnTo>
                    <a:pt x="4359605" y="380815"/>
                  </a:lnTo>
                  <a:lnTo>
                    <a:pt x="4349100" y="380815"/>
                  </a:lnTo>
                  <a:lnTo>
                    <a:pt x="4338595" y="380815"/>
                  </a:lnTo>
                  <a:lnTo>
                    <a:pt x="4328090" y="380815"/>
                  </a:lnTo>
                  <a:lnTo>
                    <a:pt x="4317584" y="380815"/>
                  </a:lnTo>
                  <a:lnTo>
                    <a:pt x="4307079" y="380815"/>
                  </a:lnTo>
                  <a:lnTo>
                    <a:pt x="4296574" y="380815"/>
                  </a:lnTo>
                  <a:lnTo>
                    <a:pt x="4286069" y="380815"/>
                  </a:lnTo>
                  <a:lnTo>
                    <a:pt x="4275564" y="380815"/>
                  </a:lnTo>
                  <a:lnTo>
                    <a:pt x="4265059" y="380815"/>
                  </a:lnTo>
                  <a:lnTo>
                    <a:pt x="4254554" y="380815"/>
                  </a:lnTo>
                  <a:lnTo>
                    <a:pt x="4244049" y="380815"/>
                  </a:lnTo>
                  <a:lnTo>
                    <a:pt x="4233544" y="380815"/>
                  </a:lnTo>
                  <a:lnTo>
                    <a:pt x="4223039" y="380815"/>
                  </a:lnTo>
                  <a:lnTo>
                    <a:pt x="4212534" y="380815"/>
                  </a:lnTo>
                  <a:lnTo>
                    <a:pt x="4202029" y="380815"/>
                  </a:lnTo>
                  <a:lnTo>
                    <a:pt x="4191524" y="380815"/>
                  </a:lnTo>
                  <a:lnTo>
                    <a:pt x="4181019" y="380815"/>
                  </a:lnTo>
                  <a:lnTo>
                    <a:pt x="4170513" y="380815"/>
                  </a:lnTo>
                  <a:lnTo>
                    <a:pt x="4160008" y="380815"/>
                  </a:lnTo>
                  <a:lnTo>
                    <a:pt x="4149503" y="380815"/>
                  </a:lnTo>
                  <a:lnTo>
                    <a:pt x="4138998" y="380815"/>
                  </a:lnTo>
                  <a:lnTo>
                    <a:pt x="4128493" y="380815"/>
                  </a:lnTo>
                  <a:lnTo>
                    <a:pt x="4117988" y="380815"/>
                  </a:lnTo>
                  <a:lnTo>
                    <a:pt x="4107483" y="380815"/>
                  </a:lnTo>
                  <a:lnTo>
                    <a:pt x="4096978" y="380815"/>
                  </a:lnTo>
                  <a:lnTo>
                    <a:pt x="4086473" y="380815"/>
                  </a:lnTo>
                  <a:lnTo>
                    <a:pt x="4075968" y="380815"/>
                  </a:lnTo>
                  <a:lnTo>
                    <a:pt x="4065463" y="380815"/>
                  </a:lnTo>
                  <a:lnTo>
                    <a:pt x="4054958" y="380815"/>
                  </a:lnTo>
                  <a:lnTo>
                    <a:pt x="4044453" y="380815"/>
                  </a:lnTo>
                  <a:lnTo>
                    <a:pt x="4033947" y="380815"/>
                  </a:lnTo>
                  <a:lnTo>
                    <a:pt x="4023442" y="380815"/>
                  </a:lnTo>
                  <a:lnTo>
                    <a:pt x="4012937" y="380815"/>
                  </a:lnTo>
                  <a:lnTo>
                    <a:pt x="4002432" y="380815"/>
                  </a:lnTo>
                  <a:lnTo>
                    <a:pt x="3991927" y="380815"/>
                  </a:lnTo>
                  <a:lnTo>
                    <a:pt x="3981422" y="380815"/>
                  </a:lnTo>
                  <a:lnTo>
                    <a:pt x="3970917" y="380815"/>
                  </a:lnTo>
                  <a:lnTo>
                    <a:pt x="3960412" y="380815"/>
                  </a:lnTo>
                  <a:lnTo>
                    <a:pt x="3949907" y="380815"/>
                  </a:lnTo>
                  <a:lnTo>
                    <a:pt x="3939402" y="380815"/>
                  </a:lnTo>
                  <a:lnTo>
                    <a:pt x="3928897" y="380815"/>
                  </a:lnTo>
                  <a:lnTo>
                    <a:pt x="3918392" y="380815"/>
                  </a:lnTo>
                  <a:lnTo>
                    <a:pt x="3907887" y="380815"/>
                  </a:lnTo>
                  <a:lnTo>
                    <a:pt x="3897382" y="380815"/>
                  </a:lnTo>
                  <a:lnTo>
                    <a:pt x="3886876" y="380815"/>
                  </a:lnTo>
                  <a:lnTo>
                    <a:pt x="3876371" y="380815"/>
                  </a:lnTo>
                  <a:lnTo>
                    <a:pt x="3865866" y="380815"/>
                  </a:lnTo>
                  <a:lnTo>
                    <a:pt x="3855361" y="380815"/>
                  </a:lnTo>
                  <a:lnTo>
                    <a:pt x="3844856" y="380815"/>
                  </a:lnTo>
                  <a:lnTo>
                    <a:pt x="3834351" y="380815"/>
                  </a:lnTo>
                  <a:lnTo>
                    <a:pt x="3823846" y="380815"/>
                  </a:lnTo>
                  <a:lnTo>
                    <a:pt x="3813341" y="380815"/>
                  </a:lnTo>
                  <a:lnTo>
                    <a:pt x="3802836" y="380815"/>
                  </a:lnTo>
                  <a:lnTo>
                    <a:pt x="3792331" y="380815"/>
                  </a:lnTo>
                  <a:lnTo>
                    <a:pt x="3781826" y="380815"/>
                  </a:lnTo>
                  <a:lnTo>
                    <a:pt x="3771321" y="380815"/>
                  </a:lnTo>
                  <a:lnTo>
                    <a:pt x="3760816" y="380815"/>
                  </a:lnTo>
                  <a:lnTo>
                    <a:pt x="3750311" y="380815"/>
                  </a:lnTo>
                  <a:lnTo>
                    <a:pt x="3739805" y="380815"/>
                  </a:lnTo>
                  <a:lnTo>
                    <a:pt x="3729300" y="380815"/>
                  </a:lnTo>
                  <a:lnTo>
                    <a:pt x="3718795" y="380815"/>
                  </a:lnTo>
                  <a:lnTo>
                    <a:pt x="3708290" y="380815"/>
                  </a:lnTo>
                  <a:lnTo>
                    <a:pt x="3697785" y="380815"/>
                  </a:lnTo>
                  <a:lnTo>
                    <a:pt x="3687280" y="380815"/>
                  </a:lnTo>
                  <a:lnTo>
                    <a:pt x="3676775" y="380815"/>
                  </a:lnTo>
                  <a:lnTo>
                    <a:pt x="3666270" y="380815"/>
                  </a:lnTo>
                  <a:lnTo>
                    <a:pt x="3655765" y="380815"/>
                  </a:lnTo>
                  <a:lnTo>
                    <a:pt x="3645260" y="380815"/>
                  </a:lnTo>
                  <a:lnTo>
                    <a:pt x="3634755" y="380815"/>
                  </a:lnTo>
                  <a:lnTo>
                    <a:pt x="3624250" y="380815"/>
                  </a:lnTo>
                  <a:lnTo>
                    <a:pt x="3613745" y="380815"/>
                  </a:lnTo>
                  <a:lnTo>
                    <a:pt x="3603239" y="380815"/>
                  </a:lnTo>
                  <a:lnTo>
                    <a:pt x="3592734" y="380815"/>
                  </a:lnTo>
                  <a:lnTo>
                    <a:pt x="3582229" y="380815"/>
                  </a:lnTo>
                  <a:lnTo>
                    <a:pt x="3571724" y="380815"/>
                  </a:lnTo>
                  <a:lnTo>
                    <a:pt x="3561219" y="380815"/>
                  </a:lnTo>
                  <a:lnTo>
                    <a:pt x="3550714" y="380815"/>
                  </a:lnTo>
                  <a:lnTo>
                    <a:pt x="3540209" y="380815"/>
                  </a:lnTo>
                  <a:lnTo>
                    <a:pt x="3529704" y="380815"/>
                  </a:lnTo>
                  <a:lnTo>
                    <a:pt x="3519199" y="380815"/>
                  </a:lnTo>
                  <a:lnTo>
                    <a:pt x="3508694" y="380815"/>
                  </a:lnTo>
                  <a:lnTo>
                    <a:pt x="3498189" y="380815"/>
                  </a:lnTo>
                  <a:lnTo>
                    <a:pt x="3487684" y="380815"/>
                  </a:lnTo>
                  <a:lnTo>
                    <a:pt x="3477179" y="380815"/>
                  </a:lnTo>
                  <a:lnTo>
                    <a:pt x="3466674" y="380815"/>
                  </a:lnTo>
                  <a:lnTo>
                    <a:pt x="3456168" y="380815"/>
                  </a:lnTo>
                  <a:lnTo>
                    <a:pt x="3445663" y="380815"/>
                  </a:lnTo>
                  <a:lnTo>
                    <a:pt x="3435158" y="380815"/>
                  </a:lnTo>
                  <a:lnTo>
                    <a:pt x="3424653" y="380815"/>
                  </a:lnTo>
                  <a:lnTo>
                    <a:pt x="3414148" y="380815"/>
                  </a:lnTo>
                  <a:lnTo>
                    <a:pt x="3403643" y="380815"/>
                  </a:lnTo>
                  <a:lnTo>
                    <a:pt x="3393138" y="380815"/>
                  </a:lnTo>
                  <a:lnTo>
                    <a:pt x="3382633" y="380815"/>
                  </a:lnTo>
                  <a:lnTo>
                    <a:pt x="3372128" y="380815"/>
                  </a:lnTo>
                  <a:lnTo>
                    <a:pt x="3361623" y="380815"/>
                  </a:lnTo>
                  <a:lnTo>
                    <a:pt x="3351118" y="380815"/>
                  </a:lnTo>
                  <a:lnTo>
                    <a:pt x="3340613" y="380815"/>
                  </a:lnTo>
                  <a:lnTo>
                    <a:pt x="3330108" y="380815"/>
                  </a:lnTo>
                  <a:lnTo>
                    <a:pt x="3319603" y="380815"/>
                  </a:lnTo>
                  <a:lnTo>
                    <a:pt x="3309097" y="380815"/>
                  </a:lnTo>
                  <a:lnTo>
                    <a:pt x="3298592" y="380815"/>
                  </a:lnTo>
                  <a:lnTo>
                    <a:pt x="3288087" y="380815"/>
                  </a:lnTo>
                  <a:lnTo>
                    <a:pt x="3277582" y="380815"/>
                  </a:lnTo>
                  <a:lnTo>
                    <a:pt x="3267077" y="380815"/>
                  </a:lnTo>
                  <a:lnTo>
                    <a:pt x="3256572" y="380815"/>
                  </a:lnTo>
                  <a:lnTo>
                    <a:pt x="3246067" y="380815"/>
                  </a:lnTo>
                  <a:lnTo>
                    <a:pt x="3235562" y="380815"/>
                  </a:lnTo>
                  <a:lnTo>
                    <a:pt x="3225057" y="380815"/>
                  </a:lnTo>
                  <a:lnTo>
                    <a:pt x="3214552" y="380815"/>
                  </a:lnTo>
                  <a:lnTo>
                    <a:pt x="3204047" y="380815"/>
                  </a:lnTo>
                  <a:lnTo>
                    <a:pt x="3193542" y="380815"/>
                  </a:lnTo>
                  <a:lnTo>
                    <a:pt x="3183037" y="380815"/>
                  </a:lnTo>
                  <a:lnTo>
                    <a:pt x="3172532" y="380815"/>
                  </a:lnTo>
                  <a:lnTo>
                    <a:pt x="3162026" y="380815"/>
                  </a:lnTo>
                  <a:lnTo>
                    <a:pt x="3151521" y="380815"/>
                  </a:lnTo>
                  <a:lnTo>
                    <a:pt x="3141016" y="380815"/>
                  </a:lnTo>
                  <a:lnTo>
                    <a:pt x="3130511" y="380815"/>
                  </a:lnTo>
                  <a:lnTo>
                    <a:pt x="3120006" y="380815"/>
                  </a:lnTo>
                  <a:lnTo>
                    <a:pt x="3109501" y="380815"/>
                  </a:lnTo>
                  <a:lnTo>
                    <a:pt x="3098996" y="380815"/>
                  </a:lnTo>
                  <a:lnTo>
                    <a:pt x="3088491" y="380815"/>
                  </a:lnTo>
                  <a:lnTo>
                    <a:pt x="3077986" y="380815"/>
                  </a:lnTo>
                  <a:lnTo>
                    <a:pt x="3067481" y="380815"/>
                  </a:lnTo>
                  <a:lnTo>
                    <a:pt x="3056976" y="380815"/>
                  </a:lnTo>
                  <a:lnTo>
                    <a:pt x="3046471" y="380815"/>
                  </a:lnTo>
                  <a:lnTo>
                    <a:pt x="3035966" y="380815"/>
                  </a:lnTo>
                  <a:lnTo>
                    <a:pt x="3025460" y="380815"/>
                  </a:lnTo>
                  <a:lnTo>
                    <a:pt x="3014955" y="380815"/>
                  </a:lnTo>
                  <a:lnTo>
                    <a:pt x="3004450" y="380815"/>
                  </a:lnTo>
                  <a:lnTo>
                    <a:pt x="2993945" y="380815"/>
                  </a:lnTo>
                  <a:lnTo>
                    <a:pt x="2983440" y="380815"/>
                  </a:lnTo>
                  <a:lnTo>
                    <a:pt x="2972935" y="380815"/>
                  </a:lnTo>
                  <a:lnTo>
                    <a:pt x="2962430" y="380815"/>
                  </a:lnTo>
                  <a:lnTo>
                    <a:pt x="2951925" y="380815"/>
                  </a:lnTo>
                  <a:lnTo>
                    <a:pt x="2941420" y="380815"/>
                  </a:lnTo>
                  <a:lnTo>
                    <a:pt x="2930915" y="380815"/>
                  </a:lnTo>
                  <a:lnTo>
                    <a:pt x="2920410" y="380815"/>
                  </a:lnTo>
                  <a:lnTo>
                    <a:pt x="2909905" y="380815"/>
                  </a:lnTo>
                  <a:lnTo>
                    <a:pt x="2899400" y="380815"/>
                  </a:lnTo>
                  <a:lnTo>
                    <a:pt x="2888895" y="380815"/>
                  </a:lnTo>
                  <a:lnTo>
                    <a:pt x="2878389" y="380815"/>
                  </a:lnTo>
                  <a:lnTo>
                    <a:pt x="2867884" y="380815"/>
                  </a:lnTo>
                  <a:lnTo>
                    <a:pt x="2857379" y="380815"/>
                  </a:lnTo>
                  <a:lnTo>
                    <a:pt x="2846874" y="380815"/>
                  </a:lnTo>
                  <a:lnTo>
                    <a:pt x="2836369" y="380815"/>
                  </a:lnTo>
                  <a:lnTo>
                    <a:pt x="2825864" y="380815"/>
                  </a:lnTo>
                  <a:lnTo>
                    <a:pt x="2815359" y="380815"/>
                  </a:lnTo>
                  <a:lnTo>
                    <a:pt x="2804854" y="380815"/>
                  </a:lnTo>
                  <a:lnTo>
                    <a:pt x="2794349" y="380815"/>
                  </a:lnTo>
                  <a:lnTo>
                    <a:pt x="2783844" y="380815"/>
                  </a:lnTo>
                  <a:lnTo>
                    <a:pt x="2773339" y="380815"/>
                  </a:lnTo>
                  <a:lnTo>
                    <a:pt x="2762834" y="380815"/>
                  </a:lnTo>
                  <a:lnTo>
                    <a:pt x="2752329" y="380815"/>
                  </a:lnTo>
                  <a:lnTo>
                    <a:pt x="2741824" y="380815"/>
                  </a:lnTo>
                  <a:lnTo>
                    <a:pt x="2731318" y="380815"/>
                  </a:lnTo>
                  <a:lnTo>
                    <a:pt x="2720813" y="380815"/>
                  </a:lnTo>
                  <a:lnTo>
                    <a:pt x="2710308" y="380815"/>
                  </a:lnTo>
                  <a:lnTo>
                    <a:pt x="2699803" y="380815"/>
                  </a:lnTo>
                  <a:lnTo>
                    <a:pt x="2689298" y="380815"/>
                  </a:lnTo>
                  <a:lnTo>
                    <a:pt x="2678793" y="380815"/>
                  </a:lnTo>
                  <a:lnTo>
                    <a:pt x="2668288" y="380815"/>
                  </a:lnTo>
                  <a:lnTo>
                    <a:pt x="2657783" y="380815"/>
                  </a:lnTo>
                  <a:lnTo>
                    <a:pt x="2647278" y="380815"/>
                  </a:lnTo>
                  <a:lnTo>
                    <a:pt x="2636773" y="380815"/>
                  </a:lnTo>
                  <a:lnTo>
                    <a:pt x="2626268" y="380815"/>
                  </a:lnTo>
                  <a:lnTo>
                    <a:pt x="2615763" y="380815"/>
                  </a:lnTo>
                  <a:lnTo>
                    <a:pt x="2605258" y="380815"/>
                  </a:lnTo>
                  <a:lnTo>
                    <a:pt x="2594752" y="380815"/>
                  </a:lnTo>
                  <a:lnTo>
                    <a:pt x="2584247" y="380815"/>
                  </a:lnTo>
                  <a:lnTo>
                    <a:pt x="2573742" y="380815"/>
                  </a:lnTo>
                  <a:lnTo>
                    <a:pt x="2563237" y="380815"/>
                  </a:lnTo>
                  <a:lnTo>
                    <a:pt x="2552732" y="380815"/>
                  </a:lnTo>
                  <a:lnTo>
                    <a:pt x="2542227" y="380815"/>
                  </a:lnTo>
                  <a:lnTo>
                    <a:pt x="2531722" y="380815"/>
                  </a:lnTo>
                  <a:lnTo>
                    <a:pt x="2521217" y="380815"/>
                  </a:lnTo>
                  <a:lnTo>
                    <a:pt x="2510712" y="380815"/>
                  </a:lnTo>
                  <a:lnTo>
                    <a:pt x="2500207" y="380815"/>
                  </a:lnTo>
                  <a:lnTo>
                    <a:pt x="2489702" y="380815"/>
                  </a:lnTo>
                  <a:lnTo>
                    <a:pt x="2479197" y="380815"/>
                  </a:lnTo>
                  <a:lnTo>
                    <a:pt x="2468692" y="380815"/>
                  </a:lnTo>
                  <a:lnTo>
                    <a:pt x="2458187" y="380815"/>
                  </a:lnTo>
                  <a:lnTo>
                    <a:pt x="2447681" y="380815"/>
                  </a:lnTo>
                  <a:lnTo>
                    <a:pt x="2437176" y="380815"/>
                  </a:lnTo>
                  <a:lnTo>
                    <a:pt x="2426671" y="380815"/>
                  </a:lnTo>
                  <a:lnTo>
                    <a:pt x="2416166" y="380815"/>
                  </a:lnTo>
                  <a:lnTo>
                    <a:pt x="2405661" y="380815"/>
                  </a:lnTo>
                  <a:lnTo>
                    <a:pt x="2395156" y="380815"/>
                  </a:lnTo>
                  <a:lnTo>
                    <a:pt x="2384651" y="380815"/>
                  </a:lnTo>
                  <a:lnTo>
                    <a:pt x="2374146" y="380815"/>
                  </a:lnTo>
                  <a:lnTo>
                    <a:pt x="2363641" y="380815"/>
                  </a:lnTo>
                  <a:lnTo>
                    <a:pt x="2353136" y="380815"/>
                  </a:lnTo>
                  <a:lnTo>
                    <a:pt x="2342631" y="380815"/>
                  </a:lnTo>
                  <a:lnTo>
                    <a:pt x="2332126" y="380815"/>
                  </a:lnTo>
                  <a:lnTo>
                    <a:pt x="2321621" y="380815"/>
                  </a:lnTo>
                  <a:lnTo>
                    <a:pt x="2311116" y="380815"/>
                  </a:lnTo>
                  <a:lnTo>
                    <a:pt x="2300610" y="380815"/>
                  </a:lnTo>
                  <a:lnTo>
                    <a:pt x="2290105" y="380815"/>
                  </a:lnTo>
                  <a:lnTo>
                    <a:pt x="2279600" y="380815"/>
                  </a:lnTo>
                  <a:lnTo>
                    <a:pt x="2269095" y="380815"/>
                  </a:lnTo>
                  <a:lnTo>
                    <a:pt x="2258590" y="380815"/>
                  </a:lnTo>
                  <a:lnTo>
                    <a:pt x="2248085" y="380815"/>
                  </a:lnTo>
                  <a:lnTo>
                    <a:pt x="2237580" y="380815"/>
                  </a:lnTo>
                  <a:lnTo>
                    <a:pt x="2227075" y="380815"/>
                  </a:lnTo>
                  <a:lnTo>
                    <a:pt x="2216570" y="380815"/>
                  </a:lnTo>
                  <a:lnTo>
                    <a:pt x="2206065" y="380815"/>
                  </a:lnTo>
                  <a:lnTo>
                    <a:pt x="2195560" y="380815"/>
                  </a:lnTo>
                  <a:lnTo>
                    <a:pt x="2185055" y="380815"/>
                  </a:lnTo>
                  <a:lnTo>
                    <a:pt x="2174550" y="380815"/>
                  </a:lnTo>
                  <a:lnTo>
                    <a:pt x="2164045" y="380815"/>
                  </a:lnTo>
                  <a:lnTo>
                    <a:pt x="2153539" y="380815"/>
                  </a:lnTo>
                  <a:lnTo>
                    <a:pt x="2143034" y="380815"/>
                  </a:lnTo>
                  <a:lnTo>
                    <a:pt x="2132529" y="380815"/>
                  </a:lnTo>
                  <a:lnTo>
                    <a:pt x="2122024" y="380815"/>
                  </a:lnTo>
                  <a:lnTo>
                    <a:pt x="2111519" y="380815"/>
                  </a:lnTo>
                  <a:lnTo>
                    <a:pt x="2101014" y="380815"/>
                  </a:lnTo>
                  <a:lnTo>
                    <a:pt x="2090509" y="380815"/>
                  </a:lnTo>
                  <a:lnTo>
                    <a:pt x="2080004" y="380815"/>
                  </a:lnTo>
                  <a:lnTo>
                    <a:pt x="2069499" y="380815"/>
                  </a:lnTo>
                  <a:lnTo>
                    <a:pt x="2058994" y="380815"/>
                  </a:lnTo>
                  <a:lnTo>
                    <a:pt x="2048489" y="380815"/>
                  </a:lnTo>
                  <a:lnTo>
                    <a:pt x="2037984" y="380815"/>
                  </a:lnTo>
                  <a:lnTo>
                    <a:pt x="2027479" y="380815"/>
                  </a:lnTo>
                  <a:lnTo>
                    <a:pt x="2016973" y="380815"/>
                  </a:lnTo>
                  <a:lnTo>
                    <a:pt x="2006468" y="380815"/>
                  </a:lnTo>
                  <a:lnTo>
                    <a:pt x="1995963" y="380815"/>
                  </a:lnTo>
                  <a:lnTo>
                    <a:pt x="1985458" y="380815"/>
                  </a:lnTo>
                  <a:lnTo>
                    <a:pt x="1974953" y="380815"/>
                  </a:lnTo>
                  <a:lnTo>
                    <a:pt x="1964448" y="380815"/>
                  </a:lnTo>
                  <a:lnTo>
                    <a:pt x="1953943" y="380815"/>
                  </a:lnTo>
                  <a:lnTo>
                    <a:pt x="1943438" y="380815"/>
                  </a:lnTo>
                  <a:lnTo>
                    <a:pt x="1932933" y="380815"/>
                  </a:lnTo>
                  <a:lnTo>
                    <a:pt x="1922428" y="380815"/>
                  </a:lnTo>
                  <a:lnTo>
                    <a:pt x="1911923" y="380815"/>
                  </a:lnTo>
                  <a:lnTo>
                    <a:pt x="1901418" y="380815"/>
                  </a:lnTo>
                  <a:lnTo>
                    <a:pt x="1890913" y="380815"/>
                  </a:lnTo>
                  <a:lnTo>
                    <a:pt x="1880408" y="380815"/>
                  </a:lnTo>
                  <a:lnTo>
                    <a:pt x="1869902" y="380815"/>
                  </a:lnTo>
                  <a:lnTo>
                    <a:pt x="1859397" y="380815"/>
                  </a:lnTo>
                  <a:lnTo>
                    <a:pt x="1848892" y="380815"/>
                  </a:lnTo>
                  <a:lnTo>
                    <a:pt x="1838387" y="380815"/>
                  </a:lnTo>
                  <a:lnTo>
                    <a:pt x="1827882" y="380815"/>
                  </a:lnTo>
                  <a:lnTo>
                    <a:pt x="1817377" y="380815"/>
                  </a:lnTo>
                  <a:lnTo>
                    <a:pt x="1806872" y="380815"/>
                  </a:lnTo>
                  <a:lnTo>
                    <a:pt x="1796367" y="380815"/>
                  </a:lnTo>
                  <a:lnTo>
                    <a:pt x="1785862" y="380815"/>
                  </a:lnTo>
                  <a:lnTo>
                    <a:pt x="1775357" y="380815"/>
                  </a:lnTo>
                  <a:lnTo>
                    <a:pt x="1764852" y="380815"/>
                  </a:lnTo>
                  <a:lnTo>
                    <a:pt x="1754347" y="380815"/>
                  </a:lnTo>
                  <a:lnTo>
                    <a:pt x="1743842" y="380815"/>
                  </a:lnTo>
                  <a:lnTo>
                    <a:pt x="1733337" y="380815"/>
                  </a:lnTo>
                  <a:lnTo>
                    <a:pt x="1722831" y="380815"/>
                  </a:lnTo>
                  <a:lnTo>
                    <a:pt x="1712326" y="380815"/>
                  </a:lnTo>
                  <a:lnTo>
                    <a:pt x="1701821" y="380815"/>
                  </a:lnTo>
                  <a:lnTo>
                    <a:pt x="1691316" y="380815"/>
                  </a:lnTo>
                  <a:lnTo>
                    <a:pt x="1680811" y="380815"/>
                  </a:lnTo>
                  <a:lnTo>
                    <a:pt x="1670306" y="380815"/>
                  </a:lnTo>
                  <a:lnTo>
                    <a:pt x="1659801" y="380815"/>
                  </a:lnTo>
                  <a:lnTo>
                    <a:pt x="1649296" y="380815"/>
                  </a:lnTo>
                  <a:lnTo>
                    <a:pt x="1638791" y="380815"/>
                  </a:lnTo>
                  <a:lnTo>
                    <a:pt x="1628286" y="380815"/>
                  </a:lnTo>
                  <a:lnTo>
                    <a:pt x="1617781" y="380815"/>
                  </a:lnTo>
                  <a:lnTo>
                    <a:pt x="1607276" y="380815"/>
                  </a:lnTo>
                  <a:lnTo>
                    <a:pt x="1596771" y="380815"/>
                  </a:lnTo>
                  <a:lnTo>
                    <a:pt x="1586266" y="380815"/>
                  </a:lnTo>
                  <a:lnTo>
                    <a:pt x="1575760" y="380815"/>
                  </a:lnTo>
                  <a:lnTo>
                    <a:pt x="1565255" y="380815"/>
                  </a:lnTo>
                  <a:lnTo>
                    <a:pt x="1554750" y="380815"/>
                  </a:lnTo>
                  <a:lnTo>
                    <a:pt x="1544245" y="380815"/>
                  </a:lnTo>
                  <a:lnTo>
                    <a:pt x="1533740" y="380815"/>
                  </a:lnTo>
                  <a:lnTo>
                    <a:pt x="1523235" y="380815"/>
                  </a:lnTo>
                  <a:lnTo>
                    <a:pt x="1512730" y="380815"/>
                  </a:lnTo>
                  <a:lnTo>
                    <a:pt x="1502225" y="380815"/>
                  </a:lnTo>
                  <a:lnTo>
                    <a:pt x="1491720" y="380815"/>
                  </a:lnTo>
                  <a:lnTo>
                    <a:pt x="1481215" y="380815"/>
                  </a:lnTo>
                  <a:lnTo>
                    <a:pt x="1470710" y="380815"/>
                  </a:lnTo>
                  <a:lnTo>
                    <a:pt x="1460205" y="380815"/>
                  </a:lnTo>
                  <a:lnTo>
                    <a:pt x="1449700" y="380815"/>
                  </a:lnTo>
                  <a:lnTo>
                    <a:pt x="1439194" y="380815"/>
                  </a:lnTo>
                  <a:lnTo>
                    <a:pt x="1428689" y="380815"/>
                  </a:lnTo>
                  <a:lnTo>
                    <a:pt x="1418184" y="380815"/>
                  </a:lnTo>
                  <a:lnTo>
                    <a:pt x="1407679" y="380815"/>
                  </a:lnTo>
                  <a:lnTo>
                    <a:pt x="1397174" y="380815"/>
                  </a:lnTo>
                  <a:lnTo>
                    <a:pt x="1386669" y="380815"/>
                  </a:lnTo>
                  <a:lnTo>
                    <a:pt x="1376164" y="380815"/>
                  </a:lnTo>
                  <a:lnTo>
                    <a:pt x="1365659" y="380815"/>
                  </a:lnTo>
                  <a:lnTo>
                    <a:pt x="1355154" y="380815"/>
                  </a:lnTo>
                  <a:lnTo>
                    <a:pt x="1344649" y="380815"/>
                  </a:lnTo>
                  <a:lnTo>
                    <a:pt x="1334144" y="380815"/>
                  </a:lnTo>
                  <a:lnTo>
                    <a:pt x="1323639" y="380815"/>
                  </a:lnTo>
                  <a:lnTo>
                    <a:pt x="1313134" y="380815"/>
                  </a:lnTo>
                  <a:lnTo>
                    <a:pt x="1302629" y="380815"/>
                  </a:lnTo>
                  <a:lnTo>
                    <a:pt x="1292123" y="380815"/>
                  </a:lnTo>
                  <a:lnTo>
                    <a:pt x="1281618" y="380815"/>
                  </a:lnTo>
                  <a:lnTo>
                    <a:pt x="1271113" y="380815"/>
                  </a:lnTo>
                  <a:lnTo>
                    <a:pt x="1260608" y="380815"/>
                  </a:lnTo>
                  <a:lnTo>
                    <a:pt x="1250103" y="380815"/>
                  </a:lnTo>
                  <a:lnTo>
                    <a:pt x="1239598" y="380815"/>
                  </a:lnTo>
                  <a:lnTo>
                    <a:pt x="1229093" y="380815"/>
                  </a:lnTo>
                  <a:lnTo>
                    <a:pt x="1218588" y="380815"/>
                  </a:lnTo>
                  <a:lnTo>
                    <a:pt x="1208083" y="380815"/>
                  </a:lnTo>
                  <a:lnTo>
                    <a:pt x="1197578" y="380815"/>
                  </a:lnTo>
                  <a:lnTo>
                    <a:pt x="1187073" y="380815"/>
                  </a:lnTo>
                  <a:lnTo>
                    <a:pt x="1176568" y="380815"/>
                  </a:lnTo>
                  <a:lnTo>
                    <a:pt x="1166063" y="380815"/>
                  </a:lnTo>
                  <a:lnTo>
                    <a:pt x="1155558" y="380815"/>
                  </a:lnTo>
                  <a:lnTo>
                    <a:pt x="1145052" y="380815"/>
                  </a:lnTo>
                  <a:lnTo>
                    <a:pt x="1134547" y="380815"/>
                  </a:lnTo>
                  <a:lnTo>
                    <a:pt x="1124042" y="380815"/>
                  </a:lnTo>
                  <a:lnTo>
                    <a:pt x="1113537" y="380815"/>
                  </a:lnTo>
                  <a:lnTo>
                    <a:pt x="1103032" y="380815"/>
                  </a:lnTo>
                  <a:lnTo>
                    <a:pt x="1092527" y="380815"/>
                  </a:lnTo>
                  <a:lnTo>
                    <a:pt x="1082022" y="380815"/>
                  </a:lnTo>
                  <a:lnTo>
                    <a:pt x="1071517" y="380815"/>
                  </a:lnTo>
                  <a:lnTo>
                    <a:pt x="1061012" y="380815"/>
                  </a:lnTo>
                  <a:lnTo>
                    <a:pt x="1050507" y="380815"/>
                  </a:lnTo>
                  <a:lnTo>
                    <a:pt x="1040002" y="380815"/>
                  </a:lnTo>
                  <a:lnTo>
                    <a:pt x="1029497" y="380815"/>
                  </a:lnTo>
                  <a:lnTo>
                    <a:pt x="1018992" y="380815"/>
                  </a:lnTo>
                  <a:lnTo>
                    <a:pt x="1008486" y="380815"/>
                  </a:lnTo>
                  <a:lnTo>
                    <a:pt x="997981" y="380815"/>
                  </a:lnTo>
                  <a:lnTo>
                    <a:pt x="987476" y="380815"/>
                  </a:lnTo>
                  <a:lnTo>
                    <a:pt x="976971" y="380815"/>
                  </a:lnTo>
                  <a:lnTo>
                    <a:pt x="966466" y="380815"/>
                  </a:lnTo>
                  <a:lnTo>
                    <a:pt x="955961" y="380815"/>
                  </a:lnTo>
                  <a:lnTo>
                    <a:pt x="945456" y="380815"/>
                  </a:lnTo>
                  <a:lnTo>
                    <a:pt x="934951" y="380815"/>
                  </a:lnTo>
                  <a:lnTo>
                    <a:pt x="924446" y="380815"/>
                  </a:lnTo>
                  <a:lnTo>
                    <a:pt x="913941" y="380815"/>
                  </a:lnTo>
                  <a:lnTo>
                    <a:pt x="903436" y="380815"/>
                  </a:lnTo>
                  <a:lnTo>
                    <a:pt x="892931" y="380815"/>
                  </a:lnTo>
                  <a:lnTo>
                    <a:pt x="882426" y="380815"/>
                  </a:lnTo>
                  <a:lnTo>
                    <a:pt x="871921" y="380815"/>
                  </a:lnTo>
                  <a:lnTo>
                    <a:pt x="861415" y="380815"/>
                  </a:lnTo>
                  <a:lnTo>
                    <a:pt x="850910" y="380815"/>
                  </a:lnTo>
                  <a:lnTo>
                    <a:pt x="840405" y="380815"/>
                  </a:lnTo>
                  <a:lnTo>
                    <a:pt x="829900" y="380815"/>
                  </a:lnTo>
                  <a:lnTo>
                    <a:pt x="819395" y="380815"/>
                  </a:lnTo>
                  <a:lnTo>
                    <a:pt x="808890" y="380815"/>
                  </a:lnTo>
                  <a:lnTo>
                    <a:pt x="798385" y="380815"/>
                  </a:lnTo>
                  <a:lnTo>
                    <a:pt x="787880" y="380815"/>
                  </a:lnTo>
                  <a:lnTo>
                    <a:pt x="777375" y="380815"/>
                  </a:lnTo>
                  <a:lnTo>
                    <a:pt x="766870" y="380815"/>
                  </a:lnTo>
                  <a:lnTo>
                    <a:pt x="756365" y="380815"/>
                  </a:lnTo>
                  <a:lnTo>
                    <a:pt x="745860" y="380815"/>
                  </a:lnTo>
                  <a:lnTo>
                    <a:pt x="735355" y="380815"/>
                  </a:lnTo>
                  <a:lnTo>
                    <a:pt x="724850" y="380815"/>
                  </a:lnTo>
                  <a:lnTo>
                    <a:pt x="714344" y="380815"/>
                  </a:lnTo>
                  <a:lnTo>
                    <a:pt x="703839" y="380815"/>
                  </a:lnTo>
                  <a:lnTo>
                    <a:pt x="693334" y="380815"/>
                  </a:lnTo>
                  <a:lnTo>
                    <a:pt x="682829" y="380815"/>
                  </a:lnTo>
                  <a:lnTo>
                    <a:pt x="672324" y="380815"/>
                  </a:lnTo>
                  <a:lnTo>
                    <a:pt x="661819" y="380815"/>
                  </a:lnTo>
                  <a:lnTo>
                    <a:pt x="651314" y="380815"/>
                  </a:lnTo>
                  <a:lnTo>
                    <a:pt x="640809" y="380815"/>
                  </a:lnTo>
                  <a:lnTo>
                    <a:pt x="630304" y="380815"/>
                  </a:lnTo>
                  <a:lnTo>
                    <a:pt x="619799" y="380815"/>
                  </a:lnTo>
                  <a:lnTo>
                    <a:pt x="609294" y="380815"/>
                  </a:lnTo>
                  <a:lnTo>
                    <a:pt x="598789" y="380815"/>
                  </a:lnTo>
                  <a:lnTo>
                    <a:pt x="588284" y="380815"/>
                  </a:lnTo>
                  <a:lnTo>
                    <a:pt x="577779" y="380815"/>
                  </a:lnTo>
                  <a:lnTo>
                    <a:pt x="567273" y="380815"/>
                  </a:lnTo>
                  <a:lnTo>
                    <a:pt x="556768" y="380815"/>
                  </a:lnTo>
                  <a:lnTo>
                    <a:pt x="546263" y="380815"/>
                  </a:lnTo>
                  <a:lnTo>
                    <a:pt x="535758" y="380815"/>
                  </a:lnTo>
                  <a:lnTo>
                    <a:pt x="525253" y="380815"/>
                  </a:lnTo>
                  <a:lnTo>
                    <a:pt x="514748" y="380815"/>
                  </a:lnTo>
                  <a:lnTo>
                    <a:pt x="504243" y="380815"/>
                  </a:lnTo>
                  <a:lnTo>
                    <a:pt x="493738" y="380815"/>
                  </a:lnTo>
                  <a:lnTo>
                    <a:pt x="483233" y="380815"/>
                  </a:lnTo>
                  <a:lnTo>
                    <a:pt x="472728" y="380815"/>
                  </a:lnTo>
                  <a:lnTo>
                    <a:pt x="462223" y="380815"/>
                  </a:lnTo>
                  <a:lnTo>
                    <a:pt x="451718" y="380815"/>
                  </a:lnTo>
                  <a:lnTo>
                    <a:pt x="441213" y="380815"/>
                  </a:lnTo>
                  <a:lnTo>
                    <a:pt x="430707" y="380815"/>
                  </a:lnTo>
                  <a:lnTo>
                    <a:pt x="420202" y="380815"/>
                  </a:lnTo>
                  <a:lnTo>
                    <a:pt x="409697" y="380815"/>
                  </a:lnTo>
                  <a:lnTo>
                    <a:pt x="399192" y="380815"/>
                  </a:lnTo>
                  <a:lnTo>
                    <a:pt x="388687" y="380815"/>
                  </a:lnTo>
                  <a:lnTo>
                    <a:pt x="378182" y="380815"/>
                  </a:lnTo>
                  <a:lnTo>
                    <a:pt x="367677" y="380815"/>
                  </a:lnTo>
                  <a:lnTo>
                    <a:pt x="357172" y="380815"/>
                  </a:lnTo>
                  <a:lnTo>
                    <a:pt x="346667" y="380815"/>
                  </a:lnTo>
                  <a:lnTo>
                    <a:pt x="336162" y="380815"/>
                  </a:lnTo>
                  <a:lnTo>
                    <a:pt x="325657" y="380815"/>
                  </a:lnTo>
                  <a:lnTo>
                    <a:pt x="315152" y="380815"/>
                  </a:lnTo>
                  <a:lnTo>
                    <a:pt x="304647" y="380815"/>
                  </a:lnTo>
                  <a:lnTo>
                    <a:pt x="294142" y="380815"/>
                  </a:lnTo>
                  <a:lnTo>
                    <a:pt x="283636" y="380815"/>
                  </a:lnTo>
                  <a:lnTo>
                    <a:pt x="273131" y="380815"/>
                  </a:lnTo>
                  <a:lnTo>
                    <a:pt x="262626" y="380815"/>
                  </a:lnTo>
                  <a:lnTo>
                    <a:pt x="252121" y="380815"/>
                  </a:lnTo>
                  <a:lnTo>
                    <a:pt x="241616" y="380815"/>
                  </a:lnTo>
                  <a:lnTo>
                    <a:pt x="231111" y="380815"/>
                  </a:lnTo>
                  <a:lnTo>
                    <a:pt x="220606" y="380815"/>
                  </a:lnTo>
                  <a:lnTo>
                    <a:pt x="210101" y="380815"/>
                  </a:lnTo>
                  <a:lnTo>
                    <a:pt x="199596" y="380815"/>
                  </a:lnTo>
                  <a:lnTo>
                    <a:pt x="189091" y="380815"/>
                  </a:lnTo>
                  <a:lnTo>
                    <a:pt x="178586" y="380815"/>
                  </a:lnTo>
                  <a:lnTo>
                    <a:pt x="168081" y="380815"/>
                  </a:lnTo>
                  <a:lnTo>
                    <a:pt x="157576" y="380815"/>
                  </a:lnTo>
                  <a:lnTo>
                    <a:pt x="147071" y="380815"/>
                  </a:lnTo>
                  <a:lnTo>
                    <a:pt x="136565" y="380815"/>
                  </a:lnTo>
                  <a:lnTo>
                    <a:pt x="126060" y="380815"/>
                  </a:lnTo>
                  <a:lnTo>
                    <a:pt x="115555" y="380815"/>
                  </a:lnTo>
                  <a:lnTo>
                    <a:pt x="105050" y="380815"/>
                  </a:lnTo>
                  <a:lnTo>
                    <a:pt x="94545" y="380815"/>
                  </a:lnTo>
                  <a:lnTo>
                    <a:pt x="84040" y="380815"/>
                  </a:lnTo>
                  <a:lnTo>
                    <a:pt x="73535" y="380815"/>
                  </a:lnTo>
                  <a:lnTo>
                    <a:pt x="63030" y="380815"/>
                  </a:lnTo>
                  <a:lnTo>
                    <a:pt x="52525" y="380815"/>
                  </a:lnTo>
                  <a:lnTo>
                    <a:pt x="42020" y="380815"/>
                  </a:lnTo>
                  <a:lnTo>
                    <a:pt x="31515" y="380815"/>
                  </a:lnTo>
                  <a:lnTo>
                    <a:pt x="21010" y="380815"/>
                  </a:lnTo>
                  <a:lnTo>
                    <a:pt x="10505" y="380815"/>
                  </a:lnTo>
                  <a:lnTo>
                    <a:pt x="0" y="380815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l86">
              <a:extLst>
                <a:ext uri="{FF2B5EF4-FFF2-40B4-BE49-F238E27FC236}">
                  <a16:creationId xmlns:a16="http://schemas.microsoft.com/office/drawing/2014/main" id="{D38D4A7D-2F61-DF4B-9580-CC492D4B34E6}"/>
                </a:ext>
              </a:extLst>
            </p:cNvPr>
            <p:cNvSpPr/>
            <p:nvPr/>
          </p:nvSpPr>
          <p:spPr>
            <a:xfrm>
              <a:off x="2092347" y="2302580"/>
              <a:ext cx="4569706" cy="375636"/>
            </a:xfrm>
            <a:custGeom>
              <a:avLst/>
              <a:gdLst/>
              <a:ahLst/>
              <a:cxnLst/>
              <a:rect l="0" t="0" r="0" b="0"/>
              <a:pathLst>
                <a:path w="4569706" h="375636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87">
              <a:extLst>
                <a:ext uri="{FF2B5EF4-FFF2-40B4-BE49-F238E27FC236}">
                  <a16:creationId xmlns:a16="http://schemas.microsoft.com/office/drawing/2014/main" id="{ECA54DB1-0EAA-674C-95EB-B8CE40FB1FA9}"/>
                </a:ext>
              </a:extLst>
            </p:cNvPr>
            <p:cNvSpPr/>
            <p:nvPr/>
          </p:nvSpPr>
          <p:spPr>
            <a:xfrm>
              <a:off x="378715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2" name="tx88">
              <a:extLst>
                <a:ext uri="{FF2B5EF4-FFF2-40B4-BE49-F238E27FC236}">
                  <a16:creationId xmlns:a16="http://schemas.microsoft.com/office/drawing/2014/main" id="{E17C2691-7598-0C4D-A135-E4C8306DA3ED}"/>
                </a:ext>
              </a:extLst>
            </p:cNvPr>
            <p:cNvSpPr/>
            <p:nvPr/>
          </p:nvSpPr>
          <p:spPr>
            <a:xfrm>
              <a:off x="31047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3" name="tx89">
              <a:extLst>
                <a:ext uri="{FF2B5EF4-FFF2-40B4-BE49-F238E27FC236}">
                  <a16:creationId xmlns:a16="http://schemas.microsoft.com/office/drawing/2014/main" id="{2BD89088-EFD8-9148-B40F-B8B93136EFE4}"/>
                </a:ext>
              </a:extLst>
            </p:cNvPr>
            <p:cNvSpPr/>
            <p:nvPr/>
          </p:nvSpPr>
          <p:spPr>
            <a:xfrm>
              <a:off x="325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4" name="tx90">
              <a:extLst>
                <a:ext uri="{FF2B5EF4-FFF2-40B4-BE49-F238E27FC236}">
                  <a16:creationId xmlns:a16="http://schemas.microsoft.com/office/drawing/2014/main" id="{2E516D3C-3359-F54A-B68F-C513E351F71B}"/>
                </a:ext>
              </a:extLst>
            </p:cNvPr>
            <p:cNvSpPr/>
            <p:nvPr/>
          </p:nvSpPr>
          <p:spPr>
            <a:xfrm>
              <a:off x="406512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5" name="tx91">
              <a:extLst>
                <a:ext uri="{FF2B5EF4-FFF2-40B4-BE49-F238E27FC236}">
                  <a16:creationId xmlns:a16="http://schemas.microsoft.com/office/drawing/2014/main" id="{AD7AAF2D-54CA-4B4A-87B6-D13C1B672840}"/>
                </a:ext>
              </a:extLst>
            </p:cNvPr>
            <p:cNvSpPr/>
            <p:nvPr/>
          </p:nvSpPr>
          <p:spPr>
            <a:xfrm>
              <a:off x="34254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6" name="tx92">
              <a:extLst>
                <a:ext uri="{FF2B5EF4-FFF2-40B4-BE49-F238E27FC236}">
                  <a16:creationId xmlns:a16="http://schemas.microsoft.com/office/drawing/2014/main" id="{635E8EC6-14A9-754A-AABE-23CF2771F638}"/>
                </a:ext>
              </a:extLst>
            </p:cNvPr>
            <p:cNvSpPr/>
            <p:nvPr/>
          </p:nvSpPr>
          <p:spPr>
            <a:xfrm>
              <a:off x="346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7" name="tx93">
              <a:extLst>
                <a:ext uri="{FF2B5EF4-FFF2-40B4-BE49-F238E27FC236}">
                  <a16:creationId xmlns:a16="http://schemas.microsoft.com/office/drawing/2014/main" id="{9C4A3C5B-2317-0F42-BE4B-27CC434CACF4}"/>
                </a:ext>
              </a:extLst>
            </p:cNvPr>
            <p:cNvSpPr/>
            <p:nvPr/>
          </p:nvSpPr>
          <p:spPr>
            <a:xfrm>
              <a:off x="403257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8" name="tx94">
              <a:extLst>
                <a:ext uri="{FF2B5EF4-FFF2-40B4-BE49-F238E27FC236}">
                  <a16:creationId xmlns:a16="http://schemas.microsoft.com/office/drawing/2014/main" id="{FAEBBE4C-3402-6841-B8D4-9695EFFEAEEA}"/>
                </a:ext>
              </a:extLst>
            </p:cNvPr>
            <p:cNvSpPr/>
            <p:nvPr/>
          </p:nvSpPr>
          <p:spPr>
            <a:xfrm>
              <a:off x="4168994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9" name="tx95">
              <a:extLst>
                <a:ext uri="{FF2B5EF4-FFF2-40B4-BE49-F238E27FC236}">
                  <a16:creationId xmlns:a16="http://schemas.microsoft.com/office/drawing/2014/main" id="{DAE1F2B8-FC4A-8F48-A339-8A9D486971A5}"/>
                </a:ext>
              </a:extLst>
            </p:cNvPr>
            <p:cNvSpPr/>
            <p:nvPr/>
          </p:nvSpPr>
          <p:spPr>
            <a:xfrm>
              <a:off x="612791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0" name="tx96">
              <a:extLst>
                <a:ext uri="{FF2B5EF4-FFF2-40B4-BE49-F238E27FC236}">
                  <a16:creationId xmlns:a16="http://schemas.microsoft.com/office/drawing/2014/main" id="{807D8AB1-47FB-9846-A916-04D233401BE1}"/>
                </a:ext>
              </a:extLst>
            </p:cNvPr>
            <p:cNvSpPr/>
            <p:nvPr/>
          </p:nvSpPr>
          <p:spPr>
            <a:xfrm>
              <a:off x="275640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1" name="tx97">
              <a:extLst>
                <a:ext uri="{FF2B5EF4-FFF2-40B4-BE49-F238E27FC236}">
                  <a16:creationId xmlns:a16="http://schemas.microsoft.com/office/drawing/2014/main" id="{8DD6729D-CEF0-C04F-A8FD-CF8FC8ECB6BD}"/>
                </a:ext>
              </a:extLst>
            </p:cNvPr>
            <p:cNvSpPr/>
            <p:nvPr/>
          </p:nvSpPr>
          <p:spPr>
            <a:xfrm>
              <a:off x="38887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2" name="tx98">
              <a:extLst>
                <a:ext uri="{FF2B5EF4-FFF2-40B4-BE49-F238E27FC236}">
                  <a16:creationId xmlns:a16="http://schemas.microsoft.com/office/drawing/2014/main" id="{BAF2DED4-EB88-8E45-B9F6-32DA0095521C}"/>
                </a:ext>
              </a:extLst>
            </p:cNvPr>
            <p:cNvSpPr/>
            <p:nvPr/>
          </p:nvSpPr>
          <p:spPr>
            <a:xfrm>
              <a:off x="34710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3" name="tx99">
              <a:extLst>
                <a:ext uri="{FF2B5EF4-FFF2-40B4-BE49-F238E27FC236}">
                  <a16:creationId xmlns:a16="http://schemas.microsoft.com/office/drawing/2014/main" id="{0E16C32D-B611-3244-B679-5D608B624D5F}"/>
                </a:ext>
              </a:extLst>
            </p:cNvPr>
            <p:cNvSpPr/>
            <p:nvPr/>
          </p:nvSpPr>
          <p:spPr>
            <a:xfrm>
              <a:off x="36480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4" name="tx100">
              <a:extLst>
                <a:ext uri="{FF2B5EF4-FFF2-40B4-BE49-F238E27FC236}">
                  <a16:creationId xmlns:a16="http://schemas.microsoft.com/office/drawing/2014/main" id="{B6735730-8824-5643-BB8A-9689BF8C9D13}"/>
                </a:ext>
              </a:extLst>
            </p:cNvPr>
            <p:cNvSpPr/>
            <p:nvPr/>
          </p:nvSpPr>
          <p:spPr>
            <a:xfrm>
              <a:off x="356614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5" name="tx101">
              <a:extLst>
                <a:ext uri="{FF2B5EF4-FFF2-40B4-BE49-F238E27FC236}">
                  <a16:creationId xmlns:a16="http://schemas.microsoft.com/office/drawing/2014/main" id="{4D4B9545-B196-0C42-85EB-234C69827B97}"/>
                </a:ext>
              </a:extLst>
            </p:cNvPr>
            <p:cNvSpPr/>
            <p:nvPr/>
          </p:nvSpPr>
          <p:spPr>
            <a:xfrm>
              <a:off x="451634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6" name="tx102">
              <a:extLst>
                <a:ext uri="{FF2B5EF4-FFF2-40B4-BE49-F238E27FC236}">
                  <a16:creationId xmlns:a16="http://schemas.microsoft.com/office/drawing/2014/main" id="{2377C6D7-6EA4-854E-A990-CCBDA6E4E927}"/>
                </a:ext>
              </a:extLst>
            </p:cNvPr>
            <p:cNvSpPr/>
            <p:nvPr/>
          </p:nvSpPr>
          <p:spPr>
            <a:xfrm>
              <a:off x="291105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7" name="tx103">
              <a:extLst>
                <a:ext uri="{FF2B5EF4-FFF2-40B4-BE49-F238E27FC236}">
                  <a16:creationId xmlns:a16="http://schemas.microsoft.com/office/drawing/2014/main" id="{0383074C-C5FE-944C-B55A-6B4394502CA5}"/>
                </a:ext>
              </a:extLst>
            </p:cNvPr>
            <p:cNvSpPr/>
            <p:nvPr/>
          </p:nvSpPr>
          <p:spPr>
            <a:xfrm>
              <a:off x="38311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8" name="tx104">
              <a:extLst>
                <a:ext uri="{FF2B5EF4-FFF2-40B4-BE49-F238E27FC236}">
                  <a16:creationId xmlns:a16="http://schemas.microsoft.com/office/drawing/2014/main" id="{FAD4A5F5-15A1-2348-AFDE-EBB0DEBDB42C}"/>
                </a:ext>
              </a:extLst>
            </p:cNvPr>
            <p:cNvSpPr/>
            <p:nvPr/>
          </p:nvSpPr>
          <p:spPr>
            <a:xfrm>
              <a:off x="516519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9" name="tx105">
              <a:extLst>
                <a:ext uri="{FF2B5EF4-FFF2-40B4-BE49-F238E27FC236}">
                  <a16:creationId xmlns:a16="http://schemas.microsoft.com/office/drawing/2014/main" id="{55A9691D-96B3-1348-BFBF-EDD0F1914C84}"/>
                </a:ext>
              </a:extLst>
            </p:cNvPr>
            <p:cNvSpPr/>
            <p:nvPr/>
          </p:nvSpPr>
          <p:spPr>
            <a:xfrm>
              <a:off x="353011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0" name="tx106">
              <a:extLst>
                <a:ext uri="{FF2B5EF4-FFF2-40B4-BE49-F238E27FC236}">
                  <a16:creationId xmlns:a16="http://schemas.microsoft.com/office/drawing/2014/main" id="{2A7A1A85-1C8D-3F42-BFBF-A43C32C25FAB}"/>
                </a:ext>
              </a:extLst>
            </p:cNvPr>
            <p:cNvSpPr/>
            <p:nvPr/>
          </p:nvSpPr>
          <p:spPr>
            <a:xfrm>
              <a:off x="403915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1" name="tx107">
              <a:extLst>
                <a:ext uri="{FF2B5EF4-FFF2-40B4-BE49-F238E27FC236}">
                  <a16:creationId xmlns:a16="http://schemas.microsoft.com/office/drawing/2014/main" id="{4286F76E-56A3-474B-AB08-E5457AE3DB21}"/>
                </a:ext>
              </a:extLst>
            </p:cNvPr>
            <p:cNvSpPr/>
            <p:nvPr/>
          </p:nvSpPr>
          <p:spPr>
            <a:xfrm>
              <a:off x="305591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2" name="tx108">
              <a:extLst>
                <a:ext uri="{FF2B5EF4-FFF2-40B4-BE49-F238E27FC236}">
                  <a16:creationId xmlns:a16="http://schemas.microsoft.com/office/drawing/2014/main" id="{F6FD315F-C52F-6441-B950-A706B15C45E9}"/>
                </a:ext>
              </a:extLst>
            </p:cNvPr>
            <p:cNvSpPr/>
            <p:nvPr/>
          </p:nvSpPr>
          <p:spPr>
            <a:xfrm>
              <a:off x="375234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3" name="tx109">
              <a:extLst>
                <a:ext uri="{FF2B5EF4-FFF2-40B4-BE49-F238E27FC236}">
                  <a16:creationId xmlns:a16="http://schemas.microsoft.com/office/drawing/2014/main" id="{A076D566-D0E3-084F-8482-2098A0E34E6B}"/>
                </a:ext>
              </a:extLst>
            </p:cNvPr>
            <p:cNvSpPr/>
            <p:nvPr/>
          </p:nvSpPr>
          <p:spPr>
            <a:xfrm>
              <a:off x="272935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4" name="tx110">
              <a:extLst>
                <a:ext uri="{FF2B5EF4-FFF2-40B4-BE49-F238E27FC236}">
                  <a16:creationId xmlns:a16="http://schemas.microsoft.com/office/drawing/2014/main" id="{0BE78507-5A73-C349-AC2C-611E28904387}"/>
                </a:ext>
              </a:extLst>
            </p:cNvPr>
            <p:cNvSpPr/>
            <p:nvPr/>
          </p:nvSpPr>
          <p:spPr>
            <a:xfrm>
              <a:off x="295691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5" name="tx111">
              <a:extLst>
                <a:ext uri="{FF2B5EF4-FFF2-40B4-BE49-F238E27FC236}">
                  <a16:creationId xmlns:a16="http://schemas.microsoft.com/office/drawing/2014/main" id="{53C910C9-A894-5D4F-8BB3-6E7C70A6EA22}"/>
                </a:ext>
              </a:extLst>
            </p:cNvPr>
            <p:cNvSpPr/>
            <p:nvPr/>
          </p:nvSpPr>
          <p:spPr>
            <a:xfrm>
              <a:off x="453797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6" name="tx112">
              <a:extLst>
                <a:ext uri="{FF2B5EF4-FFF2-40B4-BE49-F238E27FC236}">
                  <a16:creationId xmlns:a16="http://schemas.microsoft.com/office/drawing/2014/main" id="{7D1ED642-7B96-454B-B971-2B45897B8C2D}"/>
                </a:ext>
              </a:extLst>
            </p:cNvPr>
            <p:cNvSpPr/>
            <p:nvPr/>
          </p:nvSpPr>
          <p:spPr>
            <a:xfrm>
              <a:off x="35995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7" name="tx113">
              <a:extLst>
                <a:ext uri="{FF2B5EF4-FFF2-40B4-BE49-F238E27FC236}">
                  <a16:creationId xmlns:a16="http://schemas.microsoft.com/office/drawing/2014/main" id="{9EE41104-717B-0347-97DE-063AD602235C}"/>
                </a:ext>
              </a:extLst>
            </p:cNvPr>
            <p:cNvSpPr/>
            <p:nvPr/>
          </p:nvSpPr>
          <p:spPr>
            <a:xfrm>
              <a:off x="27242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8" name="tx114">
              <a:extLst>
                <a:ext uri="{FF2B5EF4-FFF2-40B4-BE49-F238E27FC236}">
                  <a16:creationId xmlns:a16="http://schemas.microsoft.com/office/drawing/2014/main" id="{259A57E0-E2CD-5B4D-8B27-F9E9662DAC15}"/>
                </a:ext>
              </a:extLst>
            </p:cNvPr>
            <p:cNvSpPr/>
            <p:nvPr/>
          </p:nvSpPr>
          <p:spPr>
            <a:xfrm>
              <a:off x="316788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9" name="tx115">
              <a:extLst>
                <a:ext uri="{FF2B5EF4-FFF2-40B4-BE49-F238E27FC236}">
                  <a16:creationId xmlns:a16="http://schemas.microsoft.com/office/drawing/2014/main" id="{F6D1FB8E-C5E2-F84D-8103-1318CF18E5F2}"/>
                </a:ext>
              </a:extLst>
            </p:cNvPr>
            <p:cNvSpPr/>
            <p:nvPr/>
          </p:nvSpPr>
          <p:spPr>
            <a:xfrm>
              <a:off x="372710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0" name="tx116">
              <a:extLst>
                <a:ext uri="{FF2B5EF4-FFF2-40B4-BE49-F238E27FC236}">
                  <a16:creationId xmlns:a16="http://schemas.microsoft.com/office/drawing/2014/main" id="{D58198BD-03D8-6A4D-85D1-13BF20DEA1EC}"/>
                </a:ext>
              </a:extLst>
            </p:cNvPr>
            <p:cNvSpPr/>
            <p:nvPr/>
          </p:nvSpPr>
          <p:spPr>
            <a:xfrm>
              <a:off x="333043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1" name="pg117">
              <a:extLst>
                <a:ext uri="{FF2B5EF4-FFF2-40B4-BE49-F238E27FC236}">
                  <a16:creationId xmlns:a16="http://schemas.microsoft.com/office/drawing/2014/main" id="{CE8B5ADE-DA43-0146-BF2B-F1E779111502}"/>
                </a:ext>
              </a:extLst>
            </p:cNvPr>
            <p:cNvSpPr/>
            <p:nvPr/>
          </p:nvSpPr>
          <p:spPr>
            <a:xfrm>
              <a:off x="2144872" y="2851047"/>
              <a:ext cx="3834351" cy="359689"/>
            </a:xfrm>
            <a:custGeom>
              <a:avLst/>
              <a:gdLst/>
              <a:ahLst/>
              <a:cxnLst/>
              <a:rect l="0" t="0" r="0" b="0"/>
              <a:pathLst>
                <a:path w="3834351" h="359689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  <a:lnTo>
                    <a:pt x="3834351" y="359689"/>
                  </a:lnTo>
                  <a:lnTo>
                    <a:pt x="3823846" y="359689"/>
                  </a:lnTo>
                  <a:lnTo>
                    <a:pt x="3813341" y="359689"/>
                  </a:lnTo>
                  <a:lnTo>
                    <a:pt x="3802836" y="359689"/>
                  </a:lnTo>
                  <a:lnTo>
                    <a:pt x="3792331" y="359689"/>
                  </a:lnTo>
                  <a:lnTo>
                    <a:pt x="3781826" y="359689"/>
                  </a:lnTo>
                  <a:lnTo>
                    <a:pt x="3771321" y="359689"/>
                  </a:lnTo>
                  <a:lnTo>
                    <a:pt x="3760816" y="359689"/>
                  </a:lnTo>
                  <a:lnTo>
                    <a:pt x="3750311" y="359689"/>
                  </a:lnTo>
                  <a:lnTo>
                    <a:pt x="3739805" y="359689"/>
                  </a:lnTo>
                  <a:lnTo>
                    <a:pt x="3729300" y="359689"/>
                  </a:lnTo>
                  <a:lnTo>
                    <a:pt x="3718795" y="359689"/>
                  </a:lnTo>
                  <a:lnTo>
                    <a:pt x="3708290" y="359689"/>
                  </a:lnTo>
                  <a:lnTo>
                    <a:pt x="3697785" y="359689"/>
                  </a:lnTo>
                  <a:lnTo>
                    <a:pt x="3687280" y="359689"/>
                  </a:lnTo>
                  <a:lnTo>
                    <a:pt x="3676775" y="359689"/>
                  </a:lnTo>
                  <a:lnTo>
                    <a:pt x="3666270" y="359689"/>
                  </a:lnTo>
                  <a:lnTo>
                    <a:pt x="3655765" y="359689"/>
                  </a:lnTo>
                  <a:lnTo>
                    <a:pt x="3645260" y="359689"/>
                  </a:lnTo>
                  <a:lnTo>
                    <a:pt x="3634755" y="359689"/>
                  </a:lnTo>
                  <a:lnTo>
                    <a:pt x="3624250" y="359689"/>
                  </a:lnTo>
                  <a:lnTo>
                    <a:pt x="3613745" y="359689"/>
                  </a:lnTo>
                  <a:lnTo>
                    <a:pt x="3603239" y="359689"/>
                  </a:lnTo>
                  <a:lnTo>
                    <a:pt x="3592734" y="359689"/>
                  </a:lnTo>
                  <a:lnTo>
                    <a:pt x="3582229" y="359689"/>
                  </a:lnTo>
                  <a:lnTo>
                    <a:pt x="3571724" y="359689"/>
                  </a:lnTo>
                  <a:lnTo>
                    <a:pt x="3561219" y="359689"/>
                  </a:lnTo>
                  <a:lnTo>
                    <a:pt x="3550714" y="359689"/>
                  </a:lnTo>
                  <a:lnTo>
                    <a:pt x="3540209" y="359689"/>
                  </a:lnTo>
                  <a:lnTo>
                    <a:pt x="3529704" y="359689"/>
                  </a:lnTo>
                  <a:lnTo>
                    <a:pt x="3519199" y="359689"/>
                  </a:lnTo>
                  <a:lnTo>
                    <a:pt x="3508694" y="359689"/>
                  </a:lnTo>
                  <a:lnTo>
                    <a:pt x="3498189" y="359689"/>
                  </a:lnTo>
                  <a:lnTo>
                    <a:pt x="3487684" y="359689"/>
                  </a:lnTo>
                  <a:lnTo>
                    <a:pt x="3477179" y="359689"/>
                  </a:lnTo>
                  <a:lnTo>
                    <a:pt x="3466674" y="359689"/>
                  </a:lnTo>
                  <a:lnTo>
                    <a:pt x="3456168" y="359689"/>
                  </a:lnTo>
                  <a:lnTo>
                    <a:pt x="3445663" y="359689"/>
                  </a:lnTo>
                  <a:lnTo>
                    <a:pt x="3435158" y="359689"/>
                  </a:lnTo>
                  <a:lnTo>
                    <a:pt x="3424653" y="359689"/>
                  </a:lnTo>
                  <a:lnTo>
                    <a:pt x="3414148" y="359689"/>
                  </a:lnTo>
                  <a:lnTo>
                    <a:pt x="3403643" y="359689"/>
                  </a:lnTo>
                  <a:lnTo>
                    <a:pt x="3393138" y="359689"/>
                  </a:lnTo>
                  <a:lnTo>
                    <a:pt x="3382633" y="359689"/>
                  </a:lnTo>
                  <a:lnTo>
                    <a:pt x="3372128" y="359689"/>
                  </a:lnTo>
                  <a:lnTo>
                    <a:pt x="3361623" y="359689"/>
                  </a:lnTo>
                  <a:lnTo>
                    <a:pt x="3351118" y="359689"/>
                  </a:lnTo>
                  <a:lnTo>
                    <a:pt x="3340613" y="359689"/>
                  </a:lnTo>
                  <a:lnTo>
                    <a:pt x="3330108" y="359689"/>
                  </a:lnTo>
                  <a:lnTo>
                    <a:pt x="3319603" y="359689"/>
                  </a:lnTo>
                  <a:lnTo>
                    <a:pt x="3309097" y="359689"/>
                  </a:lnTo>
                  <a:lnTo>
                    <a:pt x="3298592" y="359689"/>
                  </a:lnTo>
                  <a:lnTo>
                    <a:pt x="3288087" y="359689"/>
                  </a:lnTo>
                  <a:lnTo>
                    <a:pt x="3277582" y="359689"/>
                  </a:lnTo>
                  <a:lnTo>
                    <a:pt x="3267077" y="359689"/>
                  </a:lnTo>
                  <a:lnTo>
                    <a:pt x="3256572" y="359689"/>
                  </a:lnTo>
                  <a:lnTo>
                    <a:pt x="3246067" y="359689"/>
                  </a:lnTo>
                  <a:lnTo>
                    <a:pt x="3235562" y="359689"/>
                  </a:lnTo>
                  <a:lnTo>
                    <a:pt x="3225057" y="359689"/>
                  </a:lnTo>
                  <a:lnTo>
                    <a:pt x="3214552" y="359689"/>
                  </a:lnTo>
                  <a:lnTo>
                    <a:pt x="3204047" y="359689"/>
                  </a:lnTo>
                  <a:lnTo>
                    <a:pt x="3193542" y="359689"/>
                  </a:lnTo>
                  <a:lnTo>
                    <a:pt x="3183037" y="359689"/>
                  </a:lnTo>
                  <a:lnTo>
                    <a:pt x="3172532" y="359689"/>
                  </a:lnTo>
                  <a:lnTo>
                    <a:pt x="3162026" y="359689"/>
                  </a:lnTo>
                  <a:lnTo>
                    <a:pt x="3151521" y="359689"/>
                  </a:lnTo>
                  <a:lnTo>
                    <a:pt x="3141016" y="359689"/>
                  </a:lnTo>
                  <a:lnTo>
                    <a:pt x="3130511" y="359689"/>
                  </a:lnTo>
                  <a:lnTo>
                    <a:pt x="3120006" y="359689"/>
                  </a:lnTo>
                  <a:lnTo>
                    <a:pt x="3109501" y="359689"/>
                  </a:lnTo>
                  <a:lnTo>
                    <a:pt x="3098996" y="359689"/>
                  </a:lnTo>
                  <a:lnTo>
                    <a:pt x="3088491" y="359689"/>
                  </a:lnTo>
                  <a:lnTo>
                    <a:pt x="3077986" y="359689"/>
                  </a:lnTo>
                  <a:lnTo>
                    <a:pt x="3067481" y="359689"/>
                  </a:lnTo>
                  <a:lnTo>
                    <a:pt x="3056976" y="359689"/>
                  </a:lnTo>
                  <a:lnTo>
                    <a:pt x="3046471" y="359689"/>
                  </a:lnTo>
                  <a:lnTo>
                    <a:pt x="3035966" y="359689"/>
                  </a:lnTo>
                  <a:lnTo>
                    <a:pt x="3025460" y="359689"/>
                  </a:lnTo>
                  <a:lnTo>
                    <a:pt x="3014955" y="359689"/>
                  </a:lnTo>
                  <a:lnTo>
                    <a:pt x="3004450" y="359689"/>
                  </a:lnTo>
                  <a:lnTo>
                    <a:pt x="2993945" y="359689"/>
                  </a:lnTo>
                  <a:lnTo>
                    <a:pt x="2983440" y="359689"/>
                  </a:lnTo>
                  <a:lnTo>
                    <a:pt x="2972935" y="359689"/>
                  </a:lnTo>
                  <a:lnTo>
                    <a:pt x="2962430" y="359689"/>
                  </a:lnTo>
                  <a:lnTo>
                    <a:pt x="2951925" y="359689"/>
                  </a:lnTo>
                  <a:lnTo>
                    <a:pt x="2941420" y="359689"/>
                  </a:lnTo>
                  <a:lnTo>
                    <a:pt x="2930915" y="359689"/>
                  </a:lnTo>
                  <a:lnTo>
                    <a:pt x="2920410" y="359689"/>
                  </a:lnTo>
                  <a:lnTo>
                    <a:pt x="2909905" y="359689"/>
                  </a:lnTo>
                  <a:lnTo>
                    <a:pt x="2899400" y="359689"/>
                  </a:lnTo>
                  <a:lnTo>
                    <a:pt x="2888895" y="359689"/>
                  </a:lnTo>
                  <a:lnTo>
                    <a:pt x="2878389" y="359689"/>
                  </a:lnTo>
                  <a:lnTo>
                    <a:pt x="2867884" y="359689"/>
                  </a:lnTo>
                  <a:lnTo>
                    <a:pt x="2857379" y="359689"/>
                  </a:lnTo>
                  <a:lnTo>
                    <a:pt x="2846874" y="359689"/>
                  </a:lnTo>
                  <a:lnTo>
                    <a:pt x="2836369" y="359689"/>
                  </a:lnTo>
                  <a:lnTo>
                    <a:pt x="2825864" y="359689"/>
                  </a:lnTo>
                  <a:lnTo>
                    <a:pt x="2815359" y="359689"/>
                  </a:lnTo>
                  <a:lnTo>
                    <a:pt x="2804854" y="359689"/>
                  </a:lnTo>
                  <a:lnTo>
                    <a:pt x="2794349" y="359689"/>
                  </a:lnTo>
                  <a:lnTo>
                    <a:pt x="2783844" y="359689"/>
                  </a:lnTo>
                  <a:lnTo>
                    <a:pt x="2773339" y="359689"/>
                  </a:lnTo>
                  <a:lnTo>
                    <a:pt x="2762834" y="359689"/>
                  </a:lnTo>
                  <a:lnTo>
                    <a:pt x="2752329" y="359689"/>
                  </a:lnTo>
                  <a:lnTo>
                    <a:pt x="2741824" y="359689"/>
                  </a:lnTo>
                  <a:lnTo>
                    <a:pt x="2731318" y="359689"/>
                  </a:lnTo>
                  <a:lnTo>
                    <a:pt x="2720813" y="359689"/>
                  </a:lnTo>
                  <a:lnTo>
                    <a:pt x="2710308" y="359689"/>
                  </a:lnTo>
                  <a:lnTo>
                    <a:pt x="2699803" y="359689"/>
                  </a:lnTo>
                  <a:lnTo>
                    <a:pt x="2689298" y="359689"/>
                  </a:lnTo>
                  <a:lnTo>
                    <a:pt x="2678793" y="359689"/>
                  </a:lnTo>
                  <a:lnTo>
                    <a:pt x="2668288" y="359689"/>
                  </a:lnTo>
                  <a:lnTo>
                    <a:pt x="2657783" y="359689"/>
                  </a:lnTo>
                  <a:lnTo>
                    <a:pt x="2647278" y="359689"/>
                  </a:lnTo>
                  <a:lnTo>
                    <a:pt x="2636773" y="359689"/>
                  </a:lnTo>
                  <a:lnTo>
                    <a:pt x="2626268" y="359689"/>
                  </a:lnTo>
                  <a:lnTo>
                    <a:pt x="2615763" y="359689"/>
                  </a:lnTo>
                  <a:lnTo>
                    <a:pt x="2605258" y="359689"/>
                  </a:lnTo>
                  <a:lnTo>
                    <a:pt x="2594752" y="359689"/>
                  </a:lnTo>
                  <a:lnTo>
                    <a:pt x="2584247" y="359689"/>
                  </a:lnTo>
                  <a:lnTo>
                    <a:pt x="2573742" y="359689"/>
                  </a:lnTo>
                  <a:lnTo>
                    <a:pt x="2563237" y="359689"/>
                  </a:lnTo>
                  <a:lnTo>
                    <a:pt x="2552732" y="359689"/>
                  </a:lnTo>
                  <a:lnTo>
                    <a:pt x="2542227" y="359689"/>
                  </a:lnTo>
                  <a:lnTo>
                    <a:pt x="2531722" y="359689"/>
                  </a:lnTo>
                  <a:lnTo>
                    <a:pt x="2521217" y="359689"/>
                  </a:lnTo>
                  <a:lnTo>
                    <a:pt x="2510712" y="359689"/>
                  </a:lnTo>
                  <a:lnTo>
                    <a:pt x="2500207" y="359689"/>
                  </a:lnTo>
                  <a:lnTo>
                    <a:pt x="2489702" y="359689"/>
                  </a:lnTo>
                  <a:lnTo>
                    <a:pt x="2479197" y="359689"/>
                  </a:lnTo>
                  <a:lnTo>
                    <a:pt x="2468692" y="359689"/>
                  </a:lnTo>
                  <a:lnTo>
                    <a:pt x="2458187" y="359689"/>
                  </a:lnTo>
                  <a:lnTo>
                    <a:pt x="2447681" y="359689"/>
                  </a:lnTo>
                  <a:lnTo>
                    <a:pt x="2437176" y="359689"/>
                  </a:lnTo>
                  <a:lnTo>
                    <a:pt x="2426671" y="359689"/>
                  </a:lnTo>
                  <a:lnTo>
                    <a:pt x="2416166" y="359689"/>
                  </a:lnTo>
                  <a:lnTo>
                    <a:pt x="2405661" y="359689"/>
                  </a:lnTo>
                  <a:lnTo>
                    <a:pt x="2395156" y="359689"/>
                  </a:lnTo>
                  <a:lnTo>
                    <a:pt x="2384651" y="359689"/>
                  </a:lnTo>
                  <a:lnTo>
                    <a:pt x="2374146" y="359689"/>
                  </a:lnTo>
                  <a:lnTo>
                    <a:pt x="2363641" y="359689"/>
                  </a:lnTo>
                  <a:lnTo>
                    <a:pt x="2353136" y="359689"/>
                  </a:lnTo>
                  <a:lnTo>
                    <a:pt x="2342631" y="359689"/>
                  </a:lnTo>
                  <a:lnTo>
                    <a:pt x="2332126" y="359689"/>
                  </a:lnTo>
                  <a:lnTo>
                    <a:pt x="2321621" y="359689"/>
                  </a:lnTo>
                  <a:lnTo>
                    <a:pt x="2311116" y="359689"/>
                  </a:lnTo>
                  <a:lnTo>
                    <a:pt x="2300610" y="359689"/>
                  </a:lnTo>
                  <a:lnTo>
                    <a:pt x="2290105" y="359689"/>
                  </a:lnTo>
                  <a:lnTo>
                    <a:pt x="2279600" y="359689"/>
                  </a:lnTo>
                  <a:lnTo>
                    <a:pt x="2269095" y="359689"/>
                  </a:lnTo>
                  <a:lnTo>
                    <a:pt x="2258590" y="359689"/>
                  </a:lnTo>
                  <a:lnTo>
                    <a:pt x="2248085" y="359689"/>
                  </a:lnTo>
                  <a:lnTo>
                    <a:pt x="2237580" y="359689"/>
                  </a:lnTo>
                  <a:lnTo>
                    <a:pt x="2227075" y="359689"/>
                  </a:lnTo>
                  <a:lnTo>
                    <a:pt x="2216570" y="359689"/>
                  </a:lnTo>
                  <a:lnTo>
                    <a:pt x="2206065" y="359689"/>
                  </a:lnTo>
                  <a:lnTo>
                    <a:pt x="2195560" y="359689"/>
                  </a:lnTo>
                  <a:lnTo>
                    <a:pt x="2185055" y="359689"/>
                  </a:lnTo>
                  <a:lnTo>
                    <a:pt x="2174550" y="359689"/>
                  </a:lnTo>
                  <a:lnTo>
                    <a:pt x="2164045" y="359689"/>
                  </a:lnTo>
                  <a:lnTo>
                    <a:pt x="2153539" y="359689"/>
                  </a:lnTo>
                  <a:lnTo>
                    <a:pt x="2143034" y="359689"/>
                  </a:lnTo>
                  <a:lnTo>
                    <a:pt x="2132529" y="359689"/>
                  </a:lnTo>
                  <a:lnTo>
                    <a:pt x="2122024" y="359689"/>
                  </a:lnTo>
                  <a:lnTo>
                    <a:pt x="2111519" y="359689"/>
                  </a:lnTo>
                  <a:lnTo>
                    <a:pt x="2101014" y="359689"/>
                  </a:lnTo>
                  <a:lnTo>
                    <a:pt x="2090509" y="359689"/>
                  </a:lnTo>
                  <a:lnTo>
                    <a:pt x="2080004" y="359689"/>
                  </a:lnTo>
                  <a:lnTo>
                    <a:pt x="2069499" y="359689"/>
                  </a:lnTo>
                  <a:lnTo>
                    <a:pt x="2058994" y="359689"/>
                  </a:lnTo>
                  <a:lnTo>
                    <a:pt x="2048489" y="359689"/>
                  </a:lnTo>
                  <a:lnTo>
                    <a:pt x="2037984" y="359689"/>
                  </a:lnTo>
                  <a:lnTo>
                    <a:pt x="2027479" y="359689"/>
                  </a:lnTo>
                  <a:lnTo>
                    <a:pt x="2016973" y="359689"/>
                  </a:lnTo>
                  <a:lnTo>
                    <a:pt x="2006468" y="359689"/>
                  </a:lnTo>
                  <a:lnTo>
                    <a:pt x="1995963" y="359689"/>
                  </a:lnTo>
                  <a:lnTo>
                    <a:pt x="1985458" y="359689"/>
                  </a:lnTo>
                  <a:lnTo>
                    <a:pt x="1974953" y="359689"/>
                  </a:lnTo>
                  <a:lnTo>
                    <a:pt x="1964448" y="359689"/>
                  </a:lnTo>
                  <a:lnTo>
                    <a:pt x="1953943" y="359689"/>
                  </a:lnTo>
                  <a:lnTo>
                    <a:pt x="1943438" y="359689"/>
                  </a:lnTo>
                  <a:lnTo>
                    <a:pt x="1932933" y="359689"/>
                  </a:lnTo>
                  <a:lnTo>
                    <a:pt x="1922428" y="359689"/>
                  </a:lnTo>
                  <a:lnTo>
                    <a:pt x="1911923" y="359689"/>
                  </a:lnTo>
                  <a:lnTo>
                    <a:pt x="1901418" y="359689"/>
                  </a:lnTo>
                  <a:lnTo>
                    <a:pt x="1890913" y="359689"/>
                  </a:lnTo>
                  <a:lnTo>
                    <a:pt x="1880408" y="359689"/>
                  </a:lnTo>
                  <a:lnTo>
                    <a:pt x="1869902" y="359689"/>
                  </a:lnTo>
                  <a:lnTo>
                    <a:pt x="1859397" y="359689"/>
                  </a:lnTo>
                  <a:lnTo>
                    <a:pt x="1848892" y="359689"/>
                  </a:lnTo>
                  <a:lnTo>
                    <a:pt x="1838387" y="359689"/>
                  </a:lnTo>
                  <a:lnTo>
                    <a:pt x="1827882" y="359689"/>
                  </a:lnTo>
                  <a:lnTo>
                    <a:pt x="1817377" y="359689"/>
                  </a:lnTo>
                  <a:lnTo>
                    <a:pt x="1806872" y="359689"/>
                  </a:lnTo>
                  <a:lnTo>
                    <a:pt x="1796367" y="359689"/>
                  </a:lnTo>
                  <a:lnTo>
                    <a:pt x="1785862" y="359689"/>
                  </a:lnTo>
                  <a:lnTo>
                    <a:pt x="1775357" y="359689"/>
                  </a:lnTo>
                  <a:lnTo>
                    <a:pt x="1764852" y="359689"/>
                  </a:lnTo>
                  <a:lnTo>
                    <a:pt x="1754347" y="359689"/>
                  </a:lnTo>
                  <a:lnTo>
                    <a:pt x="1743842" y="359689"/>
                  </a:lnTo>
                  <a:lnTo>
                    <a:pt x="1733337" y="359689"/>
                  </a:lnTo>
                  <a:lnTo>
                    <a:pt x="1722831" y="359689"/>
                  </a:lnTo>
                  <a:lnTo>
                    <a:pt x="1712326" y="359689"/>
                  </a:lnTo>
                  <a:lnTo>
                    <a:pt x="1701821" y="359689"/>
                  </a:lnTo>
                  <a:lnTo>
                    <a:pt x="1691316" y="359689"/>
                  </a:lnTo>
                  <a:lnTo>
                    <a:pt x="1680811" y="359689"/>
                  </a:lnTo>
                  <a:lnTo>
                    <a:pt x="1670306" y="359689"/>
                  </a:lnTo>
                  <a:lnTo>
                    <a:pt x="1659801" y="359689"/>
                  </a:lnTo>
                  <a:lnTo>
                    <a:pt x="1649296" y="359689"/>
                  </a:lnTo>
                  <a:lnTo>
                    <a:pt x="1638791" y="359689"/>
                  </a:lnTo>
                  <a:lnTo>
                    <a:pt x="1628286" y="359689"/>
                  </a:lnTo>
                  <a:lnTo>
                    <a:pt x="1617781" y="359689"/>
                  </a:lnTo>
                  <a:lnTo>
                    <a:pt x="1607276" y="359689"/>
                  </a:lnTo>
                  <a:lnTo>
                    <a:pt x="1596771" y="359689"/>
                  </a:lnTo>
                  <a:lnTo>
                    <a:pt x="1586266" y="359689"/>
                  </a:lnTo>
                  <a:lnTo>
                    <a:pt x="1575760" y="359689"/>
                  </a:lnTo>
                  <a:lnTo>
                    <a:pt x="1565255" y="359689"/>
                  </a:lnTo>
                  <a:lnTo>
                    <a:pt x="1554750" y="359689"/>
                  </a:lnTo>
                  <a:lnTo>
                    <a:pt x="1544245" y="359689"/>
                  </a:lnTo>
                  <a:lnTo>
                    <a:pt x="1533740" y="359689"/>
                  </a:lnTo>
                  <a:lnTo>
                    <a:pt x="1523235" y="359689"/>
                  </a:lnTo>
                  <a:lnTo>
                    <a:pt x="1512730" y="359689"/>
                  </a:lnTo>
                  <a:lnTo>
                    <a:pt x="1502225" y="359689"/>
                  </a:lnTo>
                  <a:lnTo>
                    <a:pt x="1491720" y="359689"/>
                  </a:lnTo>
                  <a:lnTo>
                    <a:pt x="1481215" y="359689"/>
                  </a:lnTo>
                  <a:lnTo>
                    <a:pt x="1470710" y="359689"/>
                  </a:lnTo>
                  <a:lnTo>
                    <a:pt x="1460205" y="359689"/>
                  </a:lnTo>
                  <a:lnTo>
                    <a:pt x="1449700" y="359689"/>
                  </a:lnTo>
                  <a:lnTo>
                    <a:pt x="1439194" y="359689"/>
                  </a:lnTo>
                  <a:lnTo>
                    <a:pt x="1428689" y="359689"/>
                  </a:lnTo>
                  <a:lnTo>
                    <a:pt x="1418184" y="359689"/>
                  </a:lnTo>
                  <a:lnTo>
                    <a:pt x="1407679" y="359689"/>
                  </a:lnTo>
                  <a:lnTo>
                    <a:pt x="1397174" y="359689"/>
                  </a:lnTo>
                  <a:lnTo>
                    <a:pt x="1386669" y="359689"/>
                  </a:lnTo>
                  <a:lnTo>
                    <a:pt x="1376164" y="359689"/>
                  </a:lnTo>
                  <a:lnTo>
                    <a:pt x="1365659" y="359689"/>
                  </a:lnTo>
                  <a:lnTo>
                    <a:pt x="1355154" y="359689"/>
                  </a:lnTo>
                  <a:lnTo>
                    <a:pt x="1344649" y="359689"/>
                  </a:lnTo>
                  <a:lnTo>
                    <a:pt x="1334144" y="359689"/>
                  </a:lnTo>
                  <a:lnTo>
                    <a:pt x="1323639" y="359689"/>
                  </a:lnTo>
                  <a:lnTo>
                    <a:pt x="1313134" y="359689"/>
                  </a:lnTo>
                  <a:lnTo>
                    <a:pt x="1302629" y="359689"/>
                  </a:lnTo>
                  <a:lnTo>
                    <a:pt x="1292123" y="359689"/>
                  </a:lnTo>
                  <a:lnTo>
                    <a:pt x="1281618" y="359689"/>
                  </a:lnTo>
                  <a:lnTo>
                    <a:pt x="1271113" y="359689"/>
                  </a:lnTo>
                  <a:lnTo>
                    <a:pt x="1260608" y="359689"/>
                  </a:lnTo>
                  <a:lnTo>
                    <a:pt x="1250103" y="359689"/>
                  </a:lnTo>
                  <a:lnTo>
                    <a:pt x="1239598" y="359689"/>
                  </a:lnTo>
                  <a:lnTo>
                    <a:pt x="1229093" y="359689"/>
                  </a:lnTo>
                  <a:lnTo>
                    <a:pt x="1218588" y="359689"/>
                  </a:lnTo>
                  <a:lnTo>
                    <a:pt x="1208083" y="359689"/>
                  </a:lnTo>
                  <a:lnTo>
                    <a:pt x="1197578" y="359689"/>
                  </a:lnTo>
                  <a:lnTo>
                    <a:pt x="1187073" y="359689"/>
                  </a:lnTo>
                  <a:lnTo>
                    <a:pt x="1176568" y="359689"/>
                  </a:lnTo>
                  <a:lnTo>
                    <a:pt x="1166063" y="359689"/>
                  </a:lnTo>
                  <a:lnTo>
                    <a:pt x="1155558" y="359689"/>
                  </a:lnTo>
                  <a:lnTo>
                    <a:pt x="1145052" y="359689"/>
                  </a:lnTo>
                  <a:lnTo>
                    <a:pt x="1134547" y="359689"/>
                  </a:lnTo>
                  <a:lnTo>
                    <a:pt x="1124042" y="359689"/>
                  </a:lnTo>
                  <a:lnTo>
                    <a:pt x="1113537" y="359689"/>
                  </a:lnTo>
                  <a:lnTo>
                    <a:pt x="1103032" y="359689"/>
                  </a:lnTo>
                  <a:lnTo>
                    <a:pt x="1092527" y="359689"/>
                  </a:lnTo>
                  <a:lnTo>
                    <a:pt x="1082022" y="359689"/>
                  </a:lnTo>
                  <a:lnTo>
                    <a:pt x="1071517" y="359689"/>
                  </a:lnTo>
                  <a:lnTo>
                    <a:pt x="1061012" y="359689"/>
                  </a:lnTo>
                  <a:lnTo>
                    <a:pt x="1050507" y="359689"/>
                  </a:lnTo>
                  <a:lnTo>
                    <a:pt x="1040002" y="359689"/>
                  </a:lnTo>
                  <a:lnTo>
                    <a:pt x="1029497" y="359689"/>
                  </a:lnTo>
                  <a:lnTo>
                    <a:pt x="1018992" y="359689"/>
                  </a:lnTo>
                  <a:lnTo>
                    <a:pt x="1008486" y="359689"/>
                  </a:lnTo>
                  <a:lnTo>
                    <a:pt x="997981" y="359689"/>
                  </a:lnTo>
                  <a:lnTo>
                    <a:pt x="987476" y="359689"/>
                  </a:lnTo>
                  <a:lnTo>
                    <a:pt x="976971" y="359689"/>
                  </a:lnTo>
                  <a:lnTo>
                    <a:pt x="966466" y="359689"/>
                  </a:lnTo>
                  <a:lnTo>
                    <a:pt x="955961" y="359689"/>
                  </a:lnTo>
                  <a:lnTo>
                    <a:pt x="945456" y="359689"/>
                  </a:lnTo>
                  <a:lnTo>
                    <a:pt x="934951" y="359689"/>
                  </a:lnTo>
                  <a:lnTo>
                    <a:pt x="924446" y="359689"/>
                  </a:lnTo>
                  <a:lnTo>
                    <a:pt x="913941" y="359689"/>
                  </a:lnTo>
                  <a:lnTo>
                    <a:pt x="903436" y="359689"/>
                  </a:lnTo>
                  <a:lnTo>
                    <a:pt x="892931" y="359689"/>
                  </a:lnTo>
                  <a:lnTo>
                    <a:pt x="882426" y="359689"/>
                  </a:lnTo>
                  <a:lnTo>
                    <a:pt x="871921" y="359689"/>
                  </a:lnTo>
                  <a:lnTo>
                    <a:pt x="861415" y="359689"/>
                  </a:lnTo>
                  <a:lnTo>
                    <a:pt x="850910" y="359689"/>
                  </a:lnTo>
                  <a:lnTo>
                    <a:pt x="840405" y="359689"/>
                  </a:lnTo>
                  <a:lnTo>
                    <a:pt x="829900" y="359689"/>
                  </a:lnTo>
                  <a:lnTo>
                    <a:pt x="819395" y="359689"/>
                  </a:lnTo>
                  <a:lnTo>
                    <a:pt x="808890" y="359689"/>
                  </a:lnTo>
                  <a:lnTo>
                    <a:pt x="798385" y="359689"/>
                  </a:lnTo>
                  <a:lnTo>
                    <a:pt x="787880" y="359689"/>
                  </a:lnTo>
                  <a:lnTo>
                    <a:pt x="777375" y="359689"/>
                  </a:lnTo>
                  <a:lnTo>
                    <a:pt x="766870" y="359689"/>
                  </a:lnTo>
                  <a:lnTo>
                    <a:pt x="756365" y="359689"/>
                  </a:lnTo>
                  <a:lnTo>
                    <a:pt x="745860" y="359689"/>
                  </a:lnTo>
                  <a:lnTo>
                    <a:pt x="735355" y="359689"/>
                  </a:lnTo>
                  <a:lnTo>
                    <a:pt x="724850" y="359689"/>
                  </a:lnTo>
                  <a:lnTo>
                    <a:pt x="714344" y="359689"/>
                  </a:lnTo>
                  <a:lnTo>
                    <a:pt x="703839" y="359689"/>
                  </a:lnTo>
                  <a:lnTo>
                    <a:pt x="693334" y="359689"/>
                  </a:lnTo>
                  <a:lnTo>
                    <a:pt x="682829" y="359689"/>
                  </a:lnTo>
                  <a:lnTo>
                    <a:pt x="672324" y="359689"/>
                  </a:lnTo>
                  <a:lnTo>
                    <a:pt x="661819" y="359689"/>
                  </a:lnTo>
                  <a:lnTo>
                    <a:pt x="651314" y="359689"/>
                  </a:lnTo>
                  <a:lnTo>
                    <a:pt x="640809" y="359689"/>
                  </a:lnTo>
                  <a:lnTo>
                    <a:pt x="630304" y="359689"/>
                  </a:lnTo>
                  <a:lnTo>
                    <a:pt x="619799" y="359689"/>
                  </a:lnTo>
                  <a:lnTo>
                    <a:pt x="609294" y="359689"/>
                  </a:lnTo>
                  <a:lnTo>
                    <a:pt x="598789" y="359689"/>
                  </a:lnTo>
                  <a:lnTo>
                    <a:pt x="588284" y="359689"/>
                  </a:lnTo>
                  <a:lnTo>
                    <a:pt x="577779" y="359689"/>
                  </a:lnTo>
                  <a:lnTo>
                    <a:pt x="567273" y="359689"/>
                  </a:lnTo>
                  <a:lnTo>
                    <a:pt x="556768" y="359689"/>
                  </a:lnTo>
                  <a:lnTo>
                    <a:pt x="546263" y="359689"/>
                  </a:lnTo>
                  <a:lnTo>
                    <a:pt x="535758" y="359689"/>
                  </a:lnTo>
                  <a:lnTo>
                    <a:pt x="525253" y="359689"/>
                  </a:lnTo>
                  <a:lnTo>
                    <a:pt x="514748" y="359689"/>
                  </a:lnTo>
                  <a:lnTo>
                    <a:pt x="504243" y="359689"/>
                  </a:lnTo>
                  <a:lnTo>
                    <a:pt x="493738" y="359689"/>
                  </a:lnTo>
                  <a:lnTo>
                    <a:pt x="483233" y="359689"/>
                  </a:lnTo>
                  <a:lnTo>
                    <a:pt x="472728" y="359689"/>
                  </a:lnTo>
                  <a:lnTo>
                    <a:pt x="462223" y="359689"/>
                  </a:lnTo>
                  <a:lnTo>
                    <a:pt x="451718" y="359689"/>
                  </a:lnTo>
                  <a:lnTo>
                    <a:pt x="441213" y="359689"/>
                  </a:lnTo>
                  <a:lnTo>
                    <a:pt x="430707" y="359689"/>
                  </a:lnTo>
                  <a:lnTo>
                    <a:pt x="420202" y="359689"/>
                  </a:lnTo>
                  <a:lnTo>
                    <a:pt x="409697" y="359689"/>
                  </a:lnTo>
                  <a:lnTo>
                    <a:pt x="399192" y="359689"/>
                  </a:lnTo>
                  <a:lnTo>
                    <a:pt x="388687" y="359689"/>
                  </a:lnTo>
                  <a:lnTo>
                    <a:pt x="378182" y="359689"/>
                  </a:lnTo>
                  <a:lnTo>
                    <a:pt x="367677" y="359689"/>
                  </a:lnTo>
                  <a:lnTo>
                    <a:pt x="357172" y="359689"/>
                  </a:lnTo>
                  <a:lnTo>
                    <a:pt x="346667" y="359689"/>
                  </a:lnTo>
                  <a:lnTo>
                    <a:pt x="336162" y="359689"/>
                  </a:lnTo>
                  <a:lnTo>
                    <a:pt x="325657" y="359689"/>
                  </a:lnTo>
                  <a:lnTo>
                    <a:pt x="315152" y="359689"/>
                  </a:lnTo>
                  <a:lnTo>
                    <a:pt x="304647" y="359689"/>
                  </a:lnTo>
                  <a:lnTo>
                    <a:pt x="294142" y="359689"/>
                  </a:lnTo>
                  <a:lnTo>
                    <a:pt x="283636" y="359689"/>
                  </a:lnTo>
                  <a:lnTo>
                    <a:pt x="273131" y="359689"/>
                  </a:lnTo>
                  <a:lnTo>
                    <a:pt x="262626" y="359689"/>
                  </a:lnTo>
                  <a:lnTo>
                    <a:pt x="252121" y="359689"/>
                  </a:lnTo>
                  <a:lnTo>
                    <a:pt x="241616" y="359689"/>
                  </a:lnTo>
                  <a:lnTo>
                    <a:pt x="231111" y="359689"/>
                  </a:lnTo>
                  <a:lnTo>
                    <a:pt x="220606" y="359689"/>
                  </a:lnTo>
                  <a:lnTo>
                    <a:pt x="210101" y="359689"/>
                  </a:lnTo>
                  <a:lnTo>
                    <a:pt x="199596" y="359689"/>
                  </a:lnTo>
                  <a:lnTo>
                    <a:pt x="189091" y="359689"/>
                  </a:lnTo>
                  <a:lnTo>
                    <a:pt x="178586" y="359689"/>
                  </a:lnTo>
                  <a:lnTo>
                    <a:pt x="168081" y="359689"/>
                  </a:lnTo>
                  <a:lnTo>
                    <a:pt x="157576" y="359689"/>
                  </a:lnTo>
                  <a:lnTo>
                    <a:pt x="147071" y="359689"/>
                  </a:lnTo>
                  <a:lnTo>
                    <a:pt x="136565" y="359689"/>
                  </a:lnTo>
                  <a:lnTo>
                    <a:pt x="126060" y="359689"/>
                  </a:lnTo>
                  <a:lnTo>
                    <a:pt x="115555" y="359689"/>
                  </a:lnTo>
                  <a:lnTo>
                    <a:pt x="105050" y="359689"/>
                  </a:lnTo>
                  <a:lnTo>
                    <a:pt x="94545" y="359689"/>
                  </a:lnTo>
                  <a:lnTo>
                    <a:pt x="84040" y="359689"/>
                  </a:lnTo>
                  <a:lnTo>
                    <a:pt x="73535" y="359689"/>
                  </a:lnTo>
                  <a:lnTo>
                    <a:pt x="63030" y="359689"/>
                  </a:lnTo>
                  <a:lnTo>
                    <a:pt x="52525" y="359689"/>
                  </a:lnTo>
                  <a:lnTo>
                    <a:pt x="42020" y="359689"/>
                  </a:lnTo>
                  <a:lnTo>
                    <a:pt x="31515" y="359689"/>
                  </a:lnTo>
                  <a:lnTo>
                    <a:pt x="21010" y="359689"/>
                  </a:lnTo>
                  <a:lnTo>
                    <a:pt x="10505" y="359689"/>
                  </a:lnTo>
                  <a:lnTo>
                    <a:pt x="0" y="359689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118">
              <a:extLst>
                <a:ext uri="{FF2B5EF4-FFF2-40B4-BE49-F238E27FC236}">
                  <a16:creationId xmlns:a16="http://schemas.microsoft.com/office/drawing/2014/main" id="{F715067D-1F6A-3549-BA23-1FB0E52C194D}"/>
                </a:ext>
              </a:extLst>
            </p:cNvPr>
            <p:cNvSpPr/>
            <p:nvPr/>
          </p:nvSpPr>
          <p:spPr>
            <a:xfrm>
              <a:off x="2144872" y="2851047"/>
              <a:ext cx="3834351" cy="354605"/>
            </a:xfrm>
            <a:custGeom>
              <a:avLst/>
              <a:gdLst/>
              <a:ahLst/>
              <a:cxnLst/>
              <a:rect l="0" t="0" r="0" b="0"/>
              <a:pathLst>
                <a:path w="3834351" h="354605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tx119">
              <a:extLst>
                <a:ext uri="{FF2B5EF4-FFF2-40B4-BE49-F238E27FC236}">
                  <a16:creationId xmlns:a16="http://schemas.microsoft.com/office/drawing/2014/main" id="{8B34662D-4DE4-224E-BFE2-25F1DF7CC091}"/>
                </a:ext>
              </a:extLst>
            </p:cNvPr>
            <p:cNvSpPr/>
            <p:nvPr/>
          </p:nvSpPr>
          <p:spPr>
            <a:xfrm>
              <a:off x="356087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4" name="tx120">
              <a:extLst>
                <a:ext uri="{FF2B5EF4-FFF2-40B4-BE49-F238E27FC236}">
                  <a16:creationId xmlns:a16="http://schemas.microsoft.com/office/drawing/2014/main" id="{99AFB22E-79F5-6A43-8A58-83AB3B94A03E}"/>
                </a:ext>
              </a:extLst>
            </p:cNvPr>
            <p:cNvSpPr/>
            <p:nvPr/>
          </p:nvSpPr>
          <p:spPr>
            <a:xfrm>
              <a:off x="399395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5" name="tx121">
              <a:extLst>
                <a:ext uri="{FF2B5EF4-FFF2-40B4-BE49-F238E27FC236}">
                  <a16:creationId xmlns:a16="http://schemas.microsoft.com/office/drawing/2014/main" id="{200AE26B-ADB1-AA42-BCF6-9005532CB842}"/>
                </a:ext>
              </a:extLst>
            </p:cNvPr>
            <p:cNvSpPr/>
            <p:nvPr/>
          </p:nvSpPr>
          <p:spPr>
            <a:xfrm>
              <a:off x="377855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6" name="tx122">
              <a:extLst>
                <a:ext uri="{FF2B5EF4-FFF2-40B4-BE49-F238E27FC236}">
                  <a16:creationId xmlns:a16="http://schemas.microsoft.com/office/drawing/2014/main" id="{68A521C3-64B3-4F41-BC84-46340C582A94}"/>
                </a:ext>
              </a:extLst>
            </p:cNvPr>
            <p:cNvSpPr/>
            <p:nvPr/>
          </p:nvSpPr>
          <p:spPr>
            <a:xfrm>
              <a:off x="329000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7" name="tx123">
              <a:extLst>
                <a:ext uri="{FF2B5EF4-FFF2-40B4-BE49-F238E27FC236}">
                  <a16:creationId xmlns:a16="http://schemas.microsoft.com/office/drawing/2014/main" id="{1268DBAA-DB83-8B47-9E6D-5784F6713DE7}"/>
                </a:ext>
              </a:extLst>
            </p:cNvPr>
            <p:cNvSpPr/>
            <p:nvPr/>
          </p:nvSpPr>
          <p:spPr>
            <a:xfrm>
              <a:off x="400762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8" name="tx124">
              <a:extLst>
                <a:ext uri="{FF2B5EF4-FFF2-40B4-BE49-F238E27FC236}">
                  <a16:creationId xmlns:a16="http://schemas.microsoft.com/office/drawing/2014/main" id="{37BACBD4-F909-DC47-91D8-B38A7D51E5F4}"/>
                </a:ext>
              </a:extLst>
            </p:cNvPr>
            <p:cNvSpPr/>
            <p:nvPr/>
          </p:nvSpPr>
          <p:spPr>
            <a:xfrm>
              <a:off x="34346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9" name="tx125">
              <a:extLst>
                <a:ext uri="{FF2B5EF4-FFF2-40B4-BE49-F238E27FC236}">
                  <a16:creationId xmlns:a16="http://schemas.microsoft.com/office/drawing/2014/main" id="{496665DF-E18C-7649-A7B0-DB945CFE485A}"/>
                </a:ext>
              </a:extLst>
            </p:cNvPr>
            <p:cNvSpPr/>
            <p:nvPr/>
          </p:nvSpPr>
          <p:spPr>
            <a:xfrm>
              <a:off x="49490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0" name="tx126">
              <a:extLst>
                <a:ext uri="{FF2B5EF4-FFF2-40B4-BE49-F238E27FC236}">
                  <a16:creationId xmlns:a16="http://schemas.microsoft.com/office/drawing/2014/main" id="{DAA3B86B-6699-C64E-92FB-0405B35A106A}"/>
                </a:ext>
              </a:extLst>
            </p:cNvPr>
            <p:cNvSpPr/>
            <p:nvPr/>
          </p:nvSpPr>
          <p:spPr>
            <a:xfrm>
              <a:off x="41114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1" name="tx127">
              <a:extLst>
                <a:ext uri="{FF2B5EF4-FFF2-40B4-BE49-F238E27FC236}">
                  <a16:creationId xmlns:a16="http://schemas.microsoft.com/office/drawing/2014/main" id="{95B379C1-B505-2F43-BDBC-207CA418A91E}"/>
                </a:ext>
              </a:extLst>
            </p:cNvPr>
            <p:cNvSpPr/>
            <p:nvPr/>
          </p:nvSpPr>
          <p:spPr>
            <a:xfrm>
              <a:off x="367857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2" name="tx128">
              <a:extLst>
                <a:ext uri="{FF2B5EF4-FFF2-40B4-BE49-F238E27FC236}">
                  <a16:creationId xmlns:a16="http://schemas.microsoft.com/office/drawing/2014/main" id="{1C237014-FEED-7447-8A1F-6007B4E74667}"/>
                </a:ext>
              </a:extLst>
            </p:cNvPr>
            <p:cNvSpPr/>
            <p:nvPr/>
          </p:nvSpPr>
          <p:spPr>
            <a:xfrm>
              <a:off x="291106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3" name="tx129">
              <a:extLst>
                <a:ext uri="{FF2B5EF4-FFF2-40B4-BE49-F238E27FC236}">
                  <a16:creationId xmlns:a16="http://schemas.microsoft.com/office/drawing/2014/main" id="{7CBCB42D-956D-2C42-AA01-41E358B9121B}"/>
                </a:ext>
              </a:extLst>
            </p:cNvPr>
            <p:cNvSpPr/>
            <p:nvPr/>
          </p:nvSpPr>
          <p:spPr>
            <a:xfrm>
              <a:off x="28955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4" name="tx130">
              <a:extLst>
                <a:ext uri="{FF2B5EF4-FFF2-40B4-BE49-F238E27FC236}">
                  <a16:creationId xmlns:a16="http://schemas.microsoft.com/office/drawing/2014/main" id="{B047D5D2-8F2E-344C-8DAD-E27C5F40E2BA}"/>
                </a:ext>
              </a:extLst>
            </p:cNvPr>
            <p:cNvSpPr/>
            <p:nvPr/>
          </p:nvSpPr>
          <p:spPr>
            <a:xfrm>
              <a:off x="312086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5" name="tx131">
              <a:extLst>
                <a:ext uri="{FF2B5EF4-FFF2-40B4-BE49-F238E27FC236}">
                  <a16:creationId xmlns:a16="http://schemas.microsoft.com/office/drawing/2014/main" id="{5606511B-2E79-1A4E-81A9-0D72ED4BAF95}"/>
                </a:ext>
              </a:extLst>
            </p:cNvPr>
            <p:cNvSpPr/>
            <p:nvPr/>
          </p:nvSpPr>
          <p:spPr>
            <a:xfrm>
              <a:off x="39566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6" name="tx132">
              <a:extLst>
                <a:ext uri="{FF2B5EF4-FFF2-40B4-BE49-F238E27FC236}">
                  <a16:creationId xmlns:a16="http://schemas.microsoft.com/office/drawing/2014/main" id="{E673D662-5D17-8541-B346-E4860717481F}"/>
                </a:ext>
              </a:extLst>
            </p:cNvPr>
            <p:cNvSpPr/>
            <p:nvPr/>
          </p:nvSpPr>
          <p:spPr>
            <a:xfrm>
              <a:off x="360091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7" name="tx133">
              <a:extLst>
                <a:ext uri="{FF2B5EF4-FFF2-40B4-BE49-F238E27FC236}">
                  <a16:creationId xmlns:a16="http://schemas.microsoft.com/office/drawing/2014/main" id="{578697D9-3683-D241-B68C-446B5D038F17}"/>
                </a:ext>
              </a:extLst>
            </p:cNvPr>
            <p:cNvSpPr/>
            <p:nvPr/>
          </p:nvSpPr>
          <p:spPr>
            <a:xfrm>
              <a:off x="43733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8" name="tx134">
              <a:extLst>
                <a:ext uri="{FF2B5EF4-FFF2-40B4-BE49-F238E27FC236}">
                  <a16:creationId xmlns:a16="http://schemas.microsoft.com/office/drawing/2014/main" id="{E8C0A53F-B5E8-DF4D-A5A5-4BEFB98B4C4B}"/>
                </a:ext>
              </a:extLst>
            </p:cNvPr>
            <p:cNvSpPr/>
            <p:nvPr/>
          </p:nvSpPr>
          <p:spPr>
            <a:xfrm>
              <a:off x="422457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9" name="tx135">
              <a:extLst>
                <a:ext uri="{FF2B5EF4-FFF2-40B4-BE49-F238E27FC236}">
                  <a16:creationId xmlns:a16="http://schemas.microsoft.com/office/drawing/2014/main" id="{D31ABDA0-D652-9046-BE96-24ABD88C4329}"/>
                </a:ext>
              </a:extLst>
            </p:cNvPr>
            <p:cNvSpPr/>
            <p:nvPr/>
          </p:nvSpPr>
          <p:spPr>
            <a:xfrm>
              <a:off x="42938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0" name="tx136">
              <a:extLst>
                <a:ext uri="{FF2B5EF4-FFF2-40B4-BE49-F238E27FC236}">
                  <a16:creationId xmlns:a16="http://schemas.microsoft.com/office/drawing/2014/main" id="{FAA5D1C2-8358-384F-A649-BF8F85D1C582}"/>
                </a:ext>
              </a:extLst>
            </p:cNvPr>
            <p:cNvSpPr/>
            <p:nvPr/>
          </p:nvSpPr>
          <p:spPr>
            <a:xfrm>
              <a:off x="33392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1" name="tx137">
              <a:extLst>
                <a:ext uri="{FF2B5EF4-FFF2-40B4-BE49-F238E27FC236}">
                  <a16:creationId xmlns:a16="http://schemas.microsoft.com/office/drawing/2014/main" id="{57BA0A5A-91CF-384D-9B70-FC66E510D21A}"/>
                </a:ext>
              </a:extLst>
            </p:cNvPr>
            <p:cNvSpPr/>
            <p:nvPr/>
          </p:nvSpPr>
          <p:spPr>
            <a:xfrm>
              <a:off x="330153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2" name="tx138">
              <a:extLst>
                <a:ext uri="{FF2B5EF4-FFF2-40B4-BE49-F238E27FC236}">
                  <a16:creationId xmlns:a16="http://schemas.microsoft.com/office/drawing/2014/main" id="{B943C021-0F44-AA44-82C1-E6B4887101CA}"/>
                </a:ext>
              </a:extLst>
            </p:cNvPr>
            <p:cNvSpPr/>
            <p:nvPr/>
          </p:nvSpPr>
          <p:spPr>
            <a:xfrm>
              <a:off x="302890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3" name="tx139">
              <a:extLst>
                <a:ext uri="{FF2B5EF4-FFF2-40B4-BE49-F238E27FC236}">
                  <a16:creationId xmlns:a16="http://schemas.microsoft.com/office/drawing/2014/main" id="{823B1D7F-4F92-E547-9E49-C09F88933D79}"/>
                </a:ext>
              </a:extLst>
            </p:cNvPr>
            <p:cNvSpPr/>
            <p:nvPr/>
          </p:nvSpPr>
          <p:spPr>
            <a:xfrm>
              <a:off x="30752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4" name="tx140">
              <a:extLst>
                <a:ext uri="{FF2B5EF4-FFF2-40B4-BE49-F238E27FC236}">
                  <a16:creationId xmlns:a16="http://schemas.microsoft.com/office/drawing/2014/main" id="{27D0A5D0-4236-4742-8563-50DE9F6277D9}"/>
                </a:ext>
              </a:extLst>
            </p:cNvPr>
            <p:cNvSpPr/>
            <p:nvPr/>
          </p:nvSpPr>
          <p:spPr>
            <a:xfrm>
              <a:off x="354466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5" name="tx141">
              <a:extLst>
                <a:ext uri="{FF2B5EF4-FFF2-40B4-BE49-F238E27FC236}">
                  <a16:creationId xmlns:a16="http://schemas.microsoft.com/office/drawing/2014/main" id="{10795426-D20A-194C-A127-B498C99B9A54}"/>
                </a:ext>
              </a:extLst>
            </p:cNvPr>
            <p:cNvSpPr/>
            <p:nvPr/>
          </p:nvSpPr>
          <p:spPr>
            <a:xfrm>
              <a:off x="544124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6" name="tx142">
              <a:extLst>
                <a:ext uri="{FF2B5EF4-FFF2-40B4-BE49-F238E27FC236}">
                  <a16:creationId xmlns:a16="http://schemas.microsoft.com/office/drawing/2014/main" id="{DFCB079C-AA50-7346-B250-B2D436ABD535}"/>
                </a:ext>
              </a:extLst>
            </p:cNvPr>
            <p:cNvSpPr/>
            <p:nvPr/>
          </p:nvSpPr>
          <p:spPr>
            <a:xfrm>
              <a:off x="40944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7" name="tx143">
              <a:extLst>
                <a:ext uri="{FF2B5EF4-FFF2-40B4-BE49-F238E27FC236}">
                  <a16:creationId xmlns:a16="http://schemas.microsoft.com/office/drawing/2014/main" id="{5B18B8CC-884F-0B4F-A615-F8A3EA454034}"/>
                </a:ext>
              </a:extLst>
            </p:cNvPr>
            <p:cNvSpPr/>
            <p:nvPr/>
          </p:nvSpPr>
          <p:spPr>
            <a:xfrm>
              <a:off x="34501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8" name="tx144">
              <a:extLst>
                <a:ext uri="{FF2B5EF4-FFF2-40B4-BE49-F238E27FC236}">
                  <a16:creationId xmlns:a16="http://schemas.microsoft.com/office/drawing/2014/main" id="{6D7E654C-B0D6-5C47-BBFF-CC27842A8EF6}"/>
                </a:ext>
              </a:extLst>
            </p:cNvPr>
            <p:cNvSpPr/>
            <p:nvPr/>
          </p:nvSpPr>
          <p:spPr>
            <a:xfrm>
              <a:off x="279559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9" name="tx145">
              <a:extLst>
                <a:ext uri="{FF2B5EF4-FFF2-40B4-BE49-F238E27FC236}">
                  <a16:creationId xmlns:a16="http://schemas.microsoft.com/office/drawing/2014/main" id="{B334A833-835F-B843-BDA0-DAC16E96C956}"/>
                </a:ext>
              </a:extLst>
            </p:cNvPr>
            <p:cNvSpPr/>
            <p:nvPr/>
          </p:nvSpPr>
          <p:spPr>
            <a:xfrm>
              <a:off x="45211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0" name="tx146">
              <a:extLst>
                <a:ext uri="{FF2B5EF4-FFF2-40B4-BE49-F238E27FC236}">
                  <a16:creationId xmlns:a16="http://schemas.microsoft.com/office/drawing/2014/main" id="{7D523855-DCB6-5C43-B2B8-8C09B7289EB2}"/>
                </a:ext>
              </a:extLst>
            </p:cNvPr>
            <p:cNvSpPr/>
            <p:nvPr/>
          </p:nvSpPr>
          <p:spPr>
            <a:xfrm>
              <a:off x="316380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1" name="tx147">
              <a:extLst>
                <a:ext uri="{FF2B5EF4-FFF2-40B4-BE49-F238E27FC236}">
                  <a16:creationId xmlns:a16="http://schemas.microsoft.com/office/drawing/2014/main" id="{728FB01A-673E-A44E-BA49-04110C89D9ED}"/>
                </a:ext>
              </a:extLst>
            </p:cNvPr>
            <p:cNvSpPr/>
            <p:nvPr/>
          </p:nvSpPr>
          <p:spPr>
            <a:xfrm>
              <a:off x="3263986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2" name="tx148">
              <a:extLst>
                <a:ext uri="{FF2B5EF4-FFF2-40B4-BE49-F238E27FC236}">
                  <a16:creationId xmlns:a16="http://schemas.microsoft.com/office/drawing/2014/main" id="{CDF38B4C-437F-194D-B692-45DBA7B1B4B3}"/>
                </a:ext>
              </a:extLst>
            </p:cNvPr>
            <p:cNvSpPr/>
            <p:nvPr/>
          </p:nvSpPr>
          <p:spPr>
            <a:xfrm>
              <a:off x="273685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3" name="pg149">
              <a:extLst>
                <a:ext uri="{FF2B5EF4-FFF2-40B4-BE49-F238E27FC236}">
                  <a16:creationId xmlns:a16="http://schemas.microsoft.com/office/drawing/2014/main" id="{46E8AAAB-6FE4-AC4C-AD36-C06985F2E460}"/>
                </a:ext>
              </a:extLst>
            </p:cNvPr>
            <p:cNvSpPr/>
            <p:nvPr/>
          </p:nvSpPr>
          <p:spPr>
            <a:xfrm>
              <a:off x="2197398" y="3237104"/>
              <a:ext cx="3445663" cy="500973"/>
            </a:xfrm>
            <a:custGeom>
              <a:avLst/>
              <a:gdLst/>
              <a:ahLst/>
              <a:cxnLst/>
              <a:rect l="0" t="0" r="0" b="0"/>
              <a:pathLst>
                <a:path w="3445663" h="500973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  <a:lnTo>
                    <a:pt x="3445663" y="500973"/>
                  </a:lnTo>
                  <a:lnTo>
                    <a:pt x="3435158" y="500973"/>
                  </a:lnTo>
                  <a:lnTo>
                    <a:pt x="3424653" y="500973"/>
                  </a:lnTo>
                  <a:lnTo>
                    <a:pt x="3414148" y="500973"/>
                  </a:lnTo>
                  <a:lnTo>
                    <a:pt x="3403643" y="500973"/>
                  </a:lnTo>
                  <a:lnTo>
                    <a:pt x="3393138" y="500973"/>
                  </a:lnTo>
                  <a:lnTo>
                    <a:pt x="3382633" y="500973"/>
                  </a:lnTo>
                  <a:lnTo>
                    <a:pt x="3372128" y="500973"/>
                  </a:lnTo>
                  <a:lnTo>
                    <a:pt x="3361623" y="500973"/>
                  </a:lnTo>
                  <a:lnTo>
                    <a:pt x="3351118" y="500973"/>
                  </a:lnTo>
                  <a:lnTo>
                    <a:pt x="3340613" y="500973"/>
                  </a:lnTo>
                  <a:lnTo>
                    <a:pt x="3330108" y="500973"/>
                  </a:lnTo>
                  <a:lnTo>
                    <a:pt x="3319603" y="500973"/>
                  </a:lnTo>
                  <a:lnTo>
                    <a:pt x="3309097" y="500973"/>
                  </a:lnTo>
                  <a:lnTo>
                    <a:pt x="3298592" y="500973"/>
                  </a:lnTo>
                  <a:lnTo>
                    <a:pt x="3288087" y="500973"/>
                  </a:lnTo>
                  <a:lnTo>
                    <a:pt x="3277582" y="500973"/>
                  </a:lnTo>
                  <a:lnTo>
                    <a:pt x="3267077" y="500973"/>
                  </a:lnTo>
                  <a:lnTo>
                    <a:pt x="3256572" y="500973"/>
                  </a:lnTo>
                  <a:lnTo>
                    <a:pt x="3246067" y="500973"/>
                  </a:lnTo>
                  <a:lnTo>
                    <a:pt x="3235562" y="500973"/>
                  </a:lnTo>
                  <a:lnTo>
                    <a:pt x="3225057" y="500973"/>
                  </a:lnTo>
                  <a:lnTo>
                    <a:pt x="3214552" y="500973"/>
                  </a:lnTo>
                  <a:lnTo>
                    <a:pt x="3204047" y="500973"/>
                  </a:lnTo>
                  <a:lnTo>
                    <a:pt x="3193542" y="500973"/>
                  </a:lnTo>
                  <a:lnTo>
                    <a:pt x="3183037" y="500973"/>
                  </a:lnTo>
                  <a:lnTo>
                    <a:pt x="3172532" y="500973"/>
                  </a:lnTo>
                  <a:lnTo>
                    <a:pt x="3162026" y="500973"/>
                  </a:lnTo>
                  <a:lnTo>
                    <a:pt x="3151521" y="500973"/>
                  </a:lnTo>
                  <a:lnTo>
                    <a:pt x="3141016" y="500973"/>
                  </a:lnTo>
                  <a:lnTo>
                    <a:pt x="3130511" y="500973"/>
                  </a:lnTo>
                  <a:lnTo>
                    <a:pt x="3120006" y="500973"/>
                  </a:lnTo>
                  <a:lnTo>
                    <a:pt x="3109501" y="500973"/>
                  </a:lnTo>
                  <a:lnTo>
                    <a:pt x="3098996" y="500973"/>
                  </a:lnTo>
                  <a:lnTo>
                    <a:pt x="3088491" y="500973"/>
                  </a:lnTo>
                  <a:lnTo>
                    <a:pt x="3077986" y="500973"/>
                  </a:lnTo>
                  <a:lnTo>
                    <a:pt x="3067481" y="500973"/>
                  </a:lnTo>
                  <a:lnTo>
                    <a:pt x="3056976" y="500973"/>
                  </a:lnTo>
                  <a:lnTo>
                    <a:pt x="3046471" y="500973"/>
                  </a:lnTo>
                  <a:lnTo>
                    <a:pt x="3035966" y="500973"/>
                  </a:lnTo>
                  <a:lnTo>
                    <a:pt x="3025460" y="500973"/>
                  </a:lnTo>
                  <a:lnTo>
                    <a:pt x="3014955" y="500973"/>
                  </a:lnTo>
                  <a:lnTo>
                    <a:pt x="3004450" y="500973"/>
                  </a:lnTo>
                  <a:lnTo>
                    <a:pt x="2993945" y="500973"/>
                  </a:lnTo>
                  <a:lnTo>
                    <a:pt x="2983440" y="500973"/>
                  </a:lnTo>
                  <a:lnTo>
                    <a:pt x="2972935" y="500973"/>
                  </a:lnTo>
                  <a:lnTo>
                    <a:pt x="2962430" y="500973"/>
                  </a:lnTo>
                  <a:lnTo>
                    <a:pt x="2951925" y="500973"/>
                  </a:lnTo>
                  <a:lnTo>
                    <a:pt x="2941420" y="500973"/>
                  </a:lnTo>
                  <a:lnTo>
                    <a:pt x="2930915" y="500973"/>
                  </a:lnTo>
                  <a:lnTo>
                    <a:pt x="2920410" y="500973"/>
                  </a:lnTo>
                  <a:lnTo>
                    <a:pt x="2909905" y="500973"/>
                  </a:lnTo>
                  <a:lnTo>
                    <a:pt x="2899400" y="500973"/>
                  </a:lnTo>
                  <a:lnTo>
                    <a:pt x="2888895" y="500973"/>
                  </a:lnTo>
                  <a:lnTo>
                    <a:pt x="2878389" y="500973"/>
                  </a:lnTo>
                  <a:lnTo>
                    <a:pt x="2867884" y="500973"/>
                  </a:lnTo>
                  <a:lnTo>
                    <a:pt x="2857379" y="500973"/>
                  </a:lnTo>
                  <a:lnTo>
                    <a:pt x="2846874" y="500973"/>
                  </a:lnTo>
                  <a:lnTo>
                    <a:pt x="2836369" y="500973"/>
                  </a:lnTo>
                  <a:lnTo>
                    <a:pt x="2825864" y="500973"/>
                  </a:lnTo>
                  <a:lnTo>
                    <a:pt x="2815359" y="500973"/>
                  </a:lnTo>
                  <a:lnTo>
                    <a:pt x="2804854" y="500973"/>
                  </a:lnTo>
                  <a:lnTo>
                    <a:pt x="2794349" y="500973"/>
                  </a:lnTo>
                  <a:lnTo>
                    <a:pt x="2783844" y="500973"/>
                  </a:lnTo>
                  <a:lnTo>
                    <a:pt x="2773339" y="500973"/>
                  </a:lnTo>
                  <a:lnTo>
                    <a:pt x="2762834" y="500973"/>
                  </a:lnTo>
                  <a:lnTo>
                    <a:pt x="2752329" y="500973"/>
                  </a:lnTo>
                  <a:lnTo>
                    <a:pt x="2741824" y="500973"/>
                  </a:lnTo>
                  <a:lnTo>
                    <a:pt x="2731318" y="500973"/>
                  </a:lnTo>
                  <a:lnTo>
                    <a:pt x="2720813" y="500973"/>
                  </a:lnTo>
                  <a:lnTo>
                    <a:pt x="2710308" y="500973"/>
                  </a:lnTo>
                  <a:lnTo>
                    <a:pt x="2699803" y="500973"/>
                  </a:lnTo>
                  <a:lnTo>
                    <a:pt x="2689298" y="500973"/>
                  </a:lnTo>
                  <a:lnTo>
                    <a:pt x="2678793" y="500973"/>
                  </a:lnTo>
                  <a:lnTo>
                    <a:pt x="2668288" y="500973"/>
                  </a:lnTo>
                  <a:lnTo>
                    <a:pt x="2657783" y="500973"/>
                  </a:lnTo>
                  <a:lnTo>
                    <a:pt x="2647278" y="500973"/>
                  </a:lnTo>
                  <a:lnTo>
                    <a:pt x="2636773" y="500973"/>
                  </a:lnTo>
                  <a:lnTo>
                    <a:pt x="2626268" y="500973"/>
                  </a:lnTo>
                  <a:lnTo>
                    <a:pt x="2615763" y="500973"/>
                  </a:lnTo>
                  <a:lnTo>
                    <a:pt x="2605258" y="500973"/>
                  </a:lnTo>
                  <a:lnTo>
                    <a:pt x="2594752" y="500973"/>
                  </a:lnTo>
                  <a:lnTo>
                    <a:pt x="2584247" y="500973"/>
                  </a:lnTo>
                  <a:lnTo>
                    <a:pt x="2573742" y="500973"/>
                  </a:lnTo>
                  <a:lnTo>
                    <a:pt x="2563237" y="500973"/>
                  </a:lnTo>
                  <a:lnTo>
                    <a:pt x="2552732" y="500973"/>
                  </a:lnTo>
                  <a:lnTo>
                    <a:pt x="2542227" y="500973"/>
                  </a:lnTo>
                  <a:lnTo>
                    <a:pt x="2531722" y="500973"/>
                  </a:lnTo>
                  <a:lnTo>
                    <a:pt x="2521217" y="500973"/>
                  </a:lnTo>
                  <a:lnTo>
                    <a:pt x="2510712" y="500973"/>
                  </a:lnTo>
                  <a:lnTo>
                    <a:pt x="2500207" y="500973"/>
                  </a:lnTo>
                  <a:lnTo>
                    <a:pt x="2489702" y="500973"/>
                  </a:lnTo>
                  <a:lnTo>
                    <a:pt x="2479197" y="500973"/>
                  </a:lnTo>
                  <a:lnTo>
                    <a:pt x="2468692" y="500973"/>
                  </a:lnTo>
                  <a:lnTo>
                    <a:pt x="2458187" y="500973"/>
                  </a:lnTo>
                  <a:lnTo>
                    <a:pt x="2447681" y="500973"/>
                  </a:lnTo>
                  <a:lnTo>
                    <a:pt x="2437176" y="500973"/>
                  </a:lnTo>
                  <a:lnTo>
                    <a:pt x="2426671" y="500973"/>
                  </a:lnTo>
                  <a:lnTo>
                    <a:pt x="2416166" y="500973"/>
                  </a:lnTo>
                  <a:lnTo>
                    <a:pt x="2405661" y="500973"/>
                  </a:lnTo>
                  <a:lnTo>
                    <a:pt x="2395156" y="500973"/>
                  </a:lnTo>
                  <a:lnTo>
                    <a:pt x="2384651" y="500973"/>
                  </a:lnTo>
                  <a:lnTo>
                    <a:pt x="2374146" y="500973"/>
                  </a:lnTo>
                  <a:lnTo>
                    <a:pt x="2363641" y="500973"/>
                  </a:lnTo>
                  <a:lnTo>
                    <a:pt x="2353136" y="500973"/>
                  </a:lnTo>
                  <a:lnTo>
                    <a:pt x="2342631" y="500973"/>
                  </a:lnTo>
                  <a:lnTo>
                    <a:pt x="2332126" y="500973"/>
                  </a:lnTo>
                  <a:lnTo>
                    <a:pt x="2321621" y="500973"/>
                  </a:lnTo>
                  <a:lnTo>
                    <a:pt x="2311116" y="500973"/>
                  </a:lnTo>
                  <a:lnTo>
                    <a:pt x="2300610" y="500973"/>
                  </a:lnTo>
                  <a:lnTo>
                    <a:pt x="2290105" y="500973"/>
                  </a:lnTo>
                  <a:lnTo>
                    <a:pt x="2279600" y="500973"/>
                  </a:lnTo>
                  <a:lnTo>
                    <a:pt x="2269095" y="500973"/>
                  </a:lnTo>
                  <a:lnTo>
                    <a:pt x="2258590" y="500973"/>
                  </a:lnTo>
                  <a:lnTo>
                    <a:pt x="2248085" y="500973"/>
                  </a:lnTo>
                  <a:lnTo>
                    <a:pt x="2237580" y="500973"/>
                  </a:lnTo>
                  <a:lnTo>
                    <a:pt x="2227075" y="500973"/>
                  </a:lnTo>
                  <a:lnTo>
                    <a:pt x="2216570" y="500973"/>
                  </a:lnTo>
                  <a:lnTo>
                    <a:pt x="2206065" y="500973"/>
                  </a:lnTo>
                  <a:lnTo>
                    <a:pt x="2195560" y="500973"/>
                  </a:lnTo>
                  <a:lnTo>
                    <a:pt x="2185055" y="500973"/>
                  </a:lnTo>
                  <a:lnTo>
                    <a:pt x="2174550" y="500973"/>
                  </a:lnTo>
                  <a:lnTo>
                    <a:pt x="2164045" y="500973"/>
                  </a:lnTo>
                  <a:lnTo>
                    <a:pt x="2153539" y="500973"/>
                  </a:lnTo>
                  <a:lnTo>
                    <a:pt x="2143034" y="500973"/>
                  </a:lnTo>
                  <a:lnTo>
                    <a:pt x="2132529" y="500973"/>
                  </a:lnTo>
                  <a:lnTo>
                    <a:pt x="2122024" y="500973"/>
                  </a:lnTo>
                  <a:lnTo>
                    <a:pt x="2111519" y="500973"/>
                  </a:lnTo>
                  <a:lnTo>
                    <a:pt x="2101014" y="500973"/>
                  </a:lnTo>
                  <a:lnTo>
                    <a:pt x="2090509" y="500973"/>
                  </a:lnTo>
                  <a:lnTo>
                    <a:pt x="2080004" y="500973"/>
                  </a:lnTo>
                  <a:lnTo>
                    <a:pt x="2069499" y="500973"/>
                  </a:lnTo>
                  <a:lnTo>
                    <a:pt x="2058994" y="500973"/>
                  </a:lnTo>
                  <a:lnTo>
                    <a:pt x="2048489" y="500973"/>
                  </a:lnTo>
                  <a:lnTo>
                    <a:pt x="2037984" y="500973"/>
                  </a:lnTo>
                  <a:lnTo>
                    <a:pt x="2027479" y="500973"/>
                  </a:lnTo>
                  <a:lnTo>
                    <a:pt x="2016973" y="500973"/>
                  </a:lnTo>
                  <a:lnTo>
                    <a:pt x="2006468" y="500973"/>
                  </a:lnTo>
                  <a:lnTo>
                    <a:pt x="1995963" y="500973"/>
                  </a:lnTo>
                  <a:lnTo>
                    <a:pt x="1985458" y="500973"/>
                  </a:lnTo>
                  <a:lnTo>
                    <a:pt x="1974953" y="500973"/>
                  </a:lnTo>
                  <a:lnTo>
                    <a:pt x="1964448" y="500973"/>
                  </a:lnTo>
                  <a:lnTo>
                    <a:pt x="1953943" y="500973"/>
                  </a:lnTo>
                  <a:lnTo>
                    <a:pt x="1943438" y="500973"/>
                  </a:lnTo>
                  <a:lnTo>
                    <a:pt x="1932933" y="500973"/>
                  </a:lnTo>
                  <a:lnTo>
                    <a:pt x="1922428" y="500973"/>
                  </a:lnTo>
                  <a:lnTo>
                    <a:pt x="1911923" y="500973"/>
                  </a:lnTo>
                  <a:lnTo>
                    <a:pt x="1901418" y="500973"/>
                  </a:lnTo>
                  <a:lnTo>
                    <a:pt x="1890913" y="500973"/>
                  </a:lnTo>
                  <a:lnTo>
                    <a:pt x="1880408" y="500973"/>
                  </a:lnTo>
                  <a:lnTo>
                    <a:pt x="1869902" y="500973"/>
                  </a:lnTo>
                  <a:lnTo>
                    <a:pt x="1859397" y="500973"/>
                  </a:lnTo>
                  <a:lnTo>
                    <a:pt x="1848892" y="500973"/>
                  </a:lnTo>
                  <a:lnTo>
                    <a:pt x="1838387" y="500973"/>
                  </a:lnTo>
                  <a:lnTo>
                    <a:pt x="1827882" y="500973"/>
                  </a:lnTo>
                  <a:lnTo>
                    <a:pt x="1817377" y="500973"/>
                  </a:lnTo>
                  <a:lnTo>
                    <a:pt x="1806872" y="500973"/>
                  </a:lnTo>
                  <a:lnTo>
                    <a:pt x="1796367" y="500973"/>
                  </a:lnTo>
                  <a:lnTo>
                    <a:pt x="1785862" y="500973"/>
                  </a:lnTo>
                  <a:lnTo>
                    <a:pt x="1775357" y="500973"/>
                  </a:lnTo>
                  <a:lnTo>
                    <a:pt x="1764852" y="500973"/>
                  </a:lnTo>
                  <a:lnTo>
                    <a:pt x="1754347" y="500973"/>
                  </a:lnTo>
                  <a:lnTo>
                    <a:pt x="1743842" y="500973"/>
                  </a:lnTo>
                  <a:lnTo>
                    <a:pt x="1733337" y="500973"/>
                  </a:lnTo>
                  <a:lnTo>
                    <a:pt x="1722831" y="500973"/>
                  </a:lnTo>
                  <a:lnTo>
                    <a:pt x="1712326" y="500973"/>
                  </a:lnTo>
                  <a:lnTo>
                    <a:pt x="1701821" y="500973"/>
                  </a:lnTo>
                  <a:lnTo>
                    <a:pt x="1691316" y="500973"/>
                  </a:lnTo>
                  <a:lnTo>
                    <a:pt x="1680811" y="500973"/>
                  </a:lnTo>
                  <a:lnTo>
                    <a:pt x="1670306" y="500973"/>
                  </a:lnTo>
                  <a:lnTo>
                    <a:pt x="1659801" y="500973"/>
                  </a:lnTo>
                  <a:lnTo>
                    <a:pt x="1649296" y="500973"/>
                  </a:lnTo>
                  <a:lnTo>
                    <a:pt x="1638791" y="500973"/>
                  </a:lnTo>
                  <a:lnTo>
                    <a:pt x="1628286" y="500973"/>
                  </a:lnTo>
                  <a:lnTo>
                    <a:pt x="1617781" y="500973"/>
                  </a:lnTo>
                  <a:lnTo>
                    <a:pt x="1607276" y="500973"/>
                  </a:lnTo>
                  <a:lnTo>
                    <a:pt x="1596771" y="500973"/>
                  </a:lnTo>
                  <a:lnTo>
                    <a:pt x="1586266" y="500973"/>
                  </a:lnTo>
                  <a:lnTo>
                    <a:pt x="1575760" y="500973"/>
                  </a:lnTo>
                  <a:lnTo>
                    <a:pt x="1565255" y="500973"/>
                  </a:lnTo>
                  <a:lnTo>
                    <a:pt x="1554750" y="500973"/>
                  </a:lnTo>
                  <a:lnTo>
                    <a:pt x="1544245" y="500973"/>
                  </a:lnTo>
                  <a:lnTo>
                    <a:pt x="1533740" y="500973"/>
                  </a:lnTo>
                  <a:lnTo>
                    <a:pt x="1523235" y="500973"/>
                  </a:lnTo>
                  <a:lnTo>
                    <a:pt x="1512730" y="500973"/>
                  </a:lnTo>
                  <a:lnTo>
                    <a:pt x="1502225" y="500973"/>
                  </a:lnTo>
                  <a:lnTo>
                    <a:pt x="1491720" y="500973"/>
                  </a:lnTo>
                  <a:lnTo>
                    <a:pt x="1481215" y="500973"/>
                  </a:lnTo>
                  <a:lnTo>
                    <a:pt x="1470710" y="500973"/>
                  </a:lnTo>
                  <a:lnTo>
                    <a:pt x="1460205" y="500973"/>
                  </a:lnTo>
                  <a:lnTo>
                    <a:pt x="1449700" y="500973"/>
                  </a:lnTo>
                  <a:lnTo>
                    <a:pt x="1439194" y="500973"/>
                  </a:lnTo>
                  <a:lnTo>
                    <a:pt x="1428689" y="500973"/>
                  </a:lnTo>
                  <a:lnTo>
                    <a:pt x="1418184" y="500973"/>
                  </a:lnTo>
                  <a:lnTo>
                    <a:pt x="1407679" y="500973"/>
                  </a:lnTo>
                  <a:lnTo>
                    <a:pt x="1397174" y="500973"/>
                  </a:lnTo>
                  <a:lnTo>
                    <a:pt x="1386669" y="500973"/>
                  </a:lnTo>
                  <a:lnTo>
                    <a:pt x="1376164" y="500973"/>
                  </a:lnTo>
                  <a:lnTo>
                    <a:pt x="1365659" y="500973"/>
                  </a:lnTo>
                  <a:lnTo>
                    <a:pt x="1355154" y="500973"/>
                  </a:lnTo>
                  <a:lnTo>
                    <a:pt x="1344649" y="500973"/>
                  </a:lnTo>
                  <a:lnTo>
                    <a:pt x="1334144" y="500973"/>
                  </a:lnTo>
                  <a:lnTo>
                    <a:pt x="1323639" y="500973"/>
                  </a:lnTo>
                  <a:lnTo>
                    <a:pt x="1313134" y="500973"/>
                  </a:lnTo>
                  <a:lnTo>
                    <a:pt x="1302629" y="500973"/>
                  </a:lnTo>
                  <a:lnTo>
                    <a:pt x="1292123" y="500973"/>
                  </a:lnTo>
                  <a:lnTo>
                    <a:pt x="1281618" y="500973"/>
                  </a:lnTo>
                  <a:lnTo>
                    <a:pt x="1271113" y="500973"/>
                  </a:lnTo>
                  <a:lnTo>
                    <a:pt x="1260608" y="500973"/>
                  </a:lnTo>
                  <a:lnTo>
                    <a:pt x="1250103" y="500973"/>
                  </a:lnTo>
                  <a:lnTo>
                    <a:pt x="1239598" y="500973"/>
                  </a:lnTo>
                  <a:lnTo>
                    <a:pt x="1229093" y="500973"/>
                  </a:lnTo>
                  <a:lnTo>
                    <a:pt x="1218588" y="500973"/>
                  </a:lnTo>
                  <a:lnTo>
                    <a:pt x="1208083" y="500973"/>
                  </a:lnTo>
                  <a:lnTo>
                    <a:pt x="1197578" y="500973"/>
                  </a:lnTo>
                  <a:lnTo>
                    <a:pt x="1187073" y="500973"/>
                  </a:lnTo>
                  <a:lnTo>
                    <a:pt x="1176568" y="500973"/>
                  </a:lnTo>
                  <a:lnTo>
                    <a:pt x="1166063" y="500973"/>
                  </a:lnTo>
                  <a:lnTo>
                    <a:pt x="1155558" y="500973"/>
                  </a:lnTo>
                  <a:lnTo>
                    <a:pt x="1145052" y="500973"/>
                  </a:lnTo>
                  <a:lnTo>
                    <a:pt x="1134547" y="500973"/>
                  </a:lnTo>
                  <a:lnTo>
                    <a:pt x="1124042" y="500973"/>
                  </a:lnTo>
                  <a:lnTo>
                    <a:pt x="1113537" y="500973"/>
                  </a:lnTo>
                  <a:lnTo>
                    <a:pt x="1103032" y="500973"/>
                  </a:lnTo>
                  <a:lnTo>
                    <a:pt x="1092527" y="500973"/>
                  </a:lnTo>
                  <a:lnTo>
                    <a:pt x="1082022" y="500973"/>
                  </a:lnTo>
                  <a:lnTo>
                    <a:pt x="1071517" y="500973"/>
                  </a:lnTo>
                  <a:lnTo>
                    <a:pt x="1061012" y="500973"/>
                  </a:lnTo>
                  <a:lnTo>
                    <a:pt x="1050507" y="500973"/>
                  </a:lnTo>
                  <a:lnTo>
                    <a:pt x="1040002" y="500973"/>
                  </a:lnTo>
                  <a:lnTo>
                    <a:pt x="1029497" y="500973"/>
                  </a:lnTo>
                  <a:lnTo>
                    <a:pt x="1018992" y="500973"/>
                  </a:lnTo>
                  <a:lnTo>
                    <a:pt x="1008486" y="500973"/>
                  </a:lnTo>
                  <a:lnTo>
                    <a:pt x="997981" y="500973"/>
                  </a:lnTo>
                  <a:lnTo>
                    <a:pt x="987476" y="500973"/>
                  </a:lnTo>
                  <a:lnTo>
                    <a:pt x="976971" y="500973"/>
                  </a:lnTo>
                  <a:lnTo>
                    <a:pt x="966466" y="500973"/>
                  </a:lnTo>
                  <a:lnTo>
                    <a:pt x="955961" y="500973"/>
                  </a:lnTo>
                  <a:lnTo>
                    <a:pt x="945456" y="500973"/>
                  </a:lnTo>
                  <a:lnTo>
                    <a:pt x="934951" y="500973"/>
                  </a:lnTo>
                  <a:lnTo>
                    <a:pt x="924446" y="500973"/>
                  </a:lnTo>
                  <a:lnTo>
                    <a:pt x="913941" y="500973"/>
                  </a:lnTo>
                  <a:lnTo>
                    <a:pt x="903436" y="500973"/>
                  </a:lnTo>
                  <a:lnTo>
                    <a:pt x="892931" y="500973"/>
                  </a:lnTo>
                  <a:lnTo>
                    <a:pt x="882426" y="500973"/>
                  </a:lnTo>
                  <a:lnTo>
                    <a:pt x="871921" y="500973"/>
                  </a:lnTo>
                  <a:lnTo>
                    <a:pt x="861415" y="500973"/>
                  </a:lnTo>
                  <a:lnTo>
                    <a:pt x="850910" y="500973"/>
                  </a:lnTo>
                  <a:lnTo>
                    <a:pt x="840405" y="500973"/>
                  </a:lnTo>
                  <a:lnTo>
                    <a:pt x="829900" y="500973"/>
                  </a:lnTo>
                  <a:lnTo>
                    <a:pt x="819395" y="500973"/>
                  </a:lnTo>
                  <a:lnTo>
                    <a:pt x="808890" y="500973"/>
                  </a:lnTo>
                  <a:lnTo>
                    <a:pt x="798385" y="500973"/>
                  </a:lnTo>
                  <a:lnTo>
                    <a:pt x="787880" y="500973"/>
                  </a:lnTo>
                  <a:lnTo>
                    <a:pt x="777375" y="500973"/>
                  </a:lnTo>
                  <a:lnTo>
                    <a:pt x="766870" y="500973"/>
                  </a:lnTo>
                  <a:lnTo>
                    <a:pt x="756365" y="500973"/>
                  </a:lnTo>
                  <a:lnTo>
                    <a:pt x="745860" y="500973"/>
                  </a:lnTo>
                  <a:lnTo>
                    <a:pt x="735355" y="500973"/>
                  </a:lnTo>
                  <a:lnTo>
                    <a:pt x="724850" y="500973"/>
                  </a:lnTo>
                  <a:lnTo>
                    <a:pt x="714344" y="500973"/>
                  </a:lnTo>
                  <a:lnTo>
                    <a:pt x="703839" y="500973"/>
                  </a:lnTo>
                  <a:lnTo>
                    <a:pt x="693334" y="500973"/>
                  </a:lnTo>
                  <a:lnTo>
                    <a:pt x="682829" y="500973"/>
                  </a:lnTo>
                  <a:lnTo>
                    <a:pt x="672324" y="500973"/>
                  </a:lnTo>
                  <a:lnTo>
                    <a:pt x="661819" y="500973"/>
                  </a:lnTo>
                  <a:lnTo>
                    <a:pt x="651314" y="500973"/>
                  </a:lnTo>
                  <a:lnTo>
                    <a:pt x="640809" y="500973"/>
                  </a:lnTo>
                  <a:lnTo>
                    <a:pt x="630304" y="500973"/>
                  </a:lnTo>
                  <a:lnTo>
                    <a:pt x="619799" y="500973"/>
                  </a:lnTo>
                  <a:lnTo>
                    <a:pt x="609294" y="500973"/>
                  </a:lnTo>
                  <a:lnTo>
                    <a:pt x="598789" y="500973"/>
                  </a:lnTo>
                  <a:lnTo>
                    <a:pt x="588284" y="500973"/>
                  </a:lnTo>
                  <a:lnTo>
                    <a:pt x="577779" y="500973"/>
                  </a:lnTo>
                  <a:lnTo>
                    <a:pt x="567273" y="500973"/>
                  </a:lnTo>
                  <a:lnTo>
                    <a:pt x="556768" y="500973"/>
                  </a:lnTo>
                  <a:lnTo>
                    <a:pt x="546263" y="500973"/>
                  </a:lnTo>
                  <a:lnTo>
                    <a:pt x="535758" y="500973"/>
                  </a:lnTo>
                  <a:lnTo>
                    <a:pt x="525253" y="500973"/>
                  </a:lnTo>
                  <a:lnTo>
                    <a:pt x="514748" y="500973"/>
                  </a:lnTo>
                  <a:lnTo>
                    <a:pt x="504243" y="500973"/>
                  </a:lnTo>
                  <a:lnTo>
                    <a:pt x="493738" y="500973"/>
                  </a:lnTo>
                  <a:lnTo>
                    <a:pt x="483233" y="500973"/>
                  </a:lnTo>
                  <a:lnTo>
                    <a:pt x="472728" y="500973"/>
                  </a:lnTo>
                  <a:lnTo>
                    <a:pt x="462223" y="500973"/>
                  </a:lnTo>
                  <a:lnTo>
                    <a:pt x="451718" y="500973"/>
                  </a:lnTo>
                  <a:lnTo>
                    <a:pt x="441213" y="500973"/>
                  </a:lnTo>
                  <a:lnTo>
                    <a:pt x="430707" y="500973"/>
                  </a:lnTo>
                  <a:lnTo>
                    <a:pt x="420202" y="500973"/>
                  </a:lnTo>
                  <a:lnTo>
                    <a:pt x="409697" y="500973"/>
                  </a:lnTo>
                  <a:lnTo>
                    <a:pt x="399192" y="500973"/>
                  </a:lnTo>
                  <a:lnTo>
                    <a:pt x="388687" y="500973"/>
                  </a:lnTo>
                  <a:lnTo>
                    <a:pt x="378182" y="500973"/>
                  </a:lnTo>
                  <a:lnTo>
                    <a:pt x="367677" y="500973"/>
                  </a:lnTo>
                  <a:lnTo>
                    <a:pt x="357172" y="500973"/>
                  </a:lnTo>
                  <a:lnTo>
                    <a:pt x="346667" y="500973"/>
                  </a:lnTo>
                  <a:lnTo>
                    <a:pt x="336162" y="500973"/>
                  </a:lnTo>
                  <a:lnTo>
                    <a:pt x="325657" y="500973"/>
                  </a:lnTo>
                  <a:lnTo>
                    <a:pt x="315152" y="500973"/>
                  </a:lnTo>
                  <a:lnTo>
                    <a:pt x="304647" y="500973"/>
                  </a:lnTo>
                  <a:lnTo>
                    <a:pt x="294142" y="500973"/>
                  </a:lnTo>
                  <a:lnTo>
                    <a:pt x="283636" y="500973"/>
                  </a:lnTo>
                  <a:lnTo>
                    <a:pt x="273131" y="500973"/>
                  </a:lnTo>
                  <a:lnTo>
                    <a:pt x="262626" y="500973"/>
                  </a:lnTo>
                  <a:lnTo>
                    <a:pt x="252121" y="500973"/>
                  </a:lnTo>
                  <a:lnTo>
                    <a:pt x="241616" y="500973"/>
                  </a:lnTo>
                  <a:lnTo>
                    <a:pt x="231111" y="500973"/>
                  </a:lnTo>
                  <a:lnTo>
                    <a:pt x="220606" y="500973"/>
                  </a:lnTo>
                  <a:lnTo>
                    <a:pt x="210101" y="500973"/>
                  </a:lnTo>
                  <a:lnTo>
                    <a:pt x="199596" y="500973"/>
                  </a:lnTo>
                  <a:lnTo>
                    <a:pt x="189091" y="500973"/>
                  </a:lnTo>
                  <a:lnTo>
                    <a:pt x="178586" y="500973"/>
                  </a:lnTo>
                  <a:lnTo>
                    <a:pt x="168081" y="500973"/>
                  </a:lnTo>
                  <a:lnTo>
                    <a:pt x="157576" y="500973"/>
                  </a:lnTo>
                  <a:lnTo>
                    <a:pt x="147071" y="500973"/>
                  </a:lnTo>
                  <a:lnTo>
                    <a:pt x="136565" y="500973"/>
                  </a:lnTo>
                  <a:lnTo>
                    <a:pt x="126060" y="500973"/>
                  </a:lnTo>
                  <a:lnTo>
                    <a:pt x="115555" y="500973"/>
                  </a:lnTo>
                  <a:lnTo>
                    <a:pt x="105050" y="500973"/>
                  </a:lnTo>
                  <a:lnTo>
                    <a:pt x="94545" y="500973"/>
                  </a:lnTo>
                  <a:lnTo>
                    <a:pt x="84040" y="500973"/>
                  </a:lnTo>
                  <a:lnTo>
                    <a:pt x="73535" y="500973"/>
                  </a:lnTo>
                  <a:lnTo>
                    <a:pt x="63030" y="500973"/>
                  </a:lnTo>
                  <a:lnTo>
                    <a:pt x="52525" y="500973"/>
                  </a:lnTo>
                  <a:lnTo>
                    <a:pt x="42020" y="500973"/>
                  </a:lnTo>
                  <a:lnTo>
                    <a:pt x="31515" y="500973"/>
                  </a:lnTo>
                  <a:lnTo>
                    <a:pt x="21010" y="500973"/>
                  </a:lnTo>
                  <a:lnTo>
                    <a:pt x="10505" y="500973"/>
                  </a:lnTo>
                  <a:lnTo>
                    <a:pt x="0" y="500973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150">
              <a:extLst>
                <a:ext uri="{FF2B5EF4-FFF2-40B4-BE49-F238E27FC236}">
                  <a16:creationId xmlns:a16="http://schemas.microsoft.com/office/drawing/2014/main" id="{FA99F9D2-B04C-7C4D-8407-238F38E368D2}"/>
                </a:ext>
              </a:extLst>
            </p:cNvPr>
            <p:cNvSpPr/>
            <p:nvPr/>
          </p:nvSpPr>
          <p:spPr>
            <a:xfrm>
              <a:off x="2197398" y="3237104"/>
              <a:ext cx="3445663" cy="495742"/>
            </a:xfrm>
            <a:custGeom>
              <a:avLst/>
              <a:gdLst/>
              <a:ahLst/>
              <a:cxnLst/>
              <a:rect l="0" t="0" r="0" b="0"/>
              <a:pathLst>
                <a:path w="3445663" h="495742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1">
              <a:extLst>
                <a:ext uri="{FF2B5EF4-FFF2-40B4-BE49-F238E27FC236}">
                  <a16:creationId xmlns:a16="http://schemas.microsoft.com/office/drawing/2014/main" id="{3DDB4E89-F969-9C4D-A406-7BBE754A9CEC}"/>
                </a:ext>
              </a:extLst>
            </p:cNvPr>
            <p:cNvSpPr/>
            <p:nvPr/>
          </p:nvSpPr>
          <p:spPr>
            <a:xfrm>
              <a:off x="375955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6" name="tx152">
              <a:extLst>
                <a:ext uri="{FF2B5EF4-FFF2-40B4-BE49-F238E27FC236}">
                  <a16:creationId xmlns:a16="http://schemas.microsoft.com/office/drawing/2014/main" id="{23B22201-44DC-B443-8B0C-BC3A0B729A6C}"/>
                </a:ext>
              </a:extLst>
            </p:cNvPr>
            <p:cNvSpPr/>
            <p:nvPr/>
          </p:nvSpPr>
          <p:spPr>
            <a:xfrm>
              <a:off x="303300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7" name="tx153">
              <a:extLst>
                <a:ext uri="{FF2B5EF4-FFF2-40B4-BE49-F238E27FC236}">
                  <a16:creationId xmlns:a16="http://schemas.microsoft.com/office/drawing/2014/main" id="{EC5D8AD8-EA63-D345-BFBC-8118848C0947}"/>
                </a:ext>
              </a:extLst>
            </p:cNvPr>
            <p:cNvSpPr/>
            <p:nvPr/>
          </p:nvSpPr>
          <p:spPr>
            <a:xfrm>
              <a:off x="46484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8" name="tx154">
              <a:extLst>
                <a:ext uri="{FF2B5EF4-FFF2-40B4-BE49-F238E27FC236}">
                  <a16:creationId xmlns:a16="http://schemas.microsoft.com/office/drawing/2014/main" id="{AF135A95-B880-624A-A122-62B25C4365B7}"/>
                </a:ext>
              </a:extLst>
            </p:cNvPr>
            <p:cNvSpPr/>
            <p:nvPr/>
          </p:nvSpPr>
          <p:spPr>
            <a:xfrm>
              <a:off x="332221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9" name="tx155">
              <a:extLst>
                <a:ext uri="{FF2B5EF4-FFF2-40B4-BE49-F238E27FC236}">
                  <a16:creationId xmlns:a16="http://schemas.microsoft.com/office/drawing/2014/main" id="{4B38C448-FC10-4D4F-A20F-7144CD6D0F9A}"/>
                </a:ext>
              </a:extLst>
            </p:cNvPr>
            <p:cNvSpPr/>
            <p:nvPr/>
          </p:nvSpPr>
          <p:spPr>
            <a:xfrm>
              <a:off x="348231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0" name="tx156">
              <a:extLst>
                <a:ext uri="{FF2B5EF4-FFF2-40B4-BE49-F238E27FC236}">
                  <a16:creationId xmlns:a16="http://schemas.microsoft.com/office/drawing/2014/main" id="{FF7891EC-F14F-C541-AC2F-ADBC8CD19DE6}"/>
                </a:ext>
              </a:extLst>
            </p:cNvPr>
            <p:cNvSpPr/>
            <p:nvPr/>
          </p:nvSpPr>
          <p:spPr>
            <a:xfrm>
              <a:off x="330890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1" name="tx157">
              <a:extLst>
                <a:ext uri="{FF2B5EF4-FFF2-40B4-BE49-F238E27FC236}">
                  <a16:creationId xmlns:a16="http://schemas.microsoft.com/office/drawing/2014/main" id="{D8340D6C-C903-C549-978D-BB67D4369081}"/>
                </a:ext>
              </a:extLst>
            </p:cNvPr>
            <p:cNvSpPr/>
            <p:nvPr/>
          </p:nvSpPr>
          <p:spPr>
            <a:xfrm>
              <a:off x="391207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2" name="tx158">
              <a:extLst>
                <a:ext uri="{FF2B5EF4-FFF2-40B4-BE49-F238E27FC236}">
                  <a16:creationId xmlns:a16="http://schemas.microsoft.com/office/drawing/2014/main" id="{A885A0AD-CE00-594A-93FA-0B40E82C5E6A}"/>
                </a:ext>
              </a:extLst>
            </p:cNvPr>
            <p:cNvSpPr/>
            <p:nvPr/>
          </p:nvSpPr>
          <p:spPr>
            <a:xfrm>
              <a:off x="454840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3" name="tx159">
              <a:extLst>
                <a:ext uri="{FF2B5EF4-FFF2-40B4-BE49-F238E27FC236}">
                  <a16:creationId xmlns:a16="http://schemas.microsoft.com/office/drawing/2014/main" id="{39541313-8EFE-7048-981A-B3B1F0CA7910}"/>
                </a:ext>
              </a:extLst>
            </p:cNvPr>
            <p:cNvSpPr/>
            <p:nvPr/>
          </p:nvSpPr>
          <p:spPr>
            <a:xfrm>
              <a:off x="355467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4" name="tx160">
              <a:extLst>
                <a:ext uri="{FF2B5EF4-FFF2-40B4-BE49-F238E27FC236}">
                  <a16:creationId xmlns:a16="http://schemas.microsoft.com/office/drawing/2014/main" id="{F59DF7DF-109B-A245-BE00-15306E9508CE}"/>
                </a:ext>
              </a:extLst>
            </p:cNvPr>
            <p:cNvSpPr/>
            <p:nvPr/>
          </p:nvSpPr>
          <p:spPr>
            <a:xfrm>
              <a:off x="386401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5" name="tx161">
              <a:extLst>
                <a:ext uri="{FF2B5EF4-FFF2-40B4-BE49-F238E27FC236}">
                  <a16:creationId xmlns:a16="http://schemas.microsoft.com/office/drawing/2014/main" id="{B5CA9177-58E7-5244-93C2-26F31C9CC598}"/>
                </a:ext>
              </a:extLst>
            </p:cNvPr>
            <p:cNvSpPr/>
            <p:nvPr/>
          </p:nvSpPr>
          <p:spPr>
            <a:xfrm>
              <a:off x="326618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6" name="tx162">
              <a:extLst>
                <a:ext uri="{FF2B5EF4-FFF2-40B4-BE49-F238E27FC236}">
                  <a16:creationId xmlns:a16="http://schemas.microsoft.com/office/drawing/2014/main" id="{3AA93777-91F4-7146-A04D-056E50332135}"/>
                </a:ext>
              </a:extLst>
            </p:cNvPr>
            <p:cNvSpPr/>
            <p:nvPr/>
          </p:nvSpPr>
          <p:spPr>
            <a:xfrm>
              <a:off x="35223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7" name="tx163">
              <a:extLst>
                <a:ext uri="{FF2B5EF4-FFF2-40B4-BE49-F238E27FC236}">
                  <a16:creationId xmlns:a16="http://schemas.microsoft.com/office/drawing/2014/main" id="{6AE4E8E5-ED33-D743-A607-EE5D44150DDA}"/>
                </a:ext>
              </a:extLst>
            </p:cNvPr>
            <p:cNvSpPr/>
            <p:nvPr/>
          </p:nvSpPr>
          <p:spPr>
            <a:xfrm>
              <a:off x="349205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8" name="tx164">
              <a:extLst>
                <a:ext uri="{FF2B5EF4-FFF2-40B4-BE49-F238E27FC236}">
                  <a16:creationId xmlns:a16="http://schemas.microsoft.com/office/drawing/2014/main" id="{F9614D62-E60D-9D4E-9172-9566811B513F}"/>
                </a:ext>
              </a:extLst>
            </p:cNvPr>
            <p:cNvSpPr/>
            <p:nvPr/>
          </p:nvSpPr>
          <p:spPr>
            <a:xfrm>
              <a:off x="338904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9" name="tx165">
              <a:extLst>
                <a:ext uri="{FF2B5EF4-FFF2-40B4-BE49-F238E27FC236}">
                  <a16:creationId xmlns:a16="http://schemas.microsoft.com/office/drawing/2014/main" id="{A09AA79C-D3CD-EB48-B4A2-C5E85CCB896E}"/>
                </a:ext>
              </a:extLst>
            </p:cNvPr>
            <p:cNvSpPr/>
            <p:nvPr/>
          </p:nvSpPr>
          <p:spPr>
            <a:xfrm>
              <a:off x="317417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0" name="tx166">
              <a:extLst>
                <a:ext uri="{FF2B5EF4-FFF2-40B4-BE49-F238E27FC236}">
                  <a16:creationId xmlns:a16="http://schemas.microsoft.com/office/drawing/2014/main" id="{FEEE4B5E-14CD-4146-B2D1-FE0F738B168B}"/>
                </a:ext>
              </a:extLst>
            </p:cNvPr>
            <p:cNvSpPr/>
            <p:nvPr/>
          </p:nvSpPr>
          <p:spPr>
            <a:xfrm>
              <a:off x="272553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1" name="tx167">
              <a:extLst>
                <a:ext uri="{FF2B5EF4-FFF2-40B4-BE49-F238E27FC236}">
                  <a16:creationId xmlns:a16="http://schemas.microsoft.com/office/drawing/2014/main" id="{8509569B-938D-E94E-820F-BD3353BDCD3A}"/>
                </a:ext>
              </a:extLst>
            </p:cNvPr>
            <p:cNvSpPr/>
            <p:nvPr/>
          </p:nvSpPr>
          <p:spPr>
            <a:xfrm>
              <a:off x="349355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2" name="tx168">
              <a:extLst>
                <a:ext uri="{FF2B5EF4-FFF2-40B4-BE49-F238E27FC236}">
                  <a16:creationId xmlns:a16="http://schemas.microsoft.com/office/drawing/2014/main" id="{BA177F96-30A5-D548-B836-B2CCFAAC865C}"/>
                </a:ext>
              </a:extLst>
            </p:cNvPr>
            <p:cNvSpPr/>
            <p:nvPr/>
          </p:nvSpPr>
          <p:spPr>
            <a:xfrm>
              <a:off x="345923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3" name="tx169">
              <a:extLst>
                <a:ext uri="{FF2B5EF4-FFF2-40B4-BE49-F238E27FC236}">
                  <a16:creationId xmlns:a16="http://schemas.microsoft.com/office/drawing/2014/main" id="{579A00E5-1177-7E4D-9F7D-A3FA39607A04}"/>
                </a:ext>
              </a:extLst>
            </p:cNvPr>
            <p:cNvSpPr/>
            <p:nvPr/>
          </p:nvSpPr>
          <p:spPr>
            <a:xfrm>
              <a:off x="301695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4" name="tx170">
              <a:extLst>
                <a:ext uri="{FF2B5EF4-FFF2-40B4-BE49-F238E27FC236}">
                  <a16:creationId xmlns:a16="http://schemas.microsoft.com/office/drawing/2014/main" id="{8E638AC2-DA0C-3A40-A6F1-02507C41BA90}"/>
                </a:ext>
              </a:extLst>
            </p:cNvPr>
            <p:cNvSpPr/>
            <p:nvPr/>
          </p:nvSpPr>
          <p:spPr>
            <a:xfrm>
              <a:off x="310720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5" name="tx171">
              <a:extLst>
                <a:ext uri="{FF2B5EF4-FFF2-40B4-BE49-F238E27FC236}">
                  <a16:creationId xmlns:a16="http://schemas.microsoft.com/office/drawing/2014/main" id="{C6F1D869-0A05-E94D-B0C4-CDA65DB5A79F}"/>
                </a:ext>
              </a:extLst>
            </p:cNvPr>
            <p:cNvSpPr/>
            <p:nvPr/>
          </p:nvSpPr>
          <p:spPr>
            <a:xfrm>
              <a:off x="510836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6" name="tx172">
              <a:extLst>
                <a:ext uri="{FF2B5EF4-FFF2-40B4-BE49-F238E27FC236}">
                  <a16:creationId xmlns:a16="http://schemas.microsoft.com/office/drawing/2014/main" id="{F20BABD1-86E1-454A-A25E-9E47331F77B0}"/>
                </a:ext>
              </a:extLst>
            </p:cNvPr>
            <p:cNvSpPr/>
            <p:nvPr/>
          </p:nvSpPr>
          <p:spPr>
            <a:xfrm>
              <a:off x="301078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7" name="tx173">
              <a:extLst>
                <a:ext uri="{FF2B5EF4-FFF2-40B4-BE49-F238E27FC236}">
                  <a16:creationId xmlns:a16="http://schemas.microsoft.com/office/drawing/2014/main" id="{95E6746F-D229-1F41-B1C0-33D422EE7016}"/>
                </a:ext>
              </a:extLst>
            </p:cNvPr>
            <p:cNvSpPr/>
            <p:nvPr/>
          </p:nvSpPr>
          <p:spPr>
            <a:xfrm>
              <a:off x="361389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8" name="tx174">
              <a:extLst>
                <a:ext uri="{FF2B5EF4-FFF2-40B4-BE49-F238E27FC236}">
                  <a16:creationId xmlns:a16="http://schemas.microsoft.com/office/drawing/2014/main" id="{60D65607-B351-164A-B9E7-3D297B90EECC}"/>
                </a:ext>
              </a:extLst>
            </p:cNvPr>
            <p:cNvSpPr/>
            <p:nvPr/>
          </p:nvSpPr>
          <p:spPr>
            <a:xfrm>
              <a:off x="356600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9" name="tx175">
              <a:extLst>
                <a:ext uri="{FF2B5EF4-FFF2-40B4-BE49-F238E27FC236}">
                  <a16:creationId xmlns:a16="http://schemas.microsoft.com/office/drawing/2014/main" id="{FF7B8E92-B94C-8A4C-ACCA-63B0BAEB5E15}"/>
                </a:ext>
              </a:extLst>
            </p:cNvPr>
            <p:cNvSpPr/>
            <p:nvPr/>
          </p:nvSpPr>
          <p:spPr>
            <a:xfrm>
              <a:off x="3342716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0" name="tx176">
              <a:extLst>
                <a:ext uri="{FF2B5EF4-FFF2-40B4-BE49-F238E27FC236}">
                  <a16:creationId xmlns:a16="http://schemas.microsoft.com/office/drawing/2014/main" id="{1AE6AF4B-63D2-C841-A04F-425E9951F00E}"/>
                </a:ext>
              </a:extLst>
            </p:cNvPr>
            <p:cNvSpPr/>
            <p:nvPr/>
          </p:nvSpPr>
          <p:spPr>
            <a:xfrm>
              <a:off x="354255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1" name="tx177">
              <a:extLst>
                <a:ext uri="{FF2B5EF4-FFF2-40B4-BE49-F238E27FC236}">
                  <a16:creationId xmlns:a16="http://schemas.microsoft.com/office/drawing/2014/main" id="{89D84C03-9421-1943-86FF-D2D8E3BF20B9}"/>
                </a:ext>
              </a:extLst>
            </p:cNvPr>
            <p:cNvSpPr/>
            <p:nvPr/>
          </p:nvSpPr>
          <p:spPr>
            <a:xfrm>
              <a:off x="297697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2" name="tx178">
              <a:extLst>
                <a:ext uri="{FF2B5EF4-FFF2-40B4-BE49-F238E27FC236}">
                  <a16:creationId xmlns:a16="http://schemas.microsoft.com/office/drawing/2014/main" id="{F8391598-8D72-5340-90F4-B5A4D21728DF}"/>
                </a:ext>
              </a:extLst>
            </p:cNvPr>
            <p:cNvSpPr/>
            <p:nvPr/>
          </p:nvSpPr>
          <p:spPr>
            <a:xfrm>
              <a:off x="32216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3" name="tx179">
              <a:extLst>
                <a:ext uri="{FF2B5EF4-FFF2-40B4-BE49-F238E27FC236}">
                  <a16:creationId xmlns:a16="http://schemas.microsoft.com/office/drawing/2014/main" id="{BD318879-7727-F644-9FE0-189056CC7662}"/>
                </a:ext>
              </a:extLst>
            </p:cNvPr>
            <p:cNvSpPr/>
            <p:nvPr/>
          </p:nvSpPr>
          <p:spPr>
            <a:xfrm>
              <a:off x="441458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4" name="tx180">
              <a:extLst>
                <a:ext uri="{FF2B5EF4-FFF2-40B4-BE49-F238E27FC236}">
                  <a16:creationId xmlns:a16="http://schemas.microsoft.com/office/drawing/2014/main" id="{EE4E0BE4-1255-2A47-B08C-6BF792785EC5}"/>
                </a:ext>
              </a:extLst>
            </p:cNvPr>
            <p:cNvSpPr/>
            <p:nvPr/>
          </p:nvSpPr>
          <p:spPr>
            <a:xfrm>
              <a:off x="40575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5" name="pg181">
              <a:extLst>
                <a:ext uri="{FF2B5EF4-FFF2-40B4-BE49-F238E27FC236}">
                  <a16:creationId xmlns:a16="http://schemas.microsoft.com/office/drawing/2014/main" id="{D2743638-E491-BF4B-A413-B9A98606DA37}"/>
                </a:ext>
              </a:extLst>
            </p:cNvPr>
            <p:cNvSpPr/>
            <p:nvPr/>
          </p:nvSpPr>
          <p:spPr>
            <a:xfrm>
              <a:off x="1850730" y="3936230"/>
              <a:ext cx="3865866" cy="329188"/>
            </a:xfrm>
            <a:custGeom>
              <a:avLst/>
              <a:gdLst/>
              <a:ahLst/>
              <a:cxnLst/>
              <a:rect l="0" t="0" r="0" b="0"/>
              <a:pathLst>
                <a:path w="3865866" h="329188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  <a:lnTo>
                    <a:pt x="3865866" y="329188"/>
                  </a:lnTo>
                  <a:lnTo>
                    <a:pt x="3855361" y="329188"/>
                  </a:lnTo>
                  <a:lnTo>
                    <a:pt x="3844856" y="329188"/>
                  </a:lnTo>
                  <a:lnTo>
                    <a:pt x="3834351" y="329188"/>
                  </a:lnTo>
                  <a:lnTo>
                    <a:pt x="3823846" y="329188"/>
                  </a:lnTo>
                  <a:lnTo>
                    <a:pt x="3813341" y="329188"/>
                  </a:lnTo>
                  <a:lnTo>
                    <a:pt x="3802836" y="329188"/>
                  </a:lnTo>
                  <a:lnTo>
                    <a:pt x="3792331" y="329188"/>
                  </a:lnTo>
                  <a:lnTo>
                    <a:pt x="3781826" y="329188"/>
                  </a:lnTo>
                  <a:lnTo>
                    <a:pt x="3771321" y="329188"/>
                  </a:lnTo>
                  <a:lnTo>
                    <a:pt x="3760816" y="329188"/>
                  </a:lnTo>
                  <a:lnTo>
                    <a:pt x="3750311" y="329188"/>
                  </a:lnTo>
                  <a:lnTo>
                    <a:pt x="3739805" y="329188"/>
                  </a:lnTo>
                  <a:lnTo>
                    <a:pt x="3729300" y="329188"/>
                  </a:lnTo>
                  <a:lnTo>
                    <a:pt x="3718795" y="329188"/>
                  </a:lnTo>
                  <a:lnTo>
                    <a:pt x="3708290" y="329188"/>
                  </a:lnTo>
                  <a:lnTo>
                    <a:pt x="3697785" y="329188"/>
                  </a:lnTo>
                  <a:lnTo>
                    <a:pt x="3687280" y="329188"/>
                  </a:lnTo>
                  <a:lnTo>
                    <a:pt x="3676775" y="329188"/>
                  </a:lnTo>
                  <a:lnTo>
                    <a:pt x="3666270" y="329188"/>
                  </a:lnTo>
                  <a:lnTo>
                    <a:pt x="3655765" y="329188"/>
                  </a:lnTo>
                  <a:lnTo>
                    <a:pt x="3645260" y="329188"/>
                  </a:lnTo>
                  <a:lnTo>
                    <a:pt x="3634755" y="329188"/>
                  </a:lnTo>
                  <a:lnTo>
                    <a:pt x="3624250" y="329188"/>
                  </a:lnTo>
                  <a:lnTo>
                    <a:pt x="3613745" y="329188"/>
                  </a:lnTo>
                  <a:lnTo>
                    <a:pt x="3603239" y="329188"/>
                  </a:lnTo>
                  <a:lnTo>
                    <a:pt x="3592734" y="329188"/>
                  </a:lnTo>
                  <a:lnTo>
                    <a:pt x="3582229" y="329188"/>
                  </a:lnTo>
                  <a:lnTo>
                    <a:pt x="3571724" y="329188"/>
                  </a:lnTo>
                  <a:lnTo>
                    <a:pt x="3561219" y="329188"/>
                  </a:lnTo>
                  <a:lnTo>
                    <a:pt x="3550714" y="329188"/>
                  </a:lnTo>
                  <a:lnTo>
                    <a:pt x="3540209" y="329188"/>
                  </a:lnTo>
                  <a:lnTo>
                    <a:pt x="3529704" y="329188"/>
                  </a:lnTo>
                  <a:lnTo>
                    <a:pt x="3519199" y="329188"/>
                  </a:lnTo>
                  <a:lnTo>
                    <a:pt x="3508694" y="329188"/>
                  </a:lnTo>
                  <a:lnTo>
                    <a:pt x="3498189" y="329188"/>
                  </a:lnTo>
                  <a:lnTo>
                    <a:pt x="3487684" y="329188"/>
                  </a:lnTo>
                  <a:lnTo>
                    <a:pt x="3477179" y="329188"/>
                  </a:lnTo>
                  <a:lnTo>
                    <a:pt x="3466674" y="329188"/>
                  </a:lnTo>
                  <a:lnTo>
                    <a:pt x="3456168" y="329188"/>
                  </a:lnTo>
                  <a:lnTo>
                    <a:pt x="3445663" y="329188"/>
                  </a:lnTo>
                  <a:lnTo>
                    <a:pt x="3435158" y="329188"/>
                  </a:lnTo>
                  <a:lnTo>
                    <a:pt x="3424653" y="329188"/>
                  </a:lnTo>
                  <a:lnTo>
                    <a:pt x="3414148" y="329188"/>
                  </a:lnTo>
                  <a:lnTo>
                    <a:pt x="3403643" y="329188"/>
                  </a:lnTo>
                  <a:lnTo>
                    <a:pt x="3393138" y="329188"/>
                  </a:lnTo>
                  <a:lnTo>
                    <a:pt x="3382633" y="329188"/>
                  </a:lnTo>
                  <a:lnTo>
                    <a:pt x="3372128" y="329188"/>
                  </a:lnTo>
                  <a:lnTo>
                    <a:pt x="3361623" y="329188"/>
                  </a:lnTo>
                  <a:lnTo>
                    <a:pt x="3351118" y="329188"/>
                  </a:lnTo>
                  <a:lnTo>
                    <a:pt x="3340613" y="329188"/>
                  </a:lnTo>
                  <a:lnTo>
                    <a:pt x="3330108" y="329188"/>
                  </a:lnTo>
                  <a:lnTo>
                    <a:pt x="3319603" y="329188"/>
                  </a:lnTo>
                  <a:lnTo>
                    <a:pt x="3309097" y="329188"/>
                  </a:lnTo>
                  <a:lnTo>
                    <a:pt x="3298592" y="329188"/>
                  </a:lnTo>
                  <a:lnTo>
                    <a:pt x="3288087" y="329188"/>
                  </a:lnTo>
                  <a:lnTo>
                    <a:pt x="3277582" y="329188"/>
                  </a:lnTo>
                  <a:lnTo>
                    <a:pt x="3267077" y="329188"/>
                  </a:lnTo>
                  <a:lnTo>
                    <a:pt x="3256572" y="329188"/>
                  </a:lnTo>
                  <a:lnTo>
                    <a:pt x="3246067" y="329188"/>
                  </a:lnTo>
                  <a:lnTo>
                    <a:pt x="3235562" y="329188"/>
                  </a:lnTo>
                  <a:lnTo>
                    <a:pt x="3225057" y="329188"/>
                  </a:lnTo>
                  <a:lnTo>
                    <a:pt x="3214552" y="329188"/>
                  </a:lnTo>
                  <a:lnTo>
                    <a:pt x="3204047" y="329188"/>
                  </a:lnTo>
                  <a:lnTo>
                    <a:pt x="3193542" y="329188"/>
                  </a:lnTo>
                  <a:lnTo>
                    <a:pt x="3183037" y="329188"/>
                  </a:lnTo>
                  <a:lnTo>
                    <a:pt x="3172532" y="329188"/>
                  </a:lnTo>
                  <a:lnTo>
                    <a:pt x="3162026" y="329188"/>
                  </a:lnTo>
                  <a:lnTo>
                    <a:pt x="3151521" y="329188"/>
                  </a:lnTo>
                  <a:lnTo>
                    <a:pt x="3141016" y="329188"/>
                  </a:lnTo>
                  <a:lnTo>
                    <a:pt x="3130511" y="329188"/>
                  </a:lnTo>
                  <a:lnTo>
                    <a:pt x="3120006" y="329188"/>
                  </a:lnTo>
                  <a:lnTo>
                    <a:pt x="3109501" y="329188"/>
                  </a:lnTo>
                  <a:lnTo>
                    <a:pt x="3098996" y="329188"/>
                  </a:lnTo>
                  <a:lnTo>
                    <a:pt x="3088491" y="329188"/>
                  </a:lnTo>
                  <a:lnTo>
                    <a:pt x="3077986" y="329188"/>
                  </a:lnTo>
                  <a:lnTo>
                    <a:pt x="3067481" y="329188"/>
                  </a:lnTo>
                  <a:lnTo>
                    <a:pt x="3056976" y="329188"/>
                  </a:lnTo>
                  <a:lnTo>
                    <a:pt x="3046471" y="329188"/>
                  </a:lnTo>
                  <a:lnTo>
                    <a:pt x="3035966" y="329188"/>
                  </a:lnTo>
                  <a:lnTo>
                    <a:pt x="3025460" y="329188"/>
                  </a:lnTo>
                  <a:lnTo>
                    <a:pt x="3014955" y="329188"/>
                  </a:lnTo>
                  <a:lnTo>
                    <a:pt x="3004450" y="329188"/>
                  </a:lnTo>
                  <a:lnTo>
                    <a:pt x="2993945" y="329188"/>
                  </a:lnTo>
                  <a:lnTo>
                    <a:pt x="2983440" y="329188"/>
                  </a:lnTo>
                  <a:lnTo>
                    <a:pt x="2972935" y="329188"/>
                  </a:lnTo>
                  <a:lnTo>
                    <a:pt x="2962430" y="329188"/>
                  </a:lnTo>
                  <a:lnTo>
                    <a:pt x="2951925" y="329188"/>
                  </a:lnTo>
                  <a:lnTo>
                    <a:pt x="2941420" y="329188"/>
                  </a:lnTo>
                  <a:lnTo>
                    <a:pt x="2930915" y="329188"/>
                  </a:lnTo>
                  <a:lnTo>
                    <a:pt x="2920410" y="329188"/>
                  </a:lnTo>
                  <a:lnTo>
                    <a:pt x="2909905" y="329188"/>
                  </a:lnTo>
                  <a:lnTo>
                    <a:pt x="2899400" y="329188"/>
                  </a:lnTo>
                  <a:lnTo>
                    <a:pt x="2888895" y="329188"/>
                  </a:lnTo>
                  <a:lnTo>
                    <a:pt x="2878389" y="329188"/>
                  </a:lnTo>
                  <a:lnTo>
                    <a:pt x="2867884" y="329188"/>
                  </a:lnTo>
                  <a:lnTo>
                    <a:pt x="2857379" y="329188"/>
                  </a:lnTo>
                  <a:lnTo>
                    <a:pt x="2846874" y="329188"/>
                  </a:lnTo>
                  <a:lnTo>
                    <a:pt x="2836369" y="329188"/>
                  </a:lnTo>
                  <a:lnTo>
                    <a:pt x="2825864" y="329188"/>
                  </a:lnTo>
                  <a:lnTo>
                    <a:pt x="2815359" y="329188"/>
                  </a:lnTo>
                  <a:lnTo>
                    <a:pt x="2804854" y="329188"/>
                  </a:lnTo>
                  <a:lnTo>
                    <a:pt x="2794349" y="329188"/>
                  </a:lnTo>
                  <a:lnTo>
                    <a:pt x="2783844" y="329188"/>
                  </a:lnTo>
                  <a:lnTo>
                    <a:pt x="2773339" y="329188"/>
                  </a:lnTo>
                  <a:lnTo>
                    <a:pt x="2762834" y="329188"/>
                  </a:lnTo>
                  <a:lnTo>
                    <a:pt x="2752329" y="329188"/>
                  </a:lnTo>
                  <a:lnTo>
                    <a:pt x="2741824" y="329188"/>
                  </a:lnTo>
                  <a:lnTo>
                    <a:pt x="2731318" y="329188"/>
                  </a:lnTo>
                  <a:lnTo>
                    <a:pt x="2720813" y="329188"/>
                  </a:lnTo>
                  <a:lnTo>
                    <a:pt x="2710308" y="329188"/>
                  </a:lnTo>
                  <a:lnTo>
                    <a:pt x="2699803" y="329188"/>
                  </a:lnTo>
                  <a:lnTo>
                    <a:pt x="2689298" y="329188"/>
                  </a:lnTo>
                  <a:lnTo>
                    <a:pt x="2678793" y="329188"/>
                  </a:lnTo>
                  <a:lnTo>
                    <a:pt x="2668288" y="329188"/>
                  </a:lnTo>
                  <a:lnTo>
                    <a:pt x="2657783" y="329188"/>
                  </a:lnTo>
                  <a:lnTo>
                    <a:pt x="2647278" y="329188"/>
                  </a:lnTo>
                  <a:lnTo>
                    <a:pt x="2636773" y="329188"/>
                  </a:lnTo>
                  <a:lnTo>
                    <a:pt x="2626268" y="329188"/>
                  </a:lnTo>
                  <a:lnTo>
                    <a:pt x="2615763" y="329188"/>
                  </a:lnTo>
                  <a:lnTo>
                    <a:pt x="2605258" y="329188"/>
                  </a:lnTo>
                  <a:lnTo>
                    <a:pt x="2594752" y="329188"/>
                  </a:lnTo>
                  <a:lnTo>
                    <a:pt x="2584247" y="329188"/>
                  </a:lnTo>
                  <a:lnTo>
                    <a:pt x="2573742" y="329188"/>
                  </a:lnTo>
                  <a:lnTo>
                    <a:pt x="2563237" y="329188"/>
                  </a:lnTo>
                  <a:lnTo>
                    <a:pt x="2552732" y="329188"/>
                  </a:lnTo>
                  <a:lnTo>
                    <a:pt x="2542227" y="329188"/>
                  </a:lnTo>
                  <a:lnTo>
                    <a:pt x="2531722" y="329188"/>
                  </a:lnTo>
                  <a:lnTo>
                    <a:pt x="2521217" y="329188"/>
                  </a:lnTo>
                  <a:lnTo>
                    <a:pt x="2510712" y="329188"/>
                  </a:lnTo>
                  <a:lnTo>
                    <a:pt x="2500207" y="329188"/>
                  </a:lnTo>
                  <a:lnTo>
                    <a:pt x="2489702" y="329188"/>
                  </a:lnTo>
                  <a:lnTo>
                    <a:pt x="2479197" y="329188"/>
                  </a:lnTo>
                  <a:lnTo>
                    <a:pt x="2468692" y="329188"/>
                  </a:lnTo>
                  <a:lnTo>
                    <a:pt x="2458187" y="329188"/>
                  </a:lnTo>
                  <a:lnTo>
                    <a:pt x="2447681" y="329188"/>
                  </a:lnTo>
                  <a:lnTo>
                    <a:pt x="2437176" y="329188"/>
                  </a:lnTo>
                  <a:lnTo>
                    <a:pt x="2426671" y="329188"/>
                  </a:lnTo>
                  <a:lnTo>
                    <a:pt x="2416166" y="329188"/>
                  </a:lnTo>
                  <a:lnTo>
                    <a:pt x="2405661" y="329188"/>
                  </a:lnTo>
                  <a:lnTo>
                    <a:pt x="2395156" y="329188"/>
                  </a:lnTo>
                  <a:lnTo>
                    <a:pt x="2384651" y="329188"/>
                  </a:lnTo>
                  <a:lnTo>
                    <a:pt x="2374146" y="329188"/>
                  </a:lnTo>
                  <a:lnTo>
                    <a:pt x="2363641" y="329188"/>
                  </a:lnTo>
                  <a:lnTo>
                    <a:pt x="2353136" y="329188"/>
                  </a:lnTo>
                  <a:lnTo>
                    <a:pt x="2342631" y="329188"/>
                  </a:lnTo>
                  <a:lnTo>
                    <a:pt x="2332126" y="329188"/>
                  </a:lnTo>
                  <a:lnTo>
                    <a:pt x="2321621" y="329188"/>
                  </a:lnTo>
                  <a:lnTo>
                    <a:pt x="2311116" y="329188"/>
                  </a:lnTo>
                  <a:lnTo>
                    <a:pt x="2300610" y="329188"/>
                  </a:lnTo>
                  <a:lnTo>
                    <a:pt x="2290105" y="329188"/>
                  </a:lnTo>
                  <a:lnTo>
                    <a:pt x="2279600" y="329188"/>
                  </a:lnTo>
                  <a:lnTo>
                    <a:pt x="2269095" y="329188"/>
                  </a:lnTo>
                  <a:lnTo>
                    <a:pt x="2258590" y="329188"/>
                  </a:lnTo>
                  <a:lnTo>
                    <a:pt x="2248085" y="329188"/>
                  </a:lnTo>
                  <a:lnTo>
                    <a:pt x="2237580" y="329188"/>
                  </a:lnTo>
                  <a:lnTo>
                    <a:pt x="2227075" y="329188"/>
                  </a:lnTo>
                  <a:lnTo>
                    <a:pt x="2216570" y="329188"/>
                  </a:lnTo>
                  <a:lnTo>
                    <a:pt x="2206065" y="329188"/>
                  </a:lnTo>
                  <a:lnTo>
                    <a:pt x="2195560" y="329188"/>
                  </a:lnTo>
                  <a:lnTo>
                    <a:pt x="2185055" y="329188"/>
                  </a:lnTo>
                  <a:lnTo>
                    <a:pt x="2174550" y="329188"/>
                  </a:lnTo>
                  <a:lnTo>
                    <a:pt x="2164045" y="329188"/>
                  </a:lnTo>
                  <a:lnTo>
                    <a:pt x="2153539" y="329188"/>
                  </a:lnTo>
                  <a:lnTo>
                    <a:pt x="2143034" y="329188"/>
                  </a:lnTo>
                  <a:lnTo>
                    <a:pt x="2132529" y="329188"/>
                  </a:lnTo>
                  <a:lnTo>
                    <a:pt x="2122024" y="329188"/>
                  </a:lnTo>
                  <a:lnTo>
                    <a:pt x="2111519" y="329188"/>
                  </a:lnTo>
                  <a:lnTo>
                    <a:pt x="2101014" y="329188"/>
                  </a:lnTo>
                  <a:lnTo>
                    <a:pt x="2090509" y="329188"/>
                  </a:lnTo>
                  <a:lnTo>
                    <a:pt x="2080004" y="329188"/>
                  </a:lnTo>
                  <a:lnTo>
                    <a:pt x="2069499" y="329188"/>
                  </a:lnTo>
                  <a:lnTo>
                    <a:pt x="2058994" y="329188"/>
                  </a:lnTo>
                  <a:lnTo>
                    <a:pt x="2048489" y="329188"/>
                  </a:lnTo>
                  <a:lnTo>
                    <a:pt x="2037984" y="329188"/>
                  </a:lnTo>
                  <a:lnTo>
                    <a:pt x="2027479" y="329188"/>
                  </a:lnTo>
                  <a:lnTo>
                    <a:pt x="2016973" y="329188"/>
                  </a:lnTo>
                  <a:lnTo>
                    <a:pt x="2006468" y="329188"/>
                  </a:lnTo>
                  <a:lnTo>
                    <a:pt x="1995963" y="329188"/>
                  </a:lnTo>
                  <a:lnTo>
                    <a:pt x="1985458" y="329188"/>
                  </a:lnTo>
                  <a:lnTo>
                    <a:pt x="1974953" y="329188"/>
                  </a:lnTo>
                  <a:lnTo>
                    <a:pt x="1964448" y="329188"/>
                  </a:lnTo>
                  <a:lnTo>
                    <a:pt x="1953943" y="329188"/>
                  </a:lnTo>
                  <a:lnTo>
                    <a:pt x="1943438" y="329188"/>
                  </a:lnTo>
                  <a:lnTo>
                    <a:pt x="1932933" y="329188"/>
                  </a:lnTo>
                  <a:lnTo>
                    <a:pt x="1922428" y="329188"/>
                  </a:lnTo>
                  <a:lnTo>
                    <a:pt x="1911923" y="329188"/>
                  </a:lnTo>
                  <a:lnTo>
                    <a:pt x="1901418" y="329188"/>
                  </a:lnTo>
                  <a:lnTo>
                    <a:pt x="1890913" y="329188"/>
                  </a:lnTo>
                  <a:lnTo>
                    <a:pt x="1880408" y="329188"/>
                  </a:lnTo>
                  <a:lnTo>
                    <a:pt x="1869902" y="329188"/>
                  </a:lnTo>
                  <a:lnTo>
                    <a:pt x="1859397" y="329188"/>
                  </a:lnTo>
                  <a:lnTo>
                    <a:pt x="1848892" y="329188"/>
                  </a:lnTo>
                  <a:lnTo>
                    <a:pt x="1838387" y="329188"/>
                  </a:lnTo>
                  <a:lnTo>
                    <a:pt x="1827882" y="329188"/>
                  </a:lnTo>
                  <a:lnTo>
                    <a:pt x="1817377" y="329188"/>
                  </a:lnTo>
                  <a:lnTo>
                    <a:pt x="1806872" y="329188"/>
                  </a:lnTo>
                  <a:lnTo>
                    <a:pt x="1796367" y="329188"/>
                  </a:lnTo>
                  <a:lnTo>
                    <a:pt x="1785862" y="329188"/>
                  </a:lnTo>
                  <a:lnTo>
                    <a:pt x="1775357" y="329188"/>
                  </a:lnTo>
                  <a:lnTo>
                    <a:pt x="1764852" y="329188"/>
                  </a:lnTo>
                  <a:lnTo>
                    <a:pt x="1754347" y="329188"/>
                  </a:lnTo>
                  <a:lnTo>
                    <a:pt x="1743842" y="329188"/>
                  </a:lnTo>
                  <a:lnTo>
                    <a:pt x="1733337" y="329188"/>
                  </a:lnTo>
                  <a:lnTo>
                    <a:pt x="1722831" y="329188"/>
                  </a:lnTo>
                  <a:lnTo>
                    <a:pt x="1712326" y="329188"/>
                  </a:lnTo>
                  <a:lnTo>
                    <a:pt x="1701821" y="329188"/>
                  </a:lnTo>
                  <a:lnTo>
                    <a:pt x="1691316" y="329188"/>
                  </a:lnTo>
                  <a:lnTo>
                    <a:pt x="1680811" y="329188"/>
                  </a:lnTo>
                  <a:lnTo>
                    <a:pt x="1670306" y="329188"/>
                  </a:lnTo>
                  <a:lnTo>
                    <a:pt x="1659801" y="329188"/>
                  </a:lnTo>
                  <a:lnTo>
                    <a:pt x="1649296" y="329188"/>
                  </a:lnTo>
                  <a:lnTo>
                    <a:pt x="1638791" y="329188"/>
                  </a:lnTo>
                  <a:lnTo>
                    <a:pt x="1628286" y="329188"/>
                  </a:lnTo>
                  <a:lnTo>
                    <a:pt x="1617781" y="329188"/>
                  </a:lnTo>
                  <a:lnTo>
                    <a:pt x="1607276" y="329188"/>
                  </a:lnTo>
                  <a:lnTo>
                    <a:pt x="1596771" y="329188"/>
                  </a:lnTo>
                  <a:lnTo>
                    <a:pt x="1586266" y="329188"/>
                  </a:lnTo>
                  <a:lnTo>
                    <a:pt x="1575760" y="329188"/>
                  </a:lnTo>
                  <a:lnTo>
                    <a:pt x="1565255" y="329188"/>
                  </a:lnTo>
                  <a:lnTo>
                    <a:pt x="1554750" y="329188"/>
                  </a:lnTo>
                  <a:lnTo>
                    <a:pt x="1544245" y="329188"/>
                  </a:lnTo>
                  <a:lnTo>
                    <a:pt x="1533740" y="329188"/>
                  </a:lnTo>
                  <a:lnTo>
                    <a:pt x="1523235" y="329188"/>
                  </a:lnTo>
                  <a:lnTo>
                    <a:pt x="1512730" y="329188"/>
                  </a:lnTo>
                  <a:lnTo>
                    <a:pt x="1502225" y="329188"/>
                  </a:lnTo>
                  <a:lnTo>
                    <a:pt x="1491720" y="329188"/>
                  </a:lnTo>
                  <a:lnTo>
                    <a:pt x="1481215" y="329188"/>
                  </a:lnTo>
                  <a:lnTo>
                    <a:pt x="1470710" y="329188"/>
                  </a:lnTo>
                  <a:lnTo>
                    <a:pt x="1460205" y="329188"/>
                  </a:lnTo>
                  <a:lnTo>
                    <a:pt x="1449700" y="329188"/>
                  </a:lnTo>
                  <a:lnTo>
                    <a:pt x="1439194" y="329188"/>
                  </a:lnTo>
                  <a:lnTo>
                    <a:pt x="1428689" y="329188"/>
                  </a:lnTo>
                  <a:lnTo>
                    <a:pt x="1418184" y="329188"/>
                  </a:lnTo>
                  <a:lnTo>
                    <a:pt x="1407679" y="329188"/>
                  </a:lnTo>
                  <a:lnTo>
                    <a:pt x="1397174" y="329188"/>
                  </a:lnTo>
                  <a:lnTo>
                    <a:pt x="1386669" y="329188"/>
                  </a:lnTo>
                  <a:lnTo>
                    <a:pt x="1376164" y="329188"/>
                  </a:lnTo>
                  <a:lnTo>
                    <a:pt x="1365659" y="329188"/>
                  </a:lnTo>
                  <a:lnTo>
                    <a:pt x="1355154" y="329188"/>
                  </a:lnTo>
                  <a:lnTo>
                    <a:pt x="1344649" y="329188"/>
                  </a:lnTo>
                  <a:lnTo>
                    <a:pt x="1334144" y="329188"/>
                  </a:lnTo>
                  <a:lnTo>
                    <a:pt x="1323639" y="329188"/>
                  </a:lnTo>
                  <a:lnTo>
                    <a:pt x="1313134" y="329188"/>
                  </a:lnTo>
                  <a:lnTo>
                    <a:pt x="1302629" y="329188"/>
                  </a:lnTo>
                  <a:lnTo>
                    <a:pt x="1292123" y="329188"/>
                  </a:lnTo>
                  <a:lnTo>
                    <a:pt x="1281618" y="329188"/>
                  </a:lnTo>
                  <a:lnTo>
                    <a:pt x="1271113" y="329188"/>
                  </a:lnTo>
                  <a:lnTo>
                    <a:pt x="1260608" y="329188"/>
                  </a:lnTo>
                  <a:lnTo>
                    <a:pt x="1250103" y="329188"/>
                  </a:lnTo>
                  <a:lnTo>
                    <a:pt x="1239598" y="329188"/>
                  </a:lnTo>
                  <a:lnTo>
                    <a:pt x="1229093" y="329188"/>
                  </a:lnTo>
                  <a:lnTo>
                    <a:pt x="1218588" y="329188"/>
                  </a:lnTo>
                  <a:lnTo>
                    <a:pt x="1208083" y="329188"/>
                  </a:lnTo>
                  <a:lnTo>
                    <a:pt x="1197578" y="329188"/>
                  </a:lnTo>
                  <a:lnTo>
                    <a:pt x="1187073" y="329188"/>
                  </a:lnTo>
                  <a:lnTo>
                    <a:pt x="1176568" y="329188"/>
                  </a:lnTo>
                  <a:lnTo>
                    <a:pt x="1166063" y="329188"/>
                  </a:lnTo>
                  <a:lnTo>
                    <a:pt x="1155558" y="329188"/>
                  </a:lnTo>
                  <a:lnTo>
                    <a:pt x="1145052" y="329188"/>
                  </a:lnTo>
                  <a:lnTo>
                    <a:pt x="1134547" y="329188"/>
                  </a:lnTo>
                  <a:lnTo>
                    <a:pt x="1124042" y="329188"/>
                  </a:lnTo>
                  <a:lnTo>
                    <a:pt x="1113537" y="329188"/>
                  </a:lnTo>
                  <a:lnTo>
                    <a:pt x="1103032" y="329188"/>
                  </a:lnTo>
                  <a:lnTo>
                    <a:pt x="1092527" y="329188"/>
                  </a:lnTo>
                  <a:lnTo>
                    <a:pt x="1082022" y="329188"/>
                  </a:lnTo>
                  <a:lnTo>
                    <a:pt x="1071517" y="329188"/>
                  </a:lnTo>
                  <a:lnTo>
                    <a:pt x="1061012" y="329188"/>
                  </a:lnTo>
                  <a:lnTo>
                    <a:pt x="1050507" y="329188"/>
                  </a:lnTo>
                  <a:lnTo>
                    <a:pt x="1040002" y="329188"/>
                  </a:lnTo>
                  <a:lnTo>
                    <a:pt x="1029497" y="329188"/>
                  </a:lnTo>
                  <a:lnTo>
                    <a:pt x="1018992" y="329188"/>
                  </a:lnTo>
                  <a:lnTo>
                    <a:pt x="1008486" y="329188"/>
                  </a:lnTo>
                  <a:lnTo>
                    <a:pt x="997981" y="329188"/>
                  </a:lnTo>
                  <a:lnTo>
                    <a:pt x="987476" y="329188"/>
                  </a:lnTo>
                  <a:lnTo>
                    <a:pt x="976971" y="329188"/>
                  </a:lnTo>
                  <a:lnTo>
                    <a:pt x="966466" y="329188"/>
                  </a:lnTo>
                  <a:lnTo>
                    <a:pt x="955961" y="329188"/>
                  </a:lnTo>
                  <a:lnTo>
                    <a:pt x="945456" y="329188"/>
                  </a:lnTo>
                  <a:lnTo>
                    <a:pt x="934951" y="329188"/>
                  </a:lnTo>
                  <a:lnTo>
                    <a:pt x="924446" y="329188"/>
                  </a:lnTo>
                  <a:lnTo>
                    <a:pt x="913941" y="329188"/>
                  </a:lnTo>
                  <a:lnTo>
                    <a:pt x="903436" y="329188"/>
                  </a:lnTo>
                  <a:lnTo>
                    <a:pt x="892931" y="329188"/>
                  </a:lnTo>
                  <a:lnTo>
                    <a:pt x="882426" y="329188"/>
                  </a:lnTo>
                  <a:lnTo>
                    <a:pt x="871921" y="329188"/>
                  </a:lnTo>
                  <a:lnTo>
                    <a:pt x="861415" y="329188"/>
                  </a:lnTo>
                  <a:lnTo>
                    <a:pt x="850910" y="329188"/>
                  </a:lnTo>
                  <a:lnTo>
                    <a:pt x="840405" y="329188"/>
                  </a:lnTo>
                  <a:lnTo>
                    <a:pt x="829900" y="329188"/>
                  </a:lnTo>
                  <a:lnTo>
                    <a:pt x="819395" y="329188"/>
                  </a:lnTo>
                  <a:lnTo>
                    <a:pt x="808890" y="329188"/>
                  </a:lnTo>
                  <a:lnTo>
                    <a:pt x="798385" y="329188"/>
                  </a:lnTo>
                  <a:lnTo>
                    <a:pt x="787880" y="329188"/>
                  </a:lnTo>
                  <a:lnTo>
                    <a:pt x="777375" y="329188"/>
                  </a:lnTo>
                  <a:lnTo>
                    <a:pt x="766870" y="329188"/>
                  </a:lnTo>
                  <a:lnTo>
                    <a:pt x="756365" y="329188"/>
                  </a:lnTo>
                  <a:lnTo>
                    <a:pt x="745860" y="329188"/>
                  </a:lnTo>
                  <a:lnTo>
                    <a:pt x="735355" y="329188"/>
                  </a:lnTo>
                  <a:lnTo>
                    <a:pt x="724850" y="329188"/>
                  </a:lnTo>
                  <a:lnTo>
                    <a:pt x="714344" y="329188"/>
                  </a:lnTo>
                  <a:lnTo>
                    <a:pt x="703839" y="329188"/>
                  </a:lnTo>
                  <a:lnTo>
                    <a:pt x="693334" y="329188"/>
                  </a:lnTo>
                  <a:lnTo>
                    <a:pt x="682829" y="329188"/>
                  </a:lnTo>
                  <a:lnTo>
                    <a:pt x="672324" y="329188"/>
                  </a:lnTo>
                  <a:lnTo>
                    <a:pt x="661819" y="329188"/>
                  </a:lnTo>
                  <a:lnTo>
                    <a:pt x="651314" y="329188"/>
                  </a:lnTo>
                  <a:lnTo>
                    <a:pt x="640809" y="329188"/>
                  </a:lnTo>
                  <a:lnTo>
                    <a:pt x="630304" y="329188"/>
                  </a:lnTo>
                  <a:lnTo>
                    <a:pt x="619799" y="329188"/>
                  </a:lnTo>
                  <a:lnTo>
                    <a:pt x="609294" y="329188"/>
                  </a:lnTo>
                  <a:lnTo>
                    <a:pt x="598789" y="329188"/>
                  </a:lnTo>
                  <a:lnTo>
                    <a:pt x="588284" y="329188"/>
                  </a:lnTo>
                  <a:lnTo>
                    <a:pt x="577779" y="329188"/>
                  </a:lnTo>
                  <a:lnTo>
                    <a:pt x="567273" y="329188"/>
                  </a:lnTo>
                  <a:lnTo>
                    <a:pt x="556768" y="329188"/>
                  </a:lnTo>
                  <a:lnTo>
                    <a:pt x="546263" y="329188"/>
                  </a:lnTo>
                  <a:lnTo>
                    <a:pt x="535758" y="329188"/>
                  </a:lnTo>
                  <a:lnTo>
                    <a:pt x="525253" y="329188"/>
                  </a:lnTo>
                  <a:lnTo>
                    <a:pt x="514748" y="329188"/>
                  </a:lnTo>
                  <a:lnTo>
                    <a:pt x="504243" y="329188"/>
                  </a:lnTo>
                  <a:lnTo>
                    <a:pt x="493738" y="329188"/>
                  </a:lnTo>
                  <a:lnTo>
                    <a:pt x="483233" y="329188"/>
                  </a:lnTo>
                  <a:lnTo>
                    <a:pt x="472728" y="329188"/>
                  </a:lnTo>
                  <a:lnTo>
                    <a:pt x="462223" y="329188"/>
                  </a:lnTo>
                  <a:lnTo>
                    <a:pt x="451718" y="329188"/>
                  </a:lnTo>
                  <a:lnTo>
                    <a:pt x="441213" y="329188"/>
                  </a:lnTo>
                  <a:lnTo>
                    <a:pt x="430707" y="329188"/>
                  </a:lnTo>
                  <a:lnTo>
                    <a:pt x="420202" y="329188"/>
                  </a:lnTo>
                  <a:lnTo>
                    <a:pt x="409697" y="329188"/>
                  </a:lnTo>
                  <a:lnTo>
                    <a:pt x="399192" y="329188"/>
                  </a:lnTo>
                  <a:lnTo>
                    <a:pt x="388687" y="329188"/>
                  </a:lnTo>
                  <a:lnTo>
                    <a:pt x="378182" y="329188"/>
                  </a:lnTo>
                  <a:lnTo>
                    <a:pt x="367677" y="329188"/>
                  </a:lnTo>
                  <a:lnTo>
                    <a:pt x="357172" y="329188"/>
                  </a:lnTo>
                  <a:lnTo>
                    <a:pt x="346667" y="329188"/>
                  </a:lnTo>
                  <a:lnTo>
                    <a:pt x="336162" y="329188"/>
                  </a:lnTo>
                  <a:lnTo>
                    <a:pt x="325657" y="329188"/>
                  </a:lnTo>
                  <a:lnTo>
                    <a:pt x="315152" y="329188"/>
                  </a:lnTo>
                  <a:lnTo>
                    <a:pt x="304647" y="329188"/>
                  </a:lnTo>
                  <a:lnTo>
                    <a:pt x="294142" y="329188"/>
                  </a:lnTo>
                  <a:lnTo>
                    <a:pt x="283636" y="329188"/>
                  </a:lnTo>
                  <a:lnTo>
                    <a:pt x="273131" y="329188"/>
                  </a:lnTo>
                  <a:lnTo>
                    <a:pt x="262626" y="329188"/>
                  </a:lnTo>
                  <a:lnTo>
                    <a:pt x="252121" y="329188"/>
                  </a:lnTo>
                  <a:lnTo>
                    <a:pt x="241616" y="329188"/>
                  </a:lnTo>
                  <a:lnTo>
                    <a:pt x="231111" y="329188"/>
                  </a:lnTo>
                  <a:lnTo>
                    <a:pt x="220606" y="329188"/>
                  </a:lnTo>
                  <a:lnTo>
                    <a:pt x="210101" y="329188"/>
                  </a:lnTo>
                  <a:lnTo>
                    <a:pt x="199596" y="329188"/>
                  </a:lnTo>
                  <a:lnTo>
                    <a:pt x="189091" y="329188"/>
                  </a:lnTo>
                  <a:lnTo>
                    <a:pt x="178586" y="329188"/>
                  </a:lnTo>
                  <a:lnTo>
                    <a:pt x="168081" y="329188"/>
                  </a:lnTo>
                  <a:lnTo>
                    <a:pt x="157576" y="329188"/>
                  </a:lnTo>
                  <a:lnTo>
                    <a:pt x="147071" y="329188"/>
                  </a:lnTo>
                  <a:lnTo>
                    <a:pt x="136565" y="329188"/>
                  </a:lnTo>
                  <a:lnTo>
                    <a:pt x="126060" y="329188"/>
                  </a:lnTo>
                  <a:lnTo>
                    <a:pt x="115555" y="329188"/>
                  </a:lnTo>
                  <a:lnTo>
                    <a:pt x="105050" y="329188"/>
                  </a:lnTo>
                  <a:lnTo>
                    <a:pt x="94545" y="329188"/>
                  </a:lnTo>
                  <a:lnTo>
                    <a:pt x="84040" y="329188"/>
                  </a:lnTo>
                  <a:lnTo>
                    <a:pt x="73535" y="329188"/>
                  </a:lnTo>
                  <a:lnTo>
                    <a:pt x="63030" y="329188"/>
                  </a:lnTo>
                  <a:lnTo>
                    <a:pt x="52525" y="329188"/>
                  </a:lnTo>
                  <a:lnTo>
                    <a:pt x="42020" y="329188"/>
                  </a:lnTo>
                  <a:lnTo>
                    <a:pt x="31515" y="329188"/>
                  </a:lnTo>
                  <a:lnTo>
                    <a:pt x="21010" y="329188"/>
                  </a:lnTo>
                  <a:lnTo>
                    <a:pt x="10505" y="329188"/>
                  </a:lnTo>
                  <a:lnTo>
                    <a:pt x="0" y="329188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182">
              <a:extLst>
                <a:ext uri="{FF2B5EF4-FFF2-40B4-BE49-F238E27FC236}">
                  <a16:creationId xmlns:a16="http://schemas.microsoft.com/office/drawing/2014/main" id="{8B949C85-0190-0D43-A52B-AEA5CDE0CAD3}"/>
                </a:ext>
              </a:extLst>
            </p:cNvPr>
            <p:cNvSpPr/>
            <p:nvPr/>
          </p:nvSpPr>
          <p:spPr>
            <a:xfrm>
              <a:off x="1850730" y="3936230"/>
              <a:ext cx="3865866" cy="323939"/>
            </a:xfrm>
            <a:custGeom>
              <a:avLst/>
              <a:gdLst/>
              <a:ahLst/>
              <a:cxnLst/>
              <a:rect l="0" t="0" r="0" b="0"/>
              <a:pathLst>
                <a:path w="3865866" h="323939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tx183">
              <a:extLst>
                <a:ext uri="{FF2B5EF4-FFF2-40B4-BE49-F238E27FC236}">
                  <a16:creationId xmlns:a16="http://schemas.microsoft.com/office/drawing/2014/main" id="{512CFB11-A9A3-D44A-BBD1-78B4F39DF126}"/>
                </a:ext>
              </a:extLst>
            </p:cNvPr>
            <p:cNvSpPr/>
            <p:nvPr/>
          </p:nvSpPr>
          <p:spPr>
            <a:xfrm>
              <a:off x="370791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8" name="tx184">
              <a:extLst>
                <a:ext uri="{FF2B5EF4-FFF2-40B4-BE49-F238E27FC236}">
                  <a16:creationId xmlns:a16="http://schemas.microsoft.com/office/drawing/2014/main" id="{4DF7B588-ABF5-7F45-9836-F2D1BE0BA92E}"/>
                </a:ext>
              </a:extLst>
            </p:cNvPr>
            <p:cNvSpPr/>
            <p:nvPr/>
          </p:nvSpPr>
          <p:spPr>
            <a:xfrm>
              <a:off x="414745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9" name="tx185">
              <a:extLst>
                <a:ext uri="{FF2B5EF4-FFF2-40B4-BE49-F238E27FC236}">
                  <a16:creationId xmlns:a16="http://schemas.microsoft.com/office/drawing/2014/main" id="{B951C045-1F30-BD41-AA7D-50B175363559}"/>
                </a:ext>
              </a:extLst>
            </p:cNvPr>
            <p:cNvSpPr/>
            <p:nvPr/>
          </p:nvSpPr>
          <p:spPr>
            <a:xfrm>
              <a:off x="283014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0" name="tx186">
              <a:extLst>
                <a:ext uri="{FF2B5EF4-FFF2-40B4-BE49-F238E27FC236}">
                  <a16:creationId xmlns:a16="http://schemas.microsoft.com/office/drawing/2014/main" id="{BC3B70E6-F156-1047-B28B-992C3400167F}"/>
                </a:ext>
              </a:extLst>
            </p:cNvPr>
            <p:cNvSpPr/>
            <p:nvPr/>
          </p:nvSpPr>
          <p:spPr>
            <a:xfrm>
              <a:off x="366282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1" name="tx187">
              <a:extLst>
                <a:ext uri="{FF2B5EF4-FFF2-40B4-BE49-F238E27FC236}">
                  <a16:creationId xmlns:a16="http://schemas.microsoft.com/office/drawing/2014/main" id="{7DDF10F3-CD29-0C48-B149-360AE36DCA75}"/>
                </a:ext>
              </a:extLst>
            </p:cNvPr>
            <p:cNvSpPr/>
            <p:nvPr/>
          </p:nvSpPr>
          <p:spPr>
            <a:xfrm>
              <a:off x="31529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2" name="tx188">
              <a:extLst>
                <a:ext uri="{FF2B5EF4-FFF2-40B4-BE49-F238E27FC236}">
                  <a16:creationId xmlns:a16="http://schemas.microsoft.com/office/drawing/2014/main" id="{559E6715-9368-1440-BF5B-229FB11C8C94}"/>
                </a:ext>
              </a:extLst>
            </p:cNvPr>
            <p:cNvSpPr/>
            <p:nvPr/>
          </p:nvSpPr>
          <p:spPr>
            <a:xfrm>
              <a:off x="401293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3" name="tx189">
              <a:extLst>
                <a:ext uri="{FF2B5EF4-FFF2-40B4-BE49-F238E27FC236}">
                  <a16:creationId xmlns:a16="http://schemas.microsoft.com/office/drawing/2014/main" id="{8E1E63BE-5E7E-C94A-BC61-4B5C5ED37CC7}"/>
                </a:ext>
              </a:extLst>
            </p:cNvPr>
            <p:cNvSpPr/>
            <p:nvPr/>
          </p:nvSpPr>
          <p:spPr>
            <a:xfrm>
              <a:off x="507534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4" name="tx190">
              <a:extLst>
                <a:ext uri="{FF2B5EF4-FFF2-40B4-BE49-F238E27FC236}">
                  <a16:creationId xmlns:a16="http://schemas.microsoft.com/office/drawing/2014/main" id="{FDAB8727-2FDB-1A4E-A52A-860946150E9E}"/>
                </a:ext>
              </a:extLst>
            </p:cNvPr>
            <p:cNvSpPr/>
            <p:nvPr/>
          </p:nvSpPr>
          <p:spPr>
            <a:xfrm>
              <a:off x="292803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5" name="tx191">
              <a:extLst>
                <a:ext uri="{FF2B5EF4-FFF2-40B4-BE49-F238E27FC236}">
                  <a16:creationId xmlns:a16="http://schemas.microsoft.com/office/drawing/2014/main" id="{A3F74EAE-2C74-B74E-981D-DA1C5F3B2CA3}"/>
                </a:ext>
              </a:extLst>
            </p:cNvPr>
            <p:cNvSpPr/>
            <p:nvPr/>
          </p:nvSpPr>
          <p:spPr>
            <a:xfrm>
              <a:off x="3326080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6" name="tx192">
              <a:extLst>
                <a:ext uri="{FF2B5EF4-FFF2-40B4-BE49-F238E27FC236}">
                  <a16:creationId xmlns:a16="http://schemas.microsoft.com/office/drawing/2014/main" id="{D7D5D404-4678-1945-9044-D33E3E7BF145}"/>
                </a:ext>
              </a:extLst>
            </p:cNvPr>
            <p:cNvSpPr/>
            <p:nvPr/>
          </p:nvSpPr>
          <p:spPr>
            <a:xfrm>
              <a:off x="401482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7" name="tx193">
              <a:extLst>
                <a:ext uri="{FF2B5EF4-FFF2-40B4-BE49-F238E27FC236}">
                  <a16:creationId xmlns:a16="http://schemas.microsoft.com/office/drawing/2014/main" id="{C9AA27C6-E3CF-F345-B7B1-48949216724D}"/>
                </a:ext>
              </a:extLst>
            </p:cNvPr>
            <p:cNvSpPr/>
            <p:nvPr/>
          </p:nvSpPr>
          <p:spPr>
            <a:xfrm>
              <a:off x="275706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8" name="tx194">
              <a:extLst>
                <a:ext uri="{FF2B5EF4-FFF2-40B4-BE49-F238E27FC236}">
                  <a16:creationId xmlns:a16="http://schemas.microsoft.com/office/drawing/2014/main" id="{363387A2-3D21-4346-A702-CE1FB11CB4B8}"/>
                </a:ext>
              </a:extLst>
            </p:cNvPr>
            <p:cNvSpPr/>
            <p:nvPr/>
          </p:nvSpPr>
          <p:spPr>
            <a:xfrm>
              <a:off x="413333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9" name="tx195">
              <a:extLst>
                <a:ext uri="{FF2B5EF4-FFF2-40B4-BE49-F238E27FC236}">
                  <a16:creationId xmlns:a16="http://schemas.microsoft.com/office/drawing/2014/main" id="{B09D0238-A371-9B46-B535-905303C4EE4E}"/>
                </a:ext>
              </a:extLst>
            </p:cNvPr>
            <p:cNvSpPr/>
            <p:nvPr/>
          </p:nvSpPr>
          <p:spPr>
            <a:xfrm>
              <a:off x="241395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0" name="tx196">
              <a:extLst>
                <a:ext uri="{FF2B5EF4-FFF2-40B4-BE49-F238E27FC236}">
                  <a16:creationId xmlns:a16="http://schemas.microsoft.com/office/drawing/2014/main" id="{5D3CAA54-84D5-D04B-8775-A7DAF95BB643}"/>
                </a:ext>
              </a:extLst>
            </p:cNvPr>
            <p:cNvSpPr/>
            <p:nvPr/>
          </p:nvSpPr>
          <p:spPr>
            <a:xfrm>
              <a:off x="403135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1" name="tx197">
              <a:extLst>
                <a:ext uri="{FF2B5EF4-FFF2-40B4-BE49-F238E27FC236}">
                  <a16:creationId xmlns:a16="http://schemas.microsoft.com/office/drawing/2014/main" id="{8F5DA965-C5CD-C64D-8E12-CC28C6AA9B86}"/>
                </a:ext>
              </a:extLst>
            </p:cNvPr>
            <p:cNvSpPr/>
            <p:nvPr/>
          </p:nvSpPr>
          <p:spPr>
            <a:xfrm>
              <a:off x="359117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2" name="tx198">
              <a:extLst>
                <a:ext uri="{FF2B5EF4-FFF2-40B4-BE49-F238E27FC236}">
                  <a16:creationId xmlns:a16="http://schemas.microsoft.com/office/drawing/2014/main" id="{85741258-19B7-4F4B-A905-91F0847F5C18}"/>
                </a:ext>
              </a:extLst>
            </p:cNvPr>
            <p:cNvSpPr/>
            <p:nvPr/>
          </p:nvSpPr>
          <p:spPr>
            <a:xfrm>
              <a:off x="285129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3" name="tx199">
              <a:extLst>
                <a:ext uri="{FF2B5EF4-FFF2-40B4-BE49-F238E27FC236}">
                  <a16:creationId xmlns:a16="http://schemas.microsoft.com/office/drawing/2014/main" id="{69662F8C-F354-284D-B8E6-B25C67A89E56}"/>
                </a:ext>
              </a:extLst>
            </p:cNvPr>
            <p:cNvSpPr/>
            <p:nvPr/>
          </p:nvSpPr>
          <p:spPr>
            <a:xfrm>
              <a:off x="448826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4" name="tx200">
              <a:extLst>
                <a:ext uri="{FF2B5EF4-FFF2-40B4-BE49-F238E27FC236}">
                  <a16:creationId xmlns:a16="http://schemas.microsoft.com/office/drawing/2014/main" id="{C280BB2D-A9A6-6949-B3E4-BA040B9E5B16}"/>
                </a:ext>
              </a:extLst>
            </p:cNvPr>
            <p:cNvSpPr/>
            <p:nvPr/>
          </p:nvSpPr>
          <p:spPr>
            <a:xfrm>
              <a:off x="278997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5" name="tx201">
              <a:extLst>
                <a:ext uri="{FF2B5EF4-FFF2-40B4-BE49-F238E27FC236}">
                  <a16:creationId xmlns:a16="http://schemas.microsoft.com/office/drawing/2014/main" id="{D9920EF8-B747-4F42-87BC-2A9A0613C8D3}"/>
                </a:ext>
              </a:extLst>
            </p:cNvPr>
            <p:cNvSpPr/>
            <p:nvPr/>
          </p:nvSpPr>
          <p:spPr>
            <a:xfrm>
              <a:off x="305893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6" name="tx202">
              <a:extLst>
                <a:ext uri="{FF2B5EF4-FFF2-40B4-BE49-F238E27FC236}">
                  <a16:creationId xmlns:a16="http://schemas.microsoft.com/office/drawing/2014/main" id="{92700AC7-2A57-3A47-8682-6F524C712309}"/>
                </a:ext>
              </a:extLst>
            </p:cNvPr>
            <p:cNvSpPr/>
            <p:nvPr/>
          </p:nvSpPr>
          <p:spPr>
            <a:xfrm>
              <a:off x="290340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7" name="tx203">
              <a:extLst>
                <a:ext uri="{FF2B5EF4-FFF2-40B4-BE49-F238E27FC236}">
                  <a16:creationId xmlns:a16="http://schemas.microsoft.com/office/drawing/2014/main" id="{6DBF0308-7CF4-7B4D-90E2-DE7DF4FCEB5F}"/>
                </a:ext>
              </a:extLst>
            </p:cNvPr>
            <p:cNvSpPr/>
            <p:nvPr/>
          </p:nvSpPr>
          <p:spPr>
            <a:xfrm>
              <a:off x="384675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8" name="tx204">
              <a:extLst>
                <a:ext uri="{FF2B5EF4-FFF2-40B4-BE49-F238E27FC236}">
                  <a16:creationId xmlns:a16="http://schemas.microsoft.com/office/drawing/2014/main" id="{933BDD66-CF44-6C43-843C-6C56D9AA6759}"/>
                </a:ext>
              </a:extLst>
            </p:cNvPr>
            <p:cNvSpPr/>
            <p:nvPr/>
          </p:nvSpPr>
          <p:spPr>
            <a:xfrm>
              <a:off x="309067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9" name="tx205">
              <a:extLst>
                <a:ext uri="{FF2B5EF4-FFF2-40B4-BE49-F238E27FC236}">
                  <a16:creationId xmlns:a16="http://schemas.microsoft.com/office/drawing/2014/main" id="{5618075C-73AD-3D45-AEF4-CA9D46200F5A}"/>
                </a:ext>
              </a:extLst>
            </p:cNvPr>
            <p:cNvSpPr/>
            <p:nvPr/>
          </p:nvSpPr>
          <p:spPr>
            <a:xfrm>
              <a:off x="300162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0" name="tx206">
              <a:extLst>
                <a:ext uri="{FF2B5EF4-FFF2-40B4-BE49-F238E27FC236}">
                  <a16:creationId xmlns:a16="http://schemas.microsoft.com/office/drawing/2014/main" id="{D1A81749-3CEA-9D4D-B7CB-747AB66A12B0}"/>
                </a:ext>
              </a:extLst>
            </p:cNvPr>
            <p:cNvSpPr/>
            <p:nvPr/>
          </p:nvSpPr>
          <p:spPr>
            <a:xfrm>
              <a:off x="30108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1" name="tx207">
              <a:extLst>
                <a:ext uri="{FF2B5EF4-FFF2-40B4-BE49-F238E27FC236}">
                  <a16:creationId xmlns:a16="http://schemas.microsoft.com/office/drawing/2014/main" id="{97D2ACBC-69B5-F74B-893A-634FF26399CF}"/>
                </a:ext>
              </a:extLst>
            </p:cNvPr>
            <p:cNvSpPr/>
            <p:nvPr/>
          </p:nvSpPr>
          <p:spPr>
            <a:xfrm>
              <a:off x="258864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2" name="tx208">
              <a:extLst>
                <a:ext uri="{FF2B5EF4-FFF2-40B4-BE49-F238E27FC236}">
                  <a16:creationId xmlns:a16="http://schemas.microsoft.com/office/drawing/2014/main" id="{FFECC6D2-74BC-DE47-A67D-B6D72E45216C}"/>
                </a:ext>
              </a:extLst>
            </p:cNvPr>
            <p:cNvSpPr/>
            <p:nvPr/>
          </p:nvSpPr>
          <p:spPr>
            <a:xfrm>
              <a:off x="41057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3" name="tx209">
              <a:extLst>
                <a:ext uri="{FF2B5EF4-FFF2-40B4-BE49-F238E27FC236}">
                  <a16:creationId xmlns:a16="http://schemas.microsoft.com/office/drawing/2014/main" id="{F5AE9826-C39B-A740-A246-3758581FA73E}"/>
                </a:ext>
              </a:extLst>
            </p:cNvPr>
            <p:cNvSpPr/>
            <p:nvPr/>
          </p:nvSpPr>
          <p:spPr>
            <a:xfrm>
              <a:off x="510257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4" name="tx210">
              <a:extLst>
                <a:ext uri="{FF2B5EF4-FFF2-40B4-BE49-F238E27FC236}">
                  <a16:creationId xmlns:a16="http://schemas.microsoft.com/office/drawing/2014/main" id="{1E149C74-63A7-2642-91CC-28BF24B8C3A2}"/>
                </a:ext>
              </a:extLst>
            </p:cNvPr>
            <p:cNvSpPr/>
            <p:nvPr/>
          </p:nvSpPr>
          <p:spPr>
            <a:xfrm>
              <a:off x="44790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5" name="tx211">
              <a:extLst>
                <a:ext uri="{FF2B5EF4-FFF2-40B4-BE49-F238E27FC236}">
                  <a16:creationId xmlns:a16="http://schemas.microsoft.com/office/drawing/2014/main" id="{FC0AB7ED-6A7C-8744-B0E8-B6D223906B3F}"/>
                </a:ext>
              </a:extLst>
            </p:cNvPr>
            <p:cNvSpPr/>
            <p:nvPr/>
          </p:nvSpPr>
          <p:spPr>
            <a:xfrm>
              <a:off x="399434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6" name="tx212">
              <a:extLst>
                <a:ext uri="{FF2B5EF4-FFF2-40B4-BE49-F238E27FC236}">
                  <a16:creationId xmlns:a16="http://schemas.microsoft.com/office/drawing/2014/main" id="{13D91C58-3D44-E54B-8E6B-D36978B5DC7D}"/>
                </a:ext>
              </a:extLst>
            </p:cNvPr>
            <p:cNvSpPr/>
            <p:nvPr/>
          </p:nvSpPr>
          <p:spPr>
            <a:xfrm>
              <a:off x="250471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7" name="pg213">
              <a:extLst>
                <a:ext uri="{FF2B5EF4-FFF2-40B4-BE49-F238E27FC236}">
                  <a16:creationId xmlns:a16="http://schemas.microsoft.com/office/drawing/2014/main" id="{C2B6B598-578B-004D-BC20-E0370AF690C7}"/>
                </a:ext>
              </a:extLst>
            </p:cNvPr>
            <p:cNvSpPr/>
            <p:nvPr/>
          </p:nvSpPr>
          <p:spPr>
            <a:xfrm>
              <a:off x="2092347" y="4391253"/>
              <a:ext cx="3288087" cy="401506"/>
            </a:xfrm>
            <a:custGeom>
              <a:avLst/>
              <a:gdLst/>
              <a:ahLst/>
              <a:cxnLst/>
              <a:rect l="0" t="0" r="0" b="0"/>
              <a:pathLst>
                <a:path w="3288087" h="401506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  <a:lnTo>
                    <a:pt x="3288087" y="401506"/>
                  </a:lnTo>
                  <a:lnTo>
                    <a:pt x="3277582" y="401506"/>
                  </a:lnTo>
                  <a:lnTo>
                    <a:pt x="3267077" y="401506"/>
                  </a:lnTo>
                  <a:lnTo>
                    <a:pt x="3256572" y="401506"/>
                  </a:lnTo>
                  <a:lnTo>
                    <a:pt x="3246067" y="401506"/>
                  </a:lnTo>
                  <a:lnTo>
                    <a:pt x="3235562" y="401506"/>
                  </a:lnTo>
                  <a:lnTo>
                    <a:pt x="3225057" y="401506"/>
                  </a:lnTo>
                  <a:lnTo>
                    <a:pt x="3214552" y="401506"/>
                  </a:lnTo>
                  <a:lnTo>
                    <a:pt x="3204047" y="401506"/>
                  </a:lnTo>
                  <a:lnTo>
                    <a:pt x="3193542" y="401506"/>
                  </a:lnTo>
                  <a:lnTo>
                    <a:pt x="3183037" y="401506"/>
                  </a:lnTo>
                  <a:lnTo>
                    <a:pt x="3172532" y="401506"/>
                  </a:lnTo>
                  <a:lnTo>
                    <a:pt x="3162026" y="401506"/>
                  </a:lnTo>
                  <a:lnTo>
                    <a:pt x="3151521" y="401506"/>
                  </a:lnTo>
                  <a:lnTo>
                    <a:pt x="3141016" y="401506"/>
                  </a:lnTo>
                  <a:lnTo>
                    <a:pt x="3130511" y="401506"/>
                  </a:lnTo>
                  <a:lnTo>
                    <a:pt x="3120006" y="401506"/>
                  </a:lnTo>
                  <a:lnTo>
                    <a:pt x="3109501" y="401506"/>
                  </a:lnTo>
                  <a:lnTo>
                    <a:pt x="3098996" y="401506"/>
                  </a:lnTo>
                  <a:lnTo>
                    <a:pt x="3088491" y="401506"/>
                  </a:lnTo>
                  <a:lnTo>
                    <a:pt x="3077986" y="401506"/>
                  </a:lnTo>
                  <a:lnTo>
                    <a:pt x="3067481" y="401506"/>
                  </a:lnTo>
                  <a:lnTo>
                    <a:pt x="3056976" y="401506"/>
                  </a:lnTo>
                  <a:lnTo>
                    <a:pt x="3046471" y="401506"/>
                  </a:lnTo>
                  <a:lnTo>
                    <a:pt x="3035966" y="401506"/>
                  </a:lnTo>
                  <a:lnTo>
                    <a:pt x="3025460" y="401506"/>
                  </a:lnTo>
                  <a:lnTo>
                    <a:pt x="3014955" y="401506"/>
                  </a:lnTo>
                  <a:lnTo>
                    <a:pt x="3004450" y="401506"/>
                  </a:lnTo>
                  <a:lnTo>
                    <a:pt x="2993945" y="401506"/>
                  </a:lnTo>
                  <a:lnTo>
                    <a:pt x="2983440" y="401506"/>
                  </a:lnTo>
                  <a:lnTo>
                    <a:pt x="2972935" y="401506"/>
                  </a:lnTo>
                  <a:lnTo>
                    <a:pt x="2962430" y="401506"/>
                  </a:lnTo>
                  <a:lnTo>
                    <a:pt x="2951925" y="401506"/>
                  </a:lnTo>
                  <a:lnTo>
                    <a:pt x="2941420" y="401506"/>
                  </a:lnTo>
                  <a:lnTo>
                    <a:pt x="2930915" y="401506"/>
                  </a:lnTo>
                  <a:lnTo>
                    <a:pt x="2920410" y="401506"/>
                  </a:lnTo>
                  <a:lnTo>
                    <a:pt x="2909905" y="401506"/>
                  </a:lnTo>
                  <a:lnTo>
                    <a:pt x="2899400" y="401506"/>
                  </a:lnTo>
                  <a:lnTo>
                    <a:pt x="2888895" y="401506"/>
                  </a:lnTo>
                  <a:lnTo>
                    <a:pt x="2878389" y="401506"/>
                  </a:lnTo>
                  <a:lnTo>
                    <a:pt x="2867884" y="401506"/>
                  </a:lnTo>
                  <a:lnTo>
                    <a:pt x="2857379" y="401506"/>
                  </a:lnTo>
                  <a:lnTo>
                    <a:pt x="2846874" y="401506"/>
                  </a:lnTo>
                  <a:lnTo>
                    <a:pt x="2836369" y="401506"/>
                  </a:lnTo>
                  <a:lnTo>
                    <a:pt x="2825864" y="401506"/>
                  </a:lnTo>
                  <a:lnTo>
                    <a:pt x="2815359" y="401506"/>
                  </a:lnTo>
                  <a:lnTo>
                    <a:pt x="2804854" y="401506"/>
                  </a:lnTo>
                  <a:lnTo>
                    <a:pt x="2794349" y="401506"/>
                  </a:lnTo>
                  <a:lnTo>
                    <a:pt x="2783844" y="401506"/>
                  </a:lnTo>
                  <a:lnTo>
                    <a:pt x="2773339" y="401506"/>
                  </a:lnTo>
                  <a:lnTo>
                    <a:pt x="2762834" y="401506"/>
                  </a:lnTo>
                  <a:lnTo>
                    <a:pt x="2752329" y="401506"/>
                  </a:lnTo>
                  <a:lnTo>
                    <a:pt x="2741824" y="401506"/>
                  </a:lnTo>
                  <a:lnTo>
                    <a:pt x="2731318" y="401506"/>
                  </a:lnTo>
                  <a:lnTo>
                    <a:pt x="2720813" y="401506"/>
                  </a:lnTo>
                  <a:lnTo>
                    <a:pt x="2710308" y="401506"/>
                  </a:lnTo>
                  <a:lnTo>
                    <a:pt x="2699803" y="401506"/>
                  </a:lnTo>
                  <a:lnTo>
                    <a:pt x="2689298" y="401506"/>
                  </a:lnTo>
                  <a:lnTo>
                    <a:pt x="2678793" y="401506"/>
                  </a:lnTo>
                  <a:lnTo>
                    <a:pt x="2668288" y="401506"/>
                  </a:lnTo>
                  <a:lnTo>
                    <a:pt x="2657783" y="401506"/>
                  </a:lnTo>
                  <a:lnTo>
                    <a:pt x="2647278" y="401506"/>
                  </a:lnTo>
                  <a:lnTo>
                    <a:pt x="2636773" y="401506"/>
                  </a:lnTo>
                  <a:lnTo>
                    <a:pt x="2626268" y="401506"/>
                  </a:lnTo>
                  <a:lnTo>
                    <a:pt x="2615763" y="401506"/>
                  </a:lnTo>
                  <a:lnTo>
                    <a:pt x="2605258" y="401506"/>
                  </a:lnTo>
                  <a:lnTo>
                    <a:pt x="2594752" y="401506"/>
                  </a:lnTo>
                  <a:lnTo>
                    <a:pt x="2584247" y="401506"/>
                  </a:lnTo>
                  <a:lnTo>
                    <a:pt x="2573742" y="401506"/>
                  </a:lnTo>
                  <a:lnTo>
                    <a:pt x="2563237" y="401506"/>
                  </a:lnTo>
                  <a:lnTo>
                    <a:pt x="2552732" y="401506"/>
                  </a:lnTo>
                  <a:lnTo>
                    <a:pt x="2542227" y="401506"/>
                  </a:lnTo>
                  <a:lnTo>
                    <a:pt x="2531722" y="401506"/>
                  </a:lnTo>
                  <a:lnTo>
                    <a:pt x="2521217" y="401506"/>
                  </a:lnTo>
                  <a:lnTo>
                    <a:pt x="2510712" y="401506"/>
                  </a:lnTo>
                  <a:lnTo>
                    <a:pt x="2500207" y="401506"/>
                  </a:lnTo>
                  <a:lnTo>
                    <a:pt x="2489702" y="401506"/>
                  </a:lnTo>
                  <a:lnTo>
                    <a:pt x="2479197" y="401506"/>
                  </a:lnTo>
                  <a:lnTo>
                    <a:pt x="2468692" y="401506"/>
                  </a:lnTo>
                  <a:lnTo>
                    <a:pt x="2458187" y="401506"/>
                  </a:lnTo>
                  <a:lnTo>
                    <a:pt x="2447681" y="401506"/>
                  </a:lnTo>
                  <a:lnTo>
                    <a:pt x="2437176" y="401506"/>
                  </a:lnTo>
                  <a:lnTo>
                    <a:pt x="2426671" y="401506"/>
                  </a:lnTo>
                  <a:lnTo>
                    <a:pt x="2416166" y="401506"/>
                  </a:lnTo>
                  <a:lnTo>
                    <a:pt x="2405661" y="401506"/>
                  </a:lnTo>
                  <a:lnTo>
                    <a:pt x="2395156" y="401506"/>
                  </a:lnTo>
                  <a:lnTo>
                    <a:pt x="2384651" y="401506"/>
                  </a:lnTo>
                  <a:lnTo>
                    <a:pt x="2374146" y="401506"/>
                  </a:lnTo>
                  <a:lnTo>
                    <a:pt x="2363641" y="401506"/>
                  </a:lnTo>
                  <a:lnTo>
                    <a:pt x="2353136" y="401506"/>
                  </a:lnTo>
                  <a:lnTo>
                    <a:pt x="2342631" y="401506"/>
                  </a:lnTo>
                  <a:lnTo>
                    <a:pt x="2332126" y="401506"/>
                  </a:lnTo>
                  <a:lnTo>
                    <a:pt x="2321621" y="401506"/>
                  </a:lnTo>
                  <a:lnTo>
                    <a:pt x="2311116" y="401506"/>
                  </a:lnTo>
                  <a:lnTo>
                    <a:pt x="2300610" y="401506"/>
                  </a:lnTo>
                  <a:lnTo>
                    <a:pt x="2290105" y="401506"/>
                  </a:lnTo>
                  <a:lnTo>
                    <a:pt x="2279600" y="401506"/>
                  </a:lnTo>
                  <a:lnTo>
                    <a:pt x="2269095" y="401506"/>
                  </a:lnTo>
                  <a:lnTo>
                    <a:pt x="2258590" y="401506"/>
                  </a:lnTo>
                  <a:lnTo>
                    <a:pt x="2248085" y="401506"/>
                  </a:lnTo>
                  <a:lnTo>
                    <a:pt x="2237580" y="401506"/>
                  </a:lnTo>
                  <a:lnTo>
                    <a:pt x="2227075" y="401506"/>
                  </a:lnTo>
                  <a:lnTo>
                    <a:pt x="2216570" y="401506"/>
                  </a:lnTo>
                  <a:lnTo>
                    <a:pt x="2206065" y="401506"/>
                  </a:lnTo>
                  <a:lnTo>
                    <a:pt x="2195560" y="401506"/>
                  </a:lnTo>
                  <a:lnTo>
                    <a:pt x="2185055" y="401506"/>
                  </a:lnTo>
                  <a:lnTo>
                    <a:pt x="2174550" y="401506"/>
                  </a:lnTo>
                  <a:lnTo>
                    <a:pt x="2164045" y="401506"/>
                  </a:lnTo>
                  <a:lnTo>
                    <a:pt x="2153539" y="401506"/>
                  </a:lnTo>
                  <a:lnTo>
                    <a:pt x="2143034" y="401506"/>
                  </a:lnTo>
                  <a:lnTo>
                    <a:pt x="2132529" y="401506"/>
                  </a:lnTo>
                  <a:lnTo>
                    <a:pt x="2122024" y="401506"/>
                  </a:lnTo>
                  <a:lnTo>
                    <a:pt x="2111519" y="401506"/>
                  </a:lnTo>
                  <a:lnTo>
                    <a:pt x="2101014" y="401506"/>
                  </a:lnTo>
                  <a:lnTo>
                    <a:pt x="2090509" y="401506"/>
                  </a:lnTo>
                  <a:lnTo>
                    <a:pt x="2080004" y="401506"/>
                  </a:lnTo>
                  <a:lnTo>
                    <a:pt x="2069499" y="401506"/>
                  </a:lnTo>
                  <a:lnTo>
                    <a:pt x="2058994" y="401506"/>
                  </a:lnTo>
                  <a:lnTo>
                    <a:pt x="2048489" y="401506"/>
                  </a:lnTo>
                  <a:lnTo>
                    <a:pt x="2037984" y="401506"/>
                  </a:lnTo>
                  <a:lnTo>
                    <a:pt x="2027479" y="401506"/>
                  </a:lnTo>
                  <a:lnTo>
                    <a:pt x="2016973" y="401506"/>
                  </a:lnTo>
                  <a:lnTo>
                    <a:pt x="2006468" y="401506"/>
                  </a:lnTo>
                  <a:lnTo>
                    <a:pt x="1995963" y="401506"/>
                  </a:lnTo>
                  <a:lnTo>
                    <a:pt x="1985458" y="401506"/>
                  </a:lnTo>
                  <a:lnTo>
                    <a:pt x="1974953" y="401506"/>
                  </a:lnTo>
                  <a:lnTo>
                    <a:pt x="1964448" y="401506"/>
                  </a:lnTo>
                  <a:lnTo>
                    <a:pt x="1953943" y="401506"/>
                  </a:lnTo>
                  <a:lnTo>
                    <a:pt x="1943438" y="401506"/>
                  </a:lnTo>
                  <a:lnTo>
                    <a:pt x="1932933" y="401506"/>
                  </a:lnTo>
                  <a:lnTo>
                    <a:pt x="1922428" y="401506"/>
                  </a:lnTo>
                  <a:lnTo>
                    <a:pt x="1911923" y="401506"/>
                  </a:lnTo>
                  <a:lnTo>
                    <a:pt x="1901418" y="401506"/>
                  </a:lnTo>
                  <a:lnTo>
                    <a:pt x="1890913" y="401506"/>
                  </a:lnTo>
                  <a:lnTo>
                    <a:pt x="1880408" y="401506"/>
                  </a:lnTo>
                  <a:lnTo>
                    <a:pt x="1869902" y="401506"/>
                  </a:lnTo>
                  <a:lnTo>
                    <a:pt x="1859397" y="401506"/>
                  </a:lnTo>
                  <a:lnTo>
                    <a:pt x="1848892" y="401506"/>
                  </a:lnTo>
                  <a:lnTo>
                    <a:pt x="1838387" y="401506"/>
                  </a:lnTo>
                  <a:lnTo>
                    <a:pt x="1827882" y="401506"/>
                  </a:lnTo>
                  <a:lnTo>
                    <a:pt x="1817377" y="401506"/>
                  </a:lnTo>
                  <a:lnTo>
                    <a:pt x="1806872" y="401506"/>
                  </a:lnTo>
                  <a:lnTo>
                    <a:pt x="1796367" y="401506"/>
                  </a:lnTo>
                  <a:lnTo>
                    <a:pt x="1785862" y="401506"/>
                  </a:lnTo>
                  <a:lnTo>
                    <a:pt x="1775357" y="401506"/>
                  </a:lnTo>
                  <a:lnTo>
                    <a:pt x="1764852" y="401506"/>
                  </a:lnTo>
                  <a:lnTo>
                    <a:pt x="1754347" y="401506"/>
                  </a:lnTo>
                  <a:lnTo>
                    <a:pt x="1743842" y="401506"/>
                  </a:lnTo>
                  <a:lnTo>
                    <a:pt x="1733337" y="401506"/>
                  </a:lnTo>
                  <a:lnTo>
                    <a:pt x="1722831" y="401506"/>
                  </a:lnTo>
                  <a:lnTo>
                    <a:pt x="1712326" y="401506"/>
                  </a:lnTo>
                  <a:lnTo>
                    <a:pt x="1701821" y="401506"/>
                  </a:lnTo>
                  <a:lnTo>
                    <a:pt x="1691316" y="401506"/>
                  </a:lnTo>
                  <a:lnTo>
                    <a:pt x="1680811" y="401506"/>
                  </a:lnTo>
                  <a:lnTo>
                    <a:pt x="1670306" y="401506"/>
                  </a:lnTo>
                  <a:lnTo>
                    <a:pt x="1659801" y="401506"/>
                  </a:lnTo>
                  <a:lnTo>
                    <a:pt x="1649296" y="401506"/>
                  </a:lnTo>
                  <a:lnTo>
                    <a:pt x="1638791" y="401506"/>
                  </a:lnTo>
                  <a:lnTo>
                    <a:pt x="1628286" y="401506"/>
                  </a:lnTo>
                  <a:lnTo>
                    <a:pt x="1617781" y="401506"/>
                  </a:lnTo>
                  <a:lnTo>
                    <a:pt x="1607276" y="401506"/>
                  </a:lnTo>
                  <a:lnTo>
                    <a:pt x="1596771" y="401506"/>
                  </a:lnTo>
                  <a:lnTo>
                    <a:pt x="1586266" y="401506"/>
                  </a:lnTo>
                  <a:lnTo>
                    <a:pt x="1575760" y="401506"/>
                  </a:lnTo>
                  <a:lnTo>
                    <a:pt x="1565255" y="401506"/>
                  </a:lnTo>
                  <a:lnTo>
                    <a:pt x="1554750" y="401506"/>
                  </a:lnTo>
                  <a:lnTo>
                    <a:pt x="1544245" y="401506"/>
                  </a:lnTo>
                  <a:lnTo>
                    <a:pt x="1533740" y="401506"/>
                  </a:lnTo>
                  <a:lnTo>
                    <a:pt x="1523235" y="401506"/>
                  </a:lnTo>
                  <a:lnTo>
                    <a:pt x="1512730" y="401506"/>
                  </a:lnTo>
                  <a:lnTo>
                    <a:pt x="1502225" y="401506"/>
                  </a:lnTo>
                  <a:lnTo>
                    <a:pt x="1491720" y="401506"/>
                  </a:lnTo>
                  <a:lnTo>
                    <a:pt x="1481215" y="401506"/>
                  </a:lnTo>
                  <a:lnTo>
                    <a:pt x="1470710" y="401506"/>
                  </a:lnTo>
                  <a:lnTo>
                    <a:pt x="1460205" y="401506"/>
                  </a:lnTo>
                  <a:lnTo>
                    <a:pt x="1449700" y="401506"/>
                  </a:lnTo>
                  <a:lnTo>
                    <a:pt x="1439194" y="401506"/>
                  </a:lnTo>
                  <a:lnTo>
                    <a:pt x="1428689" y="401506"/>
                  </a:lnTo>
                  <a:lnTo>
                    <a:pt x="1418184" y="401506"/>
                  </a:lnTo>
                  <a:lnTo>
                    <a:pt x="1407679" y="401506"/>
                  </a:lnTo>
                  <a:lnTo>
                    <a:pt x="1397174" y="401506"/>
                  </a:lnTo>
                  <a:lnTo>
                    <a:pt x="1386669" y="401506"/>
                  </a:lnTo>
                  <a:lnTo>
                    <a:pt x="1376164" y="401506"/>
                  </a:lnTo>
                  <a:lnTo>
                    <a:pt x="1365659" y="401506"/>
                  </a:lnTo>
                  <a:lnTo>
                    <a:pt x="1355154" y="401506"/>
                  </a:lnTo>
                  <a:lnTo>
                    <a:pt x="1344649" y="401506"/>
                  </a:lnTo>
                  <a:lnTo>
                    <a:pt x="1334144" y="401506"/>
                  </a:lnTo>
                  <a:lnTo>
                    <a:pt x="1323639" y="401506"/>
                  </a:lnTo>
                  <a:lnTo>
                    <a:pt x="1313134" y="401506"/>
                  </a:lnTo>
                  <a:lnTo>
                    <a:pt x="1302629" y="401506"/>
                  </a:lnTo>
                  <a:lnTo>
                    <a:pt x="1292123" y="401506"/>
                  </a:lnTo>
                  <a:lnTo>
                    <a:pt x="1281618" y="401506"/>
                  </a:lnTo>
                  <a:lnTo>
                    <a:pt x="1271113" y="401506"/>
                  </a:lnTo>
                  <a:lnTo>
                    <a:pt x="1260608" y="401506"/>
                  </a:lnTo>
                  <a:lnTo>
                    <a:pt x="1250103" y="401506"/>
                  </a:lnTo>
                  <a:lnTo>
                    <a:pt x="1239598" y="401506"/>
                  </a:lnTo>
                  <a:lnTo>
                    <a:pt x="1229093" y="401506"/>
                  </a:lnTo>
                  <a:lnTo>
                    <a:pt x="1218588" y="401506"/>
                  </a:lnTo>
                  <a:lnTo>
                    <a:pt x="1208083" y="401506"/>
                  </a:lnTo>
                  <a:lnTo>
                    <a:pt x="1197578" y="401506"/>
                  </a:lnTo>
                  <a:lnTo>
                    <a:pt x="1187073" y="401506"/>
                  </a:lnTo>
                  <a:lnTo>
                    <a:pt x="1176568" y="401506"/>
                  </a:lnTo>
                  <a:lnTo>
                    <a:pt x="1166063" y="401506"/>
                  </a:lnTo>
                  <a:lnTo>
                    <a:pt x="1155558" y="401506"/>
                  </a:lnTo>
                  <a:lnTo>
                    <a:pt x="1145052" y="401506"/>
                  </a:lnTo>
                  <a:lnTo>
                    <a:pt x="1134547" y="401506"/>
                  </a:lnTo>
                  <a:lnTo>
                    <a:pt x="1124042" y="401506"/>
                  </a:lnTo>
                  <a:lnTo>
                    <a:pt x="1113537" y="401506"/>
                  </a:lnTo>
                  <a:lnTo>
                    <a:pt x="1103032" y="401506"/>
                  </a:lnTo>
                  <a:lnTo>
                    <a:pt x="1092527" y="401506"/>
                  </a:lnTo>
                  <a:lnTo>
                    <a:pt x="1082022" y="401506"/>
                  </a:lnTo>
                  <a:lnTo>
                    <a:pt x="1071517" y="401506"/>
                  </a:lnTo>
                  <a:lnTo>
                    <a:pt x="1061012" y="401506"/>
                  </a:lnTo>
                  <a:lnTo>
                    <a:pt x="1050507" y="401506"/>
                  </a:lnTo>
                  <a:lnTo>
                    <a:pt x="1040002" y="401506"/>
                  </a:lnTo>
                  <a:lnTo>
                    <a:pt x="1029497" y="401506"/>
                  </a:lnTo>
                  <a:lnTo>
                    <a:pt x="1018992" y="401506"/>
                  </a:lnTo>
                  <a:lnTo>
                    <a:pt x="1008486" y="401506"/>
                  </a:lnTo>
                  <a:lnTo>
                    <a:pt x="997981" y="401506"/>
                  </a:lnTo>
                  <a:lnTo>
                    <a:pt x="987476" y="401506"/>
                  </a:lnTo>
                  <a:lnTo>
                    <a:pt x="976971" y="401506"/>
                  </a:lnTo>
                  <a:lnTo>
                    <a:pt x="966466" y="401506"/>
                  </a:lnTo>
                  <a:lnTo>
                    <a:pt x="955961" y="401506"/>
                  </a:lnTo>
                  <a:lnTo>
                    <a:pt x="945456" y="401506"/>
                  </a:lnTo>
                  <a:lnTo>
                    <a:pt x="934951" y="401506"/>
                  </a:lnTo>
                  <a:lnTo>
                    <a:pt x="924446" y="401506"/>
                  </a:lnTo>
                  <a:lnTo>
                    <a:pt x="913941" y="401506"/>
                  </a:lnTo>
                  <a:lnTo>
                    <a:pt x="903436" y="401506"/>
                  </a:lnTo>
                  <a:lnTo>
                    <a:pt x="892931" y="401506"/>
                  </a:lnTo>
                  <a:lnTo>
                    <a:pt x="882426" y="401506"/>
                  </a:lnTo>
                  <a:lnTo>
                    <a:pt x="871921" y="401506"/>
                  </a:lnTo>
                  <a:lnTo>
                    <a:pt x="861415" y="401506"/>
                  </a:lnTo>
                  <a:lnTo>
                    <a:pt x="850910" y="401506"/>
                  </a:lnTo>
                  <a:lnTo>
                    <a:pt x="840405" y="401506"/>
                  </a:lnTo>
                  <a:lnTo>
                    <a:pt x="829900" y="401506"/>
                  </a:lnTo>
                  <a:lnTo>
                    <a:pt x="819395" y="401506"/>
                  </a:lnTo>
                  <a:lnTo>
                    <a:pt x="808890" y="401506"/>
                  </a:lnTo>
                  <a:lnTo>
                    <a:pt x="798385" y="401506"/>
                  </a:lnTo>
                  <a:lnTo>
                    <a:pt x="787880" y="401506"/>
                  </a:lnTo>
                  <a:lnTo>
                    <a:pt x="777375" y="401506"/>
                  </a:lnTo>
                  <a:lnTo>
                    <a:pt x="766870" y="401506"/>
                  </a:lnTo>
                  <a:lnTo>
                    <a:pt x="756365" y="401506"/>
                  </a:lnTo>
                  <a:lnTo>
                    <a:pt x="745860" y="401506"/>
                  </a:lnTo>
                  <a:lnTo>
                    <a:pt x="735355" y="401506"/>
                  </a:lnTo>
                  <a:lnTo>
                    <a:pt x="724850" y="401506"/>
                  </a:lnTo>
                  <a:lnTo>
                    <a:pt x="714344" y="401506"/>
                  </a:lnTo>
                  <a:lnTo>
                    <a:pt x="703839" y="401506"/>
                  </a:lnTo>
                  <a:lnTo>
                    <a:pt x="693334" y="401506"/>
                  </a:lnTo>
                  <a:lnTo>
                    <a:pt x="682829" y="401506"/>
                  </a:lnTo>
                  <a:lnTo>
                    <a:pt x="672324" y="401506"/>
                  </a:lnTo>
                  <a:lnTo>
                    <a:pt x="661819" y="401506"/>
                  </a:lnTo>
                  <a:lnTo>
                    <a:pt x="651314" y="401506"/>
                  </a:lnTo>
                  <a:lnTo>
                    <a:pt x="640809" y="401506"/>
                  </a:lnTo>
                  <a:lnTo>
                    <a:pt x="630304" y="401506"/>
                  </a:lnTo>
                  <a:lnTo>
                    <a:pt x="619799" y="401506"/>
                  </a:lnTo>
                  <a:lnTo>
                    <a:pt x="609294" y="401506"/>
                  </a:lnTo>
                  <a:lnTo>
                    <a:pt x="598789" y="401506"/>
                  </a:lnTo>
                  <a:lnTo>
                    <a:pt x="588284" y="401506"/>
                  </a:lnTo>
                  <a:lnTo>
                    <a:pt x="577779" y="401506"/>
                  </a:lnTo>
                  <a:lnTo>
                    <a:pt x="567273" y="401506"/>
                  </a:lnTo>
                  <a:lnTo>
                    <a:pt x="556768" y="401506"/>
                  </a:lnTo>
                  <a:lnTo>
                    <a:pt x="546263" y="401506"/>
                  </a:lnTo>
                  <a:lnTo>
                    <a:pt x="535758" y="401506"/>
                  </a:lnTo>
                  <a:lnTo>
                    <a:pt x="525253" y="401506"/>
                  </a:lnTo>
                  <a:lnTo>
                    <a:pt x="514748" y="401506"/>
                  </a:lnTo>
                  <a:lnTo>
                    <a:pt x="504243" y="401506"/>
                  </a:lnTo>
                  <a:lnTo>
                    <a:pt x="493738" y="401506"/>
                  </a:lnTo>
                  <a:lnTo>
                    <a:pt x="483233" y="401506"/>
                  </a:lnTo>
                  <a:lnTo>
                    <a:pt x="472728" y="401506"/>
                  </a:lnTo>
                  <a:lnTo>
                    <a:pt x="462223" y="401506"/>
                  </a:lnTo>
                  <a:lnTo>
                    <a:pt x="451718" y="401506"/>
                  </a:lnTo>
                  <a:lnTo>
                    <a:pt x="441213" y="401506"/>
                  </a:lnTo>
                  <a:lnTo>
                    <a:pt x="430707" y="401506"/>
                  </a:lnTo>
                  <a:lnTo>
                    <a:pt x="420202" y="401506"/>
                  </a:lnTo>
                  <a:lnTo>
                    <a:pt x="409697" y="401506"/>
                  </a:lnTo>
                  <a:lnTo>
                    <a:pt x="399192" y="401506"/>
                  </a:lnTo>
                  <a:lnTo>
                    <a:pt x="388687" y="401506"/>
                  </a:lnTo>
                  <a:lnTo>
                    <a:pt x="378182" y="401506"/>
                  </a:lnTo>
                  <a:lnTo>
                    <a:pt x="367677" y="401506"/>
                  </a:lnTo>
                  <a:lnTo>
                    <a:pt x="357172" y="401506"/>
                  </a:lnTo>
                  <a:lnTo>
                    <a:pt x="346667" y="401506"/>
                  </a:lnTo>
                  <a:lnTo>
                    <a:pt x="336162" y="401506"/>
                  </a:lnTo>
                  <a:lnTo>
                    <a:pt x="325657" y="401506"/>
                  </a:lnTo>
                  <a:lnTo>
                    <a:pt x="315152" y="401506"/>
                  </a:lnTo>
                  <a:lnTo>
                    <a:pt x="304647" y="401506"/>
                  </a:lnTo>
                  <a:lnTo>
                    <a:pt x="294142" y="401506"/>
                  </a:lnTo>
                  <a:lnTo>
                    <a:pt x="283636" y="401506"/>
                  </a:lnTo>
                  <a:lnTo>
                    <a:pt x="273131" y="401506"/>
                  </a:lnTo>
                  <a:lnTo>
                    <a:pt x="262626" y="401506"/>
                  </a:lnTo>
                  <a:lnTo>
                    <a:pt x="252121" y="401506"/>
                  </a:lnTo>
                  <a:lnTo>
                    <a:pt x="241616" y="401506"/>
                  </a:lnTo>
                  <a:lnTo>
                    <a:pt x="231111" y="401506"/>
                  </a:lnTo>
                  <a:lnTo>
                    <a:pt x="220606" y="401506"/>
                  </a:lnTo>
                  <a:lnTo>
                    <a:pt x="210101" y="401506"/>
                  </a:lnTo>
                  <a:lnTo>
                    <a:pt x="199596" y="401506"/>
                  </a:lnTo>
                  <a:lnTo>
                    <a:pt x="189091" y="401506"/>
                  </a:lnTo>
                  <a:lnTo>
                    <a:pt x="178586" y="401506"/>
                  </a:lnTo>
                  <a:lnTo>
                    <a:pt x="168081" y="401506"/>
                  </a:lnTo>
                  <a:lnTo>
                    <a:pt x="157576" y="401506"/>
                  </a:lnTo>
                  <a:lnTo>
                    <a:pt x="147071" y="401506"/>
                  </a:lnTo>
                  <a:lnTo>
                    <a:pt x="136565" y="401506"/>
                  </a:lnTo>
                  <a:lnTo>
                    <a:pt x="126060" y="401506"/>
                  </a:lnTo>
                  <a:lnTo>
                    <a:pt x="115555" y="401506"/>
                  </a:lnTo>
                  <a:lnTo>
                    <a:pt x="105050" y="401506"/>
                  </a:lnTo>
                  <a:lnTo>
                    <a:pt x="94545" y="401506"/>
                  </a:lnTo>
                  <a:lnTo>
                    <a:pt x="84040" y="401506"/>
                  </a:lnTo>
                  <a:lnTo>
                    <a:pt x="73535" y="401506"/>
                  </a:lnTo>
                  <a:lnTo>
                    <a:pt x="63030" y="401506"/>
                  </a:lnTo>
                  <a:lnTo>
                    <a:pt x="52525" y="401506"/>
                  </a:lnTo>
                  <a:lnTo>
                    <a:pt x="42020" y="401506"/>
                  </a:lnTo>
                  <a:lnTo>
                    <a:pt x="31515" y="401506"/>
                  </a:lnTo>
                  <a:lnTo>
                    <a:pt x="21010" y="401506"/>
                  </a:lnTo>
                  <a:lnTo>
                    <a:pt x="10505" y="401506"/>
                  </a:lnTo>
                  <a:lnTo>
                    <a:pt x="0" y="40150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l214">
              <a:extLst>
                <a:ext uri="{FF2B5EF4-FFF2-40B4-BE49-F238E27FC236}">
                  <a16:creationId xmlns:a16="http://schemas.microsoft.com/office/drawing/2014/main" id="{70ADBE53-DB50-FE48-8E6C-C5D33D3DDFD8}"/>
                </a:ext>
              </a:extLst>
            </p:cNvPr>
            <p:cNvSpPr/>
            <p:nvPr/>
          </p:nvSpPr>
          <p:spPr>
            <a:xfrm>
              <a:off x="2092347" y="4391253"/>
              <a:ext cx="3288087" cy="396337"/>
            </a:xfrm>
            <a:custGeom>
              <a:avLst/>
              <a:gdLst/>
              <a:ahLst/>
              <a:cxnLst/>
              <a:rect l="0" t="0" r="0" b="0"/>
              <a:pathLst>
                <a:path w="3288087" h="396337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215">
              <a:extLst>
                <a:ext uri="{FF2B5EF4-FFF2-40B4-BE49-F238E27FC236}">
                  <a16:creationId xmlns:a16="http://schemas.microsoft.com/office/drawing/2014/main" id="{388AF85D-D43E-F549-9172-E2971C5FE017}"/>
                </a:ext>
              </a:extLst>
            </p:cNvPr>
            <p:cNvSpPr/>
            <p:nvPr/>
          </p:nvSpPr>
          <p:spPr>
            <a:xfrm>
              <a:off x="390886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0" name="tx216">
              <a:extLst>
                <a:ext uri="{FF2B5EF4-FFF2-40B4-BE49-F238E27FC236}">
                  <a16:creationId xmlns:a16="http://schemas.microsoft.com/office/drawing/2014/main" id="{B9B6DECD-3C75-B74A-B5C2-62D80783C3EE}"/>
                </a:ext>
              </a:extLst>
            </p:cNvPr>
            <p:cNvSpPr/>
            <p:nvPr/>
          </p:nvSpPr>
          <p:spPr>
            <a:xfrm>
              <a:off x="388249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1" name="tx217">
              <a:extLst>
                <a:ext uri="{FF2B5EF4-FFF2-40B4-BE49-F238E27FC236}">
                  <a16:creationId xmlns:a16="http://schemas.microsoft.com/office/drawing/2014/main" id="{84D56AAA-F3CF-7A4A-8370-86D48F55C732}"/>
                </a:ext>
              </a:extLst>
            </p:cNvPr>
            <p:cNvSpPr/>
            <p:nvPr/>
          </p:nvSpPr>
          <p:spPr>
            <a:xfrm>
              <a:off x="334878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2" name="tx218">
              <a:extLst>
                <a:ext uri="{FF2B5EF4-FFF2-40B4-BE49-F238E27FC236}">
                  <a16:creationId xmlns:a16="http://schemas.microsoft.com/office/drawing/2014/main" id="{6CA5012C-EA9D-DA42-B728-D53130B260A3}"/>
                </a:ext>
              </a:extLst>
            </p:cNvPr>
            <p:cNvSpPr/>
            <p:nvPr/>
          </p:nvSpPr>
          <p:spPr>
            <a:xfrm>
              <a:off x="41726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3" name="tx219">
              <a:extLst>
                <a:ext uri="{FF2B5EF4-FFF2-40B4-BE49-F238E27FC236}">
                  <a16:creationId xmlns:a16="http://schemas.microsoft.com/office/drawing/2014/main" id="{1F4FFFCF-C9EF-2D40-8C75-67D933D75E30}"/>
                </a:ext>
              </a:extLst>
            </p:cNvPr>
            <p:cNvSpPr/>
            <p:nvPr/>
          </p:nvSpPr>
          <p:spPr>
            <a:xfrm>
              <a:off x="28990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4" name="tx220">
              <a:extLst>
                <a:ext uri="{FF2B5EF4-FFF2-40B4-BE49-F238E27FC236}">
                  <a16:creationId xmlns:a16="http://schemas.microsoft.com/office/drawing/2014/main" id="{6B1A377E-244F-B543-AE28-4CE52F28ECED}"/>
                </a:ext>
              </a:extLst>
            </p:cNvPr>
            <p:cNvSpPr/>
            <p:nvPr/>
          </p:nvSpPr>
          <p:spPr>
            <a:xfrm>
              <a:off x="388803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5" name="tx221">
              <a:extLst>
                <a:ext uri="{FF2B5EF4-FFF2-40B4-BE49-F238E27FC236}">
                  <a16:creationId xmlns:a16="http://schemas.microsoft.com/office/drawing/2014/main" id="{FE5423E8-7512-9644-B33C-2BEA3C3406AC}"/>
                </a:ext>
              </a:extLst>
            </p:cNvPr>
            <p:cNvSpPr/>
            <p:nvPr/>
          </p:nvSpPr>
          <p:spPr>
            <a:xfrm>
              <a:off x="333689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6" name="tx222">
              <a:extLst>
                <a:ext uri="{FF2B5EF4-FFF2-40B4-BE49-F238E27FC236}">
                  <a16:creationId xmlns:a16="http://schemas.microsoft.com/office/drawing/2014/main" id="{E964EBCD-4B84-EF48-82BE-8B2F654C2BD1}"/>
                </a:ext>
              </a:extLst>
            </p:cNvPr>
            <p:cNvSpPr/>
            <p:nvPr/>
          </p:nvSpPr>
          <p:spPr>
            <a:xfrm>
              <a:off x="32168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7" name="tx223">
              <a:extLst>
                <a:ext uri="{FF2B5EF4-FFF2-40B4-BE49-F238E27FC236}">
                  <a16:creationId xmlns:a16="http://schemas.microsoft.com/office/drawing/2014/main" id="{F7FAE694-C343-F846-8A1C-08B33C0E496C}"/>
                </a:ext>
              </a:extLst>
            </p:cNvPr>
            <p:cNvSpPr/>
            <p:nvPr/>
          </p:nvSpPr>
          <p:spPr>
            <a:xfrm>
              <a:off x="423582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8" name="tx224">
              <a:extLst>
                <a:ext uri="{FF2B5EF4-FFF2-40B4-BE49-F238E27FC236}">
                  <a16:creationId xmlns:a16="http://schemas.microsoft.com/office/drawing/2014/main" id="{3B84D621-044F-6A40-993E-BD4D2DCC129F}"/>
                </a:ext>
              </a:extLst>
            </p:cNvPr>
            <p:cNvSpPr/>
            <p:nvPr/>
          </p:nvSpPr>
          <p:spPr>
            <a:xfrm>
              <a:off x="340356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9" name="tx225">
              <a:extLst>
                <a:ext uri="{FF2B5EF4-FFF2-40B4-BE49-F238E27FC236}">
                  <a16:creationId xmlns:a16="http://schemas.microsoft.com/office/drawing/2014/main" id="{1CFC9F6B-1630-ED40-97AF-1FDB685FD23E}"/>
                </a:ext>
              </a:extLst>
            </p:cNvPr>
            <p:cNvSpPr/>
            <p:nvPr/>
          </p:nvSpPr>
          <p:spPr>
            <a:xfrm>
              <a:off x="430633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0" name="tx226">
              <a:extLst>
                <a:ext uri="{FF2B5EF4-FFF2-40B4-BE49-F238E27FC236}">
                  <a16:creationId xmlns:a16="http://schemas.microsoft.com/office/drawing/2014/main" id="{F10F647D-993B-3F4E-BEC1-6FAC95068F84}"/>
                </a:ext>
              </a:extLst>
            </p:cNvPr>
            <p:cNvSpPr/>
            <p:nvPr/>
          </p:nvSpPr>
          <p:spPr>
            <a:xfrm>
              <a:off x="283922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1" name="tx227">
              <a:extLst>
                <a:ext uri="{FF2B5EF4-FFF2-40B4-BE49-F238E27FC236}">
                  <a16:creationId xmlns:a16="http://schemas.microsoft.com/office/drawing/2014/main" id="{8111C335-E26F-C94E-BA72-FD11FE08D549}"/>
                </a:ext>
              </a:extLst>
            </p:cNvPr>
            <p:cNvSpPr/>
            <p:nvPr/>
          </p:nvSpPr>
          <p:spPr>
            <a:xfrm>
              <a:off x="33110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2" name="tx228">
              <a:extLst>
                <a:ext uri="{FF2B5EF4-FFF2-40B4-BE49-F238E27FC236}">
                  <a16:creationId xmlns:a16="http://schemas.microsoft.com/office/drawing/2014/main" id="{07CF0598-E6AE-784A-B4A6-AE64B19CCB76}"/>
                </a:ext>
              </a:extLst>
            </p:cNvPr>
            <p:cNvSpPr/>
            <p:nvPr/>
          </p:nvSpPr>
          <p:spPr>
            <a:xfrm>
              <a:off x="35002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3" name="tx229">
              <a:extLst>
                <a:ext uri="{FF2B5EF4-FFF2-40B4-BE49-F238E27FC236}">
                  <a16:creationId xmlns:a16="http://schemas.microsoft.com/office/drawing/2014/main" id="{81495BA2-7C27-9B4C-9FF0-90AA78AF0ADA}"/>
                </a:ext>
              </a:extLst>
            </p:cNvPr>
            <p:cNvSpPr/>
            <p:nvPr/>
          </p:nvSpPr>
          <p:spPr>
            <a:xfrm>
              <a:off x="28513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4" name="tx230">
              <a:extLst>
                <a:ext uri="{FF2B5EF4-FFF2-40B4-BE49-F238E27FC236}">
                  <a16:creationId xmlns:a16="http://schemas.microsoft.com/office/drawing/2014/main" id="{0C4311DF-9199-9B4A-8D91-E4B419722BDD}"/>
                </a:ext>
              </a:extLst>
            </p:cNvPr>
            <p:cNvSpPr/>
            <p:nvPr/>
          </p:nvSpPr>
          <p:spPr>
            <a:xfrm>
              <a:off x="391775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5" name="tx231">
              <a:extLst>
                <a:ext uri="{FF2B5EF4-FFF2-40B4-BE49-F238E27FC236}">
                  <a16:creationId xmlns:a16="http://schemas.microsoft.com/office/drawing/2014/main" id="{968C72FE-340D-3546-915D-0E88F673C2A5}"/>
                </a:ext>
              </a:extLst>
            </p:cNvPr>
            <p:cNvSpPr/>
            <p:nvPr/>
          </p:nvSpPr>
          <p:spPr>
            <a:xfrm>
              <a:off x="485053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6" name="tx232">
              <a:extLst>
                <a:ext uri="{FF2B5EF4-FFF2-40B4-BE49-F238E27FC236}">
                  <a16:creationId xmlns:a16="http://schemas.microsoft.com/office/drawing/2014/main" id="{0C08483D-D62B-5942-8A47-5A93E36E55C2}"/>
                </a:ext>
              </a:extLst>
            </p:cNvPr>
            <p:cNvSpPr/>
            <p:nvPr/>
          </p:nvSpPr>
          <p:spPr>
            <a:xfrm>
              <a:off x="403135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7" name="tx233">
              <a:extLst>
                <a:ext uri="{FF2B5EF4-FFF2-40B4-BE49-F238E27FC236}">
                  <a16:creationId xmlns:a16="http://schemas.microsoft.com/office/drawing/2014/main" id="{1CF75ED7-5DA6-9848-9FA3-797BD7081D67}"/>
                </a:ext>
              </a:extLst>
            </p:cNvPr>
            <p:cNvSpPr/>
            <p:nvPr/>
          </p:nvSpPr>
          <p:spPr>
            <a:xfrm>
              <a:off x="276164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8" name="tx234">
              <a:extLst>
                <a:ext uri="{FF2B5EF4-FFF2-40B4-BE49-F238E27FC236}">
                  <a16:creationId xmlns:a16="http://schemas.microsoft.com/office/drawing/2014/main" id="{71C12EA6-DA80-8942-B207-E26FF2F61142}"/>
                </a:ext>
              </a:extLst>
            </p:cNvPr>
            <p:cNvSpPr/>
            <p:nvPr/>
          </p:nvSpPr>
          <p:spPr>
            <a:xfrm>
              <a:off x="324613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9" name="tx235">
              <a:extLst>
                <a:ext uri="{FF2B5EF4-FFF2-40B4-BE49-F238E27FC236}">
                  <a16:creationId xmlns:a16="http://schemas.microsoft.com/office/drawing/2014/main" id="{43D06437-2293-4249-95B9-7707CD0CB364}"/>
                </a:ext>
              </a:extLst>
            </p:cNvPr>
            <p:cNvSpPr/>
            <p:nvPr/>
          </p:nvSpPr>
          <p:spPr>
            <a:xfrm>
              <a:off x="280136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0" name="tx236">
              <a:extLst>
                <a:ext uri="{FF2B5EF4-FFF2-40B4-BE49-F238E27FC236}">
                  <a16:creationId xmlns:a16="http://schemas.microsoft.com/office/drawing/2014/main" id="{E9B64CF4-AF53-7844-B29A-734C93061217}"/>
                </a:ext>
              </a:extLst>
            </p:cNvPr>
            <p:cNvSpPr/>
            <p:nvPr/>
          </p:nvSpPr>
          <p:spPr>
            <a:xfrm>
              <a:off x="2893794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1" name="tx237">
              <a:extLst>
                <a:ext uri="{FF2B5EF4-FFF2-40B4-BE49-F238E27FC236}">
                  <a16:creationId xmlns:a16="http://schemas.microsoft.com/office/drawing/2014/main" id="{730FFDC1-CF4B-E143-B697-719705FA3F49}"/>
                </a:ext>
              </a:extLst>
            </p:cNvPr>
            <p:cNvSpPr/>
            <p:nvPr/>
          </p:nvSpPr>
          <p:spPr>
            <a:xfrm>
              <a:off x="309937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2" name="tx238">
              <a:extLst>
                <a:ext uri="{FF2B5EF4-FFF2-40B4-BE49-F238E27FC236}">
                  <a16:creationId xmlns:a16="http://schemas.microsoft.com/office/drawing/2014/main" id="{7605C2FE-F6E4-104E-9EDD-2420725A0A85}"/>
                </a:ext>
              </a:extLst>
            </p:cNvPr>
            <p:cNvSpPr/>
            <p:nvPr/>
          </p:nvSpPr>
          <p:spPr>
            <a:xfrm>
              <a:off x="303862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3" name="tx239">
              <a:extLst>
                <a:ext uri="{FF2B5EF4-FFF2-40B4-BE49-F238E27FC236}">
                  <a16:creationId xmlns:a16="http://schemas.microsoft.com/office/drawing/2014/main" id="{293B0194-3FFB-D845-818E-D4AC56CFED77}"/>
                </a:ext>
              </a:extLst>
            </p:cNvPr>
            <p:cNvSpPr/>
            <p:nvPr/>
          </p:nvSpPr>
          <p:spPr>
            <a:xfrm>
              <a:off x="353472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4" name="tx240">
              <a:extLst>
                <a:ext uri="{FF2B5EF4-FFF2-40B4-BE49-F238E27FC236}">
                  <a16:creationId xmlns:a16="http://schemas.microsoft.com/office/drawing/2014/main" id="{00703483-25F7-B247-A868-732676AB0B48}"/>
                </a:ext>
              </a:extLst>
            </p:cNvPr>
            <p:cNvSpPr/>
            <p:nvPr/>
          </p:nvSpPr>
          <p:spPr>
            <a:xfrm>
              <a:off x="407000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5" name="tx241">
              <a:extLst>
                <a:ext uri="{FF2B5EF4-FFF2-40B4-BE49-F238E27FC236}">
                  <a16:creationId xmlns:a16="http://schemas.microsoft.com/office/drawing/2014/main" id="{F5B4B5F7-520C-A648-B6AB-9A35392DE2AF}"/>
                </a:ext>
              </a:extLst>
            </p:cNvPr>
            <p:cNvSpPr/>
            <p:nvPr/>
          </p:nvSpPr>
          <p:spPr>
            <a:xfrm>
              <a:off x="27867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6" name="tx242">
              <a:extLst>
                <a:ext uri="{FF2B5EF4-FFF2-40B4-BE49-F238E27FC236}">
                  <a16:creationId xmlns:a16="http://schemas.microsoft.com/office/drawing/2014/main" id="{16B845CF-0372-9E4D-9C53-B30BE4527D31}"/>
                </a:ext>
              </a:extLst>
            </p:cNvPr>
            <p:cNvSpPr/>
            <p:nvPr/>
          </p:nvSpPr>
          <p:spPr>
            <a:xfrm>
              <a:off x="32757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7" name="tx243">
              <a:extLst>
                <a:ext uri="{FF2B5EF4-FFF2-40B4-BE49-F238E27FC236}">
                  <a16:creationId xmlns:a16="http://schemas.microsoft.com/office/drawing/2014/main" id="{5CC00B3C-CBCE-194D-AC2E-2E7B7E247D42}"/>
                </a:ext>
              </a:extLst>
            </p:cNvPr>
            <p:cNvSpPr/>
            <p:nvPr/>
          </p:nvSpPr>
          <p:spPr>
            <a:xfrm>
              <a:off x="335308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8" name="tx244">
              <a:extLst>
                <a:ext uri="{FF2B5EF4-FFF2-40B4-BE49-F238E27FC236}">
                  <a16:creationId xmlns:a16="http://schemas.microsoft.com/office/drawing/2014/main" id="{0F83A347-78AE-7542-A45F-E1059A97E857}"/>
                </a:ext>
              </a:extLst>
            </p:cNvPr>
            <p:cNvSpPr/>
            <p:nvPr/>
          </p:nvSpPr>
          <p:spPr>
            <a:xfrm>
              <a:off x="2951371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9" name="pg245">
              <a:extLst>
                <a:ext uri="{FF2B5EF4-FFF2-40B4-BE49-F238E27FC236}">
                  <a16:creationId xmlns:a16="http://schemas.microsoft.com/office/drawing/2014/main" id="{F8984507-61A8-8E44-83B5-8483216A835D}"/>
                </a:ext>
              </a:extLst>
            </p:cNvPr>
            <p:cNvSpPr/>
            <p:nvPr/>
          </p:nvSpPr>
          <p:spPr>
            <a:xfrm>
              <a:off x="2123862" y="4960089"/>
              <a:ext cx="3330108" cy="360011"/>
            </a:xfrm>
            <a:custGeom>
              <a:avLst/>
              <a:gdLst/>
              <a:ahLst/>
              <a:cxnLst/>
              <a:rect l="0" t="0" r="0" b="0"/>
              <a:pathLst>
                <a:path w="3330108" h="360011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  <a:lnTo>
                    <a:pt x="3330108" y="360011"/>
                  </a:lnTo>
                  <a:lnTo>
                    <a:pt x="3319603" y="360011"/>
                  </a:lnTo>
                  <a:lnTo>
                    <a:pt x="3309097" y="360011"/>
                  </a:lnTo>
                  <a:lnTo>
                    <a:pt x="3298592" y="360011"/>
                  </a:lnTo>
                  <a:lnTo>
                    <a:pt x="3288087" y="360011"/>
                  </a:lnTo>
                  <a:lnTo>
                    <a:pt x="3277582" y="360011"/>
                  </a:lnTo>
                  <a:lnTo>
                    <a:pt x="3267077" y="360011"/>
                  </a:lnTo>
                  <a:lnTo>
                    <a:pt x="3256572" y="360011"/>
                  </a:lnTo>
                  <a:lnTo>
                    <a:pt x="3246067" y="360011"/>
                  </a:lnTo>
                  <a:lnTo>
                    <a:pt x="3235562" y="360011"/>
                  </a:lnTo>
                  <a:lnTo>
                    <a:pt x="3225057" y="360011"/>
                  </a:lnTo>
                  <a:lnTo>
                    <a:pt x="3214552" y="360011"/>
                  </a:lnTo>
                  <a:lnTo>
                    <a:pt x="3204047" y="360011"/>
                  </a:lnTo>
                  <a:lnTo>
                    <a:pt x="3193542" y="360011"/>
                  </a:lnTo>
                  <a:lnTo>
                    <a:pt x="3183037" y="360011"/>
                  </a:lnTo>
                  <a:lnTo>
                    <a:pt x="3172532" y="360011"/>
                  </a:lnTo>
                  <a:lnTo>
                    <a:pt x="3162026" y="360011"/>
                  </a:lnTo>
                  <a:lnTo>
                    <a:pt x="3151521" y="360011"/>
                  </a:lnTo>
                  <a:lnTo>
                    <a:pt x="3141016" y="360011"/>
                  </a:lnTo>
                  <a:lnTo>
                    <a:pt x="3130511" y="360011"/>
                  </a:lnTo>
                  <a:lnTo>
                    <a:pt x="3120006" y="360011"/>
                  </a:lnTo>
                  <a:lnTo>
                    <a:pt x="3109501" y="360011"/>
                  </a:lnTo>
                  <a:lnTo>
                    <a:pt x="3098996" y="360011"/>
                  </a:lnTo>
                  <a:lnTo>
                    <a:pt x="3088491" y="360011"/>
                  </a:lnTo>
                  <a:lnTo>
                    <a:pt x="3077986" y="360011"/>
                  </a:lnTo>
                  <a:lnTo>
                    <a:pt x="3067481" y="360011"/>
                  </a:lnTo>
                  <a:lnTo>
                    <a:pt x="3056976" y="360011"/>
                  </a:lnTo>
                  <a:lnTo>
                    <a:pt x="3046471" y="360011"/>
                  </a:lnTo>
                  <a:lnTo>
                    <a:pt x="3035966" y="360011"/>
                  </a:lnTo>
                  <a:lnTo>
                    <a:pt x="3025460" y="360011"/>
                  </a:lnTo>
                  <a:lnTo>
                    <a:pt x="3014955" y="360011"/>
                  </a:lnTo>
                  <a:lnTo>
                    <a:pt x="3004450" y="360011"/>
                  </a:lnTo>
                  <a:lnTo>
                    <a:pt x="2993945" y="360011"/>
                  </a:lnTo>
                  <a:lnTo>
                    <a:pt x="2983440" y="360011"/>
                  </a:lnTo>
                  <a:lnTo>
                    <a:pt x="2972935" y="360011"/>
                  </a:lnTo>
                  <a:lnTo>
                    <a:pt x="2962430" y="360011"/>
                  </a:lnTo>
                  <a:lnTo>
                    <a:pt x="2951925" y="360011"/>
                  </a:lnTo>
                  <a:lnTo>
                    <a:pt x="2941420" y="360011"/>
                  </a:lnTo>
                  <a:lnTo>
                    <a:pt x="2930915" y="360011"/>
                  </a:lnTo>
                  <a:lnTo>
                    <a:pt x="2920410" y="360011"/>
                  </a:lnTo>
                  <a:lnTo>
                    <a:pt x="2909905" y="360011"/>
                  </a:lnTo>
                  <a:lnTo>
                    <a:pt x="2899400" y="360011"/>
                  </a:lnTo>
                  <a:lnTo>
                    <a:pt x="2888895" y="360011"/>
                  </a:lnTo>
                  <a:lnTo>
                    <a:pt x="2878389" y="360011"/>
                  </a:lnTo>
                  <a:lnTo>
                    <a:pt x="2867884" y="360011"/>
                  </a:lnTo>
                  <a:lnTo>
                    <a:pt x="2857379" y="360011"/>
                  </a:lnTo>
                  <a:lnTo>
                    <a:pt x="2846874" y="360011"/>
                  </a:lnTo>
                  <a:lnTo>
                    <a:pt x="2836369" y="360011"/>
                  </a:lnTo>
                  <a:lnTo>
                    <a:pt x="2825864" y="360011"/>
                  </a:lnTo>
                  <a:lnTo>
                    <a:pt x="2815359" y="360011"/>
                  </a:lnTo>
                  <a:lnTo>
                    <a:pt x="2804854" y="360011"/>
                  </a:lnTo>
                  <a:lnTo>
                    <a:pt x="2794349" y="360011"/>
                  </a:lnTo>
                  <a:lnTo>
                    <a:pt x="2783844" y="360011"/>
                  </a:lnTo>
                  <a:lnTo>
                    <a:pt x="2773339" y="360011"/>
                  </a:lnTo>
                  <a:lnTo>
                    <a:pt x="2762834" y="360011"/>
                  </a:lnTo>
                  <a:lnTo>
                    <a:pt x="2752329" y="360011"/>
                  </a:lnTo>
                  <a:lnTo>
                    <a:pt x="2741824" y="360011"/>
                  </a:lnTo>
                  <a:lnTo>
                    <a:pt x="2731318" y="360011"/>
                  </a:lnTo>
                  <a:lnTo>
                    <a:pt x="2720813" y="360011"/>
                  </a:lnTo>
                  <a:lnTo>
                    <a:pt x="2710308" y="360011"/>
                  </a:lnTo>
                  <a:lnTo>
                    <a:pt x="2699803" y="360011"/>
                  </a:lnTo>
                  <a:lnTo>
                    <a:pt x="2689298" y="360011"/>
                  </a:lnTo>
                  <a:lnTo>
                    <a:pt x="2678793" y="360011"/>
                  </a:lnTo>
                  <a:lnTo>
                    <a:pt x="2668288" y="360011"/>
                  </a:lnTo>
                  <a:lnTo>
                    <a:pt x="2657783" y="360011"/>
                  </a:lnTo>
                  <a:lnTo>
                    <a:pt x="2647278" y="360011"/>
                  </a:lnTo>
                  <a:lnTo>
                    <a:pt x="2636773" y="360011"/>
                  </a:lnTo>
                  <a:lnTo>
                    <a:pt x="2626268" y="360011"/>
                  </a:lnTo>
                  <a:lnTo>
                    <a:pt x="2615763" y="360011"/>
                  </a:lnTo>
                  <a:lnTo>
                    <a:pt x="2605258" y="360011"/>
                  </a:lnTo>
                  <a:lnTo>
                    <a:pt x="2594752" y="360011"/>
                  </a:lnTo>
                  <a:lnTo>
                    <a:pt x="2584247" y="360011"/>
                  </a:lnTo>
                  <a:lnTo>
                    <a:pt x="2573742" y="360011"/>
                  </a:lnTo>
                  <a:lnTo>
                    <a:pt x="2563237" y="360011"/>
                  </a:lnTo>
                  <a:lnTo>
                    <a:pt x="2552732" y="360011"/>
                  </a:lnTo>
                  <a:lnTo>
                    <a:pt x="2542227" y="360011"/>
                  </a:lnTo>
                  <a:lnTo>
                    <a:pt x="2531722" y="360011"/>
                  </a:lnTo>
                  <a:lnTo>
                    <a:pt x="2521217" y="360011"/>
                  </a:lnTo>
                  <a:lnTo>
                    <a:pt x="2510712" y="360011"/>
                  </a:lnTo>
                  <a:lnTo>
                    <a:pt x="2500207" y="360011"/>
                  </a:lnTo>
                  <a:lnTo>
                    <a:pt x="2489702" y="360011"/>
                  </a:lnTo>
                  <a:lnTo>
                    <a:pt x="2479197" y="360011"/>
                  </a:lnTo>
                  <a:lnTo>
                    <a:pt x="2468692" y="360011"/>
                  </a:lnTo>
                  <a:lnTo>
                    <a:pt x="2458187" y="360011"/>
                  </a:lnTo>
                  <a:lnTo>
                    <a:pt x="2447681" y="360011"/>
                  </a:lnTo>
                  <a:lnTo>
                    <a:pt x="2437176" y="360011"/>
                  </a:lnTo>
                  <a:lnTo>
                    <a:pt x="2426671" y="360011"/>
                  </a:lnTo>
                  <a:lnTo>
                    <a:pt x="2416166" y="360011"/>
                  </a:lnTo>
                  <a:lnTo>
                    <a:pt x="2405661" y="360011"/>
                  </a:lnTo>
                  <a:lnTo>
                    <a:pt x="2395156" y="360011"/>
                  </a:lnTo>
                  <a:lnTo>
                    <a:pt x="2384651" y="360011"/>
                  </a:lnTo>
                  <a:lnTo>
                    <a:pt x="2374146" y="360011"/>
                  </a:lnTo>
                  <a:lnTo>
                    <a:pt x="2363641" y="360011"/>
                  </a:lnTo>
                  <a:lnTo>
                    <a:pt x="2353136" y="360011"/>
                  </a:lnTo>
                  <a:lnTo>
                    <a:pt x="2342631" y="360011"/>
                  </a:lnTo>
                  <a:lnTo>
                    <a:pt x="2332126" y="360011"/>
                  </a:lnTo>
                  <a:lnTo>
                    <a:pt x="2321621" y="360011"/>
                  </a:lnTo>
                  <a:lnTo>
                    <a:pt x="2311116" y="360011"/>
                  </a:lnTo>
                  <a:lnTo>
                    <a:pt x="2300610" y="360011"/>
                  </a:lnTo>
                  <a:lnTo>
                    <a:pt x="2290105" y="360011"/>
                  </a:lnTo>
                  <a:lnTo>
                    <a:pt x="2279600" y="360011"/>
                  </a:lnTo>
                  <a:lnTo>
                    <a:pt x="2269095" y="360011"/>
                  </a:lnTo>
                  <a:lnTo>
                    <a:pt x="2258590" y="360011"/>
                  </a:lnTo>
                  <a:lnTo>
                    <a:pt x="2248085" y="360011"/>
                  </a:lnTo>
                  <a:lnTo>
                    <a:pt x="2237580" y="360011"/>
                  </a:lnTo>
                  <a:lnTo>
                    <a:pt x="2227075" y="360011"/>
                  </a:lnTo>
                  <a:lnTo>
                    <a:pt x="2216570" y="360011"/>
                  </a:lnTo>
                  <a:lnTo>
                    <a:pt x="2206065" y="360011"/>
                  </a:lnTo>
                  <a:lnTo>
                    <a:pt x="2195560" y="360011"/>
                  </a:lnTo>
                  <a:lnTo>
                    <a:pt x="2185055" y="360011"/>
                  </a:lnTo>
                  <a:lnTo>
                    <a:pt x="2174550" y="360011"/>
                  </a:lnTo>
                  <a:lnTo>
                    <a:pt x="2164045" y="360011"/>
                  </a:lnTo>
                  <a:lnTo>
                    <a:pt x="2153539" y="360011"/>
                  </a:lnTo>
                  <a:lnTo>
                    <a:pt x="2143034" y="360011"/>
                  </a:lnTo>
                  <a:lnTo>
                    <a:pt x="2132529" y="360011"/>
                  </a:lnTo>
                  <a:lnTo>
                    <a:pt x="2122024" y="360011"/>
                  </a:lnTo>
                  <a:lnTo>
                    <a:pt x="2111519" y="360011"/>
                  </a:lnTo>
                  <a:lnTo>
                    <a:pt x="2101014" y="360011"/>
                  </a:lnTo>
                  <a:lnTo>
                    <a:pt x="2090509" y="360011"/>
                  </a:lnTo>
                  <a:lnTo>
                    <a:pt x="2080004" y="360011"/>
                  </a:lnTo>
                  <a:lnTo>
                    <a:pt x="2069499" y="360011"/>
                  </a:lnTo>
                  <a:lnTo>
                    <a:pt x="2058994" y="360011"/>
                  </a:lnTo>
                  <a:lnTo>
                    <a:pt x="2048489" y="360011"/>
                  </a:lnTo>
                  <a:lnTo>
                    <a:pt x="2037984" y="360011"/>
                  </a:lnTo>
                  <a:lnTo>
                    <a:pt x="2027479" y="360011"/>
                  </a:lnTo>
                  <a:lnTo>
                    <a:pt x="2016973" y="360011"/>
                  </a:lnTo>
                  <a:lnTo>
                    <a:pt x="2006468" y="360011"/>
                  </a:lnTo>
                  <a:lnTo>
                    <a:pt x="1995963" y="360011"/>
                  </a:lnTo>
                  <a:lnTo>
                    <a:pt x="1985458" y="360011"/>
                  </a:lnTo>
                  <a:lnTo>
                    <a:pt x="1974953" y="360011"/>
                  </a:lnTo>
                  <a:lnTo>
                    <a:pt x="1964448" y="360011"/>
                  </a:lnTo>
                  <a:lnTo>
                    <a:pt x="1953943" y="360011"/>
                  </a:lnTo>
                  <a:lnTo>
                    <a:pt x="1943438" y="360011"/>
                  </a:lnTo>
                  <a:lnTo>
                    <a:pt x="1932933" y="360011"/>
                  </a:lnTo>
                  <a:lnTo>
                    <a:pt x="1922428" y="360011"/>
                  </a:lnTo>
                  <a:lnTo>
                    <a:pt x="1911923" y="360011"/>
                  </a:lnTo>
                  <a:lnTo>
                    <a:pt x="1901418" y="360011"/>
                  </a:lnTo>
                  <a:lnTo>
                    <a:pt x="1890913" y="360011"/>
                  </a:lnTo>
                  <a:lnTo>
                    <a:pt x="1880408" y="360011"/>
                  </a:lnTo>
                  <a:lnTo>
                    <a:pt x="1869902" y="360011"/>
                  </a:lnTo>
                  <a:lnTo>
                    <a:pt x="1859397" y="360011"/>
                  </a:lnTo>
                  <a:lnTo>
                    <a:pt x="1848892" y="360011"/>
                  </a:lnTo>
                  <a:lnTo>
                    <a:pt x="1838387" y="360011"/>
                  </a:lnTo>
                  <a:lnTo>
                    <a:pt x="1827882" y="360011"/>
                  </a:lnTo>
                  <a:lnTo>
                    <a:pt x="1817377" y="360011"/>
                  </a:lnTo>
                  <a:lnTo>
                    <a:pt x="1806872" y="360011"/>
                  </a:lnTo>
                  <a:lnTo>
                    <a:pt x="1796367" y="360011"/>
                  </a:lnTo>
                  <a:lnTo>
                    <a:pt x="1785862" y="360011"/>
                  </a:lnTo>
                  <a:lnTo>
                    <a:pt x="1775357" y="360011"/>
                  </a:lnTo>
                  <a:lnTo>
                    <a:pt x="1764852" y="360011"/>
                  </a:lnTo>
                  <a:lnTo>
                    <a:pt x="1754347" y="360011"/>
                  </a:lnTo>
                  <a:lnTo>
                    <a:pt x="1743842" y="360011"/>
                  </a:lnTo>
                  <a:lnTo>
                    <a:pt x="1733337" y="360011"/>
                  </a:lnTo>
                  <a:lnTo>
                    <a:pt x="1722831" y="360011"/>
                  </a:lnTo>
                  <a:lnTo>
                    <a:pt x="1712326" y="360011"/>
                  </a:lnTo>
                  <a:lnTo>
                    <a:pt x="1701821" y="360011"/>
                  </a:lnTo>
                  <a:lnTo>
                    <a:pt x="1691316" y="360011"/>
                  </a:lnTo>
                  <a:lnTo>
                    <a:pt x="1680811" y="360011"/>
                  </a:lnTo>
                  <a:lnTo>
                    <a:pt x="1670306" y="360011"/>
                  </a:lnTo>
                  <a:lnTo>
                    <a:pt x="1659801" y="360011"/>
                  </a:lnTo>
                  <a:lnTo>
                    <a:pt x="1649296" y="360011"/>
                  </a:lnTo>
                  <a:lnTo>
                    <a:pt x="1638791" y="360011"/>
                  </a:lnTo>
                  <a:lnTo>
                    <a:pt x="1628286" y="360011"/>
                  </a:lnTo>
                  <a:lnTo>
                    <a:pt x="1617781" y="360011"/>
                  </a:lnTo>
                  <a:lnTo>
                    <a:pt x="1607276" y="360011"/>
                  </a:lnTo>
                  <a:lnTo>
                    <a:pt x="1596771" y="360011"/>
                  </a:lnTo>
                  <a:lnTo>
                    <a:pt x="1586266" y="360011"/>
                  </a:lnTo>
                  <a:lnTo>
                    <a:pt x="1575760" y="360011"/>
                  </a:lnTo>
                  <a:lnTo>
                    <a:pt x="1565255" y="360011"/>
                  </a:lnTo>
                  <a:lnTo>
                    <a:pt x="1554750" y="360011"/>
                  </a:lnTo>
                  <a:lnTo>
                    <a:pt x="1544245" y="360011"/>
                  </a:lnTo>
                  <a:lnTo>
                    <a:pt x="1533740" y="360011"/>
                  </a:lnTo>
                  <a:lnTo>
                    <a:pt x="1523235" y="360011"/>
                  </a:lnTo>
                  <a:lnTo>
                    <a:pt x="1512730" y="360011"/>
                  </a:lnTo>
                  <a:lnTo>
                    <a:pt x="1502225" y="360011"/>
                  </a:lnTo>
                  <a:lnTo>
                    <a:pt x="1491720" y="360011"/>
                  </a:lnTo>
                  <a:lnTo>
                    <a:pt x="1481215" y="360011"/>
                  </a:lnTo>
                  <a:lnTo>
                    <a:pt x="1470710" y="360011"/>
                  </a:lnTo>
                  <a:lnTo>
                    <a:pt x="1460205" y="360011"/>
                  </a:lnTo>
                  <a:lnTo>
                    <a:pt x="1449700" y="360011"/>
                  </a:lnTo>
                  <a:lnTo>
                    <a:pt x="1439194" y="360011"/>
                  </a:lnTo>
                  <a:lnTo>
                    <a:pt x="1428689" y="360011"/>
                  </a:lnTo>
                  <a:lnTo>
                    <a:pt x="1418184" y="360011"/>
                  </a:lnTo>
                  <a:lnTo>
                    <a:pt x="1407679" y="360011"/>
                  </a:lnTo>
                  <a:lnTo>
                    <a:pt x="1397174" y="360011"/>
                  </a:lnTo>
                  <a:lnTo>
                    <a:pt x="1386669" y="360011"/>
                  </a:lnTo>
                  <a:lnTo>
                    <a:pt x="1376164" y="360011"/>
                  </a:lnTo>
                  <a:lnTo>
                    <a:pt x="1365659" y="360011"/>
                  </a:lnTo>
                  <a:lnTo>
                    <a:pt x="1355154" y="360011"/>
                  </a:lnTo>
                  <a:lnTo>
                    <a:pt x="1344649" y="360011"/>
                  </a:lnTo>
                  <a:lnTo>
                    <a:pt x="1334144" y="360011"/>
                  </a:lnTo>
                  <a:lnTo>
                    <a:pt x="1323639" y="360011"/>
                  </a:lnTo>
                  <a:lnTo>
                    <a:pt x="1313134" y="360011"/>
                  </a:lnTo>
                  <a:lnTo>
                    <a:pt x="1302629" y="360011"/>
                  </a:lnTo>
                  <a:lnTo>
                    <a:pt x="1292123" y="360011"/>
                  </a:lnTo>
                  <a:lnTo>
                    <a:pt x="1281618" y="360011"/>
                  </a:lnTo>
                  <a:lnTo>
                    <a:pt x="1271113" y="360011"/>
                  </a:lnTo>
                  <a:lnTo>
                    <a:pt x="1260608" y="360011"/>
                  </a:lnTo>
                  <a:lnTo>
                    <a:pt x="1250103" y="360011"/>
                  </a:lnTo>
                  <a:lnTo>
                    <a:pt x="1239598" y="360011"/>
                  </a:lnTo>
                  <a:lnTo>
                    <a:pt x="1229093" y="360011"/>
                  </a:lnTo>
                  <a:lnTo>
                    <a:pt x="1218588" y="360011"/>
                  </a:lnTo>
                  <a:lnTo>
                    <a:pt x="1208083" y="360011"/>
                  </a:lnTo>
                  <a:lnTo>
                    <a:pt x="1197578" y="360011"/>
                  </a:lnTo>
                  <a:lnTo>
                    <a:pt x="1187073" y="360011"/>
                  </a:lnTo>
                  <a:lnTo>
                    <a:pt x="1176568" y="360011"/>
                  </a:lnTo>
                  <a:lnTo>
                    <a:pt x="1166063" y="360011"/>
                  </a:lnTo>
                  <a:lnTo>
                    <a:pt x="1155558" y="360011"/>
                  </a:lnTo>
                  <a:lnTo>
                    <a:pt x="1145052" y="360011"/>
                  </a:lnTo>
                  <a:lnTo>
                    <a:pt x="1134547" y="360011"/>
                  </a:lnTo>
                  <a:lnTo>
                    <a:pt x="1124042" y="360011"/>
                  </a:lnTo>
                  <a:lnTo>
                    <a:pt x="1113537" y="360011"/>
                  </a:lnTo>
                  <a:lnTo>
                    <a:pt x="1103032" y="360011"/>
                  </a:lnTo>
                  <a:lnTo>
                    <a:pt x="1092527" y="360011"/>
                  </a:lnTo>
                  <a:lnTo>
                    <a:pt x="1082022" y="360011"/>
                  </a:lnTo>
                  <a:lnTo>
                    <a:pt x="1071517" y="360011"/>
                  </a:lnTo>
                  <a:lnTo>
                    <a:pt x="1061012" y="360011"/>
                  </a:lnTo>
                  <a:lnTo>
                    <a:pt x="1050507" y="360011"/>
                  </a:lnTo>
                  <a:lnTo>
                    <a:pt x="1040002" y="360011"/>
                  </a:lnTo>
                  <a:lnTo>
                    <a:pt x="1029497" y="360011"/>
                  </a:lnTo>
                  <a:lnTo>
                    <a:pt x="1018992" y="360011"/>
                  </a:lnTo>
                  <a:lnTo>
                    <a:pt x="1008486" y="360011"/>
                  </a:lnTo>
                  <a:lnTo>
                    <a:pt x="997981" y="360011"/>
                  </a:lnTo>
                  <a:lnTo>
                    <a:pt x="987476" y="360011"/>
                  </a:lnTo>
                  <a:lnTo>
                    <a:pt x="976971" y="360011"/>
                  </a:lnTo>
                  <a:lnTo>
                    <a:pt x="966466" y="360011"/>
                  </a:lnTo>
                  <a:lnTo>
                    <a:pt x="955961" y="360011"/>
                  </a:lnTo>
                  <a:lnTo>
                    <a:pt x="945456" y="360011"/>
                  </a:lnTo>
                  <a:lnTo>
                    <a:pt x="934951" y="360011"/>
                  </a:lnTo>
                  <a:lnTo>
                    <a:pt x="924446" y="360011"/>
                  </a:lnTo>
                  <a:lnTo>
                    <a:pt x="913941" y="360011"/>
                  </a:lnTo>
                  <a:lnTo>
                    <a:pt x="903436" y="360011"/>
                  </a:lnTo>
                  <a:lnTo>
                    <a:pt x="892931" y="360011"/>
                  </a:lnTo>
                  <a:lnTo>
                    <a:pt x="882426" y="360011"/>
                  </a:lnTo>
                  <a:lnTo>
                    <a:pt x="871921" y="360011"/>
                  </a:lnTo>
                  <a:lnTo>
                    <a:pt x="861415" y="360011"/>
                  </a:lnTo>
                  <a:lnTo>
                    <a:pt x="850910" y="360011"/>
                  </a:lnTo>
                  <a:lnTo>
                    <a:pt x="840405" y="360011"/>
                  </a:lnTo>
                  <a:lnTo>
                    <a:pt x="829900" y="360011"/>
                  </a:lnTo>
                  <a:lnTo>
                    <a:pt x="819395" y="360011"/>
                  </a:lnTo>
                  <a:lnTo>
                    <a:pt x="808890" y="360011"/>
                  </a:lnTo>
                  <a:lnTo>
                    <a:pt x="798385" y="360011"/>
                  </a:lnTo>
                  <a:lnTo>
                    <a:pt x="787880" y="360011"/>
                  </a:lnTo>
                  <a:lnTo>
                    <a:pt x="777375" y="360011"/>
                  </a:lnTo>
                  <a:lnTo>
                    <a:pt x="766870" y="360011"/>
                  </a:lnTo>
                  <a:lnTo>
                    <a:pt x="756365" y="360011"/>
                  </a:lnTo>
                  <a:lnTo>
                    <a:pt x="745860" y="360011"/>
                  </a:lnTo>
                  <a:lnTo>
                    <a:pt x="735355" y="360011"/>
                  </a:lnTo>
                  <a:lnTo>
                    <a:pt x="724850" y="360011"/>
                  </a:lnTo>
                  <a:lnTo>
                    <a:pt x="714344" y="360011"/>
                  </a:lnTo>
                  <a:lnTo>
                    <a:pt x="703839" y="360011"/>
                  </a:lnTo>
                  <a:lnTo>
                    <a:pt x="693334" y="360011"/>
                  </a:lnTo>
                  <a:lnTo>
                    <a:pt x="682829" y="360011"/>
                  </a:lnTo>
                  <a:lnTo>
                    <a:pt x="672324" y="360011"/>
                  </a:lnTo>
                  <a:lnTo>
                    <a:pt x="661819" y="360011"/>
                  </a:lnTo>
                  <a:lnTo>
                    <a:pt x="651314" y="360011"/>
                  </a:lnTo>
                  <a:lnTo>
                    <a:pt x="640809" y="360011"/>
                  </a:lnTo>
                  <a:lnTo>
                    <a:pt x="630304" y="360011"/>
                  </a:lnTo>
                  <a:lnTo>
                    <a:pt x="619799" y="360011"/>
                  </a:lnTo>
                  <a:lnTo>
                    <a:pt x="609294" y="360011"/>
                  </a:lnTo>
                  <a:lnTo>
                    <a:pt x="598789" y="360011"/>
                  </a:lnTo>
                  <a:lnTo>
                    <a:pt x="588284" y="360011"/>
                  </a:lnTo>
                  <a:lnTo>
                    <a:pt x="577779" y="360011"/>
                  </a:lnTo>
                  <a:lnTo>
                    <a:pt x="567273" y="360011"/>
                  </a:lnTo>
                  <a:lnTo>
                    <a:pt x="556768" y="360011"/>
                  </a:lnTo>
                  <a:lnTo>
                    <a:pt x="546263" y="360011"/>
                  </a:lnTo>
                  <a:lnTo>
                    <a:pt x="535758" y="360011"/>
                  </a:lnTo>
                  <a:lnTo>
                    <a:pt x="525253" y="360011"/>
                  </a:lnTo>
                  <a:lnTo>
                    <a:pt x="514748" y="360011"/>
                  </a:lnTo>
                  <a:lnTo>
                    <a:pt x="504243" y="360011"/>
                  </a:lnTo>
                  <a:lnTo>
                    <a:pt x="493738" y="360011"/>
                  </a:lnTo>
                  <a:lnTo>
                    <a:pt x="483233" y="360011"/>
                  </a:lnTo>
                  <a:lnTo>
                    <a:pt x="472728" y="360011"/>
                  </a:lnTo>
                  <a:lnTo>
                    <a:pt x="462223" y="360011"/>
                  </a:lnTo>
                  <a:lnTo>
                    <a:pt x="451718" y="360011"/>
                  </a:lnTo>
                  <a:lnTo>
                    <a:pt x="441213" y="360011"/>
                  </a:lnTo>
                  <a:lnTo>
                    <a:pt x="430707" y="360011"/>
                  </a:lnTo>
                  <a:lnTo>
                    <a:pt x="420202" y="360011"/>
                  </a:lnTo>
                  <a:lnTo>
                    <a:pt x="409697" y="360011"/>
                  </a:lnTo>
                  <a:lnTo>
                    <a:pt x="399192" y="360011"/>
                  </a:lnTo>
                  <a:lnTo>
                    <a:pt x="388687" y="360011"/>
                  </a:lnTo>
                  <a:lnTo>
                    <a:pt x="378182" y="360011"/>
                  </a:lnTo>
                  <a:lnTo>
                    <a:pt x="367677" y="360011"/>
                  </a:lnTo>
                  <a:lnTo>
                    <a:pt x="357172" y="360011"/>
                  </a:lnTo>
                  <a:lnTo>
                    <a:pt x="346667" y="360011"/>
                  </a:lnTo>
                  <a:lnTo>
                    <a:pt x="336162" y="360011"/>
                  </a:lnTo>
                  <a:lnTo>
                    <a:pt x="325657" y="360011"/>
                  </a:lnTo>
                  <a:lnTo>
                    <a:pt x="315152" y="360011"/>
                  </a:lnTo>
                  <a:lnTo>
                    <a:pt x="304647" y="360011"/>
                  </a:lnTo>
                  <a:lnTo>
                    <a:pt x="294142" y="360011"/>
                  </a:lnTo>
                  <a:lnTo>
                    <a:pt x="283636" y="360011"/>
                  </a:lnTo>
                  <a:lnTo>
                    <a:pt x="273131" y="360011"/>
                  </a:lnTo>
                  <a:lnTo>
                    <a:pt x="262626" y="360011"/>
                  </a:lnTo>
                  <a:lnTo>
                    <a:pt x="252121" y="360011"/>
                  </a:lnTo>
                  <a:lnTo>
                    <a:pt x="241616" y="360011"/>
                  </a:lnTo>
                  <a:lnTo>
                    <a:pt x="231111" y="360011"/>
                  </a:lnTo>
                  <a:lnTo>
                    <a:pt x="220606" y="360011"/>
                  </a:lnTo>
                  <a:lnTo>
                    <a:pt x="210101" y="360011"/>
                  </a:lnTo>
                  <a:lnTo>
                    <a:pt x="199596" y="360011"/>
                  </a:lnTo>
                  <a:lnTo>
                    <a:pt x="189091" y="360011"/>
                  </a:lnTo>
                  <a:lnTo>
                    <a:pt x="178586" y="360011"/>
                  </a:lnTo>
                  <a:lnTo>
                    <a:pt x="168081" y="360011"/>
                  </a:lnTo>
                  <a:lnTo>
                    <a:pt x="157576" y="360011"/>
                  </a:lnTo>
                  <a:lnTo>
                    <a:pt x="147071" y="360011"/>
                  </a:lnTo>
                  <a:lnTo>
                    <a:pt x="136565" y="360011"/>
                  </a:lnTo>
                  <a:lnTo>
                    <a:pt x="126060" y="360011"/>
                  </a:lnTo>
                  <a:lnTo>
                    <a:pt x="115555" y="360011"/>
                  </a:lnTo>
                  <a:lnTo>
                    <a:pt x="105050" y="360011"/>
                  </a:lnTo>
                  <a:lnTo>
                    <a:pt x="94545" y="360011"/>
                  </a:lnTo>
                  <a:lnTo>
                    <a:pt x="84040" y="360011"/>
                  </a:lnTo>
                  <a:lnTo>
                    <a:pt x="73535" y="360011"/>
                  </a:lnTo>
                  <a:lnTo>
                    <a:pt x="63030" y="360011"/>
                  </a:lnTo>
                  <a:lnTo>
                    <a:pt x="52525" y="360011"/>
                  </a:lnTo>
                  <a:lnTo>
                    <a:pt x="42020" y="360011"/>
                  </a:lnTo>
                  <a:lnTo>
                    <a:pt x="31515" y="360011"/>
                  </a:lnTo>
                  <a:lnTo>
                    <a:pt x="21010" y="360011"/>
                  </a:lnTo>
                  <a:lnTo>
                    <a:pt x="10505" y="360011"/>
                  </a:lnTo>
                  <a:lnTo>
                    <a:pt x="0" y="360011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l246">
              <a:extLst>
                <a:ext uri="{FF2B5EF4-FFF2-40B4-BE49-F238E27FC236}">
                  <a16:creationId xmlns:a16="http://schemas.microsoft.com/office/drawing/2014/main" id="{174E78EB-2371-E445-945F-4DB1977E3696}"/>
                </a:ext>
              </a:extLst>
            </p:cNvPr>
            <p:cNvSpPr/>
            <p:nvPr/>
          </p:nvSpPr>
          <p:spPr>
            <a:xfrm>
              <a:off x="2123862" y="4960089"/>
              <a:ext cx="3330108" cy="354713"/>
            </a:xfrm>
            <a:custGeom>
              <a:avLst/>
              <a:gdLst/>
              <a:ahLst/>
              <a:cxnLst/>
              <a:rect l="0" t="0" r="0" b="0"/>
              <a:pathLst>
                <a:path w="3330108" h="354713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247">
              <a:extLst>
                <a:ext uri="{FF2B5EF4-FFF2-40B4-BE49-F238E27FC236}">
                  <a16:creationId xmlns:a16="http://schemas.microsoft.com/office/drawing/2014/main" id="{BA67DA8B-375D-A548-8E79-18D396D3B7B1}"/>
                </a:ext>
              </a:extLst>
            </p:cNvPr>
            <p:cNvSpPr/>
            <p:nvPr/>
          </p:nvSpPr>
          <p:spPr>
            <a:xfrm>
              <a:off x="412846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2" name="tx248">
              <a:extLst>
                <a:ext uri="{FF2B5EF4-FFF2-40B4-BE49-F238E27FC236}">
                  <a16:creationId xmlns:a16="http://schemas.microsoft.com/office/drawing/2014/main" id="{7D1856E0-5ACC-274F-949B-18F9EB58BAF3}"/>
                </a:ext>
              </a:extLst>
            </p:cNvPr>
            <p:cNvSpPr/>
            <p:nvPr/>
          </p:nvSpPr>
          <p:spPr>
            <a:xfrm>
              <a:off x="32608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3" name="tx249">
              <a:extLst>
                <a:ext uri="{FF2B5EF4-FFF2-40B4-BE49-F238E27FC236}">
                  <a16:creationId xmlns:a16="http://schemas.microsoft.com/office/drawing/2014/main" id="{1FE1920A-EB40-9442-A701-771653BAFE68}"/>
                </a:ext>
              </a:extLst>
            </p:cNvPr>
            <p:cNvSpPr/>
            <p:nvPr/>
          </p:nvSpPr>
          <p:spPr>
            <a:xfrm>
              <a:off x="454840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4" name="tx250">
              <a:extLst>
                <a:ext uri="{FF2B5EF4-FFF2-40B4-BE49-F238E27FC236}">
                  <a16:creationId xmlns:a16="http://schemas.microsoft.com/office/drawing/2014/main" id="{9418BD1F-4EE8-E747-ADA1-159CE0612573}"/>
                </a:ext>
              </a:extLst>
            </p:cNvPr>
            <p:cNvSpPr/>
            <p:nvPr/>
          </p:nvSpPr>
          <p:spPr>
            <a:xfrm>
              <a:off x="41246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5" name="tx251">
              <a:extLst>
                <a:ext uri="{FF2B5EF4-FFF2-40B4-BE49-F238E27FC236}">
                  <a16:creationId xmlns:a16="http://schemas.microsoft.com/office/drawing/2014/main" id="{E4A687B5-B216-7E4D-8A7F-2FD1C6B0E2AF}"/>
                </a:ext>
              </a:extLst>
            </p:cNvPr>
            <p:cNvSpPr/>
            <p:nvPr/>
          </p:nvSpPr>
          <p:spPr>
            <a:xfrm>
              <a:off x="304681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6" name="tx252">
              <a:extLst>
                <a:ext uri="{FF2B5EF4-FFF2-40B4-BE49-F238E27FC236}">
                  <a16:creationId xmlns:a16="http://schemas.microsoft.com/office/drawing/2014/main" id="{7DC0470E-0EA0-584B-AB67-DAC005F94DE7}"/>
                </a:ext>
              </a:extLst>
            </p:cNvPr>
            <p:cNvSpPr/>
            <p:nvPr/>
          </p:nvSpPr>
          <p:spPr>
            <a:xfrm>
              <a:off x="280801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7" name="tx253">
              <a:extLst>
                <a:ext uri="{FF2B5EF4-FFF2-40B4-BE49-F238E27FC236}">
                  <a16:creationId xmlns:a16="http://schemas.microsoft.com/office/drawing/2014/main" id="{9119479A-CC39-8B4A-A7D7-F7BA39778A4F}"/>
                </a:ext>
              </a:extLst>
            </p:cNvPr>
            <p:cNvSpPr/>
            <p:nvPr/>
          </p:nvSpPr>
          <p:spPr>
            <a:xfrm>
              <a:off x="314062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8" name="tx254">
              <a:extLst>
                <a:ext uri="{FF2B5EF4-FFF2-40B4-BE49-F238E27FC236}">
                  <a16:creationId xmlns:a16="http://schemas.microsoft.com/office/drawing/2014/main" id="{B30882C5-0121-8847-A4D9-9FC9B3B4977F}"/>
                </a:ext>
              </a:extLst>
            </p:cNvPr>
            <p:cNvSpPr/>
            <p:nvPr/>
          </p:nvSpPr>
          <p:spPr>
            <a:xfrm>
              <a:off x="341540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9" name="tx255">
              <a:extLst>
                <a:ext uri="{FF2B5EF4-FFF2-40B4-BE49-F238E27FC236}">
                  <a16:creationId xmlns:a16="http://schemas.microsoft.com/office/drawing/2014/main" id="{016A9759-4B2F-D046-A4AC-E724F41CDA2C}"/>
                </a:ext>
              </a:extLst>
            </p:cNvPr>
            <p:cNvSpPr/>
            <p:nvPr/>
          </p:nvSpPr>
          <p:spPr>
            <a:xfrm>
              <a:off x="376763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0" name="tx256">
              <a:extLst>
                <a:ext uri="{FF2B5EF4-FFF2-40B4-BE49-F238E27FC236}">
                  <a16:creationId xmlns:a16="http://schemas.microsoft.com/office/drawing/2014/main" id="{D2A3EBD4-18FC-9D42-9EFD-7749C0B8E700}"/>
                </a:ext>
              </a:extLst>
            </p:cNvPr>
            <p:cNvSpPr/>
            <p:nvPr/>
          </p:nvSpPr>
          <p:spPr>
            <a:xfrm>
              <a:off x="490894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1" name="tx257">
              <a:extLst>
                <a:ext uri="{FF2B5EF4-FFF2-40B4-BE49-F238E27FC236}">
                  <a16:creationId xmlns:a16="http://schemas.microsoft.com/office/drawing/2014/main" id="{A84CEF03-56FE-AB44-90EB-D6AAA3B06C68}"/>
                </a:ext>
              </a:extLst>
            </p:cNvPr>
            <p:cNvSpPr/>
            <p:nvPr/>
          </p:nvSpPr>
          <p:spPr>
            <a:xfrm>
              <a:off x="405026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2" name="tx258">
              <a:extLst>
                <a:ext uri="{FF2B5EF4-FFF2-40B4-BE49-F238E27FC236}">
                  <a16:creationId xmlns:a16="http://schemas.microsoft.com/office/drawing/2014/main" id="{71BE0605-D871-D649-A878-6CE1A1F20F07}"/>
                </a:ext>
              </a:extLst>
            </p:cNvPr>
            <p:cNvSpPr/>
            <p:nvPr/>
          </p:nvSpPr>
          <p:spPr>
            <a:xfrm>
              <a:off x="283030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3" name="tx259">
              <a:extLst>
                <a:ext uri="{FF2B5EF4-FFF2-40B4-BE49-F238E27FC236}">
                  <a16:creationId xmlns:a16="http://schemas.microsoft.com/office/drawing/2014/main" id="{5EABB063-7FAD-DA43-903D-14701DBBAF04}"/>
                </a:ext>
              </a:extLst>
            </p:cNvPr>
            <p:cNvSpPr/>
            <p:nvPr/>
          </p:nvSpPr>
          <p:spPr>
            <a:xfrm>
              <a:off x="333772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4" name="tx260">
              <a:extLst>
                <a:ext uri="{FF2B5EF4-FFF2-40B4-BE49-F238E27FC236}">
                  <a16:creationId xmlns:a16="http://schemas.microsoft.com/office/drawing/2014/main" id="{9891BE5F-0384-2D4F-A60D-5114A4C78C50}"/>
                </a:ext>
              </a:extLst>
            </p:cNvPr>
            <p:cNvSpPr/>
            <p:nvPr/>
          </p:nvSpPr>
          <p:spPr>
            <a:xfrm>
              <a:off x="30434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5" name="tx261">
              <a:extLst>
                <a:ext uri="{FF2B5EF4-FFF2-40B4-BE49-F238E27FC236}">
                  <a16:creationId xmlns:a16="http://schemas.microsoft.com/office/drawing/2014/main" id="{2562FF43-A587-7C40-BBA9-6C29EA160D9E}"/>
                </a:ext>
              </a:extLst>
            </p:cNvPr>
            <p:cNvSpPr/>
            <p:nvPr/>
          </p:nvSpPr>
          <p:spPr>
            <a:xfrm>
              <a:off x="33463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6" name="tx262">
              <a:extLst>
                <a:ext uri="{FF2B5EF4-FFF2-40B4-BE49-F238E27FC236}">
                  <a16:creationId xmlns:a16="http://schemas.microsoft.com/office/drawing/2014/main" id="{BCAD7003-9ECB-4A4B-AC3C-B40B2C881F59}"/>
                </a:ext>
              </a:extLst>
            </p:cNvPr>
            <p:cNvSpPr/>
            <p:nvPr/>
          </p:nvSpPr>
          <p:spPr>
            <a:xfrm>
              <a:off x="412121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7" name="tx263">
              <a:extLst>
                <a:ext uri="{FF2B5EF4-FFF2-40B4-BE49-F238E27FC236}">
                  <a16:creationId xmlns:a16="http://schemas.microsoft.com/office/drawing/2014/main" id="{ABDB5CC4-3D9A-5041-9CA1-7E92ED47E571}"/>
                </a:ext>
              </a:extLst>
            </p:cNvPr>
            <p:cNvSpPr/>
            <p:nvPr/>
          </p:nvSpPr>
          <p:spPr>
            <a:xfrm>
              <a:off x="35888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8" name="tx264">
              <a:extLst>
                <a:ext uri="{FF2B5EF4-FFF2-40B4-BE49-F238E27FC236}">
                  <a16:creationId xmlns:a16="http://schemas.microsoft.com/office/drawing/2014/main" id="{1EA14C62-E7B7-5E4C-B2EB-365637F8342A}"/>
                </a:ext>
              </a:extLst>
            </p:cNvPr>
            <p:cNvSpPr/>
            <p:nvPr/>
          </p:nvSpPr>
          <p:spPr>
            <a:xfrm>
              <a:off x="385828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9" name="tx265">
              <a:extLst>
                <a:ext uri="{FF2B5EF4-FFF2-40B4-BE49-F238E27FC236}">
                  <a16:creationId xmlns:a16="http://schemas.microsoft.com/office/drawing/2014/main" id="{8E67F782-6059-7941-94E6-A948FDFFCD73}"/>
                </a:ext>
              </a:extLst>
            </p:cNvPr>
            <p:cNvSpPr/>
            <p:nvPr/>
          </p:nvSpPr>
          <p:spPr>
            <a:xfrm>
              <a:off x="429384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0" name="tx266">
              <a:extLst>
                <a:ext uri="{FF2B5EF4-FFF2-40B4-BE49-F238E27FC236}">
                  <a16:creationId xmlns:a16="http://schemas.microsoft.com/office/drawing/2014/main" id="{4387FC2E-75D1-B848-A2D3-5BEF68EE4FB1}"/>
                </a:ext>
              </a:extLst>
            </p:cNvPr>
            <p:cNvSpPr/>
            <p:nvPr/>
          </p:nvSpPr>
          <p:spPr>
            <a:xfrm>
              <a:off x="35005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1" name="tx267">
              <a:extLst>
                <a:ext uri="{FF2B5EF4-FFF2-40B4-BE49-F238E27FC236}">
                  <a16:creationId xmlns:a16="http://schemas.microsoft.com/office/drawing/2014/main" id="{0286C268-6421-4945-B800-30FFDC992C2B}"/>
                </a:ext>
              </a:extLst>
            </p:cNvPr>
            <p:cNvSpPr/>
            <p:nvPr/>
          </p:nvSpPr>
          <p:spPr>
            <a:xfrm>
              <a:off x="2766588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2" name="tx268">
              <a:extLst>
                <a:ext uri="{FF2B5EF4-FFF2-40B4-BE49-F238E27FC236}">
                  <a16:creationId xmlns:a16="http://schemas.microsoft.com/office/drawing/2014/main" id="{B3CBC77A-D1E3-254D-AA07-81D4D9327242}"/>
                </a:ext>
              </a:extLst>
            </p:cNvPr>
            <p:cNvSpPr/>
            <p:nvPr/>
          </p:nvSpPr>
          <p:spPr>
            <a:xfrm>
              <a:off x="369159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3" name="tx269">
              <a:extLst>
                <a:ext uri="{FF2B5EF4-FFF2-40B4-BE49-F238E27FC236}">
                  <a16:creationId xmlns:a16="http://schemas.microsoft.com/office/drawing/2014/main" id="{ED9E6440-8C3A-6041-AB24-D69592FED92F}"/>
                </a:ext>
              </a:extLst>
            </p:cNvPr>
            <p:cNvSpPr/>
            <p:nvPr/>
          </p:nvSpPr>
          <p:spPr>
            <a:xfrm>
              <a:off x="335012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4" name="tx270">
              <a:extLst>
                <a:ext uri="{FF2B5EF4-FFF2-40B4-BE49-F238E27FC236}">
                  <a16:creationId xmlns:a16="http://schemas.microsoft.com/office/drawing/2014/main" id="{DCD1A625-6B9F-3245-A848-1775AD5AAF61}"/>
                </a:ext>
              </a:extLst>
            </p:cNvPr>
            <p:cNvSpPr/>
            <p:nvPr/>
          </p:nvSpPr>
          <p:spPr>
            <a:xfrm>
              <a:off x="385055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5" name="tx271">
              <a:extLst>
                <a:ext uri="{FF2B5EF4-FFF2-40B4-BE49-F238E27FC236}">
                  <a16:creationId xmlns:a16="http://schemas.microsoft.com/office/drawing/2014/main" id="{6C04AC06-5B18-2543-A593-6F9070B8EA12}"/>
                </a:ext>
              </a:extLst>
            </p:cNvPr>
            <p:cNvSpPr/>
            <p:nvPr/>
          </p:nvSpPr>
          <p:spPr>
            <a:xfrm>
              <a:off x="3847311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6" name="tx272">
              <a:extLst>
                <a:ext uri="{FF2B5EF4-FFF2-40B4-BE49-F238E27FC236}">
                  <a16:creationId xmlns:a16="http://schemas.microsoft.com/office/drawing/2014/main" id="{546FB650-5F06-FD49-AC4D-E9242D23B375}"/>
                </a:ext>
              </a:extLst>
            </p:cNvPr>
            <p:cNvSpPr/>
            <p:nvPr/>
          </p:nvSpPr>
          <p:spPr>
            <a:xfrm>
              <a:off x="359670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7" name="tx273">
              <a:extLst>
                <a:ext uri="{FF2B5EF4-FFF2-40B4-BE49-F238E27FC236}">
                  <a16:creationId xmlns:a16="http://schemas.microsoft.com/office/drawing/2014/main" id="{31428E37-6885-0D42-8940-FECC7EF86CF1}"/>
                </a:ext>
              </a:extLst>
            </p:cNvPr>
            <p:cNvSpPr/>
            <p:nvPr/>
          </p:nvSpPr>
          <p:spPr>
            <a:xfrm>
              <a:off x="279190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8" name="tx274">
              <a:extLst>
                <a:ext uri="{FF2B5EF4-FFF2-40B4-BE49-F238E27FC236}">
                  <a16:creationId xmlns:a16="http://schemas.microsoft.com/office/drawing/2014/main" id="{E18EEADD-F549-5245-A19A-B75584C3779C}"/>
                </a:ext>
              </a:extLst>
            </p:cNvPr>
            <p:cNvSpPr/>
            <p:nvPr/>
          </p:nvSpPr>
          <p:spPr>
            <a:xfrm>
              <a:off x="294834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9" name="tx275">
              <a:extLst>
                <a:ext uri="{FF2B5EF4-FFF2-40B4-BE49-F238E27FC236}">
                  <a16:creationId xmlns:a16="http://schemas.microsoft.com/office/drawing/2014/main" id="{AF0F5522-8E4C-0B4E-AADD-E6B9C6C7EA25}"/>
                </a:ext>
              </a:extLst>
            </p:cNvPr>
            <p:cNvSpPr/>
            <p:nvPr/>
          </p:nvSpPr>
          <p:spPr>
            <a:xfrm>
              <a:off x="459962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0" name="tx276">
              <a:extLst>
                <a:ext uri="{FF2B5EF4-FFF2-40B4-BE49-F238E27FC236}">
                  <a16:creationId xmlns:a16="http://schemas.microsoft.com/office/drawing/2014/main" id="{E3900C83-1CDC-E74E-AD54-F0551D5A3D13}"/>
                </a:ext>
              </a:extLst>
            </p:cNvPr>
            <p:cNvSpPr/>
            <p:nvPr/>
          </p:nvSpPr>
          <p:spPr>
            <a:xfrm>
              <a:off x="348135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1" name="pg277">
              <a:extLst>
                <a:ext uri="{FF2B5EF4-FFF2-40B4-BE49-F238E27FC236}">
                  <a16:creationId xmlns:a16="http://schemas.microsoft.com/office/drawing/2014/main" id="{B4375F5F-27C9-A54F-A54A-81F6E69EE99B}"/>
                </a:ext>
              </a:extLst>
            </p:cNvPr>
            <p:cNvSpPr/>
            <p:nvPr/>
          </p:nvSpPr>
          <p:spPr>
            <a:xfrm>
              <a:off x="1934771" y="5431995"/>
              <a:ext cx="3014955" cy="415446"/>
            </a:xfrm>
            <a:custGeom>
              <a:avLst/>
              <a:gdLst/>
              <a:ahLst/>
              <a:cxnLst/>
              <a:rect l="0" t="0" r="0" b="0"/>
              <a:pathLst>
                <a:path w="3014955" h="415446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  <a:lnTo>
                    <a:pt x="3014955" y="415446"/>
                  </a:lnTo>
                  <a:lnTo>
                    <a:pt x="3004450" y="415446"/>
                  </a:lnTo>
                  <a:lnTo>
                    <a:pt x="2993945" y="415446"/>
                  </a:lnTo>
                  <a:lnTo>
                    <a:pt x="2983440" y="415446"/>
                  </a:lnTo>
                  <a:lnTo>
                    <a:pt x="2972935" y="415446"/>
                  </a:lnTo>
                  <a:lnTo>
                    <a:pt x="2962430" y="415446"/>
                  </a:lnTo>
                  <a:lnTo>
                    <a:pt x="2951925" y="415446"/>
                  </a:lnTo>
                  <a:lnTo>
                    <a:pt x="2941420" y="415446"/>
                  </a:lnTo>
                  <a:lnTo>
                    <a:pt x="2930915" y="415446"/>
                  </a:lnTo>
                  <a:lnTo>
                    <a:pt x="2920410" y="415446"/>
                  </a:lnTo>
                  <a:lnTo>
                    <a:pt x="2909905" y="415446"/>
                  </a:lnTo>
                  <a:lnTo>
                    <a:pt x="2899400" y="415446"/>
                  </a:lnTo>
                  <a:lnTo>
                    <a:pt x="2888895" y="415446"/>
                  </a:lnTo>
                  <a:lnTo>
                    <a:pt x="2878389" y="415446"/>
                  </a:lnTo>
                  <a:lnTo>
                    <a:pt x="2867884" y="415446"/>
                  </a:lnTo>
                  <a:lnTo>
                    <a:pt x="2857379" y="415446"/>
                  </a:lnTo>
                  <a:lnTo>
                    <a:pt x="2846874" y="415446"/>
                  </a:lnTo>
                  <a:lnTo>
                    <a:pt x="2836369" y="415446"/>
                  </a:lnTo>
                  <a:lnTo>
                    <a:pt x="2825864" y="415446"/>
                  </a:lnTo>
                  <a:lnTo>
                    <a:pt x="2815359" y="415446"/>
                  </a:lnTo>
                  <a:lnTo>
                    <a:pt x="2804854" y="415446"/>
                  </a:lnTo>
                  <a:lnTo>
                    <a:pt x="2794349" y="415446"/>
                  </a:lnTo>
                  <a:lnTo>
                    <a:pt x="2783844" y="415446"/>
                  </a:lnTo>
                  <a:lnTo>
                    <a:pt x="2773339" y="415446"/>
                  </a:lnTo>
                  <a:lnTo>
                    <a:pt x="2762834" y="415446"/>
                  </a:lnTo>
                  <a:lnTo>
                    <a:pt x="2752329" y="415446"/>
                  </a:lnTo>
                  <a:lnTo>
                    <a:pt x="2741824" y="415446"/>
                  </a:lnTo>
                  <a:lnTo>
                    <a:pt x="2731318" y="415446"/>
                  </a:lnTo>
                  <a:lnTo>
                    <a:pt x="2720813" y="415446"/>
                  </a:lnTo>
                  <a:lnTo>
                    <a:pt x="2710308" y="415446"/>
                  </a:lnTo>
                  <a:lnTo>
                    <a:pt x="2699803" y="415446"/>
                  </a:lnTo>
                  <a:lnTo>
                    <a:pt x="2689298" y="415446"/>
                  </a:lnTo>
                  <a:lnTo>
                    <a:pt x="2678793" y="415446"/>
                  </a:lnTo>
                  <a:lnTo>
                    <a:pt x="2668288" y="415446"/>
                  </a:lnTo>
                  <a:lnTo>
                    <a:pt x="2657783" y="415446"/>
                  </a:lnTo>
                  <a:lnTo>
                    <a:pt x="2647278" y="415446"/>
                  </a:lnTo>
                  <a:lnTo>
                    <a:pt x="2636773" y="415446"/>
                  </a:lnTo>
                  <a:lnTo>
                    <a:pt x="2626268" y="415446"/>
                  </a:lnTo>
                  <a:lnTo>
                    <a:pt x="2615763" y="415446"/>
                  </a:lnTo>
                  <a:lnTo>
                    <a:pt x="2605258" y="415446"/>
                  </a:lnTo>
                  <a:lnTo>
                    <a:pt x="2594752" y="415446"/>
                  </a:lnTo>
                  <a:lnTo>
                    <a:pt x="2584247" y="415446"/>
                  </a:lnTo>
                  <a:lnTo>
                    <a:pt x="2573742" y="415446"/>
                  </a:lnTo>
                  <a:lnTo>
                    <a:pt x="2563237" y="415446"/>
                  </a:lnTo>
                  <a:lnTo>
                    <a:pt x="2552732" y="415446"/>
                  </a:lnTo>
                  <a:lnTo>
                    <a:pt x="2542227" y="415446"/>
                  </a:lnTo>
                  <a:lnTo>
                    <a:pt x="2531722" y="415446"/>
                  </a:lnTo>
                  <a:lnTo>
                    <a:pt x="2521217" y="415446"/>
                  </a:lnTo>
                  <a:lnTo>
                    <a:pt x="2510712" y="415446"/>
                  </a:lnTo>
                  <a:lnTo>
                    <a:pt x="2500207" y="415446"/>
                  </a:lnTo>
                  <a:lnTo>
                    <a:pt x="2489702" y="415446"/>
                  </a:lnTo>
                  <a:lnTo>
                    <a:pt x="2479197" y="415446"/>
                  </a:lnTo>
                  <a:lnTo>
                    <a:pt x="2468692" y="415446"/>
                  </a:lnTo>
                  <a:lnTo>
                    <a:pt x="2458187" y="415446"/>
                  </a:lnTo>
                  <a:lnTo>
                    <a:pt x="2447681" y="415446"/>
                  </a:lnTo>
                  <a:lnTo>
                    <a:pt x="2437176" y="415446"/>
                  </a:lnTo>
                  <a:lnTo>
                    <a:pt x="2426671" y="415446"/>
                  </a:lnTo>
                  <a:lnTo>
                    <a:pt x="2416166" y="415446"/>
                  </a:lnTo>
                  <a:lnTo>
                    <a:pt x="2405661" y="415446"/>
                  </a:lnTo>
                  <a:lnTo>
                    <a:pt x="2395156" y="415446"/>
                  </a:lnTo>
                  <a:lnTo>
                    <a:pt x="2384651" y="415446"/>
                  </a:lnTo>
                  <a:lnTo>
                    <a:pt x="2374146" y="415446"/>
                  </a:lnTo>
                  <a:lnTo>
                    <a:pt x="2363641" y="415446"/>
                  </a:lnTo>
                  <a:lnTo>
                    <a:pt x="2353136" y="415446"/>
                  </a:lnTo>
                  <a:lnTo>
                    <a:pt x="2342631" y="415446"/>
                  </a:lnTo>
                  <a:lnTo>
                    <a:pt x="2332126" y="415446"/>
                  </a:lnTo>
                  <a:lnTo>
                    <a:pt x="2321621" y="415446"/>
                  </a:lnTo>
                  <a:lnTo>
                    <a:pt x="2311116" y="415446"/>
                  </a:lnTo>
                  <a:lnTo>
                    <a:pt x="2300610" y="415446"/>
                  </a:lnTo>
                  <a:lnTo>
                    <a:pt x="2290105" y="415446"/>
                  </a:lnTo>
                  <a:lnTo>
                    <a:pt x="2279600" y="415446"/>
                  </a:lnTo>
                  <a:lnTo>
                    <a:pt x="2269095" y="415446"/>
                  </a:lnTo>
                  <a:lnTo>
                    <a:pt x="2258590" y="415446"/>
                  </a:lnTo>
                  <a:lnTo>
                    <a:pt x="2248085" y="415446"/>
                  </a:lnTo>
                  <a:lnTo>
                    <a:pt x="2237580" y="415446"/>
                  </a:lnTo>
                  <a:lnTo>
                    <a:pt x="2227075" y="415446"/>
                  </a:lnTo>
                  <a:lnTo>
                    <a:pt x="2216570" y="415446"/>
                  </a:lnTo>
                  <a:lnTo>
                    <a:pt x="2206065" y="415446"/>
                  </a:lnTo>
                  <a:lnTo>
                    <a:pt x="2195560" y="415446"/>
                  </a:lnTo>
                  <a:lnTo>
                    <a:pt x="2185055" y="415446"/>
                  </a:lnTo>
                  <a:lnTo>
                    <a:pt x="2174550" y="415446"/>
                  </a:lnTo>
                  <a:lnTo>
                    <a:pt x="2164045" y="415446"/>
                  </a:lnTo>
                  <a:lnTo>
                    <a:pt x="2153539" y="415446"/>
                  </a:lnTo>
                  <a:lnTo>
                    <a:pt x="2143034" y="415446"/>
                  </a:lnTo>
                  <a:lnTo>
                    <a:pt x="2132529" y="415446"/>
                  </a:lnTo>
                  <a:lnTo>
                    <a:pt x="2122024" y="415446"/>
                  </a:lnTo>
                  <a:lnTo>
                    <a:pt x="2111519" y="415446"/>
                  </a:lnTo>
                  <a:lnTo>
                    <a:pt x="2101014" y="415446"/>
                  </a:lnTo>
                  <a:lnTo>
                    <a:pt x="2090509" y="415446"/>
                  </a:lnTo>
                  <a:lnTo>
                    <a:pt x="2080004" y="415446"/>
                  </a:lnTo>
                  <a:lnTo>
                    <a:pt x="2069499" y="415446"/>
                  </a:lnTo>
                  <a:lnTo>
                    <a:pt x="2058994" y="415446"/>
                  </a:lnTo>
                  <a:lnTo>
                    <a:pt x="2048489" y="415446"/>
                  </a:lnTo>
                  <a:lnTo>
                    <a:pt x="2037984" y="415446"/>
                  </a:lnTo>
                  <a:lnTo>
                    <a:pt x="2027479" y="415446"/>
                  </a:lnTo>
                  <a:lnTo>
                    <a:pt x="2016973" y="415446"/>
                  </a:lnTo>
                  <a:lnTo>
                    <a:pt x="2006468" y="415446"/>
                  </a:lnTo>
                  <a:lnTo>
                    <a:pt x="1995963" y="415446"/>
                  </a:lnTo>
                  <a:lnTo>
                    <a:pt x="1985458" y="415446"/>
                  </a:lnTo>
                  <a:lnTo>
                    <a:pt x="1974953" y="415446"/>
                  </a:lnTo>
                  <a:lnTo>
                    <a:pt x="1964448" y="415446"/>
                  </a:lnTo>
                  <a:lnTo>
                    <a:pt x="1953943" y="415446"/>
                  </a:lnTo>
                  <a:lnTo>
                    <a:pt x="1943438" y="415446"/>
                  </a:lnTo>
                  <a:lnTo>
                    <a:pt x="1932933" y="415446"/>
                  </a:lnTo>
                  <a:lnTo>
                    <a:pt x="1922428" y="415446"/>
                  </a:lnTo>
                  <a:lnTo>
                    <a:pt x="1911923" y="415446"/>
                  </a:lnTo>
                  <a:lnTo>
                    <a:pt x="1901418" y="415446"/>
                  </a:lnTo>
                  <a:lnTo>
                    <a:pt x="1890913" y="415446"/>
                  </a:lnTo>
                  <a:lnTo>
                    <a:pt x="1880408" y="415446"/>
                  </a:lnTo>
                  <a:lnTo>
                    <a:pt x="1869902" y="415446"/>
                  </a:lnTo>
                  <a:lnTo>
                    <a:pt x="1859397" y="415446"/>
                  </a:lnTo>
                  <a:lnTo>
                    <a:pt x="1848892" y="415446"/>
                  </a:lnTo>
                  <a:lnTo>
                    <a:pt x="1838387" y="415446"/>
                  </a:lnTo>
                  <a:lnTo>
                    <a:pt x="1827882" y="415446"/>
                  </a:lnTo>
                  <a:lnTo>
                    <a:pt x="1817377" y="415446"/>
                  </a:lnTo>
                  <a:lnTo>
                    <a:pt x="1806872" y="415446"/>
                  </a:lnTo>
                  <a:lnTo>
                    <a:pt x="1796367" y="415446"/>
                  </a:lnTo>
                  <a:lnTo>
                    <a:pt x="1785862" y="415446"/>
                  </a:lnTo>
                  <a:lnTo>
                    <a:pt x="1775357" y="415446"/>
                  </a:lnTo>
                  <a:lnTo>
                    <a:pt x="1764852" y="415446"/>
                  </a:lnTo>
                  <a:lnTo>
                    <a:pt x="1754347" y="415446"/>
                  </a:lnTo>
                  <a:lnTo>
                    <a:pt x="1743842" y="415446"/>
                  </a:lnTo>
                  <a:lnTo>
                    <a:pt x="1733337" y="415446"/>
                  </a:lnTo>
                  <a:lnTo>
                    <a:pt x="1722831" y="415446"/>
                  </a:lnTo>
                  <a:lnTo>
                    <a:pt x="1712326" y="415446"/>
                  </a:lnTo>
                  <a:lnTo>
                    <a:pt x="1701821" y="415446"/>
                  </a:lnTo>
                  <a:lnTo>
                    <a:pt x="1691316" y="415446"/>
                  </a:lnTo>
                  <a:lnTo>
                    <a:pt x="1680811" y="415446"/>
                  </a:lnTo>
                  <a:lnTo>
                    <a:pt x="1670306" y="415446"/>
                  </a:lnTo>
                  <a:lnTo>
                    <a:pt x="1659801" y="415446"/>
                  </a:lnTo>
                  <a:lnTo>
                    <a:pt x="1649296" y="415446"/>
                  </a:lnTo>
                  <a:lnTo>
                    <a:pt x="1638791" y="415446"/>
                  </a:lnTo>
                  <a:lnTo>
                    <a:pt x="1628286" y="415446"/>
                  </a:lnTo>
                  <a:lnTo>
                    <a:pt x="1617781" y="415446"/>
                  </a:lnTo>
                  <a:lnTo>
                    <a:pt x="1607276" y="415446"/>
                  </a:lnTo>
                  <a:lnTo>
                    <a:pt x="1596771" y="415446"/>
                  </a:lnTo>
                  <a:lnTo>
                    <a:pt x="1586266" y="415446"/>
                  </a:lnTo>
                  <a:lnTo>
                    <a:pt x="1575760" y="415446"/>
                  </a:lnTo>
                  <a:lnTo>
                    <a:pt x="1565255" y="415446"/>
                  </a:lnTo>
                  <a:lnTo>
                    <a:pt x="1554750" y="415446"/>
                  </a:lnTo>
                  <a:lnTo>
                    <a:pt x="1544245" y="415446"/>
                  </a:lnTo>
                  <a:lnTo>
                    <a:pt x="1533740" y="415446"/>
                  </a:lnTo>
                  <a:lnTo>
                    <a:pt x="1523235" y="415446"/>
                  </a:lnTo>
                  <a:lnTo>
                    <a:pt x="1512730" y="415446"/>
                  </a:lnTo>
                  <a:lnTo>
                    <a:pt x="1502225" y="415446"/>
                  </a:lnTo>
                  <a:lnTo>
                    <a:pt x="1491720" y="415446"/>
                  </a:lnTo>
                  <a:lnTo>
                    <a:pt x="1481215" y="415446"/>
                  </a:lnTo>
                  <a:lnTo>
                    <a:pt x="1470710" y="415446"/>
                  </a:lnTo>
                  <a:lnTo>
                    <a:pt x="1460205" y="415446"/>
                  </a:lnTo>
                  <a:lnTo>
                    <a:pt x="1449700" y="415446"/>
                  </a:lnTo>
                  <a:lnTo>
                    <a:pt x="1439194" y="415446"/>
                  </a:lnTo>
                  <a:lnTo>
                    <a:pt x="1428689" y="415446"/>
                  </a:lnTo>
                  <a:lnTo>
                    <a:pt x="1418184" y="415446"/>
                  </a:lnTo>
                  <a:lnTo>
                    <a:pt x="1407679" y="415446"/>
                  </a:lnTo>
                  <a:lnTo>
                    <a:pt x="1397174" y="415446"/>
                  </a:lnTo>
                  <a:lnTo>
                    <a:pt x="1386669" y="415446"/>
                  </a:lnTo>
                  <a:lnTo>
                    <a:pt x="1376164" y="415446"/>
                  </a:lnTo>
                  <a:lnTo>
                    <a:pt x="1365659" y="415446"/>
                  </a:lnTo>
                  <a:lnTo>
                    <a:pt x="1355154" y="415446"/>
                  </a:lnTo>
                  <a:lnTo>
                    <a:pt x="1344649" y="415446"/>
                  </a:lnTo>
                  <a:lnTo>
                    <a:pt x="1334144" y="415446"/>
                  </a:lnTo>
                  <a:lnTo>
                    <a:pt x="1323639" y="415446"/>
                  </a:lnTo>
                  <a:lnTo>
                    <a:pt x="1313134" y="415446"/>
                  </a:lnTo>
                  <a:lnTo>
                    <a:pt x="1302629" y="415446"/>
                  </a:lnTo>
                  <a:lnTo>
                    <a:pt x="1292123" y="415446"/>
                  </a:lnTo>
                  <a:lnTo>
                    <a:pt x="1281618" y="415446"/>
                  </a:lnTo>
                  <a:lnTo>
                    <a:pt x="1271113" y="415446"/>
                  </a:lnTo>
                  <a:lnTo>
                    <a:pt x="1260608" y="415446"/>
                  </a:lnTo>
                  <a:lnTo>
                    <a:pt x="1250103" y="415446"/>
                  </a:lnTo>
                  <a:lnTo>
                    <a:pt x="1239598" y="415446"/>
                  </a:lnTo>
                  <a:lnTo>
                    <a:pt x="1229093" y="415446"/>
                  </a:lnTo>
                  <a:lnTo>
                    <a:pt x="1218588" y="415446"/>
                  </a:lnTo>
                  <a:lnTo>
                    <a:pt x="1208083" y="415446"/>
                  </a:lnTo>
                  <a:lnTo>
                    <a:pt x="1197578" y="415446"/>
                  </a:lnTo>
                  <a:lnTo>
                    <a:pt x="1187073" y="415446"/>
                  </a:lnTo>
                  <a:lnTo>
                    <a:pt x="1176568" y="415446"/>
                  </a:lnTo>
                  <a:lnTo>
                    <a:pt x="1166063" y="415446"/>
                  </a:lnTo>
                  <a:lnTo>
                    <a:pt x="1155558" y="415446"/>
                  </a:lnTo>
                  <a:lnTo>
                    <a:pt x="1145052" y="415446"/>
                  </a:lnTo>
                  <a:lnTo>
                    <a:pt x="1134547" y="415446"/>
                  </a:lnTo>
                  <a:lnTo>
                    <a:pt x="1124042" y="415446"/>
                  </a:lnTo>
                  <a:lnTo>
                    <a:pt x="1113537" y="415446"/>
                  </a:lnTo>
                  <a:lnTo>
                    <a:pt x="1103032" y="415446"/>
                  </a:lnTo>
                  <a:lnTo>
                    <a:pt x="1092527" y="415446"/>
                  </a:lnTo>
                  <a:lnTo>
                    <a:pt x="1082022" y="415446"/>
                  </a:lnTo>
                  <a:lnTo>
                    <a:pt x="1071517" y="415446"/>
                  </a:lnTo>
                  <a:lnTo>
                    <a:pt x="1061012" y="415446"/>
                  </a:lnTo>
                  <a:lnTo>
                    <a:pt x="1050507" y="415446"/>
                  </a:lnTo>
                  <a:lnTo>
                    <a:pt x="1040002" y="415446"/>
                  </a:lnTo>
                  <a:lnTo>
                    <a:pt x="1029497" y="415446"/>
                  </a:lnTo>
                  <a:lnTo>
                    <a:pt x="1018992" y="415446"/>
                  </a:lnTo>
                  <a:lnTo>
                    <a:pt x="1008486" y="415446"/>
                  </a:lnTo>
                  <a:lnTo>
                    <a:pt x="997981" y="415446"/>
                  </a:lnTo>
                  <a:lnTo>
                    <a:pt x="987476" y="415446"/>
                  </a:lnTo>
                  <a:lnTo>
                    <a:pt x="976971" y="415446"/>
                  </a:lnTo>
                  <a:lnTo>
                    <a:pt x="966466" y="415446"/>
                  </a:lnTo>
                  <a:lnTo>
                    <a:pt x="955961" y="415446"/>
                  </a:lnTo>
                  <a:lnTo>
                    <a:pt x="945456" y="415446"/>
                  </a:lnTo>
                  <a:lnTo>
                    <a:pt x="934951" y="415446"/>
                  </a:lnTo>
                  <a:lnTo>
                    <a:pt x="924446" y="415446"/>
                  </a:lnTo>
                  <a:lnTo>
                    <a:pt x="913941" y="415446"/>
                  </a:lnTo>
                  <a:lnTo>
                    <a:pt x="903436" y="415446"/>
                  </a:lnTo>
                  <a:lnTo>
                    <a:pt x="892931" y="415446"/>
                  </a:lnTo>
                  <a:lnTo>
                    <a:pt x="882426" y="415446"/>
                  </a:lnTo>
                  <a:lnTo>
                    <a:pt x="871921" y="415446"/>
                  </a:lnTo>
                  <a:lnTo>
                    <a:pt x="861415" y="415446"/>
                  </a:lnTo>
                  <a:lnTo>
                    <a:pt x="850910" y="415446"/>
                  </a:lnTo>
                  <a:lnTo>
                    <a:pt x="840405" y="415446"/>
                  </a:lnTo>
                  <a:lnTo>
                    <a:pt x="829900" y="415446"/>
                  </a:lnTo>
                  <a:lnTo>
                    <a:pt x="819395" y="415446"/>
                  </a:lnTo>
                  <a:lnTo>
                    <a:pt x="808890" y="415446"/>
                  </a:lnTo>
                  <a:lnTo>
                    <a:pt x="798385" y="415446"/>
                  </a:lnTo>
                  <a:lnTo>
                    <a:pt x="787880" y="415446"/>
                  </a:lnTo>
                  <a:lnTo>
                    <a:pt x="777375" y="415446"/>
                  </a:lnTo>
                  <a:lnTo>
                    <a:pt x="766870" y="415446"/>
                  </a:lnTo>
                  <a:lnTo>
                    <a:pt x="756365" y="415446"/>
                  </a:lnTo>
                  <a:lnTo>
                    <a:pt x="745860" y="415446"/>
                  </a:lnTo>
                  <a:lnTo>
                    <a:pt x="735355" y="415446"/>
                  </a:lnTo>
                  <a:lnTo>
                    <a:pt x="724850" y="415446"/>
                  </a:lnTo>
                  <a:lnTo>
                    <a:pt x="714344" y="415446"/>
                  </a:lnTo>
                  <a:lnTo>
                    <a:pt x="703839" y="415446"/>
                  </a:lnTo>
                  <a:lnTo>
                    <a:pt x="693334" y="415446"/>
                  </a:lnTo>
                  <a:lnTo>
                    <a:pt x="682829" y="415446"/>
                  </a:lnTo>
                  <a:lnTo>
                    <a:pt x="672324" y="415446"/>
                  </a:lnTo>
                  <a:lnTo>
                    <a:pt x="661819" y="415446"/>
                  </a:lnTo>
                  <a:lnTo>
                    <a:pt x="651314" y="415446"/>
                  </a:lnTo>
                  <a:lnTo>
                    <a:pt x="640809" y="415446"/>
                  </a:lnTo>
                  <a:lnTo>
                    <a:pt x="630304" y="415446"/>
                  </a:lnTo>
                  <a:lnTo>
                    <a:pt x="619799" y="415446"/>
                  </a:lnTo>
                  <a:lnTo>
                    <a:pt x="609294" y="415446"/>
                  </a:lnTo>
                  <a:lnTo>
                    <a:pt x="598789" y="415446"/>
                  </a:lnTo>
                  <a:lnTo>
                    <a:pt x="588284" y="415446"/>
                  </a:lnTo>
                  <a:lnTo>
                    <a:pt x="577779" y="415446"/>
                  </a:lnTo>
                  <a:lnTo>
                    <a:pt x="567273" y="415446"/>
                  </a:lnTo>
                  <a:lnTo>
                    <a:pt x="556768" y="415446"/>
                  </a:lnTo>
                  <a:lnTo>
                    <a:pt x="546263" y="415446"/>
                  </a:lnTo>
                  <a:lnTo>
                    <a:pt x="535758" y="415446"/>
                  </a:lnTo>
                  <a:lnTo>
                    <a:pt x="525253" y="415446"/>
                  </a:lnTo>
                  <a:lnTo>
                    <a:pt x="514748" y="415446"/>
                  </a:lnTo>
                  <a:lnTo>
                    <a:pt x="504243" y="415446"/>
                  </a:lnTo>
                  <a:lnTo>
                    <a:pt x="493738" y="415446"/>
                  </a:lnTo>
                  <a:lnTo>
                    <a:pt x="483233" y="415446"/>
                  </a:lnTo>
                  <a:lnTo>
                    <a:pt x="472728" y="415446"/>
                  </a:lnTo>
                  <a:lnTo>
                    <a:pt x="462223" y="415446"/>
                  </a:lnTo>
                  <a:lnTo>
                    <a:pt x="451718" y="415446"/>
                  </a:lnTo>
                  <a:lnTo>
                    <a:pt x="441213" y="415446"/>
                  </a:lnTo>
                  <a:lnTo>
                    <a:pt x="430707" y="415446"/>
                  </a:lnTo>
                  <a:lnTo>
                    <a:pt x="420202" y="415446"/>
                  </a:lnTo>
                  <a:lnTo>
                    <a:pt x="409697" y="415446"/>
                  </a:lnTo>
                  <a:lnTo>
                    <a:pt x="399192" y="415446"/>
                  </a:lnTo>
                  <a:lnTo>
                    <a:pt x="388687" y="415446"/>
                  </a:lnTo>
                  <a:lnTo>
                    <a:pt x="378182" y="415446"/>
                  </a:lnTo>
                  <a:lnTo>
                    <a:pt x="367677" y="415446"/>
                  </a:lnTo>
                  <a:lnTo>
                    <a:pt x="357172" y="415446"/>
                  </a:lnTo>
                  <a:lnTo>
                    <a:pt x="346667" y="415446"/>
                  </a:lnTo>
                  <a:lnTo>
                    <a:pt x="336162" y="415446"/>
                  </a:lnTo>
                  <a:lnTo>
                    <a:pt x="325657" y="415446"/>
                  </a:lnTo>
                  <a:lnTo>
                    <a:pt x="315152" y="415446"/>
                  </a:lnTo>
                  <a:lnTo>
                    <a:pt x="304647" y="415446"/>
                  </a:lnTo>
                  <a:lnTo>
                    <a:pt x="294142" y="415446"/>
                  </a:lnTo>
                  <a:lnTo>
                    <a:pt x="283636" y="415446"/>
                  </a:lnTo>
                  <a:lnTo>
                    <a:pt x="273131" y="415446"/>
                  </a:lnTo>
                  <a:lnTo>
                    <a:pt x="262626" y="415446"/>
                  </a:lnTo>
                  <a:lnTo>
                    <a:pt x="252121" y="415446"/>
                  </a:lnTo>
                  <a:lnTo>
                    <a:pt x="241616" y="415446"/>
                  </a:lnTo>
                  <a:lnTo>
                    <a:pt x="231111" y="415446"/>
                  </a:lnTo>
                  <a:lnTo>
                    <a:pt x="220606" y="415446"/>
                  </a:lnTo>
                  <a:lnTo>
                    <a:pt x="210101" y="415446"/>
                  </a:lnTo>
                  <a:lnTo>
                    <a:pt x="199596" y="415446"/>
                  </a:lnTo>
                  <a:lnTo>
                    <a:pt x="189091" y="415446"/>
                  </a:lnTo>
                  <a:lnTo>
                    <a:pt x="178586" y="415446"/>
                  </a:lnTo>
                  <a:lnTo>
                    <a:pt x="168081" y="415446"/>
                  </a:lnTo>
                  <a:lnTo>
                    <a:pt x="157576" y="415446"/>
                  </a:lnTo>
                  <a:lnTo>
                    <a:pt x="147071" y="415446"/>
                  </a:lnTo>
                  <a:lnTo>
                    <a:pt x="136565" y="415446"/>
                  </a:lnTo>
                  <a:lnTo>
                    <a:pt x="126060" y="415446"/>
                  </a:lnTo>
                  <a:lnTo>
                    <a:pt x="115555" y="415446"/>
                  </a:lnTo>
                  <a:lnTo>
                    <a:pt x="105050" y="415446"/>
                  </a:lnTo>
                  <a:lnTo>
                    <a:pt x="94545" y="415446"/>
                  </a:lnTo>
                  <a:lnTo>
                    <a:pt x="84040" y="415446"/>
                  </a:lnTo>
                  <a:lnTo>
                    <a:pt x="73535" y="415446"/>
                  </a:lnTo>
                  <a:lnTo>
                    <a:pt x="63030" y="415446"/>
                  </a:lnTo>
                  <a:lnTo>
                    <a:pt x="52525" y="415446"/>
                  </a:lnTo>
                  <a:lnTo>
                    <a:pt x="42020" y="415446"/>
                  </a:lnTo>
                  <a:lnTo>
                    <a:pt x="31515" y="415446"/>
                  </a:lnTo>
                  <a:lnTo>
                    <a:pt x="21010" y="415446"/>
                  </a:lnTo>
                  <a:lnTo>
                    <a:pt x="10505" y="415446"/>
                  </a:lnTo>
                  <a:lnTo>
                    <a:pt x="0" y="41544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l278">
              <a:extLst>
                <a:ext uri="{FF2B5EF4-FFF2-40B4-BE49-F238E27FC236}">
                  <a16:creationId xmlns:a16="http://schemas.microsoft.com/office/drawing/2014/main" id="{B3C3EEA3-5244-9D4E-8EB0-F1BA93C9D293}"/>
                </a:ext>
              </a:extLst>
            </p:cNvPr>
            <p:cNvSpPr/>
            <p:nvPr/>
          </p:nvSpPr>
          <p:spPr>
            <a:xfrm>
              <a:off x="1934771" y="5431995"/>
              <a:ext cx="3014955" cy="410228"/>
            </a:xfrm>
            <a:custGeom>
              <a:avLst/>
              <a:gdLst/>
              <a:ahLst/>
              <a:cxnLst/>
              <a:rect l="0" t="0" r="0" b="0"/>
              <a:pathLst>
                <a:path w="3014955" h="410228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279">
              <a:extLst>
                <a:ext uri="{FF2B5EF4-FFF2-40B4-BE49-F238E27FC236}">
                  <a16:creationId xmlns:a16="http://schemas.microsoft.com/office/drawing/2014/main" id="{9AE32804-27E8-1042-A6D8-FE2134026948}"/>
                </a:ext>
              </a:extLst>
            </p:cNvPr>
            <p:cNvSpPr/>
            <p:nvPr/>
          </p:nvSpPr>
          <p:spPr>
            <a:xfrm>
              <a:off x="401205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4" name="tx280">
              <a:extLst>
                <a:ext uri="{FF2B5EF4-FFF2-40B4-BE49-F238E27FC236}">
                  <a16:creationId xmlns:a16="http://schemas.microsoft.com/office/drawing/2014/main" id="{5EDACD0C-0A8C-E740-9D18-B78BFC24A476}"/>
                </a:ext>
              </a:extLst>
            </p:cNvPr>
            <p:cNvSpPr/>
            <p:nvPr/>
          </p:nvSpPr>
          <p:spPr>
            <a:xfrm>
              <a:off x="272018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5" name="tx281">
              <a:extLst>
                <a:ext uri="{FF2B5EF4-FFF2-40B4-BE49-F238E27FC236}">
                  <a16:creationId xmlns:a16="http://schemas.microsoft.com/office/drawing/2014/main" id="{AFCE0189-AB5F-AC4E-9ABA-BE9496B209C0}"/>
                </a:ext>
              </a:extLst>
            </p:cNvPr>
            <p:cNvSpPr/>
            <p:nvPr/>
          </p:nvSpPr>
          <p:spPr>
            <a:xfrm>
              <a:off x="26475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6" name="tx282">
              <a:extLst>
                <a:ext uri="{FF2B5EF4-FFF2-40B4-BE49-F238E27FC236}">
                  <a16:creationId xmlns:a16="http://schemas.microsoft.com/office/drawing/2014/main" id="{28086F92-44D7-2D49-AB6B-3B6D350A5700}"/>
                </a:ext>
              </a:extLst>
            </p:cNvPr>
            <p:cNvSpPr/>
            <p:nvPr/>
          </p:nvSpPr>
          <p:spPr>
            <a:xfrm>
              <a:off x="30933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7" name="tx283">
              <a:extLst>
                <a:ext uri="{FF2B5EF4-FFF2-40B4-BE49-F238E27FC236}">
                  <a16:creationId xmlns:a16="http://schemas.microsoft.com/office/drawing/2014/main" id="{9BA0BF1E-3687-BD45-8B0E-9D7CC406A758}"/>
                </a:ext>
              </a:extLst>
            </p:cNvPr>
            <p:cNvSpPr/>
            <p:nvPr/>
          </p:nvSpPr>
          <p:spPr>
            <a:xfrm>
              <a:off x="422155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8" name="tx284">
              <a:extLst>
                <a:ext uri="{FF2B5EF4-FFF2-40B4-BE49-F238E27FC236}">
                  <a16:creationId xmlns:a16="http://schemas.microsoft.com/office/drawing/2014/main" id="{951EF854-E981-5D47-861E-E5C650C82E56}"/>
                </a:ext>
              </a:extLst>
            </p:cNvPr>
            <p:cNvSpPr/>
            <p:nvPr/>
          </p:nvSpPr>
          <p:spPr>
            <a:xfrm>
              <a:off x="3125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9" name="tx285">
              <a:extLst>
                <a:ext uri="{FF2B5EF4-FFF2-40B4-BE49-F238E27FC236}">
                  <a16:creationId xmlns:a16="http://schemas.microsoft.com/office/drawing/2014/main" id="{1F95CF79-FB6D-104F-8B82-7980EB10858A}"/>
                </a:ext>
              </a:extLst>
            </p:cNvPr>
            <p:cNvSpPr/>
            <p:nvPr/>
          </p:nvSpPr>
          <p:spPr>
            <a:xfrm>
              <a:off x="4121213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0" name="tx286">
              <a:extLst>
                <a:ext uri="{FF2B5EF4-FFF2-40B4-BE49-F238E27FC236}">
                  <a16:creationId xmlns:a16="http://schemas.microsoft.com/office/drawing/2014/main" id="{14EF41C5-3648-4445-A4CB-0B16C14762AD}"/>
                </a:ext>
              </a:extLst>
            </p:cNvPr>
            <p:cNvSpPr/>
            <p:nvPr/>
          </p:nvSpPr>
          <p:spPr>
            <a:xfrm>
              <a:off x="292656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1" name="tx287">
              <a:extLst>
                <a:ext uri="{FF2B5EF4-FFF2-40B4-BE49-F238E27FC236}">
                  <a16:creationId xmlns:a16="http://schemas.microsoft.com/office/drawing/2014/main" id="{03F12B9A-65F1-6542-8B68-70A457399250}"/>
                </a:ext>
              </a:extLst>
            </p:cNvPr>
            <p:cNvSpPr/>
            <p:nvPr/>
          </p:nvSpPr>
          <p:spPr>
            <a:xfrm>
              <a:off x="337878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2" name="tx288">
              <a:extLst>
                <a:ext uri="{FF2B5EF4-FFF2-40B4-BE49-F238E27FC236}">
                  <a16:creationId xmlns:a16="http://schemas.microsoft.com/office/drawing/2014/main" id="{8DF4250D-3BF7-3243-AE89-339F6F314423}"/>
                </a:ext>
              </a:extLst>
            </p:cNvPr>
            <p:cNvSpPr/>
            <p:nvPr/>
          </p:nvSpPr>
          <p:spPr>
            <a:xfrm>
              <a:off x="366259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3" name="tx289">
              <a:extLst>
                <a:ext uri="{FF2B5EF4-FFF2-40B4-BE49-F238E27FC236}">
                  <a16:creationId xmlns:a16="http://schemas.microsoft.com/office/drawing/2014/main" id="{2674B18F-22E6-CD4B-969F-738B2BC7D227}"/>
                </a:ext>
              </a:extLst>
            </p:cNvPr>
            <p:cNvSpPr/>
            <p:nvPr/>
          </p:nvSpPr>
          <p:spPr>
            <a:xfrm>
              <a:off x="300162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4" name="tx290">
              <a:extLst>
                <a:ext uri="{FF2B5EF4-FFF2-40B4-BE49-F238E27FC236}">
                  <a16:creationId xmlns:a16="http://schemas.microsoft.com/office/drawing/2014/main" id="{756D3CF9-02BD-2C47-A2AF-00F6456E2B98}"/>
                </a:ext>
              </a:extLst>
            </p:cNvPr>
            <p:cNvSpPr/>
            <p:nvPr/>
          </p:nvSpPr>
          <p:spPr>
            <a:xfrm>
              <a:off x="307587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5" name="tx291">
              <a:extLst>
                <a:ext uri="{FF2B5EF4-FFF2-40B4-BE49-F238E27FC236}">
                  <a16:creationId xmlns:a16="http://schemas.microsoft.com/office/drawing/2014/main" id="{3C124A18-0689-AD47-8CB4-78B11082AE8A}"/>
                </a:ext>
              </a:extLst>
            </p:cNvPr>
            <p:cNvSpPr/>
            <p:nvPr/>
          </p:nvSpPr>
          <p:spPr>
            <a:xfrm>
              <a:off x="3171504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6" name="tx292">
              <a:extLst>
                <a:ext uri="{FF2B5EF4-FFF2-40B4-BE49-F238E27FC236}">
                  <a16:creationId xmlns:a16="http://schemas.microsoft.com/office/drawing/2014/main" id="{AEA2D850-6948-AF45-8D2D-712AD74B5672}"/>
                </a:ext>
              </a:extLst>
            </p:cNvPr>
            <p:cNvSpPr/>
            <p:nvPr/>
          </p:nvSpPr>
          <p:spPr>
            <a:xfrm>
              <a:off x="37788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7" name="tx293">
              <a:extLst>
                <a:ext uri="{FF2B5EF4-FFF2-40B4-BE49-F238E27FC236}">
                  <a16:creationId xmlns:a16="http://schemas.microsoft.com/office/drawing/2014/main" id="{0DA1AF7F-E2F8-2F4C-8D1A-43018F2FEB51}"/>
                </a:ext>
              </a:extLst>
            </p:cNvPr>
            <p:cNvSpPr/>
            <p:nvPr/>
          </p:nvSpPr>
          <p:spPr>
            <a:xfrm>
              <a:off x="3726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8" name="tx294">
              <a:extLst>
                <a:ext uri="{FF2B5EF4-FFF2-40B4-BE49-F238E27FC236}">
                  <a16:creationId xmlns:a16="http://schemas.microsoft.com/office/drawing/2014/main" id="{38D1933A-A3D8-6A49-83C0-86BC57FD4227}"/>
                </a:ext>
              </a:extLst>
            </p:cNvPr>
            <p:cNvSpPr/>
            <p:nvPr/>
          </p:nvSpPr>
          <p:spPr>
            <a:xfrm>
              <a:off x="302782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9" name="tx295">
              <a:extLst>
                <a:ext uri="{FF2B5EF4-FFF2-40B4-BE49-F238E27FC236}">
                  <a16:creationId xmlns:a16="http://schemas.microsoft.com/office/drawing/2014/main" id="{DDDCFBD0-402C-BC4B-A8EE-0B732F07FB85}"/>
                </a:ext>
              </a:extLst>
            </p:cNvPr>
            <p:cNvSpPr/>
            <p:nvPr/>
          </p:nvSpPr>
          <p:spPr>
            <a:xfrm>
              <a:off x="43569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0" name="tx296">
              <a:extLst>
                <a:ext uri="{FF2B5EF4-FFF2-40B4-BE49-F238E27FC236}">
                  <a16:creationId xmlns:a16="http://schemas.microsoft.com/office/drawing/2014/main" id="{8E9B91D1-3320-7B44-BC88-CC5555ABB75B}"/>
                </a:ext>
              </a:extLst>
            </p:cNvPr>
            <p:cNvSpPr/>
            <p:nvPr/>
          </p:nvSpPr>
          <p:spPr>
            <a:xfrm>
              <a:off x="369612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1" name="tx297">
              <a:extLst>
                <a:ext uri="{FF2B5EF4-FFF2-40B4-BE49-F238E27FC236}">
                  <a16:creationId xmlns:a16="http://schemas.microsoft.com/office/drawing/2014/main" id="{E197E716-2C24-2D49-BDA5-4454B33FC84B}"/>
                </a:ext>
              </a:extLst>
            </p:cNvPr>
            <p:cNvSpPr/>
            <p:nvPr/>
          </p:nvSpPr>
          <p:spPr>
            <a:xfrm>
              <a:off x="372860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2" name="tx298">
              <a:extLst>
                <a:ext uri="{FF2B5EF4-FFF2-40B4-BE49-F238E27FC236}">
                  <a16:creationId xmlns:a16="http://schemas.microsoft.com/office/drawing/2014/main" id="{0B8C9F87-781C-444B-BDA6-72ADA0F21B2D}"/>
                </a:ext>
              </a:extLst>
            </p:cNvPr>
            <p:cNvSpPr/>
            <p:nvPr/>
          </p:nvSpPr>
          <p:spPr>
            <a:xfrm>
              <a:off x="280372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3" name="tx299">
              <a:extLst>
                <a:ext uri="{FF2B5EF4-FFF2-40B4-BE49-F238E27FC236}">
                  <a16:creationId xmlns:a16="http://schemas.microsoft.com/office/drawing/2014/main" id="{AF43B1EA-EB6D-1242-A513-315F4B899EE4}"/>
                </a:ext>
              </a:extLst>
            </p:cNvPr>
            <p:cNvSpPr/>
            <p:nvPr/>
          </p:nvSpPr>
          <p:spPr>
            <a:xfrm>
              <a:off x="39036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4" name="tx300">
              <a:extLst>
                <a:ext uri="{FF2B5EF4-FFF2-40B4-BE49-F238E27FC236}">
                  <a16:creationId xmlns:a16="http://schemas.microsoft.com/office/drawing/2014/main" id="{958C80C4-7FDE-174D-84E3-CC27235CEF74}"/>
                </a:ext>
              </a:extLst>
            </p:cNvPr>
            <p:cNvSpPr/>
            <p:nvPr/>
          </p:nvSpPr>
          <p:spPr>
            <a:xfrm>
              <a:off x="349576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5" name="tx301">
              <a:extLst>
                <a:ext uri="{FF2B5EF4-FFF2-40B4-BE49-F238E27FC236}">
                  <a16:creationId xmlns:a16="http://schemas.microsoft.com/office/drawing/2014/main" id="{547F40C6-2E43-3C4A-B2A7-47409370448F}"/>
                </a:ext>
              </a:extLst>
            </p:cNvPr>
            <p:cNvSpPr/>
            <p:nvPr/>
          </p:nvSpPr>
          <p:spPr>
            <a:xfrm>
              <a:off x="249754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6" name="tx302">
              <a:extLst>
                <a:ext uri="{FF2B5EF4-FFF2-40B4-BE49-F238E27FC236}">
                  <a16:creationId xmlns:a16="http://schemas.microsoft.com/office/drawing/2014/main" id="{DEFFC3C7-2190-C84A-A6DD-8FACAB3D4603}"/>
                </a:ext>
              </a:extLst>
            </p:cNvPr>
            <p:cNvSpPr/>
            <p:nvPr/>
          </p:nvSpPr>
          <p:spPr>
            <a:xfrm>
              <a:off x="317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7" name="tx303">
              <a:extLst>
                <a:ext uri="{FF2B5EF4-FFF2-40B4-BE49-F238E27FC236}">
                  <a16:creationId xmlns:a16="http://schemas.microsoft.com/office/drawing/2014/main" id="{7728D973-5C62-7447-A990-535C74ABC2FB}"/>
                </a:ext>
              </a:extLst>
            </p:cNvPr>
            <p:cNvSpPr/>
            <p:nvPr/>
          </p:nvSpPr>
          <p:spPr>
            <a:xfrm>
              <a:off x="310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8" name="tx304">
              <a:extLst>
                <a:ext uri="{FF2B5EF4-FFF2-40B4-BE49-F238E27FC236}">
                  <a16:creationId xmlns:a16="http://schemas.microsoft.com/office/drawing/2014/main" id="{E4811481-B44D-614E-A104-0916CD36A759}"/>
                </a:ext>
              </a:extLst>
            </p:cNvPr>
            <p:cNvSpPr/>
            <p:nvPr/>
          </p:nvSpPr>
          <p:spPr>
            <a:xfrm>
              <a:off x="31186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9" name="tx305">
              <a:extLst>
                <a:ext uri="{FF2B5EF4-FFF2-40B4-BE49-F238E27FC236}">
                  <a16:creationId xmlns:a16="http://schemas.microsoft.com/office/drawing/2014/main" id="{3E899E12-7538-D94D-BA35-A005DDB993AB}"/>
                </a:ext>
              </a:extLst>
            </p:cNvPr>
            <p:cNvSpPr/>
            <p:nvPr/>
          </p:nvSpPr>
          <p:spPr>
            <a:xfrm>
              <a:off x="280587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0" name="tx306">
              <a:extLst>
                <a:ext uri="{FF2B5EF4-FFF2-40B4-BE49-F238E27FC236}">
                  <a16:creationId xmlns:a16="http://schemas.microsoft.com/office/drawing/2014/main" id="{572DDA11-C783-314A-8D2E-5B7B85EC2E7C}"/>
                </a:ext>
              </a:extLst>
            </p:cNvPr>
            <p:cNvSpPr/>
            <p:nvPr/>
          </p:nvSpPr>
          <p:spPr>
            <a:xfrm>
              <a:off x="269578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1" name="tx307">
              <a:extLst>
                <a:ext uri="{FF2B5EF4-FFF2-40B4-BE49-F238E27FC236}">
                  <a16:creationId xmlns:a16="http://schemas.microsoft.com/office/drawing/2014/main" id="{2D0D6BAF-C5B2-CF40-9BD3-C909B416A594}"/>
                </a:ext>
              </a:extLst>
            </p:cNvPr>
            <p:cNvSpPr/>
            <p:nvPr/>
          </p:nvSpPr>
          <p:spPr>
            <a:xfrm>
              <a:off x="41057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2" name="tx308">
              <a:extLst>
                <a:ext uri="{FF2B5EF4-FFF2-40B4-BE49-F238E27FC236}">
                  <a16:creationId xmlns:a16="http://schemas.microsoft.com/office/drawing/2014/main" id="{E53D7E34-05BF-4D46-B232-7E88B9E7AD7C}"/>
                </a:ext>
              </a:extLst>
            </p:cNvPr>
            <p:cNvSpPr/>
            <p:nvPr/>
          </p:nvSpPr>
          <p:spPr>
            <a:xfrm>
              <a:off x="295423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3" name="pg309">
              <a:extLst>
                <a:ext uri="{FF2B5EF4-FFF2-40B4-BE49-F238E27FC236}">
                  <a16:creationId xmlns:a16="http://schemas.microsoft.com/office/drawing/2014/main" id="{3F11E245-FDC2-C144-A42F-14DC05C1878E}"/>
                </a:ext>
              </a:extLst>
            </p:cNvPr>
            <p:cNvSpPr/>
            <p:nvPr/>
          </p:nvSpPr>
          <p:spPr>
            <a:xfrm>
              <a:off x="2092347" y="5971790"/>
              <a:ext cx="3708290" cy="402992"/>
            </a:xfrm>
            <a:custGeom>
              <a:avLst/>
              <a:gdLst/>
              <a:ahLst/>
              <a:cxnLst/>
              <a:rect l="0" t="0" r="0" b="0"/>
              <a:pathLst>
                <a:path w="3708290" h="402992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  <a:lnTo>
                    <a:pt x="3708290" y="402992"/>
                  </a:lnTo>
                  <a:lnTo>
                    <a:pt x="3697785" y="402992"/>
                  </a:lnTo>
                  <a:lnTo>
                    <a:pt x="3687280" y="402992"/>
                  </a:lnTo>
                  <a:lnTo>
                    <a:pt x="3676775" y="402992"/>
                  </a:lnTo>
                  <a:lnTo>
                    <a:pt x="3666270" y="402992"/>
                  </a:lnTo>
                  <a:lnTo>
                    <a:pt x="3655765" y="402992"/>
                  </a:lnTo>
                  <a:lnTo>
                    <a:pt x="3645260" y="402992"/>
                  </a:lnTo>
                  <a:lnTo>
                    <a:pt x="3634755" y="402992"/>
                  </a:lnTo>
                  <a:lnTo>
                    <a:pt x="3624250" y="402992"/>
                  </a:lnTo>
                  <a:lnTo>
                    <a:pt x="3613745" y="402992"/>
                  </a:lnTo>
                  <a:lnTo>
                    <a:pt x="3603239" y="402992"/>
                  </a:lnTo>
                  <a:lnTo>
                    <a:pt x="3592734" y="402992"/>
                  </a:lnTo>
                  <a:lnTo>
                    <a:pt x="3582229" y="402992"/>
                  </a:lnTo>
                  <a:lnTo>
                    <a:pt x="3571724" y="402992"/>
                  </a:lnTo>
                  <a:lnTo>
                    <a:pt x="3561219" y="402992"/>
                  </a:lnTo>
                  <a:lnTo>
                    <a:pt x="3550714" y="402992"/>
                  </a:lnTo>
                  <a:lnTo>
                    <a:pt x="3540209" y="402992"/>
                  </a:lnTo>
                  <a:lnTo>
                    <a:pt x="3529704" y="402992"/>
                  </a:lnTo>
                  <a:lnTo>
                    <a:pt x="3519199" y="402992"/>
                  </a:lnTo>
                  <a:lnTo>
                    <a:pt x="3508694" y="402992"/>
                  </a:lnTo>
                  <a:lnTo>
                    <a:pt x="3498189" y="402992"/>
                  </a:lnTo>
                  <a:lnTo>
                    <a:pt x="3487684" y="402992"/>
                  </a:lnTo>
                  <a:lnTo>
                    <a:pt x="3477179" y="402992"/>
                  </a:lnTo>
                  <a:lnTo>
                    <a:pt x="3466674" y="402992"/>
                  </a:lnTo>
                  <a:lnTo>
                    <a:pt x="3456168" y="402992"/>
                  </a:lnTo>
                  <a:lnTo>
                    <a:pt x="3445663" y="402992"/>
                  </a:lnTo>
                  <a:lnTo>
                    <a:pt x="3435158" y="402992"/>
                  </a:lnTo>
                  <a:lnTo>
                    <a:pt x="3424653" y="402992"/>
                  </a:lnTo>
                  <a:lnTo>
                    <a:pt x="3414148" y="402992"/>
                  </a:lnTo>
                  <a:lnTo>
                    <a:pt x="3403643" y="402992"/>
                  </a:lnTo>
                  <a:lnTo>
                    <a:pt x="3393138" y="402992"/>
                  </a:lnTo>
                  <a:lnTo>
                    <a:pt x="3382633" y="402992"/>
                  </a:lnTo>
                  <a:lnTo>
                    <a:pt x="3372128" y="402992"/>
                  </a:lnTo>
                  <a:lnTo>
                    <a:pt x="3361623" y="402992"/>
                  </a:lnTo>
                  <a:lnTo>
                    <a:pt x="3351118" y="402992"/>
                  </a:lnTo>
                  <a:lnTo>
                    <a:pt x="3340613" y="402992"/>
                  </a:lnTo>
                  <a:lnTo>
                    <a:pt x="3330108" y="402992"/>
                  </a:lnTo>
                  <a:lnTo>
                    <a:pt x="3319603" y="402992"/>
                  </a:lnTo>
                  <a:lnTo>
                    <a:pt x="3309097" y="402992"/>
                  </a:lnTo>
                  <a:lnTo>
                    <a:pt x="3298592" y="402992"/>
                  </a:lnTo>
                  <a:lnTo>
                    <a:pt x="3288087" y="402992"/>
                  </a:lnTo>
                  <a:lnTo>
                    <a:pt x="3277582" y="402992"/>
                  </a:lnTo>
                  <a:lnTo>
                    <a:pt x="3267077" y="402992"/>
                  </a:lnTo>
                  <a:lnTo>
                    <a:pt x="3256572" y="402992"/>
                  </a:lnTo>
                  <a:lnTo>
                    <a:pt x="3246067" y="402992"/>
                  </a:lnTo>
                  <a:lnTo>
                    <a:pt x="3235562" y="402992"/>
                  </a:lnTo>
                  <a:lnTo>
                    <a:pt x="3225057" y="402992"/>
                  </a:lnTo>
                  <a:lnTo>
                    <a:pt x="3214552" y="402992"/>
                  </a:lnTo>
                  <a:lnTo>
                    <a:pt x="3204047" y="402992"/>
                  </a:lnTo>
                  <a:lnTo>
                    <a:pt x="3193542" y="402992"/>
                  </a:lnTo>
                  <a:lnTo>
                    <a:pt x="3183037" y="402992"/>
                  </a:lnTo>
                  <a:lnTo>
                    <a:pt x="3172532" y="402992"/>
                  </a:lnTo>
                  <a:lnTo>
                    <a:pt x="3162026" y="402992"/>
                  </a:lnTo>
                  <a:lnTo>
                    <a:pt x="3151521" y="402992"/>
                  </a:lnTo>
                  <a:lnTo>
                    <a:pt x="3141016" y="402992"/>
                  </a:lnTo>
                  <a:lnTo>
                    <a:pt x="3130511" y="402992"/>
                  </a:lnTo>
                  <a:lnTo>
                    <a:pt x="3120006" y="402992"/>
                  </a:lnTo>
                  <a:lnTo>
                    <a:pt x="3109501" y="402992"/>
                  </a:lnTo>
                  <a:lnTo>
                    <a:pt x="3098996" y="402992"/>
                  </a:lnTo>
                  <a:lnTo>
                    <a:pt x="3088491" y="402992"/>
                  </a:lnTo>
                  <a:lnTo>
                    <a:pt x="3077986" y="402992"/>
                  </a:lnTo>
                  <a:lnTo>
                    <a:pt x="3067481" y="402992"/>
                  </a:lnTo>
                  <a:lnTo>
                    <a:pt x="3056976" y="402992"/>
                  </a:lnTo>
                  <a:lnTo>
                    <a:pt x="3046471" y="402992"/>
                  </a:lnTo>
                  <a:lnTo>
                    <a:pt x="3035966" y="402992"/>
                  </a:lnTo>
                  <a:lnTo>
                    <a:pt x="3025460" y="402992"/>
                  </a:lnTo>
                  <a:lnTo>
                    <a:pt x="3014955" y="402992"/>
                  </a:lnTo>
                  <a:lnTo>
                    <a:pt x="3004450" y="402992"/>
                  </a:lnTo>
                  <a:lnTo>
                    <a:pt x="2993945" y="402992"/>
                  </a:lnTo>
                  <a:lnTo>
                    <a:pt x="2983440" y="402992"/>
                  </a:lnTo>
                  <a:lnTo>
                    <a:pt x="2972935" y="402992"/>
                  </a:lnTo>
                  <a:lnTo>
                    <a:pt x="2962430" y="402992"/>
                  </a:lnTo>
                  <a:lnTo>
                    <a:pt x="2951925" y="402992"/>
                  </a:lnTo>
                  <a:lnTo>
                    <a:pt x="2941420" y="402992"/>
                  </a:lnTo>
                  <a:lnTo>
                    <a:pt x="2930915" y="402992"/>
                  </a:lnTo>
                  <a:lnTo>
                    <a:pt x="2920410" y="402992"/>
                  </a:lnTo>
                  <a:lnTo>
                    <a:pt x="2909905" y="402992"/>
                  </a:lnTo>
                  <a:lnTo>
                    <a:pt x="2899400" y="402992"/>
                  </a:lnTo>
                  <a:lnTo>
                    <a:pt x="2888895" y="402992"/>
                  </a:lnTo>
                  <a:lnTo>
                    <a:pt x="2878389" y="402992"/>
                  </a:lnTo>
                  <a:lnTo>
                    <a:pt x="2867884" y="402992"/>
                  </a:lnTo>
                  <a:lnTo>
                    <a:pt x="2857379" y="402992"/>
                  </a:lnTo>
                  <a:lnTo>
                    <a:pt x="2846874" y="402992"/>
                  </a:lnTo>
                  <a:lnTo>
                    <a:pt x="2836369" y="402992"/>
                  </a:lnTo>
                  <a:lnTo>
                    <a:pt x="2825864" y="402992"/>
                  </a:lnTo>
                  <a:lnTo>
                    <a:pt x="2815359" y="402992"/>
                  </a:lnTo>
                  <a:lnTo>
                    <a:pt x="2804854" y="402992"/>
                  </a:lnTo>
                  <a:lnTo>
                    <a:pt x="2794349" y="402992"/>
                  </a:lnTo>
                  <a:lnTo>
                    <a:pt x="2783844" y="402992"/>
                  </a:lnTo>
                  <a:lnTo>
                    <a:pt x="2773339" y="402992"/>
                  </a:lnTo>
                  <a:lnTo>
                    <a:pt x="2762834" y="402992"/>
                  </a:lnTo>
                  <a:lnTo>
                    <a:pt x="2752329" y="402992"/>
                  </a:lnTo>
                  <a:lnTo>
                    <a:pt x="2741824" y="402992"/>
                  </a:lnTo>
                  <a:lnTo>
                    <a:pt x="2731318" y="402992"/>
                  </a:lnTo>
                  <a:lnTo>
                    <a:pt x="2720813" y="402992"/>
                  </a:lnTo>
                  <a:lnTo>
                    <a:pt x="2710308" y="402992"/>
                  </a:lnTo>
                  <a:lnTo>
                    <a:pt x="2699803" y="402992"/>
                  </a:lnTo>
                  <a:lnTo>
                    <a:pt x="2689298" y="402992"/>
                  </a:lnTo>
                  <a:lnTo>
                    <a:pt x="2678793" y="402992"/>
                  </a:lnTo>
                  <a:lnTo>
                    <a:pt x="2668288" y="402992"/>
                  </a:lnTo>
                  <a:lnTo>
                    <a:pt x="2657783" y="402992"/>
                  </a:lnTo>
                  <a:lnTo>
                    <a:pt x="2647278" y="402992"/>
                  </a:lnTo>
                  <a:lnTo>
                    <a:pt x="2636773" y="402992"/>
                  </a:lnTo>
                  <a:lnTo>
                    <a:pt x="2626268" y="402992"/>
                  </a:lnTo>
                  <a:lnTo>
                    <a:pt x="2615763" y="402992"/>
                  </a:lnTo>
                  <a:lnTo>
                    <a:pt x="2605258" y="402992"/>
                  </a:lnTo>
                  <a:lnTo>
                    <a:pt x="2594752" y="402992"/>
                  </a:lnTo>
                  <a:lnTo>
                    <a:pt x="2584247" y="402992"/>
                  </a:lnTo>
                  <a:lnTo>
                    <a:pt x="2573742" y="402992"/>
                  </a:lnTo>
                  <a:lnTo>
                    <a:pt x="2563237" y="402992"/>
                  </a:lnTo>
                  <a:lnTo>
                    <a:pt x="2552732" y="402992"/>
                  </a:lnTo>
                  <a:lnTo>
                    <a:pt x="2542227" y="402992"/>
                  </a:lnTo>
                  <a:lnTo>
                    <a:pt x="2531722" y="402992"/>
                  </a:lnTo>
                  <a:lnTo>
                    <a:pt x="2521217" y="402992"/>
                  </a:lnTo>
                  <a:lnTo>
                    <a:pt x="2510712" y="402992"/>
                  </a:lnTo>
                  <a:lnTo>
                    <a:pt x="2500207" y="402992"/>
                  </a:lnTo>
                  <a:lnTo>
                    <a:pt x="2489702" y="402992"/>
                  </a:lnTo>
                  <a:lnTo>
                    <a:pt x="2479197" y="402992"/>
                  </a:lnTo>
                  <a:lnTo>
                    <a:pt x="2468692" y="402992"/>
                  </a:lnTo>
                  <a:lnTo>
                    <a:pt x="2458187" y="402992"/>
                  </a:lnTo>
                  <a:lnTo>
                    <a:pt x="2447681" y="402992"/>
                  </a:lnTo>
                  <a:lnTo>
                    <a:pt x="2437176" y="402992"/>
                  </a:lnTo>
                  <a:lnTo>
                    <a:pt x="2426671" y="402992"/>
                  </a:lnTo>
                  <a:lnTo>
                    <a:pt x="2416166" y="402992"/>
                  </a:lnTo>
                  <a:lnTo>
                    <a:pt x="2405661" y="402992"/>
                  </a:lnTo>
                  <a:lnTo>
                    <a:pt x="2395156" y="402992"/>
                  </a:lnTo>
                  <a:lnTo>
                    <a:pt x="2384651" y="402992"/>
                  </a:lnTo>
                  <a:lnTo>
                    <a:pt x="2374146" y="402992"/>
                  </a:lnTo>
                  <a:lnTo>
                    <a:pt x="2363641" y="402992"/>
                  </a:lnTo>
                  <a:lnTo>
                    <a:pt x="2353136" y="402992"/>
                  </a:lnTo>
                  <a:lnTo>
                    <a:pt x="2342631" y="402992"/>
                  </a:lnTo>
                  <a:lnTo>
                    <a:pt x="2332126" y="402992"/>
                  </a:lnTo>
                  <a:lnTo>
                    <a:pt x="2321621" y="402992"/>
                  </a:lnTo>
                  <a:lnTo>
                    <a:pt x="2311116" y="402992"/>
                  </a:lnTo>
                  <a:lnTo>
                    <a:pt x="2300610" y="402992"/>
                  </a:lnTo>
                  <a:lnTo>
                    <a:pt x="2290105" y="402992"/>
                  </a:lnTo>
                  <a:lnTo>
                    <a:pt x="2279600" y="402992"/>
                  </a:lnTo>
                  <a:lnTo>
                    <a:pt x="2269095" y="402992"/>
                  </a:lnTo>
                  <a:lnTo>
                    <a:pt x="2258590" y="402992"/>
                  </a:lnTo>
                  <a:lnTo>
                    <a:pt x="2248085" y="402992"/>
                  </a:lnTo>
                  <a:lnTo>
                    <a:pt x="2237580" y="402992"/>
                  </a:lnTo>
                  <a:lnTo>
                    <a:pt x="2227075" y="402992"/>
                  </a:lnTo>
                  <a:lnTo>
                    <a:pt x="2216570" y="402992"/>
                  </a:lnTo>
                  <a:lnTo>
                    <a:pt x="2206065" y="402992"/>
                  </a:lnTo>
                  <a:lnTo>
                    <a:pt x="2195560" y="402992"/>
                  </a:lnTo>
                  <a:lnTo>
                    <a:pt x="2185055" y="402992"/>
                  </a:lnTo>
                  <a:lnTo>
                    <a:pt x="2174550" y="402992"/>
                  </a:lnTo>
                  <a:lnTo>
                    <a:pt x="2164045" y="402992"/>
                  </a:lnTo>
                  <a:lnTo>
                    <a:pt x="2153539" y="402992"/>
                  </a:lnTo>
                  <a:lnTo>
                    <a:pt x="2143034" y="402992"/>
                  </a:lnTo>
                  <a:lnTo>
                    <a:pt x="2132529" y="402992"/>
                  </a:lnTo>
                  <a:lnTo>
                    <a:pt x="2122024" y="402992"/>
                  </a:lnTo>
                  <a:lnTo>
                    <a:pt x="2111519" y="402992"/>
                  </a:lnTo>
                  <a:lnTo>
                    <a:pt x="2101014" y="402992"/>
                  </a:lnTo>
                  <a:lnTo>
                    <a:pt x="2090509" y="402992"/>
                  </a:lnTo>
                  <a:lnTo>
                    <a:pt x="2080004" y="402992"/>
                  </a:lnTo>
                  <a:lnTo>
                    <a:pt x="2069499" y="402992"/>
                  </a:lnTo>
                  <a:lnTo>
                    <a:pt x="2058994" y="402992"/>
                  </a:lnTo>
                  <a:lnTo>
                    <a:pt x="2048489" y="402992"/>
                  </a:lnTo>
                  <a:lnTo>
                    <a:pt x="2037984" y="402992"/>
                  </a:lnTo>
                  <a:lnTo>
                    <a:pt x="2027479" y="402992"/>
                  </a:lnTo>
                  <a:lnTo>
                    <a:pt x="2016973" y="402992"/>
                  </a:lnTo>
                  <a:lnTo>
                    <a:pt x="2006468" y="402992"/>
                  </a:lnTo>
                  <a:lnTo>
                    <a:pt x="1995963" y="402992"/>
                  </a:lnTo>
                  <a:lnTo>
                    <a:pt x="1985458" y="402992"/>
                  </a:lnTo>
                  <a:lnTo>
                    <a:pt x="1974953" y="402992"/>
                  </a:lnTo>
                  <a:lnTo>
                    <a:pt x="1964448" y="402992"/>
                  </a:lnTo>
                  <a:lnTo>
                    <a:pt x="1953943" y="402992"/>
                  </a:lnTo>
                  <a:lnTo>
                    <a:pt x="1943438" y="402992"/>
                  </a:lnTo>
                  <a:lnTo>
                    <a:pt x="1932933" y="402992"/>
                  </a:lnTo>
                  <a:lnTo>
                    <a:pt x="1922428" y="402992"/>
                  </a:lnTo>
                  <a:lnTo>
                    <a:pt x="1911923" y="402992"/>
                  </a:lnTo>
                  <a:lnTo>
                    <a:pt x="1901418" y="402992"/>
                  </a:lnTo>
                  <a:lnTo>
                    <a:pt x="1890913" y="402992"/>
                  </a:lnTo>
                  <a:lnTo>
                    <a:pt x="1880408" y="402992"/>
                  </a:lnTo>
                  <a:lnTo>
                    <a:pt x="1869902" y="402992"/>
                  </a:lnTo>
                  <a:lnTo>
                    <a:pt x="1859397" y="402992"/>
                  </a:lnTo>
                  <a:lnTo>
                    <a:pt x="1848892" y="402992"/>
                  </a:lnTo>
                  <a:lnTo>
                    <a:pt x="1838387" y="402992"/>
                  </a:lnTo>
                  <a:lnTo>
                    <a:pt x="1827882" y="402992"/>
                  </a:lnTo>
                  <a:lnTo>
                    <a:pt x="1817377" y="402992"/>
                  </a:lnTo>
                  <a:lnTo>
                    <a:pt x="1806872" y="402992"/>
                  </a:lnTo>
                  <a:lnTo>
                    <a:pt x="1796367" y="402992"/>
                  </a:lnTo>
                  <a:lnTo>
                    <a:pt x="1785862" y="402992"/>
                  </a:lnTo>
                  <a:lnTo>
                    <a:pt x="1775357" y="402992"/>
                  </a:lnTo>
                  <a:lnTo>
                    <a:pt x="1764852" y="402992"/>
                  </a:lnTo>
                  <a:lnTo>
                    <a:pt x="1754347" y="402992"/>
                  </a:lnTo>
                  <a:lnTo>
                    <a:pt x="1743842" y="402992"/>
                  </a:lnTo>
                  <a:lnTo>
                    <a:pt x="1733337" y="402992"/>
                  </a:lnTo>
                  <a:lnTo>
                    <a:pt x="1722831" y="402992"/>
                  </a:lnTo>
                  <a:lnTo>
                    <a:pt x="1712326" y="402992"/>
                  </a:lnTo>
                  <a:lnTo>
                    <a:pt x="1701821" y="402992"/>
                  </a:lnTo>
                  <a:lnTo>
                    <a:pt x="1691316" y="402992"/>
                  </a:lnTo>
                  <a:lnTo>
                    <a:pt x="1680811" y="402992"/>
                  </a:lnTo>
                  <a:lnTo>
                    <a:pt x="1670306" y="402992"/>
                  </a:lnTo>
                  <a:lnTo>
                    <a:pt x="1659801" y="402992"/>
                  </a:lnTo>
                  <a:lnTo>
                    <a:pt x="1649296" y="402992"/>
                  </a:lnTo>
                  <a:lnTo>
                    <a:pt x="1638791" y="402992"/>
                  </a:lnTo>
                  <a:lnTo>
                    <a:pt x="1628286" y="402992"/>
                  </a:lnTo>
                  <a:lnTo>
                    <a:pt x="1617781" y="402992"/>
                  </a:lnTo>
                  <a:lnTo>
                    <a:pt x="1607276" y="402992"/>
                  </a:lnTo>
                  <a:lnTo>
                    <a:pt x="1596771" y="402992"/>
                  </a:lnTo>
                  <a:lnTo>
                    <a:pt x="1586266" y="402992"/>
                  </a:lnTo>
                  <a:lnTo>
                    <a:pt x="1575760" y="402992"/>
                  </a:lnTo>
                  <a:lnTo>
                    <a:pt x="1565255" y="402992"/>
                  </a:lnTo>
                  <a:lnTo>
                    <a:pt x="1554750" y="402992"/>
                  </a:lnTo>
                  <a:lnTo>
                    <a:pt x="1544245" y="402992"/>
                  </a:lnTo>
                  <a:lnTo>
                    <a:pt x="1533740" y="402992"/>
                  </a:lnTo>
                  <a:lnTo>
                    <a:pt x="1523235" y="402992"/>
                  </a:lnTo>
                  <a:lnTo>
                    <a:pt x="1512730" y="402992"/>
                  </a:lnTo>
                  <a:lnTo>
                    <a:pt x="1502225" y="402992"/>
                  </a:lnTo>
                  <a:lnTo>
                    <a:pt x="1491720" y="402992"/>
                  </a:lnTo>
                  <a:lnTo>
                    <a:pt x="1481215" y="402992"/>
                  </a:lnTo>
                  <a:lnTo>
                    <a:pt x="1470710" y="402992"/>
                  </a:lnTo>
                  <a:lnTo>
                    <a:pt x="1460205" y="402992"/>
                  </a:lnTo>
                  <a:lnTo>
                    <a:pt x="1449700" y="402992"/>
                  </a:lnTo>
                  <a:lnTo>
                    <a:pt x="1439194" y="402992"/>
                  </a:lnTo>
                  <a:lnTo>
                    <a:pt x="1428689" y="402992"/>
                  </a:lnTo>
                  <a:lnTo>
                    <a:pt x="1418184" y="402992"/>
                  </a:lnTo>
                  <a:lnTo>
                    <a:pt x="1407679" y="402992"/>
                  </a:lnTo>
                  <a:lnTo>
                    <a:pt x="1397174" y="402992"/>
                  </a:lnTo>
                  <a:lnTo>
                    <a:pt x="1386669" y="402992"/>
                  </a:lnTo>
                  <a:lnTo>
                    <a:pt x="1376164" y="402992"/>
                  </a:lnTo>
                  <a:lnTo>
                    <a:pt x="1365659" y="402992"/>
                  </a:lnTo>
                  <a:lnTo>
                    <a:pt x="1355154" y="402992"/>
                  </a:lnTo>
                  <a:lnTo>
                    <a:pt x="1344649" y="402992"/>
                  </a:lnTo>
                  <a:lnTo>
                    <a:pt x="1334144" y="402992"/>
                  </a:lnTo>
                  <a:lnTo>
                    <a:pt x="1323639" y="402992"/>
                  </a:lnTo>
                  <a:lnTo>
                    <a:pt x="1313134" y="402992"/>
                  </a:lnTo>
                  <a:lnTo>
                    <a:pt x="1302629" y="402992"/>
                  </a:lnTo>
                  <a:lnTo>
                    <a:pt x="1292123" y="402992"/>
                  </a:lnTo>
                  <a:lnTo>
                    <a:pt x="1281618" y="402992"/>
                  </a:lnTo>
                  <a:lnTo>
                    <a:pt x="1271113" y="402992"/>
                  </a:lnTo>
                  <a:lnTo>
                    <a:pt x="1260608" y="402992"/>
                  </a:lnTo>
                  <a:lnTo>
                    <a:pt x="1250103" y="402992"/>
                  </a:lnTo>
                  <a:lnTo>
                    <a:pt x="1239598" y="402992"/>
                  </a:lnTo>
                  <a:lnTo>
                    <a:pt x="1229093" y="402992"/>
                  </a:lnTo>
                  <a:lnTo>
                    <a:pt x="1218588" y="402992"/>
                  </a:lnTo>
                  <a:lnTo>
                    <a:pt x="1208083" y="402992"/>
                  </a:lnTo>
                  <a:lnTo>
                    <a:pt x="1197578" y="402992"/>
                  </a:lnTo>
                  <a:lnTo>
                    <a:pt x="1187073" y="402992"/>
                  </a:lnTo>
                  <a:lnTo>
                    <a:pt x="1176568" y="402992"/>
                  </a:lnTo>
                  <a:lnTo>
                    <a:pt x="1166063" y="402992"/>
                  </a:lnTo>
                  <a:lnTo>
                    <a:pt x="1155558" y="402992"/>
                  </a:lnTo>
                  <a:lnTo>
                    <a:pt x="1145052" y="402992"/>
                  </a:lnTo>
                  <a:lnTo>
                    <a:pt x="1134547" y="402992"/>
                  </a:lnTo>
                  <a:lnTo>
                    <a:pt x="1124042" y="402992"/>
                  </a:lnTo>
                  <a:lnTo>
                    <a:pt x="1113537" y="402992"/>
                  </a:lnTo>
                  <a:lnTo>
                    <a:pt x="1103032" y="402992"/>
                  </a:lnTo>
                  <a:lnTo>
                    <a:pt x="1092527" y="402992"/>
                  </a:lnTo>
                  <a:lnTo>
                    <a:pt x="1082022" y="402992"/>
                  </a:lnTo>
                  <a:lnTo>
                    <a:pt x="1071517" y="402992"/>
                  </a:lnTo>
                  <a:lnTo>
                    <a:pt x="1061012" y="402992"/>
                  </a:lnTo>
                  <a:lnTo>
                    <a:pt x="1050507" y="402992"/>
                  </a:lnTo>
                  <a:lnTo>
                    <a:pt x="1040002" y="402992"/>
                  </a:lnTo>
                  <a:lnTo>
                    <a:pt x="1029497" y="402992"/>
                  </a:lnTo>
                  <a:lnTo>
                    <a:pt x="1018992" y="402992"/>
                  </a:lnTo>
                  <a:lnTo>
                    <a:pt x="1008486" y="402992"/>
                  </a:lnTo>
                  <a:lnTo>
                    <a:pt x="997981" y="402992"/>
                  </a:lnTo>
                  <a:lnTo>
                    <a:pt x="987476" y="402992"/>
                  </a:lnTo>
                  <a:lnTo>
                    <a:pt x="976971" y="402992"/>
                  </a:lnTo>
                  <a:lnTo>
                    <a:pt x="966466" y="402992"/>
                  </a:lnTo>
                  <a:lnTo>
                    <a:pt x="955961" y="402992"/>
                  </a:lnTo>
                  <a:lnTo>
                    <a:pt x="945456" y="402992"/>
                  </a:lnTo>
                  <a:lnTo>
                    <a:pt x="934951" y="402992"/>
                  </a:lnTo>
                  <a:lnTo>
                    <a:pt x="924446" y="402992"/>
                  </a:lnTo>
                  <a:lnTo>
                    <a:pt x="913941" y="402992"/>
                  </a:lnTo>
                  <a:lnTo>
                    <a:pt x="903436" y="402992"/>
                  </a:lnTo>
                  <a:lnTo>
                    <a:pt x="892931" y="402992"/>
                  </a:lnTo>
                  <a:lnTo>
                    <a:pt x="882426" y="402992"/>
                  </a:lnTo>
                  <a:lnTo>
                    <a:pt x="871921" y="402992"/>
                  </a:lnTo>
                  <a:lnTo>
                    <a:pt x="861415" y="402992"/>
                  </a:lnTo>
                  <a:lnTo>
                    <a:pt x="850910" y="402992"/>
                  </a:lnTo>
                  <a:lnTo>
                    <a:pt x="840405" y="402992"/>
                  </a:lnTo>
                  <a:lnTo>
                    <a:pt x="829900" y="402992"/>
                  </a:lnTo>
                  <a:lnTo>
                    <a:pt x="819395" y="402992"/>
                  </a:lnTo>
                  <a:lnTo>
                    <a:pt x="808890" y="402992"/>
                  </a:lnTo>
                  <a:lnTo>
                    <a:pt x="798385" y="402992"/>
                  </a:lnTo>
                  <a:lnTo>
                    <a:pt x="787880" y="402992"/>
                  </a:lnTo>
                  <a:lnTo>
                    <a:pt x="777375" y="402992"/>
                  </a:lnTo>
                  <a:lnTo>
                    <a:pt x="766870" y="402992"/>
                  </a:lnTo>
                  <a:lnTo>
                    <a:pt x="756365" y="402992"/>
                  </a:lnTo>
                  <a:lnTo>
                    <a:pt x="745860" y="402992"/>
                  </a:lnTo>
                  <a:lnTo>
                    <a:pt x="735355" y="402992"/>
                  </a:lnTo>
                  <a:lnTo>
                    <a:pt x="724850" y="402992"/>
                  </a:lnTo>
                  <a:lnTo>
                    <a:pt x="714344" y="402992"/>
                  </a:lnTo>
                  <a:lnTo>
                    <a:pt x="703839" y="402992"/>
                  </a:lnTo>
                  <a:lnTo>
                    <a:pt x="693334" y="402992"/>
                  </a:lnTo>
                  <a:lnTo>
                    <a:pt x="682829" y="402992"/>
                  </a:lnTo>
                  <a:lnTo>
                    <a:pt x="672324" y="402992"/>
                  </a:lnTo>
                  <a:lnTo>
                    <a:pt x="661819" y="402992"/>
                  </a:lnTo>
                  <a:lnTo>
                    <a:pt x="651314" y="402992"/>
                  </a:lnTo>
                  <a:lnTo>
                    <a:pt x="640809" y="402992"/>
                  </a:lnTo>
                  <a:lnTo>
                    <a:pt x="630304" y="402992"/>
                  </a:lnTo>
                  <a:lnTo>
                    <a:pt x="619799" y="402992"/>
                  </a:lnTo>
                  <a:lnTo>
                    <a:pt x="609294" y="402992"/>
                  </a:lnTo>
                  <a:lnTo>
                    <a:pt x="598789" y="402992"/>
                  </a:lnTo>
                  <a:lnTo>
                    <a:pt x="588284" y="402992"/>
                  </a:lnTo>
                  <a:lnTo>
                    <a:pt x="577779" y="402992"/>
                  </a:lnTo>
                  <a:lnTo>
                    <a:pt x="567273" y="402992"/>
                  </a:lnTo>
                  <a:lnTo>
                    <a:pt x="556768" y="402992"/>
                  </a:lnTo>
                  <a:lnTo>
                    <a:pt x="546263" y="402992"/>
                  </a:lnTo>
                  <a:lnTo>
                    <a:pt x="535758" y="402992"/>
                  </a:lnTo>
                  <a:lnTo>
                    <a:pt x="525253" y="402992"/>
                  </a:lnTo>
                  <a:lnTo>
                    <a:pt x="514748" y="402992"/>
                  </a:lnTo>
                  <a:lnTo>
                    <a:pt x="504243" y="402992"/>
                  </a:lnTo>
                  <a:lnTo>
                    <a:pt x="493738" y="402992"/>
                  </a:lnTo>
                  <a:lnTo>
                    <a:pt x="483233" y="402992"/>
                  </a:lnTo>
                  <a:lnTo>
                    <a:pt x="472728" y="402992"/>
                  </a:lnTo>
                  <a:lnTo>
                    <a:pt x="462223" y="402992"/>
                  </a:lnTo>
                  <a:lnTo>
                    <a:pt x="451718" y="402992"/>
                  </a:lnTo>
                  <a:lnTo>
                    <a:pt x="441213" y="402992"/>
                  </a:lnTo>
                  <a:lnTo>
                    <a:pt x="430707" y="402992"/>
                  </a:lnTo>
                  <a:lnTo>
                    <a:pt x="420202" y="402992"/>
                  </a:lnTo>
                  <a:lnTo>
                    <a:pt x="409697" y="402992"/>
                  </a:lnTo>
                  <a:lnTo>
                    <a:pt x="399192" y="402992"/>
                  </a:lnTo>
                  <a:lnTo>
                    <a:pt x="388687" y="402992"/>
                  </a:lnTo>
                  <a:lnTo>
                    <a:pt x="378182" y="402992"/>
                  </a:lnTo>
                  <a:lnTo>
                    <a:pt x="367677" y="402992"/>
                  </a:lnTo>
                  <a:lnTo>
                    <a:pt x="357172" y="402992"/>
                  </a:lnTo>
                  <a:lnTo>
                    <a:pt x="346667" y="402992"/>
                  </a:lnTo>
                  <a:lnTo>
                    <a:pt x="336162" y="402992"/>
                  </a:lnTo>
                  <a:lnTo>
                    <a:pt x="325657" y="402992"/>
                  </a:lnTo>
                  <a:lnTo>
                    <a:pt x="315152" y="402992"/>
                  </a:lnTo>
                  <a:lnTo>
                    <a:pt x="304647" y="402992"/>
                  </a:lnTo>
                  <a:lnTo>
                    <a:pt x="294142" y="402992"/>
                  </a:lnTo>
                  <a:lnTo>
                    <a:pt x="283636" y="402992"/>
                  </a:lnTo>
                  <a:lnTo>
                    <a:pt x="273131" y="402992"/>
                  </a:lnTo>
                  <a:lnTo>
                    <a:pt x="262626" y="402992"/>
                  </a:lnTo>
                  <a:lnTo>
                    <a:pt x="252121" y="402992"/>
                  </a:lnTo>
                  <a:lnTo>
                    <a:pt x="241616" y="402992"/>
                  </a:lnTo>
                  <a:lnTo>
                    <a:pt x="231111" y="402992"/>
                  </a:lnTo>
                  <a:lnTo>
                    <a:pt x="220606" y="402992"/>
                  </a:lnTo>
                  <a:lnTo>
                    <a:pt x="210101" y="402992"/>
                  </a:lnTo>
                  <a:lnTo>
                    <a:pt x="199596" y="402992"/>
                  </a:lnTo>
                  <a:lnTo>
                    <a:pt x="189091" y="402992"/>
                  </a:lnTo>
                  <a:lnTo>
                    <a:pt x="178586" y="402992"/>
                  </a:lnTo>
                  <a:lnTo>
                    <a:pt x="168081" y="402992"/>
                  </a:lnTo>
                  <a:lnTo>
                    <a:pt x="157576" y="402992"/>
                  </a:lnTo>
                  <a:lnTo>
                    <a:pt x="147071" y="402992"/>
                  </a:lnTo>
                  <a:lnTo>
                    <a:pt x="136565" y="402992"/>
                  </a:lnTo>
                  <a:lnTo>
                    <a:pt x="126060" y="402992"/>
                  </a:lnTo>
                  <a:lnTo>
                    <a:pt x="115555" y="402992"/>
                  </a:lnTo>
                  <a:lnTo>
                    <a:pt x="105050" y="402992"/>
                  </a:lnTo>
                  <a:lnTo>
                    <a:pt x="94545" y="402992"/>
                  </a:lnTo>
                  <a:lnTo>
                    <a:pt x="84040" y="402992"/>
                  </a:lnTo>
                  <a:lnTo>
                    <a:pt x="73535" y="402992"/>
                  </a:lnTo>
                  <a:lnTo>
                    <a:pt x="63030" y="402992"/>
                  </a:lnTo>
                  <a:lnTo>
                    <a:pt x="52525" y="402992"/>
                  </a:lnTo>
                  <a:lnTo>
                    <a:pt x="42020" y="402992"/>
                  </a:lnTo>
                  <a:lnTo>
                    <a:pt x="31515" y="402992"/>
                  </a:lnTo>
                  <a:lnTo>
                    <a:pt x="21010" y="402992"/>
                  </a:lnTo>
                  <a:lnTo>
                    <a:pt x="10505" y="402992"/>
                  </a:lnTo>
                  <a:lnTo>
                    <a:pt x="0" y="402992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l310">
              <a:extLst>
                <a:ext uri="{FF2B5EF4-FFF2-40B4-BE49-F238E27FC236}">
                  <a16:creationId xmlns:a16="http://schemas.microsoft.com/office/drawing/2014/main" id="{CCE92D4A-DB60-054A-8806-6979D7E98FDE}"/>
                </a:ext>
              </a:extLst>
            </p:cNvPr>
            <p:cNvSpPr/>
            <p:nvPr/>
          </p:nvSpPr>
          <p:spPr>
            <a:xfrm>
              <a:off x="2092347" y="5971790"/>
              <a:ext cx="3708290" cy="397937"/>
            </a:xfrm>
            <a:custGeom>
              <a:avLst/>
              <a:gdLst/>
              <a:ahLst/>
              <a:cxnLst/>
              <a:rect l="0" t="0" r="0" b="0"/>
              <a:pathLst>
                <a:path w="3708290" h="397937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tx311">
              <a:extLst>
                <a:ext uri="{FF2B5EF4-FFF2-40B4-BE49-F238E27FC236}">
                  <a16:creationId xmlns:a16="http://schemas.microsoft.com/office/drawing/2014/main" id="{714769B4-091E-194B-B690-75283DDAE321}"/>
                </a:ext>
              </a:extLst>
            </p:cNvPr>
            <p:cNvSpPr/>
            <p:nvPr/>
          </p:nvSpPr>
          <p:spPr>
            <a:xfrm>
              <a:off x="384869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6" name="tx312">
              <a:extLst>
                <a:ext uri="{FF2B5EF4-FFF2-40B4-BE49-F238E27FC236}">
                  <a16:creationId xmlns:a16="http://schemas.microsoft.com/office/drawing/2014/main" id="{4B5A4C75-1537-024E-924D-D1867FACC97D}"/>
                </a:ext>
              </a:extLst>
            </p:cNvPr>
            <p:cNvSpPr/>
            <p:nvPr/>
          </p:nvSpPr>
          <p:spPr>
            <a:xfrm>
              <a:off x="344828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7" name="tx313">
              <a:extLst>
                <a:ext uri="{FF2B5EF4-FFF2-40B4-BE49-F238E27FC236}">
                  <a16:creationId xmlns:a16="http://schemas.microsoft.com/office/drawing/2014/main" id="{8BE6D70C-EFEF-C445-A614-68947FCB77DA}"/>
                </a:ext>
              </a:extLst>
            </p:cNvPr>
            <p:cNvSpPr/>
            <p:nvPr/>
          </p:nvSpPr>
          <p:spPr>
            <a:xfrm>
              <a:off x="31209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8" name="tx314">
              <a:extLst>
                <a:ext uri="{FF2B5EF4-FFF2-40B4-BE49-F238E27FC236}">
                  <a16:creationId xmlns:a16="http://schemas.microsoft.com/office/drawing/2014/main" id="{855853E9-48ED-FD43-B8D1-A6E27E267691}"/>
                </a:ext>
              </a:extLst>
            </p:cNvPr>
            <p:cNvSpPr/>
            <p:nvPr/>
          </p:nvSpPr>
          <p:spPr>
            <a:xfrm>
              <a:off x="45379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9" name="tx315">
              <a:extLst>
                <a:ext uri="{FF2B5EF4-FFF2-40B4-BE49-F238E27FC236}">
                  <a16:creationId xmlns:a16="http://schemas.microsoft.com/office/drawing/2014/main" id="{FB6AA32F-64DA-AD48-AFB7-CC8540FF3681}"/>
                </a:ext>
              </a:extLst>
            </p:cNvPr>
            <p:cNvSpPr/>
            <p:nvPr/>
          </p:nvSpPr>
          <p:spPr>
            <a:xfrm>
              <a:off x="526287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0" name="tx316">
              <a:extLst>
                <a:ext uri="{FF2B5EF4-FFF2-40B4-BE49-F238E27FC236}">
                  <a16:creationId xmlns:a16="http://schemas.microsoft.com/office/drawing/2014/main" id="{D8DFB95B-F257-BC49-AB04-56027967ECD6}"/>
                </a:ext>
              </a:extLst>
            </p:cNvPr>
            <p:cNvSpPr/>
            <p:nvPr/>
          </p:nvSpPr>
          <p:spPr>
            <a:xfrm>
              <a:off x="326320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1" name="tx317">
              <a:extLst>
                <a:ext uri="{FF2B5EF4-FFF2-40B4-BE49-F238E27FC236}">
                  <a16:creationId xmlns:a16="http://schemas.microsoft.com/office/drawing/2014/main" id="{8678DDEF-F88B-DF4B-A833-1EB659EB4696}"/>
                </a:ext>
              </a:extLst>
            </p:cNvPr>
            <p:cNvSpPr/>
            <p:nvPr/>
          </p:nvSpPr>
          <p:spPr>
            <a:xfrm>
              <a:off x="303921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2" name="tx318">
              <a:extLst>
                <a:ext uri="{FF2B5EF4-FFF2-40B4-BE49-F238E27FC236}">
                  <a16:creationId xmlns:a16="http://schemas.microsoft.com/office/drawing/2014/main" id="{EA3685D5-C3F7-2A47-8D4D-21321867C6A1}"/>
                </a:ext>
              </a:extLst>
            </p:cNvPr>
            <p:cNvSpPr/>
            <p:nvPr/>
          </p:nvSpPr>
          <p:spPr>
            <a:xfrm>
              <a:off x="348173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3" name="tx319">
              <a:extLst>
                <a:ext uri="{FF2B5EF4-FFF2-40B4-BE49-F238E27FC236}">
                  <a16:creationId xmlns:a16="http://schemas.microsoft.com/office/drawing/2014/main" id="{C992CF74-0E40-1042-A94E-ABE8D4D01616}"/>
                </a:ext>
              </a:extLst>
            </p:cNvPr>
            <p:cNvSpPr/>
            <p:nvPr/>
          </p:nvSpPr>
          <p:spPr>
            <a:xfrm>
              <a:off x="393905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4" name="tx320">
              <a:extLst>
                <a:ext uri="{FF2B5EF4-FFF2-40B4-BE49-F238E27FC236}">
                  <a16:creationId xmlns:a16="http://schemas.microsoft.com/office/drawing/2014/main" id="{4D5ADA94-149F-4240-8BFF-2137351F18EE}"/>
                </a:ext>
              </a:extLst>
            </p:cNvPr>
            <p:cNvSpPr/>
            <p:nvPr/>
          </p:nvSpPr>
          <p:spPr>
            <a:xfrm>
              <a:off x="29418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5" name="tx321">
              <a:extLst>
                <a:ext uri="{FF2B5EF4-FFF2-40B4-BE49-F238E27FC236}">
                  <a16:creationId xmlns:a16="http://schemas.microsoft.com/office/drawing/2014/main" id="{63D4EC39-A045-CE45-8246-009DF1320932}"/>
                </a:ext>
              </a:extLst>
            </p:cNvPr>
            <p:cNvSpPr/>
            <p:nvPr/>
          </p:nvSpPr>
          <p:spPr>
            <a:xfrm>
              <a:off x="339865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6" name="tx322">
              <a:extLst>
                <a:ext uri="{FF2B5EF4-FFF2-40B4-BE49-F238E27FC236}">
                  <a16:creationId xmlns:a16="http://schemas.microsoft.com/office/drawing/2014/main" id="{C401E7BF-80B4-5D4C-AFC3-067E31E8E21A}"/>
                </a:ext>
              </a:extLst>
            </p:cNvPr>
            <p:cNvSpPr/>
            <p:nvPr/>
          </p:nvSpPr>
          <p:spPr>
            <a:xfrm>
              <a:off x="3090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7" name="tx323">
              <a:extLst>
                <a:ext uri="{FF2B5EF4-FFF2-40B4-BE49-F238E27FC236}">
                  <a16:creationId xmlns:a16="http://schemas.microsoft.com/office/drawing/2014/main" id="{DC725800-F063-954A-B007-89898AF1B680}"/>
                </a:ext>
              </a:extLst>
            </p:cNvPr>
            <p:cNvSpPr/>
            <p:nvPr/>
          </p:nvSpPr>
          <p:spPr>
            <a:xfrm>
              <a:off x="33260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8" name="tx324">
              <a:extLst>
                <a:ext uri="{FF2B5EF4-FFF2-40B4-BE49-F238E27FC236}">
                  <a16:creationId xmlns:a16="http://schemas.microsoft.com/office/drawing/2014/main" id="{AD032BA1-345A-3548-8190-85D8AAF90D6A}"/>
                </a:ext>
              </a:extLst>
            </p:cNvPr>
            <p:cNvSpPr/>
            <p:nvPr/>
          </p:nvSpPr>
          <p:spPr>
            <a:xfrm>
              <a:off x="37384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9" name="tx325">
              <a:extLst>
                <a:ext uri="{FF2B5EF4-FFF2-40B4-BE49-F238E27FC236}">
                  <a16:creationId xmlns:a16="http://schemas.microsoft.com/office/drawing/2014/main" id="{95FC0EA3-3DA4-AE40-AF4E-4D5BD6A566AA}"/>
                </a:ext>
              </a:extLst>
            </p:cNvPr>
            <p:cNvSpPr/>
            <p:nvPr/>
          </p:nvSpPr>
          <p:spPr>
            <a:xfrm>
              <a:off x="351032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0" name="tx326">
              <a:extLst>
                <a:ext uri="{FF2B5EF4-FFF2-40B4-BE49-F238E27FC236}">
                  <a16:creationId xmlns:a16="http://schemas.microsoft.com/office/drawing/2014/main" id="{33CFF7A3-3D43-F946-8099-0CC217022C25}"/>
                </a:ext>
              </a:extLst>
            </p:cNvPr>
            <p:cNvSpPr/>
            <p:nvPr/>
          </p:nvSpPr>
          <p:spPr>
            <a:xfrm>
              <a:off x="265996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1" name="tx327">
              <a:extLst>
                <a:ext uri="{FF2B5EF4-FFF2-40B4-BE49-F238E27FC236}">
                  <a16:creationId xmlns:a16="http://schemas.microsoft.com/office/drawing/2014/main" id="{DBCE052B-9F58-1A4A-BCA3-6EC89509C1B8}"/>
                </a:ext>
              </a:extLst>
            </p:cNvPr>
            <p:cNvSpPr/>
            <p:nvPr/>
          </p:nvSpPr>
          <p:spPr>
            <a:xfrm>
              <a:off x="315849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2" name="tx328">
              <a:extLst>
                <a:ext uri="{FF2B5EF4-FFF2-40B4-BE49-F238E27FC236}">
                  <a16:creationId xmlns:a16="http://schemas.microsoft.com/office/drawing/2014/main" id="{405AE222-934B-8F4E-90E8-54DF8E6948EE}"/>
                </a:ext>
              </a:extLst>
            </p:cNvPr>
            <p:cNvSpPr/>
            <p:nvPr/>
          </p:nvSpPr>
          <p:spPr>
            <a:xfrm>
              <a:off x="366282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3" name="tx329">
              <a:extLst>
                <a:ext uri="{FF2B5EF4-FFF2-40B4-BE49-F238E27FC236}">
                  <a16:creationId xmlns:a16="http://schemas.microsoft.com/office/drawing/2014/main" id="{AD43B24B-BF81-AF48-B671-AF5E0DC7393E}"/>
                </a:ext>
              </a:extLst>
            </p:cNvPr>
            <p:cNvSpPr/>
            <p:nvPr/>
          </p:nvSpPr>
          <p:spPr>
            <a:xfrm>
              <a:off x="300469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4" name="tx330">
              <a:extLst>
                <a:ext uri="{FF2B5EF4-FFF2-40B4-BE49-F238E27FC236}">
                  <a16:creationId xmlns:a16="http://schemas.microsoft.com/office/drawing/2014/main" id="{6776D4BA-3792-7B4F-8BE5-6D7234837DF0}"/>
                </a:ext>
              </a:extLst>
            </p:cNvPr>
            <p:cNvSpPr/>
            <p:nvPr/>
          </p:nvSpPr>
          <p:spPr>
            <a:xfrm>
              <a:off x="284567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5" name="tx331">
              <a:extLst>
                <a:ext uri="{FF2B5EF4-FFF2-40B4-BE49-F238E27FC236}">
                  <a16:creationId xmlns:a16="http://schemas.microsoft.com/office/drawing/2014/main" id="{E6177436-500A-334D-B4B0-85DD435EBECC}"/>
                </a:ext>
              </a:extLst>
            </p:cNvPr>
            <p:cNvSpPr/>
            <p:nvPr/>
          </p:nvSpPr>
          <p:spPr>
            <a:xfrm>
              <a:off x="383688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6" name="tx332">
              <a:extLst>
                <a:ext uri="{FF2B5EF4-FFF2-40B4-BE49-F238E27FC236}">
                  <a16:creationId xmlns:a16="http://schemas.microsoft.com/office/drawing/2014/main" id="{F06ECA8C-95AC-B848-9B3B-1F9B61DA01D2}"/>
                </a:ext>
              </a:extLst>
            </p:cNvPr>
            <p:cNvSpPr/>
            <p:nvPr/>
          </p:nvSpPr>
          <p:spPr>
            <a:xfrm>
              <a:off x="3010872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7" name="tx333">
              <a:extLst>
                <a:ext uri="{FF2B5EF4-FFF2-40B4-BE49-F238E27FC236}">
                  <a16:creationId xmlns:a16="http://schemas.microsoft.com/office/drawing/2014/main" id="{9B8DF363-35DA-9343-AA22-2B7921CCD9DD}"/>
                </a:ext>
              </a:extLst>
            </p:cNvPr>
            <p:cNvSpPr/>
            <p:nvPr/>
          </p:nvSpPr>
          <p:spPr>
            <a:xfrm>
              <a:off x="345826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8" name="tx334">
              <a:extLst>
                <a:ext uri="{FF2B5EF4-FFF2-40B4-BE49-F238E27FC236}">
                  <a16:creationId xmlns:a16="http://schemas.microsoft.com/office/drawing/2014/main" id="{E978DD04-A37E-7641-8151-0EE1AF7A7AFC}"/>
                </a:ext>
              </a:extLst>
            </p:cNvPr>
            <p:cNvSpPr/>
            <p:nvPr/>
          </p:nvSpPr>
          <p:spPr>
            <a:xfrm>
              <a:off x="417407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9" name="tx335">
              <a:extLst>
                <a:ext uri="{FF2B5EF4-FFF2-40B4-BE49-F238E27FC236}">
                  <a16:creationId xmlns:a16="http://schemas.microsoft.com/office/drawing/2014/main" id="{F3912F7B-5AF2-4046-BEBE-822DED98E401}"/>
                </a:ext>
              </a:extLst>
            </p:cNvPr>
            <p:cNvSpPr/>
            <p:nvPr/>
          </p:nvSpPr>
          <p:spPr>
            <a:xfrm>
              <a:off x="378878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0" name="tx336">
              <a:extLst>
                <a:ext uri="{FF2B5EF4-FFF2-40B4-BE49-F238E27FC236}">
                  <a16:creationId xmlns:a16="http://schemas.microsoft.com/office/drawing/2014/main" id="{2E0A0DF0-E787-634C-B407-AA46B3EC2FC3}"/>
                </a:ext>
              </a:extLst>
            </p:cNvPr>
            <p:cNvSpPr/>
            <p:nvPr/>
          </p:nvSpPr>
          <p:spPr>
            <a:xfrm>
              <a:off x="436653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1" name="tx337">
              <a:extLst>
                <a:ext uri="{FF2B5EF4-FFF2-40B4-BE49-F238E27FC236}">
                  <a16:creationId xmlns:a16="http://schemas.microsoft.com/office/drawing/2014/main" id="{BA80F25D-D2A7-9040-8856-1900B2EDD654}"/>
                </a:ext>
              </a:extLst>
            </p:cNvPr>
            <p:cNvSpPr/>
            <p:nvPr/>
          </p:nvSpPr>
          <p:spPr>
            <a:xfrm>
              <a:off x="403632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2" name="tx338">
              <a:extLst>
                <a:ext uri="{FF2B5EF4-FFF2-40B4-BE49-F238E27FC236}">
                  <a16:creationId xmlns:a16="http://schemas.microsoft.com/office/drawing/2014/main" id="{10D1DEC8-97E6-0848-9BDB-FE9BE6142082}"/>
                </a:ext>
              </a:extLst>
            </p:cNvPr>
            <p:cNvSpPr/>
            <p:nvPr/>
          </p:nvSpPr>
          <p:spPr>
            <a:xfrm>
              <a:off x="2773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3" name="tx339">
              <a:extLst>
                <a:ext uri="{FF2B5EF4-FFF2-40B4-BE49-F238E27FC236}">
                  <a16:creationId xmlns:a16="http://schemas.microsoft.com/office/drawing/2014/main" id="{C0AEE19F-A6A6-EE40-B0AE-9C4D0641A8CC}"/>
                </a:ext>
              </a:extLst>
            </p:cNvPr>
            <p:cNvSpPr/>
            <p:nvPr/>
          </p:nvSpPr>
          <p:spPr>
            <a:xfrm>
              <a:off x="306938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4" name="tx340">
              <a:extLst>
                <a:ext uri="{FF2B5EF4-FFF2-40B4-BE49-F238E27FC236}">
                  <a16:creationId xmlns:a16="http://schemas.microsoft.com/office/drawing/2014/main" id="{988B82A2-FFF7-7E4E-98D3-BB13428568CF}"/>
                </a:ext>
              </a:extLst>
            </p:cNvPr>
            <p:cNvSpPr/>
            <p:nvPr/>
          </p:nvSpPr>
          <p:spPr>
            <a:xfrm>
              <a:off x="358009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5" name="pt341">
              <a:extLst>
                <a:ext uri="{FF2B5EF4-FFF2-40B4-BE49-F238E27FC236}">
                  <a16:creationId xmlns:a16="http://schemas.microsoft.com/office/drawing/2014/main" id="{2A9F247B-B128-DE4A-B719-325927803563}"/>
                </a:ext>
              </a:extLst>
            </p:cNvPr>
            <p:cNvSpPr/>
            <p:nvPr/>
          </p:nvSpPr>
          <p:spPr>
            <a:xfrm>
              <a:off x="3509856" y="63499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342">
              <a:extLst>
                <a:ext uri="{FF2B5EF4-FFF2-40B4-BE49-F238E27FC236}">
                  <a16:creationId xmlns:a16="http://schemas.microsoft.com/office/drawing/2014/main" id="{E1C2B759-6D7E-EF4C-854A-7601A0E6950F}"/>
                </a:ext>
              </a:extLst>
            </p:cNvPr>
            <p:cNvSpPr/>
            <p:nvPr/>
          </p:nvSpPr>
          <p:spPr>
            <a:xfrm>
              <a:off x="3334965" y="582261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343">
              <a:extLst>
                <a:ext uri="{FF2B5EF4-FFF2-40B4-BE49-F238E27FC236}">
                  <a16:creationId xmlns:a16="http://schemas.microsoft.com/office/drawing/2014/main" id="{70A94651-716F-D940-8EE4-7F2D054270B3}"/>
                </a:ext>
              </a:extLst>
            </p:cNvPr>
            <p:cNvSpPr/>
            <p:nvPr/>
          </p:nvSpPr>
          <p:spPr>
            <a:xfrm>
              <a:off x="3598897" y="529527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344">
              <a:extLst>
                <a:ext uri="{FF2B5EF4-FFF2-40B4-BE49-F238E27FC236}">
                  <a16:creationId xmlns:a16="http://schemas.microsoft.com/office/drawing/2014/main" id="{5F9FACB6-4815-9440-9D47-0F7AA94D9C67}"/>
                </a:ext>
              </a:extLst>
            </p:cNvPr>
            <p:cNvSpPr/>
            <p:nvPr/>
          </p:nvSpPr>
          <p:spPr>
            <a:xfrm>
              <a:off x="3454509" y="47679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345">
              <a:extLst>
                <a:ext uri="{FF2B5EF4-FFF2-40B4-BE49-F238E27FC236}">
                  <a16:creationId xmlns:a16="http://schemas.microsoft.com/office/drawing/2014/main" id="{A70F8F98-A310-FA40-96A0-589B7B6E83B0}"/>
                </a:ext>
              </a:extLst>
            </p:cNvPr>
            <p:cNvSpPr/>
            <p:nvPr/>
          </p:nvSpPr>
          <p:spPr>
            <a:xfrm>
              <a:off x="3517473" y="424059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346">
              <a:extLst>
                <a:ext uri="{FF2B5EF4-FFF2-40B4-BE49-F238E27FC236}">
                  <a16:creationId xmlns:a16="http://schemas.microsoft.com/office/drawing/2014/main" id="{4B582A6A-DA22-5C47-A97A-4221303A449D}"/>
                </a:ext>
              </a:extLst>
            </p:cNvPr>
            <p:cNvSpPr/>
            <p:nvPr/>
          </p:nvSpPr>
          <p:spPr>
            <a:xfrm>
              <a:off x="3561898" y="371325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347">
              <a:extLst>
                <a:ext uri="{FF2B5EF4-FFF2-40B4-BE49-F238E27FC236}">
                  <a16:creationId xmlns:a16="http://schemas.microsoft.com/office/drawing/2014/main" id="{262A4DA7-2508-C544-B8E9-6A45E88B2DD7}"/>
                </a:ext>
              </a:extLst>
            </p:cNvPr>
            <p:cNvSpPr/>
            <p:nvPr/>
          </p:nvSpPr>
          <p:spPr>
            <a:xfrm>
              <a:off x="3662010" y="31859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348">
              <a:extLst>
                <a:ext uri="{FF2B5EF4-FFF2-40B4-BE49-F238E27FC236}">
                  <a16:creationId xmlns:a16="http://schemas.microsoft.com/office/drawing/2014/main" id="{F22E12FE-8107-A14A-85FC-DAF81D17B3EE}"/>
                </a:ext>
              </a:extLst>
            </p:cNvPr>
            <p:cNvSpPr/>
            <p:nvPr/>
          </p:nvSpPr>
          <p:spPr>
            <a:xfrm>
              <a:off x="3675440" y="265857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349">
              <a:extLst>
                <a:ext uri="{FF2B5EF4-FFF2-40B4-BE49-F238E27FC236}">
                  <a16:creationId xmlns:a16="http://schemas.microsoft.com/office/drawing/2014/main" id="{7538626D-5C61-2E4E-994B-352EFFD0D0FD}"/>
                </a:ext>
              </a:extLst>
            </p:cNvPr>
            <p:cNvSpPr/>
            <p:nvPr/>
          </p:nvSpPr>
          <p:spPr>
            <a:xfrm>
              <a:off x="3650392" y="21312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350">
              <a:extLst>
                <a:ext uri="{FF2B5EF4-FFF2-40B4-BE49-F238E27FC236}">
                  <a16:creationId xmlns:a16="http://schemas.microsoft.com/office/drawing/2014/main" id="{80A1CA08-CB9C-6744-966B-60BA6DFAD701}"/>
                </a:ext>
              </a:extLst>
            </p:cNvPr>
            <p:cNvSpPr/>
            <p:nvPr/>
          </p:nvSpPr>
          <p:spPr>
            <a:xfrm>
              <a:off x="3610863" y="16038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g351">
              <a:extLst>
                <a:ext uri="{FF2B5EF4-FFF2-40B4-BE49-F238E27FC236}">
                  <a16:creationId xmlns:a16="http://schemas.microsoft.com/office/drawing/2014/main" id="{4026CF06-B2AD-4542-9D8A-FEBDEC280BE3}"/>
                </a:ext>
              </a:extLst>
            </p:cNvPr>
            <p:cNvSpPr/>
            <p:nvPr/>
          </p:nvSpPr>
          <p:spPr>
            <a:xfrm>
              <a:off x="2436180" y="6177423"/>
              <a:ext cx="3713960" cy="724699"/>
            </a:xfrm>
            <a:custGeom>
              <a:avLst/>
              <a:gdLst/>
              <a:ahLst/>
              <a:cxnLst/>
              <a:rect l="0" t="0" r="0" b="0"/>
              <a:pathLst>
                <a:path w="3713960" h="724699">
                  <a:moveTo>
                    <a:pt x="0" y="724699"/>
                  </a:moveTo>
                  <a:lnTo>
                    <a:pt x="7268" y="724699"/>
                  </a:lnTo>
                  <a:lnTo>
                    <a:pt x="14536" y="724699"/>
                  </a:lnTo>
                  <a:lnTo>
                    <a:pt x="21804" y="724699"/>
                  </a:lnTo>
                  <a:lnTo>
                    <a:pt x="29072" y="724699"/>
                  </a:lnTo>
                  <a:lnTo>
                    <a:pt x="36340" y="724699"/>
                  </a:lnTo>
                  <a:lnTo>
                    <a:pt x="43608" y="724699"/>
                  </a:lnTo>
                  <a:lnTo>
                    <a:pt x="50876" y="724699"/>
                  </a:lnTo>
                  <a:lnTo>
                    <a:pt x="58144" y="724699"/>
                  </a:lnTo>
                  <a:lnTo>
                    <a:pt x="65412" y="724699"/>
                  </a:lnTo>
                  <a:lnTo>
                    <a:pt x="72680" y="724699"/>
                  </a:lnTo>
                  <a:lnTo>
                    <a:pt x="79948" y="724699"/>
                  </a:lnTo>
                  <a:lnTo>
                    <a:pt x="87216" y="724699"/>
                  </a:lnTo>
                  <a:lnTo>
                    <a:pt x="94484" y="724699"/>
                  </a:lnTo>
                  <a:lnTo>
                    <a:pt x="101752" y="724699"/>
                  </a:lnTo>
                  <a:lnTo>
                    <a:pt x="109020" y="724699"/>
                  </a:lnTo>
                  <a:lnTo>
                    <a:pt x="116288" y="724699"/>
                  </a:lnTo>
                  <a:lnTo>
                    <a:pt x="123556" y="724699"/>
                  </a:lnTo>
                  <a:lnTo>
                    <a:pt x="130824" y="724699"/>
                  </a:lnTo>
                  <a:lnTo>
                    <a:pt x="138092" y="724699"/>
                  </a:lnTo>
                  <a:lnTo>
                    <a:pt x="145360" y="724699"/>
                  </a:lnTo>
                  <a:lnTo>
                    <a:pt x="152628" y="724699"/>
                  </a:lnTo>
                  <a:lnTo>
                    <a:pt x="159896" y="724699"/>
                  </a:lnTo>
                  <a:lnTo>
                    <a:pt x="167164" y="724699"/>
                  </a:lnTo>
                  <a:lnTo>
                    <a:pt x="174432" y="724699"/>
                  </a:lnTo>
                  <a:lnTo>
                    <a:pt x="181700" y="724699"/>
                  </a:lnTo>
                  <a:lnTo>
                    <a:pt x="188968" y="724699"/>
                  </a:lnTo>
                  <a:lnTo>
                    <a:pt x="196236" y="724699"/>
                  </a:lnTo>
                  <a:lnTo>
                    <a:pt x="203504" y="724699"/>
                  </a:lnTo>
                  <a:lnTo>
                    <a:pt x="210772" y="724699"/>
                  </a:lnTo>
                  <a:lnTo>
                    <a:pt x="218040" y="724699"/>
                  </a:lnTo>
                  <a:lnTo>
                    <a:pt x="225308" y="724699"/>
                  </a:lnTo>
                  <a:lnTo>
                    <a:pt x="232576" y="724699"/>
                  </a:lnTo>
                  <a:lnTo>
                    <a:pt x="239844" y="724699"/>
                  </a:lnTo>
                  <a:lnTo>
                    <a:pt x="247112" y="724699"/>
                  </a:lnTo>
                  <a:lnTo>
                    <a:pt x="254380" y="724699"/>
                  </a:lnTo>
                  <a:lnTo>
                    <a:pt x="261648" y="724699"/>
                  </a:lnTo>
                  <a:lnTo>
                    <a:pt x="268916" y="724699"/>
                  </a:lnTo>
                  <a:lnTo>
                    <a:pt x="276184" y="724699"/>
                  </a:lnTo>
                  <a:lnTo>
                    <a:pt x="283452" y="724699"/>
                  </a:lnTo>
                  <a:lnTo>
                    <a:pt x="290720" y="724699"/>
                  </a:lnTo>
                  <a:lnTo>
                    <a:pt x="297988" y="724699"/>
                  </a:lnTo>
                  <a:lnTo>
                    <a:pt x="305257" y="724699"/>
                  </a:lnTo>
                  <a:lnTo>
                    <a:pt x="312525" y="724699"/>
                  </a:lnTo>
                  <a:lnTo>
                    <a:pt x="319793" y="724699"/>
                  </a:lnTo>
                  <a:lnTo>
                    <a:pt x="327061" y="724699"/>
                  </a:lnTo>
                  <a:lnTo>
                    <a:pt x="334329" y="724699"/>
                  </a:lnTo>
                  <a:lnTo>
                    <a:pt x="341597" y="724699"/>
                  </a:lnTo>
                  <a:lnTo>
                    <a:pt x="348865" y="724699"/>
                  </a:lnTo>
                  <a:lnTo>
                    <a:pt x="356133" y="724699"/>
                  </a:lnTo>
                  <a:lnTo>
                    <a:pt x="363401" y="724699"/>
                  </a:lnTo>
                  <a:lnTo>
                    <a:pt x="370669" y="724699"/>
                  </a:lnTo>
                  <a:lnTo>
                    <a:pt x="377937" y="724699"/>
                  </a:lnTo>
                  <a:lnTo>
                    <a:pt x="385205" y="724699"/>
                  </a:lnTo>
                  <a:lnTo>
                    <a:pt x="392473" y="724699"/>
                  </a:lnTo>
                  <a:lnTo>
                    <a:pt x="399741" y="724699"/>
                  </a:lnTo>
                  <a:lnTo>
                    <a:pt x="407009" y="724699"/>
                  </a:lnTo>
                  <a:lnTo>
                    <a:pt x="414277" y="724699"/>
                  </a:lnTo>
                  <a:lnTo>
                    <a:pt x="421545" y="724699"/>
                  </a:lnTo>
                  <a:lnTo>
                    <a:pt x="428813" y="724699"/>
                  </a:lnTo>
                  <a:lnTo>
                    <a:pt x="436081" y="724699"/>
                  </a:lnTo>
                  <a:lnTo>
                    <a:pt x="443349" y="724699"/>
                  </a:lnTo>
                  <a:lnTo>
                    <a:pt x="450617" y="724699"/>
                  </a:lnTo>
                  <a:lnTo>
                    <a:pt x="457885" y="724699"/>
                  </a:lnTo>
                  <a:lnTo>
                    <a:pt x="465153" y="724699"/>
                  </a:lnTo>
                  <a:lnTo>
                    <a:pt x="472421" y="724699"/>
                  </a:lnTo>
                  <a:lnTo>
                    <a:pt x="479689" y="724699"/>
                  </a:lnTo>
                  <a:lnTo>
                    <a:pt x="486957" y="724699"/>
                  </a:lnTo>
                  <a:lnTo>
                    <a:pt x="494225" y="724699"/>
                  </a:lnTo>
                  <a:lnTo>
                    <a:pt x="501493" y="724699"/>
                  </a:lnTo>
                  <a:lnTo>
                    <a:pt x="508761" y="724699"/>
                  </a:lnTo>
                  <a:lnTo>
                    <a:pt x="516029" y="724699"/>
                  </a:lnTo>
                  <a:lnTo>
                    <a:pt x="523297" y="724699"/>
                  </a:lnTo>
                  <a:lnTo>
                    <a:pt x="530565" y="724699"/>
                  </a:lnTo>
                  <a:lnTo>
                    <a:pt x="537833" y="724699"/>
                  </a:lnTo>
                  <a:lnTo>
                    <a:pt x="545101" y="724699"/>
                  </a:lnTo>
                  <a:lnTo>
                    <a:pt x="552369" y="724699"/>
                  </a:lnTo>
                  <a:lnTo>
                    <a:pt x="559637" y="724699"/>
                  </a:lnTo>
                  <a:lnTo>
                    <a:pt x="566905" y="724699"/>
                  </a:lnTo>
                  <a:lnTo>
                    <a:pt x="574173" y="724699"/>
                  </a:lnTo>
                  <a:lnTo>
                    <a:pt x="581441" y="724699"/>
                  </a:lnTo>
                  <a:lnTo>
                    <a:pt x="588709" y="724699"/>
                  </a:lnTo>
                  <a:lnTo>
                    <a:pt x="595977" y="724699"/>
                  </a:lnTo>
                  <a:lnTo>
                    <a:pt x="603246" y="724699"/>
                  </a:lnTo>
                  <a:lnTo>
                    <a:pt x="610514" y="724699"/>
                  </a:lnTo>
                  <a:lnTo>
                    <a:pt x="617782" y="724699"/>
                  </a:lnTo>
                  <a:lnTo>
                    <a:pt x="625050" y="724699"/>
                  </a:lnTo>
                  <a:lnTo>
                    <a:pt x="632318" y="724699"/>
                  </a:lnTo>
                  <a:lnTo>
                    <a:pt x="639586" y="724699"/>
                  </a:lnTo>
                  <a:lnTo>
                    <a:pt x="646854" y="724699"/>
                  </a:lnTo>
                  <a:lnTo>
                    <a:pt x="654122" y="724699"/>
                  </a:lnTo>
                  <a:lnTo>
                    <a:pt x="661390" y="724699"/>
                  </a:lnTo>
                  <a:lnTo>
                    <a:pt x="668658" y="724699"/>
                  </a:lnTo>
                  <a:lnTo>
                    <a:pt x="675926" y="724697"/>
                  </a:lnTo>
                  <a:lnTo>
                    <a:pt x="683194" y="724693"/>
                  </a:lnTo>
                  <a:lnTo>
                    <a:pt x="690462" y="724684"/>
                  </a:lnTo>
                  <a:lnTo>
                    <a:pt x="697730" y="724664"/>
                  </a:lnTo>
                  <a:lnTo>
                    <a:pt x="704998" y="724619"/>
                  </a:lnTo>
                  <a:lnTo>
                    <a:pt x="712266" y="724528"/>
                  </a:lnTo>
                  <a:lnTo>
                    <a:pt x="719534" y="724357"/>
                  </a:lnTo>
                  <a:lnTo>
                    <a:pt x="726802" y="724060"/>
                  </a:lnTo>
                  <a:lnTo>
                    <a:pt x="734070" y="723578"/>
                  </a:lnTo>
                  <a:lnTo>
                    <a:pt x="741338" y="722853"/>
                  </a:lnTo>
                  <a:lnTo>
                    <a:pt x="748606" y="721841"/>
                  </a:lnTo>
                  <a:lnTo>
                    <a:pt x="755874" y="720533"/>
                  </a:lnTo>
                  <a:lnTo>
                    <a:pt x="763142" y="718976"/>
                  </a:lnTo>
                  <a:lnTo>
                    <a:pt x="770410" y="717283"/>
                  </a:lnTo>
                  <a:lnTo>
                    <a:pt x="777678" y="715625"/>
                  </a:lnTo>
                  <a:lnTo>
                    <a:pt x="784946" y="714207"/>
                  </a:lnTo>
                  <a:lnTo>
                    <a:pt x="792214" y="713222"/>
                  </a:lnTo>
                  <a:lnTo>
                    <a:pt x="799482" y="712793"/>
                  </a:lnTo>
                  <a:lnTo>
                    <a:pt x="806750" y="712934"/>
                  </a:lnTo>
                  <a:lnTo>
                    <a:pt x="814018" y="713517"/>
                  </a:lnTo>
                  <a:lnTo>
                    <a:pt x="821286" y="714281"/>
                  </a:lnTo>
                  <a:lnTo>
                    <a:pt x="828554" y="714871"/>
                  </a:lnTo>
                  <a:lnTo>
                    <a:pt x="835822" y="714833"/>
                  </a:lnTo>
                  <a:lnTo>
                    <a:pt x="843090" y="713826"/>
                  </a:lnTo>
                  <a:lnTo>
                    <a:pt x="850358" y="711592"/>
                  </a:lnTo>
                  <a:lnTo>
                    <a:pt x="857626" y="707988"/>
                  </a:lnTo>
                  <a:lnTo>
                    <a:pt x="864894" y="702981"/>
                  </a:lnTo>
                  <a:lnTo>
                    <a:pt x="872162" y="696615"/>
                  </a:lnTo>
                  <a:lnTo>
                    <a:pt x="879430" y="688969"/>
                  </a:lnTo>
                  <a:lnTo>
                    <a:pt x="886698" y="680099"/>
                  </a:lnTo>
                  <a:lnTo>
                    <a:pt x="893966" y="670005"/>
                  </a:lnTo>
                  <a:lnTo>
                    <a:pt x="901235" y="658623"/>
                  </a:lnTo>
                  <a:lnTo>
                    <a:pt x="908503" y="645839"/>
                  </a:lnTo>
                  <a:lnTo>
                    <a:pt x="915771" y="631536"/>
                  </a:lnTo>
                  <a:lnTo>
                    <a:pt x="923039" y="615635"/>
                  </a:lnTo>
                  <a:lnTo>
                    <a:pt x="930307" y="598132"/>
                  </a:lnTo>
                  <a:lnTo>
                    <a:pt x="937575" y="579097"/>
                  </a:lnTo>
                  <a:lnTo>
                    <a:pt x="944843" y="558669"/>
                  </a:lnTo>
                  <a:lnTo>
                    <a:pt x="952111" y="537027"/>
                  </a:lnTo>
                  <a:lnTo>
                    <a:pt x="959379" y="514370"/>
                  </a:lnTo>
                  <a:lnTo>
                    <a:pt x="966647" y="490958"/>
                  </a:lnTo>
                  <a:lnTo>
                    <a:pt x="973915" y="467133"/>
                  </a:lnTo>
                  <a:lnTo>
                    <a:pt x="981183" y="443201"/>
                  </a:lnTo>
                  <a:lnTo>
                    <a:pt x="988451" y="419411"/>
                  </a:lnTo>
                  <a:lnTo>
                    <a:pt x="995719" y="395852"/>
                  </a:lnTo>
                  <a:lnTo>
                    <a:pt x="1002987" y="372376"/>
                  </a:lnTo>
                  <a:lnTo>
                    <a:pt x="1010255" y="348602"/>
                  </a:lnTo>
                  <a:lnTo>
                    <a:pt x="1017523" y="324017"/>
                  </a:lnTo>
                  <a:lnTo>
                    <a:pt x="1024791" y="298192"/>
                  </a:lnTo>
                  <a:lnTo>
                    <a:pt x="1032059" y="271018"/>
                  </a:lnTo>
                  <a:lnTo>
                    <a:pt x="1039327" y="242887"/>
                  </a:lnTo>
                  <a:lnTo>
                    <a:pt x="1046595" y="214715"/>
                  </a:lnTo>
                  <a:lnTo>
                    <a:pt x="1053863" y="187785"/>
                  </a:lnTo>
                  <a:lnTo>
                    <a:pt x="1061131" y="163424"/>
                  </a:lnTo>
                  <a:lnTo>
                    <a:pt x="1068399" y="142638"/>
                  </a:lnTo>
                  <a:lnTo>
                    <a:pt x="1075667" y="125809"/>
                  </a:lnTo>
                  <a:lnTo>
                    <a:pt x="1082935" y="112571"/>
                  </a:lnTo>
                  <a:lnTo>
                    <a:pt x="1090203" y="101950"/>
                  </a:lnTo>
                  <a:lnTo>
                    <a:pt x="1097471" y="92392"/>
                  </a:lnTo>
                  <a:lnTo>
                    <a:pt x="1104739" y="82520"/>
                  </a:lnTo>
                  <a:lnTo>
                    <a:pt x="1112007" y="71420"/>
                  </a:lnTo>
                  <a:lnTo>
                    <a:pt x="1119275" y="58770"/>
                  </a:lnTo>
                  <a:lnTo>
                    <a:pt x="1126543" y="44905"/>
                  </a:lnTo>
                  <a:lnTo>
                    <a:pt x="1133811" y="30762"/>
                  </a:lnTo>
                  <a:lnTo>
                    <a:pt x="1141079" y="17715"/>
                  </a:lnTo>
                  <a:lnTo>
                    <a:pt x="1148347" y="7330"/>
                  </a:lnTo>
                  <a:lnTo>
                    <a:pt x="1155615" y="1067"/>
                  </a:lnTo>
                  <a:lnTo>
                    <a:pt x="1162883" y="0"/>
                  </a:lnTo>
                  <a:lnTo>
                    <a:pt x="1170151" y="4616"/>
                  </a:lnTo>
                  <a:lnTo>
                    <a:pt x="1177419" y="14769"/>
                  </a:lnTo>
                  <a:lnTo>
                    <a:pt x="1184687" y="29776"/>
                  </a:lnTo>
                  <a:lnTo>
                    <a:pt x="1191955" y="48619"/>
                  </a:lnTo>
                  <a:lnTo>
                    <a:pt x="1199224" y="70187"/>
                  </a:lnTo>
                  <a:lnTo>
                    <a:pt x="1206492" y="93467"/>
                  </a:lnTo>
                  <a:lnTo>
                    <a:pt x="1213760" y="117677"/>
                  </a:lnTo>
                  <a:lnTo>
                    <a:pt x="1221028" y="142340"/>
                  </a:lnTo>
                  <a:lnTo>
                    <a:pt x="1228296" y="167257"/>
                  </a:lnTo>
                  <a:lnTo>
                    <a:pt x="1235564" y="192494"/>
                  </a:lnTo>
                  <a:lnTo>
                    <a:pt x="1242832" y="218176"/>
                  </a:lnTo>
                  <a:lnTo>
                    <a:pt x="1250100" y="244298"/>
                  </a:lnTo>
                  <a:lnTo>
                    <a:pt x="1257368" y="270573"/>
                  </a:lnTo>
                  <a:lnTo>
                    <a:pt x="1264636" y="296383"/>
                  </a:lnTo>
                  <a:lnTo>
                    <a:pt x="1271904" y="320886"/>
                  </a:lnTo>
                  <a:lnTo>
                    <a:pt x="1279172" y="343259"/>
                  </a:lnTo>
                  <a:lnTo>
                    <a:pt x="1286440" y="362974"/>
                  </a:lnTo>
                  <a:lnTo>
                    <a:pt x="1293708" y="380017"/>
                  </a:lnTo>
                  <a:lnTo>
                    <a:pt x="1300976" y="394948"/>
                  </a:lnTo>
                  <a:lnTo>
                    <a:pt x="1308244" y="408783"/>
                  </a:lnTo>
                  <a:lnTo>
                    <a:pt x="1315512" y="422737"/>
                  </a:lnTo>
                  <a:lnTo>
                    <a:pt x="1322780" y="437916"/>
                  </a:lnTo>
                  <a:lnTo>
                    <a:pt x="1330048" y="455052"/>
                  </a:lnTo>
                  <a:lnTo>
                    <a:pt x="1337316" y="474356"/>
                  </a:lnTo>
                  <a:lnTo>
                    <a:pt x="1344584" y="495511"/>
                  </a:lnTo>
                  <a:lnTo>
                    <a:pt x="1351852" y="517678"/>
                  </a:lnTo>
                  <a:lnTo>
                    <a:pt x="1359120" y="539709"/>
                  </a:lnTo>
                  <a:lnTo>
                    <a:pt x="1366388" y="560545"/>
                  </a:lnTo>
                  <a:lnTo>
                    <a:pt x="1373656" y="579322"/>
                  </a:lnTo>
                  <a:lnTo>
                    <a:pt x="1380924" y="595509"/>
                  </a:lnTo>
                  <a:lnTo>
                    <a:pt x="1388192" y="608958"/>
                  </a:lnTo>
                  <a:lnTo>
                    <a:pt x="1395460" y="619880"/>
                  </a:lnTo>
                  <a:lnTo>
                    <a:pt x="1402728" y="628756"/>
                  </a:lnTo>
                  <a:lnTo>
                    <a:pt x="1409996" y="636201"/>
                  </a:lnTo>
                  <a:lnTo>
                    <a:pt x="1417264" y="642842"/>
                  </a:lnTo>
                  <a:lnTo>
                    <a:pt x="1424532" y="649197"/>
                  </a:lnTo>
                  <a:lnTo>
                    <a:pt x="1431800" y="655598"/>
                  </a:lnTo>
                  <a:lnTo>
                    <a:pt x="1439068" y="662149"/>
                  </a:lnTo>
                  <a:lnTo>
                    <a:pt x="1446336" y="668728"/>
                  </a:lnTo>
                  <a:lnTo>
                    <a:pt x="1453604" y="675039"/>
                  </a:lnTo>
                  <a:lnTo>
                    <a:pt x="1460872" y="680701"/>
                  </a:lnTo>
                  <a:lnTo>
                    <a:pt x="1468140" y="685359"/>
                  </a:lnTo>
                  <a:lnTo>
                    <a:pt x="1475408" y="688748"/>
                  </a:lnTo>
                  <a:lnTo>
                    <a:pt x="1482676" y="690887"/>
                  </a:lnTo>
                  <a:lnTo>
                    <a:pt x="1489944" y="692047"/>
                  </a:lnTo>
                  <a:lnTo>
                    <a:pt x="1497212" y="692615"/>
                  </a:lnTo>
                  <a:lnTo>
                    <a:pt x="1504481" y="693039"/>
                  </a:lnTo>
                  <a:lnTo>
                    <a:pt x="1511749" y="693736"/>
                  </a:lnTo>
                  <a:lnTo>
                    <a:pt x="1519017" y="695019"/>
                  </a:lnTo>
                  <a:lnTo>
                    <a:pt x="1526285" y="697050"/>
                  </a:lnTo>
                  <a:lnTo>
                    <a:pt x="1533553" y="699820"/>
                  </a:lnTo>
                  <a:lnTo>
                    <a:pt x="1540821" y="703170"/>
                  </a:lnTo>
                  <a:lnTo>
                    <a:pt x="1548089" y="706828"/>
                  </a:lnTo>
                  <a:lnTo>
                    <a:pt x="1555357" y="710471"/>
                  </a:lnTo>
                  <a:lnTo>
                    <a:pt x="1562625" y="713793"/>
                  </a:lnTo>
                  <a:lnTo>
                    <a:pt x="1569893" y="716555"/>
                  </a:lnTo>
                  <a:lnTo>
                    <a:pt x="1577161" y="718634"/>
                  </a:lnTo>
                  <a:lnTo>
                    <a:pt x="1584429" y="720020"/>
                  </a:lnTo>
                  <a:lnTo>
                    <a:pt x="1591697" y="720810"/>
                  </a:lnTo>
                  <a:lnTo>
                    <a:pt x="1598965" y="721170"/>
                  </a:lnTo>
                  <a:lnTo>
                    <a:pt x="1606233" y="721287"/>
                  </a:lnTo>
                  <a:lnTo>
                    <a:pt x="1613501" y="721357"/>
                  </a:lnTo>
                  <a:lnTo>
                    <a:pt x="1620769" y="721496"/>
                  </a:lnTo>
                  <a:lnTo>
                    <a:pt x="1628037" y="721758"/>
                  </a:lnTo>
                  <a:lnTo>
                    <a:pt x="1635305" y="722140"/>
                  </a:lnTo>
                  <a:lnTo>
                    <a:pt x="1642573" y="722601"/>
                  </a:lnTo>
                  <a:lnTo>
                    <a:pt x="1649841" y="723083"/>
                  </a:lnTo>
                  <a:lnTo>
                    <a:pt x="1657109" y="723531"/>
                  </a:lnTo>
                  <a:lnTo>
                    <a:pt x="1664377" y="723908"/>
                  </a:lnTo>
                  <a:lnTo>
                    <a:pt x="1671645" y="724198"/>
                  </a:lnTo>
                  <a:lnTo>
                    <a:pt x="1678913" y="724402"/>
                  </a:lnTo>
                  <a:lnTo>
                    <a:pt x="1686181" y="724535"/>
                  </a:lnTo>
                  <a:lnTo>
                    <a:pt x="1693449" y="724614"/>
                  </a:lnTo>
                  <a:lnTo>
                    <a:pt x="1700717" y="724658"/>
                  </a:lnTo>
                  <a:lnTo>
                    <a:pt x="1707985" y="724681"/>
                  </a:lnTo>
                  <a:lnTo>
                    <a:pt x="1715253" y="724692"/>
                  </a:lnTo>
                  <a:lnTo>
                    <a:pt x="1722521" y="724696"/>
                  </a:lnTo>
                  <a:lnTo>
                    <a:pt x="1729789" y="724698"/>
                  </a:lnTo>
                  <a:lnTo>
                    <a:pt x="1737057" y="724699"/>
                  </a:lnTo>
                  <a:lnTo>
                    <a:pt x="1744325" y="724699"/>
                  </a:lnTo>
                  <a:lnTo>
                    <a:pt x="1751593" y="724699"/>
                  </a:lnTo>
                  <a:lnTo>
                    <a:pt x="1758861" y="724699"/>
                  </a:lnTo>
                  <a:lnTo>
                    <a:pt x="1766129" y="724699"/>
                  </a:lnTo>
                  <a:lnTo>
                    <a:pt x="1773397" y="724699"/>
                  </a:lnTo>
                  <a:lnTo>
                    <a:pt x="1780665" y="724699"/>
                  </a:lnTo>
                  <a:lnTo>
                    <a:pt x="1787933" y="724699"/>
                  </a:lnTo>
                  <a:lnTo>
                    <a:pt x="1795201" y="724699"/>
                  </a:lnTo>
                  <a:lnTo>
                    <a:pt x="1802470" y="724699"/>
                  </a:lnTo>
                  <a:lnTo>
                    <a:pt x="1809738" y="724699"/>
                  </a:lnTo>
                  <a:lnTo>
                    <a:pt x="1817006" y="724699"/>
                  </a:lnTo>
                  <a:lnTo>
                    <a:pt x="1824274" y="724699"/>
                  </a:lnTo>
                  <a:lnTo>
                    <a:pt x="1831542" y="724699"/>
                  </a:lnTo>
                  <a:lnTo>
                    <a:pt x="1838810" y="724699"/>
                  </a:lnTo>
                  <a:lnTo>
                    <a:pt x="1846078" y="724699"/>
                  </a:lnTo>
                  <a:lnTo>
                    <a:pt x="1853346" y="724699"/>
                  </a:lnTo>
                  <a:lnTo>
                    <a:pt x="1860614" y="724699"/>
                  </a:lnTo>
                  <a:lnTo>
                    <a:pt x="1867882" y="724699"/>
                  </a:lnTo>
                  <a:lnTo>
                    <a:pt x="1875150" y="724699"/>
                  </a:lnTo>
                  <a:lnTo>
                    <a:pt x="1882418" y="724699"/>
                  </a:lnTo>
                  <a:lnTo>
                    <a:pt x="1889686" y="724699"/>
                  </a:lnTo>
                  <a:lnTo>
                    <a:pt x="1896954" y="724699"/>
                  </a:lnTo>
                  <a:lnTo>
                    <a:pt x="1904222" y="724699"/>
                  </a:lnTo>
                  <a:lnTo>
                    <a:pt x="1911490" y="724699"/>
                  </a:lnTo>
                  <a:lnTo>
                    <a:pt x="1918758" y="724699"/>
                  </a:lnTo>
                  <a:lnTo>
                    <a:pt x="1926026" y="724699"/>
                  </a:lnTo>
                  <a:lnTo>
                    <a:pt x="1933294" y="724699"/>
                  </a:lnTo>
                  <a:lnTo>
                    <a:pt x="1940562" y="724699"/>
                  </a:lnTo>
                  <a:lnTo>
                    <a:pt x="1947830" y="724699"/>
                  </a:lnTo>
                  <a:lnTo>
                    <a:pt x="1955098" y="724699"/>
                  </a:lnTo>
                  <a:lnTo>
                    <a:pt x="1962366" y="724699"/>
                  </a:lnTo>
                  <a:lnTo>
                    <a:pt x="1969634" y="724699"/>
                  </a:lnTo>
                  <a:lnTo>
                    <a:pt x="1976902" y="724699"/>
                  </a:lnTo>
                  <a:lnTo>
                    <a:pt x="1984170" y="724699"/>
                  </a:lnTo>
                  <a:lnTo>
                    <a:pt x="1991438" y="724699"/>
                  </a:lnTo>
                  <a:lnTo>
                    <a:pt x="1998706" y="724699"/>
                  </a:lnTo>
                  <a:lnTo>
                    <a:pt x="2005974" y="724699"/>
                  </a:lnTo>
                  <a:lnTo>
                    <a:pt x="2013242" y="724699"/>
                  </a:lnTo>
                  <a:lnTo>
                    <a:pt x="2020510" y="724699"/>
                  </a:lnTo>
                  <a:lnTo>
                    <a:pt x="2027778" y="724699"/>
                  </a:lnTo>
                  <a:lnTo>
                    <a:pt x="2035046" y="724699"/>
                  </a:lnTo>
                  <a:lnTo>
                    <a:pt x="2042314" y="724699"/>
                  </a:lnTo>
                  <a:lnTo>
                    <a:pt x="2049582" y="724699"/>
                  </a:lnTo>
                  <a:lnTo>
                    <a:pt x="2056850" y="724699"/>
                  </a:lnTo>
                  <a:lnTo>
                    <a:pt x="2064118" y="724699"/>
                  </a:lnTo>
                  <a:lnTo>
                    <a:pt x="2071386" y="724699"/>
                  </a:lnTo>
                  <a:lnTo>
                    <a:pt x="2078654" y="724699"/>
                  </a:lnTo>
                  <a:lnTo>
                    <a:pt x="2085922" y="724699"/>
                  </a:lnTo>
                  <a:lnTo>
                    <a:pt x="2093190" y="724699"/>
                  </a:lnTo>
                  <a:lnTo>
                    <a:pt x="2100459" y="724699"/>
                  </a:lnTo>
                  <a:lnTo>
                    <a:pt x="2107727" y="724699"/>
                  </a:lnTo>
                  <a:lnTo>
                    <a:pt x="2114995" y="724699"/>
                  </a:lnTo>
                  <a:lnTo>
                    <a:pt x="2122263" y="724699"/>
                  </a:lnTo>
                  <a:lnTo>
                    <a:pt x="2129531" y="724699"/>
                  </a:lnTo>
                  <a:lnTo>
                    <a:pt x="2136799" y="724699"/>
                  </a:lnTo>
                  <a:lnTo>
                    <a:pt x="2144067" y="724699"/>
                  </a:lnTo>
                  <a:lnTo>
                    <a:pt x="2151335" y="724699"/>
                  </a:lnTo>
                  <a:lnTo>
                    <a:pt x="2158603" y="724699"/>
                  </a:lnTo>
                  <a:lnTo>
                    <a:pt x="2165871" y="724699"/>
                  </a:lnTo>
                  <a:lnTo>
                    <a:pt x="2173139" y="724699"/>
                  </a:lnTo>
                  <a:lnTo>
                    <a:pt x="2180407" y="724699"/>
                  </a:lnTo>
                  <a:lnTo>
                    <a:pt x="2187675" y="724699"/>
                  </a:lnTo>
                  <a:lnTo>
                    <a:pt x="2194943" y="724699"/>
                  </a:lnTo>
                  <a:lnTo>
                    <a:pt x="2202211" y="724699"/>
                  </a:lnTo>
                  <a:lnTo>
                    <a:pt x="2209479" y="724699"/>
                  </a:lnTo>
                  <a:lnTo>
                    <a:pt x="2216747" y="724699"/>
                  </a:lnTo>
                  <a:lnTo>
                    <a:pt x="2224015" y="724699"/>
                  </a:lnTo>
                  <a:lnTo>
                    <a:pt x="2231283" y="724699"/>
                  </a:lnTo>
                  <a:lnTo>
                    <a:pt x="2238551" y="724699"/>
                  </a:lnTo>
                  <a:lnTo>
                    <a:pt x="2245819" y="724699"/>
                  </a:lnTo>
                  <a:lnTo>
                    <a:pt x="2253087" y="724699"/>
                  </a:lnTo>
                  <a:lnTo>
                    <a:pt x="2260355" y="724699"/>
                  </a:lnTo>
                  <a:lnTo>
                    <a:pt x="2267623" y="724699"/>
                  </a:lnTo>
                  <a:lnTo>
                    <a:pt x="2274891" y="724699"/>
                  </a:lnTo>
                  <a:lnTo>
                    <a:pt x="2282159" y="724699"/>
                  </a:lnTo>
                  <a:lnTo>
                    <a:pt x="2289427" y="724699"/>
                  </a:lnTo>
                  <a:lnTo>
                    <a:pt x="2296695" y="724699"/>
                  </a:lnTo>
                  <a:lnTo>
                    <a:pt x="2303963" y="724699"/>
                  </a:lnTo>
                  <a:lnTo>
                    <a:pt x="2311231" y="724699"/>
                  </a:lnTo>
                  <a:lnTo>
                    <a:pt x="2318499" y="724699"/>
                  </a:lnTo>
                  <a:lnTo>
                    <a:pt x="2325767" y="724699"/>
                  </a:lnTo>
                  <a:lnTo>
                    <a:pt x="2333035" y="724699"/>
                  </a:lnTo>
                  <a:lnTo>
                    <a:pt x="2340303" y="724699"/>
                  </a:lnTo>
                  <a:lnTo>
                    <a:pt x="2347571" y="724699"/>
                  </a:lnTo>
                  <a:lnTo>
                    <a:pt x="2354839" y="724699"/>
                  </a:lnTo>
                  <a:lnTo>
                    <a:pt x="2362107" y="724699"/>
                  </a:lnTo>
                  <a:lnTo>
                    <a:pt x="2369375" y="724699"/>
                  </a:lnTo>
                  <a:lnTo>
                    <a:pt x="2376643" y="724699"/>
                  </a:lnTo>
                  <a:lnTo>
                    <a:pt x="2383911" y="724699"/>
                  </a:lnTo>
                  <a:lnTo>
                    <a:pt x="2391179" y="724699"/>
                  </a:lnTo>
                  <a:lnTo>
                    <a:pt x="2398448" y="724699"/>
                  </a:lnTo>
                  <a:lnTo>
                    <a:pt x="2405716" y="724699"/>
                  </a:lnTo>
                  <a:lnTo>
                    <a:pt x="2412984" y="724699"/>
                  </a:lnTo>
                  <a:lnTo>
                    <a:pt x="2420252" y="724699"/>
                  </a:lnTo>
                  <a:lnTo>
                    <a:pt x="2427520" y="724699"/>
                  </a:lnTo>
                  <a:lnTo>
                    <a:pt x="2434788" y="724699"/>
                  </a:lnTo>
                  <a:lnTo>
                    <a:pt x="2442056" y="724699"/>
                  </a:lnTo>
                  <a:lnTo>
                    <a:pt x="2449324" y="724699"/>
                  </a:lnTo>
                  <a:lnTo>
                    <a:pt x="2456592" y="724699"/>
                  </a:lnTo>
                  <a:lnTo>
                    <a:pt x="2463860" y="724699"/>
                  </a:lnTo>
                  <a:lnTo>
                    <a:pt x="2471128" y="724699"/>
                  </a:lnTo>
                  <a:lnTo>
                    <a:pt x="2478396" y="724699"/>
                  </a:lnTo>
                  <a:lnTo>
                    <a:pt x="2485664" y="724699"/>
                  </a:lnTo>
                  <a:lnTo>
                    <a:pt x="2492932" y="724699"/>
                  </a:lnTo>
                  <a:lnTo>
                    <a:pt x="2500200" y="724699"/>
                  </a:lnTo>
                  <a:lnTo>
                    <a:pt x="2507468" y="724699"/>
                  </a:lnTo>
                  <a:lnTo>
                    <a:pt x="2514736" y="724699"/>
                  </a:lnTo>
                  <a:lnTo>
                    <a:pt x="2522004" y="724699"/>
                  </a:lnTo>
                  <a:lnTo>
                    <a:pt x="2529272" y="724699"/>
                  </a:lnTo>
                  <a:lnTo>
                    <a:pt x="2536540" y="724699"/>
                  </a:lnTo>
                  <a:lnTo>
                    <a:pt x="2543808" y="724699"/>
                  </a:lnTo>
                  <a:lnTo>
                    <a:pt x="2551076" y="724699"/>
                  </a:lnTo>
                  <a:lnTo>
                    <a:pt x="2558344" y="724699"/>
                  </a:lnTo>
                  <a:lnTo>
                    <a:pt x="2565612" y="724699"/>
                  </a:lnTo>
                  <a:lnTo>
                    <a:pt x="2572880" y="724699"/>
                  </a:lnTo>
                  <a:lnTo>
                    <a:pt x="2580148" y="724699"/>
                  </a:lnTo>
                  <a:lnTo>
                    <a:pt x="2587416" y="724699"/>
                  </a:lnTo>
                  <a:lnTo>
                    <a:pt x="2594684" y="724699"/>
                  </a:lnTo>
                  <a:lnTo>
                    <a:pt x="2601952" y="724699"/>
                  </a:lnTo>
                  <a:lnTo>
                    <a:pt x="2609220" y="724699"/>
                  </a:lnTo>
                  <a:lnTo>
                    <a:pt x="2616488" y="724699"/>
                  </a:lnTo>
                  <a:lnTo>
                    <a:pt x="2623756" y="724699"/>
                  </a:lnTo>
                  <a:lnTo>
                    <a:pt x="2631024" y="724699"/>
                  </a:lnTo>
                  <a:lnTo>
                    <a:pt x="2638292" y="724699"/>
                  </a:lnTo>
                  <a:lnTo>
                    <a:pt x="2645560" y="724699"/>
                  </a:lnTo>
                  <a:lnTo>
                    <a:pt x="2652828" y="724699"/>
                  </a:lnTo>
                  <a:lnTo>
                    <a:pt x="2660096" y="724699"/>
                  </a:lnTo>
                  <a:lnTo>
                    <a:pt x="2667364" y="724699"/>
                  </a:lnTo>
                  <a:lnTo>
                    <a:pt x="2674632" y="724699"/>
                  </a:lnTo>
                  <a:lnTo>
                    <a:pt x="2681900" y="724699"/>
                  </a:lnTo>
                  <a:lnTo>
                    <a:pt x="2689168" y="724699"/>
                  </a:lnTo>
                  <a:lnTo>
                    <a:pt x="2696437" y="724699"/>
                  </a:lnTo>
                  <a:lnTo>
                    <a:pt x="2703705" y="724699"/>
                  </a:lnTo>
                  <a:lnTo>
                    <a:pt x="2710973" y="724699"/>
                  </a:lnTo>
                  <a:lnTo>
                    <a:pt x="2718241" y="724699"/>
                  </a:lnTo>
                  <a:lnTo>
                    <a:pt x="2725509" y="724699"/>
                  </a:lnTo>
                  <a:lnTo>
                    <a:pt x="2732777" y="724699"/>
                  </a:lnTo>
                  <a:lnTo>
                    <a:pt x="2740045" y="724699"/>
                  </a:lnTo>
                  <a:lnTo>
                    <a:pt x="2747313" y="724699"/>
                  </a:lnTo>
                  <a:lnTo>
                    <a:pt x="2754581" y="724699"/>
                  </a:lnTo>
                  <a:lnTo>
                    <a:pt x="2761849" y="724699"/>
                  </a:lnTo>
                  <a:lnTo>
                    <a:pt x="2769117" y="724699"/>
                  </a:lnTo>
                  <a:lnTo>
                    <a:pt x="2776385" y="724699"/>
                  </a:lnTo>
                  <a:lnTo>
                    <a:pt x="2783653" y="724699"/>
                  </a:lnTo>
                  <a:lnTo>
                    <a:pt x="2790921" y="724699"/>
                  </a:lnTo>
                  <a:lnTo>
                    <a:pt x="2798189" y="724699"/>
                  </a:lnTo>
                  <a:lnTo>
                    <a:pt x="2805457" y="724699"/>
                  </a:lnTo>
                  <a:lnTo>
                    <a:pt x="2812725" y="724699"/>
                  </a:lnTo>
                  <a:lnTo>
                    <a:pt x="2819993" y="724699"/>
                  </a:lnTo>
                  <a:lnTo>
                    <a:pt x="2827261" y="724699"/>
                  </a:lnTo>
                  <a:lnTo>
                    <a:pt x="2834529" y="724699"/>
                  </a:lnTo>
                  <a:lnTo>
                    <a:pt x="2841797" y="724699"/>
                  </a:lnTo>
                  <a:lnTo>
                    <a:pt x="2849065" y="724699"/>
                  </a:lnTo>
                  <a:lnTo>
                    <a:pt x="2856333" y="724699"/>
                  </a:lnTo>
                  <a:lnTo>
                    <a:pt x="2863601" y="724699"/>
                  </a:lnTo>
                  <a:lnTo>
                    <a:pt x="2870869" y="724699"/>
                  </a:lnTo>
                  <a:lnTo>
                    <a:pt x="2878137" y="724699"/>
                  </a:lnTo>
                  <a:lnTo>
                    <a:pt x="2885405" y="724699"/>
                  </a:lnTo>
                  <a:lnTo>
                    <a:pt x="2892673" y="724699"/>
                  </a:lnTo>
                  <a:lnTo>
                    <a:pt x="2899941" y="724699"/>
                  </a:lnTo>
                  <a:lnTo>
                    <a:pt x="2907209" y="724699"/>
                  </a:lnTo>
                  <a:lnTo>
                    <a:pt x="2914477" y="724699"/>
                  </a:lnTo>
                  <a:lnTo>
                    <a:pt x="2921745" y="724699"/>
                  </a:lnTo>
                  <a:lnTo>
                    <a:pt x="2929013" y="724699"/>
                  </a:lnTo>
                  <a:lnTo>
                    <a:pt x="2936281" y="724699"/>
                  </a:lnTo>
                  <a:lnTo>
                    <a:pt x="2943549" y="724699"/>
                  </a:lnTo>
                  <a:lnTo>
                    <a:pt x="2950817" y="724699"/>
                  </a:lnTo>
                  <a:lnTo>
                    <a:pt x="2958085" y="724699"/>
                  </a:lnTo>
                  <a:lnTo>
                    <a:pt x="2965353" y="724699"/>
                  </a:lnTo>
                  <a:lnTo>
                    <a:pt x="2972621" y="724699"/>
                  </a:lnTo>
                  <a:lnTo>
                    <a:pt x="2979889" y="724699"/>
                  </a:lnTo>
                  <a:lnTo>
                    <a:pt x="2987157" y="724699"/>
                  </a:lnTo>
                  <a:lnTo>
                    <a:pt x="2994425" y="724699"/>
                  </a:lnTo>
                  <a:lnTo>
                    <a:pt x="3001694" y="724699"/>
                  </a:lnTo>
                  <a:lnTo>
                    <a:pt x="3008962" y="724699"/>
                  </a:lnTo>
                  <a:lnTo>
                    <a:pt x="3016230" y="724699"/>
                  </a:lnTo>
                  <a:lnTo>
                    <a:pt x="3023498" y="724699"/>
                  </a:lnTo>
                  <a:lnTo>
                    <a:pt x="3030766" y="724699"/>
                  </a:lnTo>
                  <a:lnTo>
                    <a:pt x="3038034" y="724699"/>
                  </a:lnTo>
                  <a:lnTo>
                    <a:pt x="3045302" y="724699"/>
                  </a:lnTo>
                  <a:lnTo>
                    <a:pt x="3052570" y="724699"/>
                  </a:lnTo>
                  <a:lnTo>
                    <a:pt x="3059838" y="724699"/>
                  </a:lnTo>
                  <a:lnTo>
                    <a:pt x="3067106" y="724699"/>
                  </a:lnTo>
                  <a:lnTo>
                    <a:pt x="3074374" y="724699"/>
                  </a:lnTo>
                  <a:lnTo>
                    <a:pt x="3081642" y="724699"/>
                  </a:lnTo>
                  <a:lnTo>
                    <a:pt x="3088910" y="724699"/>
                  </a:lnTo>
                  <a:lnTo>
                    <a:pt x="3096178" y="724699"/>
                  </a:lnTo>
                  <a:lnTo>
                    <a:pt x="3103446" y="724699"/>
                  </a:lnTo>
                  <a:lnTo>
                    <a:pt x="3110714" y="724699"/>
                  </a:lnTo>
                  <a:lnTo>
                    <a:pt x="3117982" y="724699"/>
                  </a:lnTo>
                  <a:lnTo>
                    <a:pt x="3125250" y="724699"/>
                  </a:lnTo>
                  <a:lnTo>
                    <a:pt x="3132518" y="724699"/>
                  </a:lnTo>
                  <a:lnTo>
                    <a:pt x="3139786" y="724699"/>
                  </a:lnTo>
                  <a:lnTo>
                    <a:pt x="3147054" y="724699"/>
                  </a:lnTo>
                  <a:lnTo>
                    <a:pt x="3154322" y="724699"/>
                  </a:lnTo>
                  <a:lnTo>
                    <a:pt x="3161590" y="724699"/>
                  </a:lnTo>
                  <a:lnTo>
                    <a:pt x="3168858" y="724699"/>
                  </a:lnTo>
                  <a:lnTo>
                    <a:pt x="3176126" y="724699"/>
                  </a:lnTo>
                  <a:lnTo>
                    <a:pt x="3183394" y="724699"/>
                  </a:lnTo>
                  <a:lnTo>
                    <a:pt x="3190662" y="724699"/>
                  </a:lnTo>
                  <a:lnTo>
                    <a:pt x="3197930" y="724699"/>
                  </a:lnTo>
                  <a:lnTo>
                    <a:pt x="3205198" y="724699"/>
                  </a:lnTo>
                  <a:lnTo>
                    <a:pt x="3212466" y="724699"/>
                  </a:lnTo>
                  <a:lnTo>
                    <a:pt x="3219734" y="724699"/>
                  </a:lnTo>
                  <a:lnTo>
                    <a:pt x="3227002" y="724699"/>
                  </a:lnTo>
                  <a:lnTo>
                    <a:pt x="3234270" y="724699"/>
                  </a:lnTo>
                  <a:lnTo>
                    <a:pt x="3241538" y="724699"/>
                  </a:lnTo>
                  <a:lnTo>
                    <a:pt x="3248806" y="724699"/>
                  </a:lnTo>
                  <a:lnTo>
                    <a:pt x="3256074" y="724699"/>
                  </a:lnTo>
                  <a:lnTo>
                    <a:pt x="3263342" y="724699"/>
                  </a:lnTo>
                  <a:lnTo>
                    <a:pt x="3270610" y="724699"/>
                  </a:lnTo>
                  <a:lnTo>
                    <a:pt x="3277878" y="724699"/>
                  </a:lnTo>
                  <a:lnTo>
                    <a:pt x="3285146" y="724699"/>
                  </a:lnTo>
                  <a:lnTo>
                    <a:pt x="3292414" y="724699"/>
                  </a:lnTo>
                  <a:lnTo>
                    <a:pt x="3299683" y="724699"/>
                  </a:lnTo>
                  <a:lnTo>
                    <a:pt x="3306951" y="724699"/>
                  </a:lnTo>
                  <a:lnTo>
                    <a:pt x="3314219" y="724699"/>
                  </a:lnTo>
                  <a:lnTo>
                    <a:pt x="3321487" y="724699"/>
                  </a:lnTo>
                  <a:lnTo>
                    <a:pt x="3328755" y="724699"/>
                  </a:lnTo>
                  <a:lnTo>
                    <a:pt x="3336023" y="724699"/>
                  </a:lnTo>
                  <a:lnTo>
                    <a:pt x="3343291" y="724699"/>
                  </a:lnTo>
                  <a:lnTo>
                    <a:pt x="3350559" y="724699"/>
                  </a:lnTo>
                  <a:lnTo>
                    <a:pt x="3357827" y="724699"/>
                  </a:lnTo>
                  <a:lnTo>
                    <a:pt x="3365095" y="724699"/>
                  </a:lnTo>
                  <a:lnTo>
                    <a:pt x="3372363" y="724699"/>
                  </a:lnTo>
                  <a:lnTo>
                    <a:pt x="3379631" y="724699"/>
                  </a:lnTo>
                  <a:lnTo>
                    <a:pt x="3386899" y="724699"/>
                  </a:lnTo>
                  <a:lnTo>
                    <a:pt x="3394167" y="724699"/>
                  </a:lnTo>
                  <a:lnTo>
                    <a:pt x="3401435" y="724699"/>
                  </a:lnTo>
                  <a:lnTo>
                    <a:pt x="3408703" y="724699"/>
                  </a:lnTo>
                  <a:lnTo>
                    <a:pt x="3415971" y="724699"/>
                  </a:lnTo>
                  <a:lnTo>
                    <a:pt x="3423239" y="724699"/>
                  </a:lnTo>
                  <a:lnTo>
                    <a:pt x="3430507" y="724699"/>
                  </a:lnTo>
                  <a:lnTo>
                    <a:pt x="3437775" y="724699"/>
                  </a:lnTo>
                  <a:lnTo>
                    <a:pt x="3445043" y="724699"/>
                  </a:lnTo>
                  <a:lnTo>
                    <a:pt x="3452311" y="724699"/>
                  </a:lnTo>
                  <a:lnTo>
                    <a:pt x="3459579" y="724699"/>
                  </a:lnTo>
                  <a:lnTo>
                    <a:pt x="3466847" y="724699"/>
                  </a:lnTo>
                  <a:lnTo>
                    <a:pt x="3474115" y="724699"/>
                  </a:lnTo>
                  <a:lnTo>
                    <a:pt x="3481383" y="724699"/>
                  </a:lnTo>
                  <a:lnTo>
                    <a:pt x="3488651" y="724699"/>
                  </a:lnTo>
                  <a:lnTo>
                    <a:pt x="3495919" y="724699"/>
                  </a:lnTo>
                  <a:lnTo>
                    <a:pt x="3503187" y="724699"/>
                  </a:lnTo>
                  <a:lnTo>
                    <a:pt x="3510455" y="724699"/>
                  </a:lnTo>
                  <a:lnTo>
                    <a:pt x="3517723" y="724699"/>
                  </a:lnTo>
                  <a:lnTo>
                    <a:pt x="3524991" y="724699"/>
                  </a:lnTo>
                  <a:lnTo>
                    <a:pt x="3532259" y="724699"/>
                  </a:lnTo>
                  <a:lnTo>
                    <a:pt x="3539527" y="724699"/>
                  </a:lnTo>
                  <a:lnTo>
                    <a:pt x="3546795" y="724699"/>
                  </a:lnTo>
                  <a:lnTo>
                    <a:pt x="3554063" y="724699"/>
                  </a:lnTo>
                  <a:lnTo>
                    <a:pt x="3561331" y="724699"/>
                  </a:lnTo>
                  <a:lnTo>
                    <a:pt x="3568599" y="724699"/>
                  </a:lnTo>
                  <a:lnTo>
                    <a:pt x="3575867" y="724699"/>
                  </a:lnTo>
                  <a:lnTo>
                    <a:pt x="3583135" y="724699"/>
                  </a:lnTo>
                  <a:lnTo>
                    <a:pt x="3590403" y="724699"/>
                  </a:lnTo>
                  <a:lnTo>
                    <a:pt x="3597672" y="724699"/>
                  </a:lnTo>
                  <a:lnTo>
                    <a:pt x="3604940" y="724699"/>
                  </a:lnTo>
                  <a:lnTo>
                    <a:pt x="3612208" y="724699"/>
                  </a:lnTo>
                  <a:lnTo>
                    <a:pt x="3619476" y="724699"/>
                  </a:lnTo>
                  <a:lnTo>
                    <a:pt x="3626744" y="724699"/>
                  </a:lnTo>
                  <a:lnTo>
                    <a:pt x="3634012" y="724699"/>
                  </a:lnTo>
                  <a:lnTo>
                    <a:pt x="3641280" y="724699"/>
                  </a:lnTo>
                  <a:lnTo>
                    <a:pt x="3648548" y="724699"/>
                  </a:lnTo>
                  <a:lnTo>
                    <a:pt x="3655816" y="724699"/>
                  </a:lnTo>
                  <a:lnTo>
                    <a:pt x="3663084" y="724699"/>
                  </a:lnTo>
                  <a:lnTo>
                    <a:pt x="3670352" y="724699"/>
                  </a:lnTo>
                  <a:lnTo>
                    <a:pt x="3677620" y="724699"/>
                  </a:lnTo>
                  <a:lnTo>
                    <a:pt x="3684888" y="724699"/>
                  </a:lnTo>
                  <a:lnTo>
                    <a:pt x="3692156" y="724699"/>
                  </a:lnTo>
                  <a:lnTo>
                    <a:pt x="3699424" y="724699"/>
                  </a:lnTo>
                  <a:lnTo>
                    <a:pt x="3706692" y="724699"/>
                  </a:lnTo>
                  <a:lnTo>
                    <a:pt x="3713960" y="724699"/>
                  </a:lnTo>
                  <a:lnTo>
                    <a:pt x="3706692" y="724699"/>
                  </a:lnTo>
                  <a:lnTo>
                    <a:pt x="3699424" y="724699"/>
                  </a:lnTo>
                  <a:lnTo>
                    <a:pt x="3692156" y="724699"/>
                  </a:lnTo>
                  <a:lnTo>
                    <a:pt x="3684888" y="724699"/>
                  </a:lnTo>
                  <a:lnTo>
                    <a:pt x="3677620" y="724699"/>
                  </a:lnTo>
                  <a:lnTo>
                    <a:pt x="3670352" y="724699"/>
                  </a:lnTo>
                  <a:lnTo>
                    <a:pt x="3663084" y="724699"/>
                  </a:lnTo>
                  <a:lnTo>
                    <a:pt x="3655816" y="724699"/>
                  </a:lnTo>
                  <a:lnTo>
                    <a:pt x="3648548" y="724699"/>
                  </a:lnTo>
                  <a:lnTo>
                    <a:pt x="3641280" y="724699"/>
                  </a:lnTo>
                  <a:lnTo>
                    <a:pt x="3634012" y="724699"/>
                  </a:lnTo>
                  <a:lnTo>
                    <a:pt x="3626744" y="724699"/>
                  </a:lnTo>
                  <a:lnTo>
                    <a:pt x="3619476" y="724699"/>
                  </a:lnTo>
                  <a:lnTo>
                    <a:pt x="3612208" y="724699"/>
                  </a:lnTo>
                  <a:lnTo>
                    <a:pt x="3604940" y="724699"/>
                  </a:lnTo>
                  <a:lnTo>
                    <a:pt x="3597672" y="724699"/>
                  </a:lnTo>
                  <a:lnTo>
                    <a:pt x="3590403" y="724699"/>
                  </a:lnTo>
                  <a:lnTo>
                    <a:pt x="3583135" y="724699"/>
                  </a:lnTo>
                  <a:lnTo>
                    <a:pt x="3575867" y="724699"/>
                  </a:lnTo>
                  <a:lnTo>
                    <a:pt x="3568599" y="724699"/>
                  </a:lnTo>
                  <a:lnTo>
                    <a:pt x="3561331" y="724699"/>
                  </a:lnTo>
                  <a:lnTo>
                    <a:pt x="3554063" y="724699"/>
                  </a:lnTo>
                  <a:lnTo>
                    <a:pt x="3546795" y="724699"/>
                  </a:lnTo>
                  <a:lnTo>
                    <a:pt x="3539527" y="724699"/>
                  </a:lnTo>
                  <a:lnTo>
                    <a:pt x="3532259" y="724699"/>
                  </a:lnTo>
                  <a:lnTo>
                    <a:pt x="3524991" y="724699"/>
                  </a:lnTo>
                  <a:lnTo>
                    <a:pt x="3517723" y="724699"/>
                  </a:lnTo>
                  <a:lnTo>
                    <a:pt x="3510455" y="724699"/>
                  </a:lnTo>
                  <a:lnTo>
                    <a:pt x="3503187" y="724699"/>
                  </a:lnTo>
                  <a:lnTo>
                    <a:pt x="3495919" y="724699"/>
                  </a:lnTo>
                  <a:lnTo>
                    <a:pt x="3488651" y="724699"/>
                  </a:lnTo>
                  <a:lnTo>
                    <a:pt x="3481383" y="724699"/>
                  </a:lnTo>
                  <a:lnTo>
                    <a:pt x="3474115" y="724699"/>
                  </a:lnTo>
                  <a:lnTo>
                    <a:pt x="3466847" y="724699"/>
                  </a:lnTo>
                  <a:lnTo>
                    <a:pt x="3459579" y="724699"/>
                  </a:lnTo>
                  <a:lnTo>
                    <a:pt x="3452311" y="724699"/>
                  </a:lnTo>
                  <a:lnTo>
                    <a:pt x="3445043" y="724699"/>
                  </a:lnTo>
                  <a:lnTo>
                    <a:pt x="3437775" y="724699"/>
                  </a:lnTo>
                  <a:lnTo>
                    <a:pt x="3430507" y="724699"/>
                  </a:lnTo>
                  <a:lnTo>
                    <a:pt x="3423239" y="724699"/>
                  </a:lnTo>
                  <a:lnTo>
                    <a:pt x="3415971" y="724699"/>
                  </a:lnTo>
                  <a:lnTo>
                    <a:pt x="3408703" y="724699"/>
                  </a:lnTo>
                  <a:lnTo>
                    <a:pt x="3401435" y="724699"/>
                  </a:lnTo>
                  <a:lnTo>
                    <a:pt x="3394167" y="724699"/>
                  </a:lnTo>
                  <a:lnTo>
                    <a:pt x="3386899" y="724699"/>
                  </a:lnTo>
                  <a:lnTo>
                    <a:pt x="3379631" y="724699"/>
                  </a:lnTo>
                  <a:lnTo>
                    <a:pt x="3372363" y="724699"/>
                  </a:lnTo>
                  <a:lnTo>
                    <a:pt x="3365095" y="724699"/>
                  </a:lnTo>
                  <a:lnTo>
                    <a:pt x="3357827" y="724699"/>
                  </a:lnTo>
                  <a:lnTo>
                    <a:pt x="3350559" y="724699"/>
                  </a:lnTo>
                  <a:lnTo>
                    <a:pt x="3343291" y="724699"/>
                  </a:lnTo>
                  <a:lnTo>
                    <a:pt x="3336023" y="724699"/>
                  </a:lnTo>
                  <a:lnTo>
                    <a:pt x="3328755" y="724699"/>
                  </a:lnTo>
                  <a:lnTo>
                    <a:pt x="3321487" y="724699"/>
                  </a:lnTo>
                  <a:lnTo>
                    <a:pt x="3314219" y="724699"/>
                  </a:lnTo>
                  <a:lnTo>
                    <a:pt x="3306951" y="724699"/>
                  </a:lnTo>
                  <a:lnTo>
                    <a:pt x="3299683" y="724699"/>
                  </a:lnTo>
                  <a:lnTo>
                    <a:pt x="3292414" y="724699"/>
                  </a:lnTo>
                  <a:lnTo>
                    <a:pt x="3285146" y="724699"/>
                  </a:lnTo>
                  <a:lnTo>
                    <a:pt x="3277878" y="724699"/>
                  </a:lnTo>
                  <a:lnTo>
                    <a:pt x="3270610" y="724699"/>
                  </a:lnTo>
                  <a:lnTo>
                    <a:pt x="3263342" y="724699"/>
                  </a:lnTo>
                  <a:lnTo>
                    <a:pt x="3256074" y="724699"/>
                  </a:lnTo>
                  <a:lnTo>
                    <a:pt x="3248806" y="724699"/>
                  </a:lnTo>
                  <a:lnTo>
                    <a:pt x="3241538" y="724699"/>
                  </a:lnTo>
                  <a:lnTo>
                    <a:pt x="3234270" y="724699"/>
                  </a:lnTo>
                  <a:lnTo>
                    <a:pt x="3227002" y="724699"/>
                  </a:lnTo>
                  <a:lnTo>
                    <a:pt x="3219734" y="724699"/>
                  </a:lnTo>
                  <a:lnTo>
                    <a:pt x="3212466" y="724699"/>
                  </a:lnTo>
                  <a:lnTo>
                    <a:pt x="3205198" y="724699"/>
                  </a:lnTo>
                  <a:lnTo>
                    <a:pt x="3197930" y="724699"/>
                  </a:lnTo>
                  <a:lnTo>
                    <a:pt x="3190662" y="724699"/>
                  </a:lnTo>
                  <a:lnTo>
                    <a:pt x="3183394" y="724699"/>
                  </a:lnTo>
                  <a:lnTo>
                    <a:pt x="3176126" y="724699"/>
                  </a:lnTo>
                  <a:lnTo>
                    <a:pt x="3168858" y="724699"/>
                  </a:lnTo>
                  <a:lnTo>
                    <a:pt x="3161590" y="724699"/>
                  </a:lnTo>
                  <a:lnTo>
                    <a:pt x="3154322" y="724699"/>
                  </a:lnTo>
                  <a:lnTo>
                    <a:pt x="3147054" y="724699"/>
                  </a:lnTo>
                  <a:lnTo>
                    <a:pt x="3139786" y="724699"/>
                  </a:lnTo>
                  <a:lnTo>
                    <a:pt x="3132518" y="724699"/>
                  </a:lnTo>
                  <a:lnTo>
                    <a:pt x="3125250" y="724699"/>
                  </a:lnTo>
                  <a:lnTo>
                    <a:pt x="3117982" y="724699"/>
                  </a:lnTo>
                  <a:lnTo>
                    <a:pt x="3110714" y="724699"/>
                  </a:lnTo>
                  <a:lnTo>
                    <a:pt x="3103446" y="724699"/>
                  </a:lnTo>
                  <a:lnTo>
                    <a:pt x="3096178" y="724699"/>
                  </a:lnTo>
                  <a:lnTo>
                    <a:pt x="3088910" y="724699"/>
                  </a:lnTo>
                  <a:lnTo>
                    <a:pt x="3081642" y="724699"/>
                  </a:lnTo>
                  <a:lnTo>
                    <a:pt x="3074374" y="724699"/>
                  </a:lnTo>
                  <a:lnTo>
                    <a:pt x="3067106" y="724699"/>
                  </a:lnTo>
                  <a:lnTo>
                    <a:pt x="3059838" y="724699"/>
                  </a:lnTo>
                  <a:lnTo>
                    <a:pt x="3052570" y="724699"/>
                  </a:lnTo>
                  <a:lnTo>
                    <a:pt x="3045302" y="724699"/>
                  </a:lnTo>
                  <a:lnTo>
                    <a:pt x="3038034" y="724699"/>
                  </a:lnTo>
                  <a:lnTo>
                    <a:pt x="3030766" y="724699"/>
                  </a:lnTo>
                  <a:lnTo>
                    <a:pt x="3023498" y="724699"/>
                  </a:lnTo>
                  <a:lnTo>
                    <a:pt x="3016230" y="724699"/>
                  </a:lnTo>
                  <a:lnTo>
                    <a:pt x="3008962" y="724699"/>
                  </a:lnTo>
                  <a:lnTo>
                    <a:pt x="3001694" y="724699"/>
                  </a:lnTo>
                  <a:lnTo>
                    <a:pt x="2994425" y="724699"/>
                  </a:lnTo>
                  <a:lnTo>
                    <a:pt x="2987157" y="724699"/>
                  </a:lnTo>
                  <a:lnTo>
                    <a:pt x="2979889" y="724699"/>
                  </a:lnTo>
                  <a:lnTo>
                    <a:pt x="2972621" y="724699"/>
                  </a:lnTo>
                  <a:lnTo>
                    <a:pt x="2965353" y="724699"/>
                  </a:lnTo>
                  <a:lnTo>
                    <a:pt x="2958085" y="724699"/>
                  </a:lnTo>
                  <a:lnTo>
                    <a:pt x="2950817" y="724699"/>
                  </a:lnTo>
                  <a:lnTo>
                    <a:pt x="2943549" y="724699"/>
                  </a:lnTo>
                  <a:lnTo>
                    <a:pt x="2936281" y="724699"/>
                  </a:lnTo>
                  <a:lnTo>
                    <a:pt x="2929013" y="724699"/>
                  </a:lnTo>
                  <a:lnTo>
                    <a:pt x="2921745" y="724699"/>
                  </a:lnTo>
                  <a:lnTo>
                    <a:pt x="2914477" y="724699"/>
                  </a:lnTo>
                  <a:lnTo>
                    <a:pt x="2907209" y="724699"/>
                  </a:lnTo>
                  <a:lnTo>
                    <a:pt x="2899941" y="724699"/>
                  </a:lnTo>
                  <a:lnTo>
                    <a:pt x="2892673" y="724699"/>
                  </a:lnTo>
                  <a:lnTo>
                    <a:pt x="2885405" y="724699"/>
                  </a:lnTo>
                  <a:lnTo>
                    <a:pt x="2878137" y="724699"/>
                  </a:lnTo>
                  <a:lnTo>
                    <a:pt x="2870869" y="724699"/>
                  </a:lnTo>
                  <a:lnTo>
                    <a:pt x="2863601" y="724699"/>
                  </a:lnTo>
                  <a:lnTo>
                    <a:pt x="2856333" y="724699"/>
                  </a:lnTo>
                  <a:lnTo>
                    <a:pt x="2849065" y="724699"/>
                  </a:lnTo>
                  <a:lnTo>
                    <a:pt x="2841797" y="724699"/>
                  </a:lnTo>
                  <a:lnTo>
                    <a:pt x="2834529" y="724699"/>
                  </a:lnTo>
                  <a:lnTo>
                    <a:pt x="2827261" y="724699"/>
                  </a:lnTo>
                  <a:lnTo>
                    <a:pt x="2819993" y="724699"/>
                  </a:lnTo>
                  <a:lnTo>
                    <a:pt x="2812725" y="724699"/>
                  </a:lnTo>
                  <a:lnTo>
                    <a:pt x="2805457" y="724699"/>
                  </a:lnTo>
                  <a:lnTo>
                    <a:pt x="2798189" y="724699"/>
                  </a:lnTo>
                  <a:lnTo>
                    <a:pt x="2790921" y="724699"/>
                  </a:lnTo>
                  <a:lnTo>
                    <a:pt x="2783653" y="724699"/>
                  </a:lnTo>
                  <a:lnTo>
                    <a:pt x="2776385" y="724699"/>
                  </a:lnTo>
                  <a:lnTo>
                    <a:pt x="2769117" y="724699"/>
                  </a:lnTo>
                  <a:lnTo>
                    <a:pt x="2761849" y="724699"/>
                  </a:lnTo>
                  <a:lnTo>
                    <a:pt x="2754581" y="724699"/>
                  </a:lnTo>
                  <a:lnTo>
                    <a:pt x="2747313" y="724699"/>
                  </a:lnTo>
                  <a:lnTo>
                    <a:pt x="2740045" y="724699"/>
                  </a:lnTo>
                  <a:lnTo>
                    <a:pt x="2732777" y="724699"/>
                  </a:lnTo>
                  <a:lnTo>
                    <a:pt x="2725509" y="724699"/>
                  </a:lnTo>
                  <a:lnTo>
                    <a:pt x="2718241" y="724699"/>
                  </a:lnTo>
                  <a:lnTo>
                    <a:pt x="2710973" y="724699"/>
                  </a:lnTo>
                  <a:lnTo>
                    <a:pt x="2703705" y="724699"/>
                  </a:lnTo>
                  <a:lnTo>
                    <a:pt x="2696437" y="724699"/>
                  </a:lnTo>
                  <a:lnTo>
                    <a:pt x="2689168" y="724699"/>
                  </a:lnTo>
                  <a:lnTo>
                    <a:pt x="2681900" y="724699"/>
                  </a:lnTo>
                  <a:lnTo>
                    <a:pt x="2674632" y="724699"/>
                  </a:lnTo>
                  <a:lnTo>
                    <a:pt x="2667364" y="724699"/>
                  </a:lnTo>
                  <a:lnTo>
                    <a:pt x="2660096" y="724699"/>
                  </a:lnTo>
                  <a:lnTo>
                    <a:pt x="2652828" y="724699"/>
                  </a:lnTo>
                  <a:lnTo>
                    <a:pt x="2645560" y="724699"/>
                  </a:lnTo>
                  <a:lnTo>
                    <a:pt x="2638292" y="724699"/>
                  </a:lnTo>
                  <a:lnTo>
                    <a:pt x="2631024" y="724699"/>
                  </a:lnTo>
                  <a:lnTo>
                    <a:pt x="2623756" y="724699"/>
                  </a:lnTo>
                  <a:lnTo>
                    <a:pt x="2616488" y="724699"/>
                  </a:lnTo>
                  <a:lnTo>
                    <a:pt x="2609220" y="724699"/>
                  </a:lnTo>
                  <a:lnTo>
                    <a:pt x="2601952" y="724699"/>
                  </a:lnTo>
                  <a:lnTo>
                    <a:pt x="2594684" y="724699"/>
                  </a:lnTo>
                  <a:lnTo>
                    <a:pt x="2587416" y="724699"/>
                  </a:lnTo>
                  <a:lnTo>
                    <a:pt x="2580148" y="724699"/>
                  </a:lnTo>
                  <a:lnTo>
                    <a:pt x="2572880" y="724699"/>
                  </a:lnTo>
                  <a:lnTo>
                    <a:pt x="2565612" y="724699"/>
                  </a:lnTo>
                  <a:lnTo>
                    <a:pt x="2558344" y="724699"/>
                  </a:lnTo>
                  <a:lnTo>
                    <a:pt x="2551076" y="724699"/>
                  </a:lnTo>
                  <a:lnTo>
                    <a:pt x="2543808" y="724699"/>
                  </a:lnTo>
                  <a:lnTo>
                    <a:pt x="2536540" y="724699"/>
                  </a:lnTo>
                  <a:lnTo>
                    <a:pt x="2529272" y="724699"/>
                  </a:lnTo>
                  <a:lnTo>
                    <a:pt x="2522004" y="724699"/>
                  </a:lnTo>
                  <a:lnTo>
                    <a:pt x="2514736" y="724699"/>
                  </a:lnTo>
                  <a:lnTo>
                    <a:pt x="2507468" y="724699"/>
                  </a:lnTo>
                  <a:lnTo>
                    <a:pt x="2500200" y="724699"/>
                  </a:lnTo>
                  <a:lnTo>
                    <a:pt x="2492932" y="724699"/>
                  </a:lnTo>
                  <a:lnTo>
                    <a:pt x="2485664" y="724699"/>
                  </a:lnTo>
                  <a:lnTo>
                    <a:pt x="2478396" y="724699"/>
                  </a:lnTo>
                  <a:lnTo>
                    <a:pt x="2471128" y="724699"/>
                  </a:lnTo>
                  <a:lnTo>
                    <a:pt x="2463860" y="724699"/>
                  </a:lnTo>
                  <a:lnTo>
                    <a:pt x="2456592" y="724699"/>
                  </a:lnTo>
                  <a:lnTo>
                    <a:pt x="2449324" y="724699"/>
                  </a:lnTo>
                  <a:lnTo>
                    <a:pt x="2442056" y="724699"/>
                  </a:lnTo>
                  <a:lnTo>
                    <a:pt x="2434788" y="724699"/>
                  </a:lnTo>
                  <a:lnTo>
                    <a:pt x="2427520" y="724699"/>
                  </a:lnTo>
                  <a:lnTo>
                    <a:pt x="2420252" y="724699"/>
                  </a:lnTo>
                  <a:lnTo>
                    <a:pt x="2412984" y="724699"/>
                  </a:lnTo>
                  <a:lnTo>
                    <a:pt x="2405716" y="724699"/>
                  </a:lnTo>
                  <a:lnTo>
                    <a:pt x="2398448" y="724699"/>
                  </a:lnTo>
                  <a:lnTo>
                    <a:pt x="2391179" y="724699"/>
                  </a:lnTo>
                  <a:lnTo>
                    <a:pt x="2383911" y="724699"/>
                  </a:lnTo>
                  <a:lnTo>
                    <a:pt x="2376643" y="724699"/>
                  </a:lnTo>
                  <a:lnTo>
                    <a:pt x="2369375" y="724699"/>
                  </a:lnTo>
                  <a:lnTo>
                    <a:pt x="2362107" y="724699"/>
                  </a:lnTo>
                  <a:lnTo>
                    <a:pt x="2354839" y="724699"/>
                  </a:lnTo>
                  <a:lnTo>
                    <a:pt x="2347571" y="724699"/>
                  </a:lnTo>
                  <a:lnTo>
                    <a:pt x="2340303" y="724699"/>
                  </a:lnTo>
                  <a:lnTo>
                    <a:pt x="2333035" y="724699"/>
                  </a:lnTo>
                  <a:lnTo>
                    <a:pt x="2325767" y="724699"/>
                  </a:lnTo>
                  <a:lnTo>
                    <a:pt x="2318499" y="724699"/>
                  </a:lnTo>
                  <a:lnTo>
                    <a:pt x="2311231" y="724699"/>
                  </a:lnTo>
                  <a:lnTo>
                    <a:pt x="2303963" y="724699"/>
                  </a:lnTo>
                  <a:lnTo>
                    <a:pt x="2296695" y="724699"/>
                  </a:lnTo>
                  <a:lnTo>
                    <a:pt x="2289427" y="724699"/>
                  </a:lnTo>
                  <a:lnTo>
                    <a:pt x="2282159" y="724699"/>
                  </a:lnTo>
                  <a:lnTo>
                    <a:pt x="2274891" y="724699"/>
                  </a:lnTo>
                  <a:lnTo>
                    <a:pt x="2267623" y="724699"/>
                  </a:lnTo>
                  <a:lnTo>
                    <a:pt x="2260355" y="724699"/>
                  </a:lnTo>
                  <a:lnTo>
                    <a:pt x="2253087" y="724699"/>
                  </a:lnTo>
                  <a:lnTo>
                    <a:pt x="2245819" y="724699"/>
                  </a:lnTo>
                  <a:lnTo>
                    <a:pt x="2238551" y="724699"/>
                  </a:lnTo>
                  <a:lnTo>
                    <a:pt x="2231283" y="724699"/>
                  </a:lnTo>
                  <a:lnTo>
                    <a:pt x="2224015" y="724699"/>
                  </a:lnTo>
                  <a:lnTo>
                    <a:pt x="2216747" y="724699"/>
                  </a:lnTo>
                  <a:lnTo>
                    <a:pt x="2209479" y="724699"/>
                  </a:lnTo>
                  <a:lnTo>
                    <a:pt x="2202211" y="724699"/>
                  </a:lnTo>
                  <a:lnTo>
                    <a:pt x="2194943" y="724699"/>
                  </a:lnTo>
                  <a:lnTo>
                    <a:pt x="2187675" y="724699"/>
                  </a:lnTo>
                  <a:lnTo>
                    <a:pt x="2180407" y="724699"/>
                  </a:lnTo>
                  <a:lnTo>
                    <a:pt x="2173139" y="724699"/>
                  </a:lnTo>
                  <a:lnTo>
                    <a:pt x="2165871" y="724699"/>
                  </a:lnTo>
                  <a:lnTo>
                    <a:pt x="2158603" y="724699"/>
                  </a:lnTo>
                  <a:lnTo>
                    <a:pt x="2151335" y="724699"/>
                  </a:lnTo>
                  <a:lnTo>
                    <a:pt x="2144067" y="724699"/>
                  </a:lnTo>
                  <a:lnTo>
                    <a:pt x="2136799" y="724699"/>
                  </a:lnTo>
                  <a:lnTo>
                    <a:pt x="2129531" y="724699"/>
                  </a:lnTo>
                  <a:lnTo>
                    <a:pt x="2122263" y="724699"/>
                  </a:lnTo>
                  <a:lnTo>
                    <a:pt x="2114995" y="724699"/>
                  </a:lnTo>
                  <a:lnTo>
                    <a:pt x="2107727" y="724699"/>
                  </a:lnTo>
                  <a:lnTo>
                    <a:pt x="2100459" y="724699"/>
                  </a:lnTo>
                  <a:lnTo>
                    <a:pt x="2093190" y="724699"/>
                  </a:lnTo>
                  <a:lnTo>
                    <a:pt x="2085922" y="724699"/>
                  </a:lnTo>
                  <a:lnTo>
                    <a:pt x="2078654" y="724699"/>
                  </a:lnTo>
                  <a:lnTo>
                    <a:pt x="2071386" y="724699"/>
                  </a:lnTo>
                  <a:lnTo>
                    <a:pt x="2064118" y="724699"/>
                  </a:lnTo>
                  <a:lnTo>
                    <a:pt x="2056850" y="724699"/>
                  </a:lnTo>
                  <a:lnTo>
                    <a:pt x="2049582" y="724699"/>
                  </a:lnTo>
                  <a:lnTo>
                    <a:pt x="2042314" y="724699"/>
                  </a:lnTo>
                  <a:lnTo>
                    <a:pt x="2035046" y="724699"/>
                  </a:lnTo>
                  <a:lnTo>
                    <a:pt x="2027778" y="724699"/>
                  </a:lnTo>
                  <a:lnTo>
                    <a:pt x="2020510" y="724699"/>
                  </a:lnTo>
                  <a:lnTo>
                    <a:pt x="2013242" y="724699"/>
                  </a:lnTo>
                  <a:lnTo>
                    <a:pt x="2005974" y="724699"/>
                  </a:lnTo>
                  <a:lnTo>
                    <a:pt x="1998706" y="724699"/>
                  </a:lnTo>
                  <a:lnTo>
                    <a:pt x="1991438" y="724699"/>
                  </a:lnTo>
                  <a:lnTo>
                    <a:pt x="1984170" y="724699"/>
                  </a:lnTo>
                  <a:lnTo>
                    <a:pt x="1976902" y="724699"/>
                  </a:lnTo>
                  <a:lnTo>
                    <a:pt x="1969634" y="724699"/>
                  </a:lnTo>
                  <a:lnTo>
                    <a:pt x="1962366" y="724699"/>
                  </a:lnTo>
                  <a:lnTo>
                    <a:pt x="1955098" y="724699"/>
                  </a:lnTo>
                  <a:lnTo>
                    <a:pt x="1947830" y="724699"/>
                  </a:lnTo>
                  <a:lnTo>
                    <a:pt x="1940562" y="724699"/>
                  </a:lnTo>
                  <a:lnTo>
                    <a:pt x="1933294" y="724699"/>
                  </a:lnTo>
                  <a:lnTo>
                    <a:pt x="1926026" y="724699"/>
                  </a:lnTo>
                  <a:lnTo>
                    <a:pt x="1918758" y="724699"/>
                  </a:lnTo>
                  <a:lnTo>
                    <a:pt x="1911490" y="724699"/>
                  </a:lnTo>
                  <a:lnTo>
                    <a:pt x="1904222" y="724699"/>
                  </a:lnTo>
                  <a:lnTo>
                    <a:pt x="1896954" y="724699"/>
                  </a:lnTo>
                  <a:lnTo>
                    <a:pt x="1889686" y="724699"/>
                  </a:lnTo>
                  <a:lnTo>
                    <a:pt x="1882418" y="724699"/>
                  </a:lnTo>
                  <a:lnTo>
                    <a:pt x="1875150" y="724699"/>
                  </a:lnTo>
                  <a:lnTo>
                    <a:pt x="1867882" y="724699"/>
                  </a:lnTo>
                  <a:lnTo>
                    <a:pt x="1860614" y="724699"/>
                  </a:lnTo>
                  <a:lnTo>
                    <a:pt x="1853346" y="724699"/>
                  </a:lnTo>
                  <a:lnTo>
                    <a:pt x="1846078" y="724699"/>
                  </a:lnTo>
                  <a:lnTo>
                    <a:pt x="1838810" y="724699"/>
                  </a:lnTo>
                  <a:lnTo>
                    <a:pt x="1831542" y="724699"/>
                  </a:lnTo>
                  <a:lnTo>
                    <a:pt x="1824274" y="724699"/>
                  </a:lnTo>
                  <a:lnTo>
                    <a:pt x="1817006" y="724699"/>
                  </a:lnTo>
                  <a:lnTo>
                    <a:pt x="1809738" y="724699"/>
                  </a:lnTo>
                  <a:lnTo>
                    <a:pt x="1802470" y="724699"/>
                  </a:lnTo>
                  <a:lnTo>
                    <a:pt x="1795201" y="724699"/>
                  </a:lnTo>
                  <a:lnTo>
                    <a:pt x="1787933" y="724699"/>
                  </a:lnTo>
                  <a:lnTo>
                    <a:pt x="1780665" y="724699"/>
                  </a:lnTo>
                  <a:lnTo>
                    <a:pt x="1773397" y="724699"/>
                  </a:lnTo>
                  <a:lnTo>
                    <a:pt x="1766129" y="724699"/>
                  </a:lnTo>
                  <a:lnTo>
                    <a:pt x="1758861" y="724699"/>
                  </a:lnTo>
                  <a:lnTo>
                    <a:pt x="1751593" y="724699"/>
                  </a:lnTo>
                  <a:lnTo>
                    <a:pt x="1744325" y="724699"/>
                  </a:lnTo>
                  <a:lnTo>
                    <a:pt x="1737057" y="724699"/>
                  </a:lnTo>
                  <a:lnTo>
                    <a:pt x="1729789" y="724699"/>
                  </a:lnTo>
                  <a:lnTo>
                    <a:pt x="1722521" y="724699"/>
                  </a:lnTo>
                  <a:lnTo>
                    <a:pt x="1715253" y="724699"/>
                  </a:lnTo>
                  <a:lnTo>
                    <a:pt x="1707985" y="724699"/>
                  </a:lnTo>
                  <a:lnTo>
                    <a:pt x="1700717" y="724699"/>
                  </a:lnTo>
                  <a:lnTo>
                    <a:pt x="1693449" y="724699"/>
                  </a:lnTo>
                  <a:lnTo>
                    <a:pt x="1686181" y="724699"/>
                  </a:lnTo>
                  <a:lnTo>
                    <a:pt x="1678913" y="724699"/>
                  </a:lnTo>
                  <a:lnTo>
                    <a:pt x="1671645" y="724699"/>
                  </a:lnTo>
                  <a:lnTo>
                    <a:pt x="1664377" y="724699"/>
                  </a:lnTo>
                  <a:lnTo>
                    <a:pt x="1657109" y="724699"/>
                  </a:lnTo>
                  <a:lnTo>
                    <a:pt x="1649841" y="724699"/>
                  </a:lnTo>
                  <a:lnTo>
                    <a:pt x="1642573" y="724699"/>
                  </a:lnTo>
                  <a:lnTo>
                    <a:pt x="1635305" y="724699"/>
                  </a:lnTo>
                  <a:lnTo>
                    <a:pt x="1628037" y="724699"/>
                  </a:lnTo>
                  <a:lnTo>
                    <a:pt x="1620769" y="724699"/>
                  </a:lnTo>
                  <a:lnTo>
                    <a:pt x="1613501" y="724699"/>
                  </a:lnTo>
                  <a:lnTo>
                    <a:pt x="1606233" y="724699"/>
                  </a:lnTo>
                  <a:lnTo>
                    <a:pt x="1598965" y="724699"/>
                  </a:lnTo>
                  <a:lnTo>
                    <a:pt x="1591697" y="724699"/>
                  </a:lnTo>
                  <a:lnTo>
                    <a:pt x="1584429" y="724699"/>
                  </a:lnTo>
                  <a:lnTo>
                    <a:pt x="1577161" y="724699"/>
                  </a:lnTo>
                  <a:lnTo>
                    <a:pt x="1569893" y="724699"/>
                  </a:lnTo>
                  <a:lnTo>
                    <a:pt x="1562625" y="724699"/>
                  </a:lnTo>
                  <a:lnTo>
                    <a:pt x="1555357" y="724699"/>
                  </a:lnTo>
                  <a:lnTo>
                    <a:pt x="1548089" y="724699"/>
                  </a:lnTo>
                  <a:lnTo>
                    <a:pt x="1540821" y="724699"/>
                  </a:lnTo>
                  <a:lnTo>
                    <a:pt x="1533553" y="724699"/>
                  </a:lnTo>
                  <a:lnTo>
                    <a:pt x="1526285" y="724699"/>
                  </a:lnTo>
                  <a:lnTo>
                    <a:pt x="1519017" y="724699"/>
                  </a:lnTo>
                  <a:lnTo>
                    <a:pt x="1511749" y="724699"/>
                  </a:lnTo>
                  <a:lnTo>
                    <a:pt x="1504481" y="724699"/>
                  </a:lnTo>
                  <a:lnTo>
                    <a:pt x="1497212" y="724699"/>
                  </a:lnTo>
                  <a:lnTo>
                    <a:pt x="1489944" y="724699"/>
                  </a:lnTo>
                  <a:lnTo>
                    <a:pt x="1482676" y="724699"/>
                  </a:lnTo>
                  <a:lnTo>
                    <a:pt x="1475408" y="724699"/>
                  </a:lnTo>
                  <a:lnTo>
                    <a:pt x="1468140" y="724699"/>
                  </a:lnTo>
                  <a:lnTo>
                    <a:pt x="1460872" y="724699"/>
                  </a:lnTo>
                  <a:lnTo>
                    <a:pt x="1453604" y="724699"/>
                  </a:lnTo>
                  <a:lnTo>
                    <a:pt x="1446336" y="724699"/>
                  </a:lnTo>
                  <a:lnTo>
                    <a:pt x="1439068" y="724699"/>
                  </a:lnTo>
                  <a:lnTo>
                    <a:pt x="1431800" y="724699"/>
                  </a:lnTo>
                  <a:lnTo>
                    <a:pt x="1424532" y="724699"/>
                  </a:lnTo>
                  <a:lnTo>
                    <a:pt x="1417264" y="724699"/>
                  </a:lnTo>
                  <a:lnTo>
                    <a:pt x="1409996" y="724699"/>
                  </a:lnTo>
                  <a:lnTo>
                    <a:pt x="1402728" y="724699"/>
                  </a:lnTo>
                  <a:lnTo>
                    <a:pt x="1395460" y="724699"/>
                  </a:lnTo>
                  <a:lnTo>
                    <a:pt x="1388192" y="724699"/>
                  </a:lnTo>
                  <a:lnTo>
                    <a:pt x="1380924" y="724699"/>
                  </a:lnTo>
                  <a:lnTo>
                    <a:pt x="1373656" y="724699"/>
                  </a:lnTo>
                  <a:lnTo>
                    <a:pt x="1366388" y="724699"/>
                  </a:lnTo>
                  <a:lnTo>
                    <a:pt x="1359120" y="724699"/>
                  </a:lnTo>
                  <a:lnTo>
                    <a:pt x="1351852" y="724699"/>
                  </a:lnTo>
                  <a:lnTo>
                    <a:pt x="1344584" y="724699"/>
                  </a:lnTo>
                  <a:lnTo>
                    <a:pt x="1337316" y="724699"/>
                  </a:lnTo>
                  <a:lnTo>
                    <a:pt x="1330048" y="724699"/>
                  </a:lnTo>
                  <a:lnTo>
                    <a:pt x="1322780" y="724699"/>
                  </a:lnTo>
                  <a:lnTo>
                    <a:pt x="1315512" y="724699"/>
                  </a:lnTo>
                  <a:lnTo>
                    <a:pt x="1308244" y="724699"/>
                  </a:lnTo>
                  <a:lnTo>
                    <a:pt x="1300976" y="724699"/>
                  </a:lnTo>
                  <a:lnTo>
                    <a:pt x="1293708" y="724699"/>
                  </a:lnTo>
                  <a:lnTo>
                    <a:pt x="1286440" y="724699"/>
                  </a:lnTo>
                  <a:lnTo>
                    <a:pt x="1279172" y="724699"/>
                  </a:lnTo>
                  <a:lnTo>
                    <a:pt x="1271904" y="724699"/>
                  </a:lnTo>
                  <a:lnTo>
                    <a:pt x="1264636" y="724699"/>
                  </a:lnTo>
                  <a:lnTo>
                    <a:pt x="1257368" y="724699"/>
                  </a:lnTo>
                  <a:lnTo>
                    <a:pt x="1250100" y="724699"/>
                  </a:lnTo>
                  <a:lnTo>
                    <a:pt x="1242832" y="724699"/>
                  </a:lnTo>
                  <a:lnTo>
                    <a:pt x="1235564" y="724699"/>
                  </a:lnTo>
                  <a:lnTo>
                    <a:pt x="1228296" y="724699"/>
                  </a:lnTo>
                  <a:lnTo>
                    <a:pt x="1221028" y="724699"/>
                  </a:lnTo>
                  <a:lnTo>
                    <a:pt x="1213760" y="724699"/>
                  </a:lnTo>
                  <a:lnTo>
                    <a:pt x="1206492" y="724699"/>
                  </a:lnTo>
                  <a:lnTo>
                    <a:pt x="1199224" y="724699"/>
                  </a:lnTo>
                  <a:lnTo>
                    <a:pt x="1191955" y="724699"/>
                  </a:lnTo>
                  <a:lnTo>
                    <a:pt x="1184687" y="724699"/>
                  </a:lnTo>
                  <a:lnTo>
                    <a:pt x="1177419" y="724699"/>
                  </a:lnTo>
                  <a:lnTo>
                    <a:pt x="1170151" y="724699"/>
                  </a:lnTo>
                  <a:lnTo>
                    <a:pt x="1162883" y="724699"/>
                  </a:lnTo>
                  <a:lnTo>
                    <a:pt x="1155615" y="724699"/>
                  </a:lnTo>
                  <a:lnTo>
                    <a:pt x="1148347" y="724699"/>
                  </a:lnTo>
                  <a:lnTo>
                    <a:pt x="1141079" y="724699"/>
                  </a:lnTo>
                  <a:lnTo>
                    <a:pt x="1133811" y="724699"/>
                  </a:lnTo>
                  <a:lnTo>
                    <a:pt x="1126543" y="724699"/>
                  </a:lnTo>
                  <a:lnTo>
                    <a:pt x="1119275" y="724699"/>
                  </a:lnTo>
                  <a:lnTo>
                    <a:pt x="1112007" y="724699"/>
                  </a:lnTo>
                  <a:lnTo>
                    <a:pt x="1104739" y="724699"/>
                  </a:lnTo>
                  <a:lnTo>
                    <a:pt x="1097471" y="724699"/>
                  </a:lnTo>
                  <a:lnTo>
                    <a:pt x="1090203" y="724699"/>
                  </a:lnTo>
                  <a:lnTo>
                    <a:pt x="1082935" y="724699"/>
                  </a:lnTo>
                  <a:lnTo>
                    <a:pt x="1075667" y="724699"/>
                  </a:lnTo>
                  <a:lnTo>
                    <a:pt x="1068399" y="724699"/>
                  </a:lnTo>
                  <a:lnTo>
                    <a:pt x="1061131" y="724699"/>
                  </a:lnTo>
                  <a:lnTo>
                    <a:pt x="1053863" y="724699"/>
                  </a:lnTo>
                  <a:lnTo>
                    <a:pt x="1046595" y="724699"/>
                  </a:lnTo>
                  <a:lnTo>
                    <a:pt x="1039327" y="724699"/>
                  </a:lnTo>
                  <a:lnTo>
                    <a:pt x="1032059" y="724699"/>
                  </a:lnTo>
                  <a:lnTo>
                    <a:pt x="1024791" y="724699"/>
                  </a:lnTo>
                  <a:lnTo>
                    <a:pt x="1017523" y="724699"/>
                  </a:lnTo>
                  <a:lnTo>
                    <a:pt x="1010255" y="724699"/>
                  </a:lnTo>
                  <a:lnTo>
                    <a:pt x="1002987" y="724699"/>
                  </a:lnTo>
                  <a:lnTo>
                    <a:pt x="995719" y="724699"/>
                  </a:lnTo>
                  <a:lnTo>
                    <a:pt x="988451" y="724699"/>
                  </a:lnTo>
                  <a:lnTo>
                    <a:pt x="981183" y="724699"/>
                  </a:lnTo>
                  <a:lnTo>
                    <a:pt x="973915" y="724699"/>
                  </a:lnTo>
                  <a:lnTo>
                    <a:pt x="966647" y="724699"/>
                  </a:lnTo>
                  <a:lnTo>
                    <a:pt x="959379" y="724699"/>
                  </a:lnTo>
                  <a:lnTo>
                    <a:pt x="952111" y="724699"/>
                  </a:lnTo>
                  <a:lnTo>
                    <a:pt x="944843" y="724699"/>
                  </a:lnTo>
                  <a:lnTo>
                    <a:pt x="937575" y="724699"/>
                  </a:lnTo>
                  <a:lnTo>
                    <a:pt x="930307" y="724699"/>
                  </a:lnTo>
                  <a:lnTo>
                    <a:pt x="923039" y="724699"/>
                  </a:lnTo>
                  <a:lnTo>
                    <a:pt x="915771" y="724699"/>
                  </a:lnTo>
                  <a:lnTo>
                    <a:pt x="908503" y="724699"/>
                  </a:lnTo>
                  <a:lnTo>
                    <a:pt x="901235" y="724699"/>
                  </a:lnTo>
                  <a:lnTo>
                    <a:pt x="893966" y="724699"/>
                  </a:lnTo>
                  <a:lnTo>
                    <a:pt x="886698" y="724699"/>
                  </a:lnTo>
                  <a:lnTo>
                    <a:pt x="879430" y="724699"/>
                  </a:lnTo>
                  <a:lnTo>
                    <a:pt x="872162" y="724699"/>
                  </a:lnTo>
                  <a:lnTo>
                    <a:pt x="864894" y="724699"/>
                  </a:lnTo>
                  <a:lnTo>
                    <a:pt x="857626" y="724699"/>
                  </a:lnTo>
                  <a:lnTo>
                    <a:pt x="850358" y="724699"/>
                  </a:lnTo>
                  <a:lnTo>
                    <a:pt x="843090" y="724699"/>
                  </a:lnTo>
                  <a:lnTo>
                    <a:pt x="835822" y="724699"/>
                  </a:lnTo>
                  <a:lnTo>
                    <a:pt x="828554" y="724699"/>
                  </a:lnTo>
                  <a:lnTo>
                    <a:pt x="821286" y="724699"/>
                  </a:lnTo>
                  <a:lnTo>
                    <a:pt x="814018" y="724699"/>
                  </a:lnTo>
                  <a:lnTo>
                    <a:pt x="806750" y="724699"/>
                  </a:lnTo>
                  <a:lnTo>
                    <a:pt x="799482" y="724699"/>
                  </a:lnTo>
                  <a:lnTo>
                    <a:pt x="792214" y="724699"/>
                  </a:lnTo>
                  <a:lnTo>
                    <a:pt x="784946" y="724699"/>
                  </a:lnTo>
                  <a:lnTo>
                    <a:pt x="777678" y="724699"/>
                  </a:lnTo>
                  <a:lnTo>
                    <a:pt x="770410" y="724699"/>
                  </a:lnTo>
                  <a:lnTo>
                    <a:pt x="763142" y="724699"/>
                  </a:lnTo>
                  <a:lnTo>
                    <a:pt x="755874" y="724699"/>
                  </a:lnTo>
                  <a:lnTo>
                    <a:pt x="748606" y="724699"/>
                  </a:lnTo>
                  <a:lnTo>
                    <a:pt x="741338" y="724699"/>
                  </a:lnTo>
                  <a:lnTo>
                    <a:pt x="734070" y="724699"/>
                  </a:lnTo>
                  <a:lnTo>
                    <a:pt x="726802" y="724699"/>
                  </a:lnTo>
                  <a:lnTo>
                    <a:pt x="719534" y="724699"/>
                  </a:lnTo>
                  <a:lnTo>
                    <a:pt x="712266" y="724699"/>
                  </a:lnTo>
                  <a:lnTo>
                    <a:pt x="704998" y="724699"/>
                  </a:lnTo>
                  <a:lnTo>
                    <a:pt x="697730" y="724699"/>
                  </a:lnTo>
                  <a:lnTo>
                    <a:pt x="690462" y="724699"/>
                  </a:lnTo>
                  <a:lnTo>
                    <a:pt x="683194" y="724699"/>
                  </a:lnTo>
                  <a:lnTo>
                    <a:pt x="675926" y="724699"/>
                  </a:lnTo>
                  <a:lnTo>
                    <a:pt x="668658" y="724699"/>
                  </a:lnTo>
                  <a:lnTo>
                    <a:pt x="661390" y="724699"/>
                  </a:lnTo>
                  <a:lnTo>
                    <a:pt x="654122" y="724699"/>
                  </a:lnTo>
                  <a:lnTo>
                    <a:pt x="646854" y="724699"/>
                  </a:lnTo>
                  <a:lnTo>
                    <a:pt x="639586" y="724699"/>
                  </a:lnTo>
                  <a:lnTo>
                    <a:pt x="632318" y="724699"/>
                  </a:lnTo>
                  <a:lnTo>
                    <a:pt x="625050" y="724699"/>
                  </a:lnTo>
                  <a:lnTo>
                    <a:pt x="617782" y="724699"/>
                  </a:lnTo>
                  <a:lnTo>
                    <a:pt x="610514" y="724699"/>
                  </a:lnTo>
                  <a:lnTo>
                    <a:pt x="603246" y="724699"/>
                  </a:lnTo>
                  <a:lnTo>
                    <a:pt x="595977" y="724699"/>
                  </a:lnTo>
                  <a:lnTo>
                    <a:pt x="588709" y="724699"/>
                  </a:lnTo>
                  <a:lnTo>
                    <a:pt x="581441" y="724699"/>
                  </a:lnTo>
                  <a:lnTo>
                    <a:pt x="574173" y="724699"/>
                  </a:lnTo>
                  <a:lnTo>
                    <a:pt x="566905" y="724699"/>
                  </a:lnTo>
                  <a:lnTo>
                    <a:pt x="559637" y="724699"/>
                  </a:lnTo>
                  <a:lnTo>
                    <a:pt x="552369" y="724699"/>
                  </a:lnTo>
                  <a:lnTo>
                    <a:pt x="545101" y="724699"/>
                  </a:lnTo>
                  <a:lnTo>
                    <a:pt x="537833" y="724699"/>
                  </a:lnTo>
                  <a:lnTo>
                    <a:pt x="530565" y="724699"/>
                  </a:lnTo>
                  <a:lnTo>
                    <a:pt x="523297" y="724699"/>
                  </a:lnTo>
                  <a:lnTo>
                    <a:pt x="516029" y="724699"/>
                  </a:lnTo>
                  <a:lnTo>
                    <a:pt x="508761" y="724699"/>
                  </a:lnTo>
                  <a:lnTo>
                    <a:pt x="501493" y="724699"/>
                  </a:lnTo>
                  <a:lnTo>
                    <a:pt x="494225" y="724699"/>
                  </a:lnTo>
                  <a:lnTo>
                    <a:pt x="486957" y="724699"/>
                  </a:lnTo>
                  <a:lnTo>
                    <a:pt x="479689" y="724699"/>
                  </a:lnTo>
                  <a:lnTo>
                    <a:pt x="472421" y="724699"/>
                  </a:lnTo>
                  <a:lnTo>
                    <a:pt x="465153" y="724699"/>
                  </a:lnTo>
                  <a:lnTo>
                    <a:pt x="457885" y="724699"/>
                  </a:lnTo>
                  <a:lnTo>
                    <a:pt x="450617" y="724699"/>
                  </a:lnTo>
                  <a:lnTo>
                    <a:pt x="443349" y="724699"/>
                  </a:lnTo>
                  <a:lnTo>
                    <a:pt x="436081" y="724699"/>
                  </a:lnTo>
                  <a:lnTo>
                    <a:pt x="428813" y="724699"/>
                  </a:lnTo>
                  <a:lnTo>
                    <a:pt x="421545" y="724699"/>
                  </a:lnTo>
                  <a:lnTo>
                    <a:pt x="414277" y="724699"/>
                  </a:lnTo>
                  <a:lnTo>
                    <a:pt x="407009" y="724699"/>
                  </a:lnTo>
                  <a:lnTo>
                    <a:pt x="399741" y="724699"/>
                  </a:lnTo>
                  <a:lnTo>
                    <a:pt x="392473" y="724699"/>
                  </a:lnTo>
                  <a:lnTo>
                    <a:pt x="385205" y="724699"/>
                  </a:lnTo>
                  <a:lnTo>
                    <a:pt x="377937" y="724699"/>
                  </a:lnTo>
                  <a:lnTo>
                    <a:pt x="370669" y="724699"/>
                  </a:lnTo>
                  <a:lnTo>
                    <a:pt x="363401" y="724699"/>
                  </a:lnTo>
                  <a:lnTo>
                    <a:pt x="356133" y="724699"/>
                  </a:lnTo>
                  <a:lnTo>
                    <a:pt x="348865" y="724699"/>
                  </a:lnTo>
                  <a:lnTo>
                    <a:pt x="341597" y="724699"/>
                  </a:lnTo>
                  <a:lnTo>
                    <a:pt x="334329" y="724699"/>
                  </a:lnTo>
                  <a:lnTo>
                    <a:pt x="327061" y="724699"/>
                  </a:lnTo>
                  <a:lnTo>
                    <a:pt x="319793" y="724699"/>
                  </a:lnTo>
                  <a:lnTo>
                    <a:pt x="312525" y="724699"/>
                  </a:lnTo>
                  <a:lnTo>
                    <a:pt x="305257" y="724699"/>
                  </a:lnTo>
                  <a:lnTo>
                    <a:pt x="297988" y="724699"/>
                  </a:lnTo>
                  <a:lnTo>
                    <a:pt x="290720" y="724699"/>
                  </a:lnTo>
                  <a:lnTo>
                    <a:pt x="283452" y="724699"/>
                  </a:lnTo>
                  <a:lnTo>
                    <a:pt x="276184" y="724699"/>
                  </a:lnTo>
                  <a:lnTo>
                    <a:pt x="268916" y="724699"/>
                  </a:lnTo>
                  <a:lnTo>
                    <a:pt x="261648" y="724699"/>
                  </a:lnTo>
                  <a:lnTo>
                    <a:pt x="254380" y="724699"/>
                  </a:lnTo>
                  <a:lnTo>
                    <a:pt x="247112" y="724699"/>
                  </a:lnTo>
                  <a:lnTo>
                    <a:pt x="239844" y="724699"/>
                  </a:lnTo>
                  <a:lnTo>
                    <a:pt x="232576" y="724699"/>
                  </a:lnTo>
                  <a:lnTo>
                    <a:pt x="225308" y="724699"/>
                  </a:lnTo>
                  <a:lnTo>
                    <a:pt x="218040" y="724699"/>
                  </a:lnTo>
                  <a:lnTo>
                    <a:pt x="210772" y="724699"/>
                  </a:lnTo>
                  <a:lnTo>
                    <a:pt x="203504" y="724699"/>
                  </a:lnTo>
                  <a:lnTo>
                    <a:pt x="196236" y="724699"/>
                  </a:lnTo>
                  <a:lnTo>
                    <a:pt x="188968" y="724699"/>
                  </a:lnTo>
                  <a:lnTo>
                    <a:pt x="181700" y="724699"/>
                  </a:lnTo>
                  <a:lnTo>
                    <a:pt x="174432" y="724699"/>
                  </a:lnTo>
                  <a:lnTo>
                    <a:pt x="167164" y="724699"/>
                  </a:lnTo>
                  <a:lnTo>
                    <a:pt x="159896" y="724699"/>
                  </a:lnTo>
                  <a:lnTo>
                    <a:pt x="152628" y="724699"/>
                  </a:lnTo>
                  <a:lnTo>
                    <a:pt x="145360" y="724699"/>
                  </a:lnTo>
                  <a:lnTo>
                    <a:pt x="138092" y="724699"/>
                  </a:lnTo>
                  <a:lnTo>
                    <a:pt x="130824" y="724699"/>
                  </a:lnTo>
                  <a:lnTo>
                    <a:pt x="123556" y="724699"/>
                  </a:lnTo>
                  <a:lnTo>
                    <a:pt x="116288" y="724699"/>
                  </a:lnTo>
                  <a:lnTo>
                    <a:pt x="109020" y="724699"/>
                  </a:lnTo>
                  <a:lnTo>
                    <a:pt x="101752" y="724699"/>
                  </a:lnTo>
                  <a:lnTo>
                    <a:pt x="94484" y="724699"/>
                  </a:lnTo>
                  <a:lnTo>
                    <a:pt x="87216" y="724699"/>
                  </a:lnTo>
                  <a:lnTo>
                    <a:pt x="79948" y="724699"/>
                  </a:lnTo>
                  <a:lnTo>
                    <a:pt x="72680" y="724699"/>
                  </a:lnTo>
                  <a:lnTo>
                    <a:pt x="65412" y="724699"/>
                  </a:lnTo>
                  <a:lnTo>
                    <a:pt x="58144" y="724699"/>
                  </a:lnTo>
                  <a:lnTo>
                    <a:pt x="50876" y="724699"/>
                  </a:lnTo>
                  <a:lnTo>
                    <a:pt x="43608" y="724699"/>
                  </a:lnTo>
                  <a:lnTo>
                    <a:pt x="36340" y="724699"/>
                  </a:lnTo>
                  <a:lnTo>
                    <a:pt x="29072" y="724699"/>
                  </a:lnTo>
                  <a:lnTo>
                    <a:pt x="21804" y="724699"/>
                  </a:lnTo>
                  <a:lnTo>
                    <a:pt x="14536" y="724699"/>
                  </a:lnTo>
                  <a:lnTo>
                    <a:pt x="7268" y="724699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355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g352">
              <a:extLst>
                <a:ext uri="{FF2B5EF4-FFF2-40B4-BE49-F238E27FC236}">
                  <a16:creationId xmlns:a16="http://schemas.microsoft.com/office/drawing/2014/main" id="{6BFC1118-5BC1-9346-9605-41031DD5B450}"/>
                </a:ext>
              </a:extLst>
            </p:cNvPr>
            <p:cNvSpPr/>
            <p:nvPr/>
          </p:nvSpPr>
          <p:spPr>
            <a:xfrm>
              <a:off x="2436180" y="5009689"/>
              <a:ext cx="3713960" cy="1892434"/>
            </a:xfrm>
            <a:custGeom>
              <a:avLst/>
              <a:gdLst/>
              <a:ahLst/>
              <a:cxnLst/>
              <a:rect l="0" t="0" r="0" b="0"/>
              <a:pathLst>
                <a:path w="3713960" h="1892434">
                  <a:moveTo>
                    <a:pt x="0" y="1892434"/>
                  </a:moveTo>
                  <a:lnTo>
                    <a:pt x="7268" y="1892434"/>
                  </a:lnTo>
                  <a:lnTo>
                    <a:pt x="14536" y="1892434"/>
                  </a:lnTo>
                  <a:lnTo>
                    <a:pt x="21804" y="1892434"/>
                  </a:lnTo>
                  <a:lnTo>
                    <a:pt x="29072" y="1892434"/>
                  </a:lnTo>
                  <a:lnTo>
                    <a:pt x="36340" y="1892434"/>
                  </a:lnTo>
                  <a:lnTo>
                    <a:pt x="43608" y="1892434"/>
                  </a:lnTo>
                  <a:lnTo>
                    <a:pt x="50876" y="1892434"/>
                  </a:lnTo>
                  <a:lnTo>
                    <a:pt x="58144" y="1892434"/>
                  </a:lnTo>
                  <a:lnTo>
                    <a:pt x="65412" y="1892434"/>
                  </a:lnTo>
                  <a:lnTo>
                    <a:pt x="72680" y="1892434"/>
                  </a:lnTo>
                  <a:lnTo>
                    <a:pt x="79948" y="1892434"/>
                  </a:lnTo>
                  <a:lnTo>
                    <a:pt x="87216" y="1892434"/>
                  </a:lnTo>
                  <a:lnTo>
                    <a:pt x="94484" y="1892434"/>
                  </a:lnTo>
                  <a:lnTo>
                    <a:pt x="101752" y="1892434"/>
                  </a:lnTo>
                  <a:lnTo>
                    <a:pt x="109020" y="1892434"/>
                  </a:lnTo>
                  <a:lnTo>
                    <a:pt x="116288" y="1892434"/>
                  </a:lnTo>
                  <a:lnTo>
                    <a:pt x="123556" y="1892434"/>
                  </a:lnTo>
                  <a:lnTo>
                    <a:pt x="130824" y="1892434"/>
                  </a:lnTo>
                  <a:lnTo>
                    <a:pt x="138092" y="1892434"/>
                  </a:lnTo>
                  <a:lnTo>
                    <a:pt x="145360" y="1892434"/>
                  </a:lnTo>
                  <a:lnTo>
                    <a:pt x="152628" y="1892434"/>
                  </a:lnTo>
                  <a:lnTo>
                    <a:pt x="159896" y="1892434"/>
                  </a:lnTo>
                  <a:lnTo>
                    <a:pt x="167164" y="1892434"/>
                  </a:lnTo>
                  <a:lnTo>
                    <a:pt x="174432" y="1892434"/>
                  </a:lnTo>
                  <a:lnTo>
                    <a:pt x="181700" y="1892434"/>
                  </a:lnTo>
                  <a:lnTo>
                    <a:pt x="188968" y="1892434"/>
                  </a:lnTo>
                  <a:lnTo>
                    <a:pt x="196236" y="1892434"/>
                  </a:lnTo>
                  <a:lnTo>
                    <a:pt x="203504" y="1892434"/>
                  </a:lnTo>
                  <a:lnTo>
                    <a:pt x="210772" y="1892434"/>
                  </a:lnTo>
                  <a:lnTo>
                    <a:pt x="218040" y="1892434"/>
                  </a:lnTo>
                  <a:lnTo>
                    <a:pt x="225308" y="1892434"/>
                  </a:lnTo>
                  <a:lnTo>
                    <a:pt x="232576" y="1892434"/>
                  </a:lnTo>
                  <a:lnTo>
                    <a:pt x="239844" y="1892434"/>
                  </a:lnTo>
                  <a:lnTo>
                    <a:pt x="247112" y="1892434"/>
                  </a:lnTo>
                  <a:lnTo>
                    <a:pt x="254380" y="1892434"/>
                  </a:lnTo>
                  <a:lnTo>
                    <a:pt x="261648" y="1892434"/>
                  </a:lnTo>
                  <a:lnTo>
                    <a:pt x="268916" y="1892434"/>
                  </a:lnTo>
                  <a:lnTo>
                    <a:pt x="276184" y="1892434"/>
                  </a:lnTo>
                  <a:lnTo>
                    <a:pt x="283452" y="1892434"/>
                  </a:lnTo>
                  <a:lnTo>
                    <a:pt x="290720" y="1892434"/>
                  </a:lnTo>
                  <a:lnTo>
                    <a:pt x="297988" y="1892434"/>
                  </a:lnTo>
                  <a:lnTo>
                    <a:pt x="305257" y="1892434"/>
                  </a:lnTo>
                  <a:lnTo>
                    <a:pt x="312525" y="1892434"/>
                  </a:lnTo>
                  <a:lnTo>
                    <a:pt x="319793" y="1892434"/>
                  </a:lnTo>
                  <a:lnTo>
                    <a:pt x="327061" y="1892434"/>
                  </a:lnTo>
                  <a:lnTo>
                    <a:pt x="334329" y="1892434"/>
                  </a:lnTo>
                  <a:lnTo>
                    <a:pt x="341597" y="1892434"/>
                  </a:lnTo>
                  <a:lnTo>
                    <a:pt x="348865" y="1892434"/>
                  </a:lnTo>
                  <a:lnTo>
                    <a:pt x="356133" y="1892434"/>
                  </a:lnTo>
                  <a:lnTo>
                    <a:pt x="363401" y="1892434"/>
                  </a:lnTo>
                  <a:lnTo>
                    <a:pt x="370669" y="1892434"/>
                  </a:lnTo>
                  <a:lnTo>
                    <a:pt x="377937" y="1892434"/>
                  </a:lnTo>
                  <a:lnTo>
                    <a:pt x="385205" y="1892434"/>
                  </a:lnTo>
                  <a:lnTo>
                    <a:pt x="392473" y="1892434"/>
                  </a:lnTo>
                  <a:lnTo>
                    <a:pt x="399741" y="1892434"/>
                  </a:lnTo>
                  <a:lnTo>
                    <a:pt x="407009" y="1892434"/>
                  </a:lnTo>
                  <a:lnTo>
                    <a:pt x="414277" y="1892434"/>
                  </a:lnTo>
                  <a:lnTo>
                    <a:pt x="421545" y="1892434"/>
                  </a:lnTo>
                  <a:lnTo>
                    <a:pt x="428813" y="1892434"/>
                  </a:lnTo>
                  <a:lnTo>
                    <a:pt x="436081" y="1892434"/>
                  </a:lnTo>
                  <a:lnTo>
                    <a:pt x="443349" y="1892434"/>
                  </a:lnTo>
                  <a:lnTo>
                    <a:pt x="450617" y="1892434"/>
                  </a:lnTo>
                  <a:lnTo>
                    <a:pt x="457885" y="1892434"/>
                  </a:lnTo>
                  <a:lnTo>
                    <a:pt x="465153" y="1892434"/>
                  </a:lnTo>
                  <a:lnTo>
                    <a:pt x="472421" y="1892434"/>
                  </a:lnTo>
                  <a:lnTo>
                    <a:pt x="479689" y="1892434"/>
                  </a:lnTo>
                  <a:lnTo>
                    <a:pt x="486957" y="1892434"/>
                  </a:lnTo>
                  <a:lnTo>
                    <a:pt x="494225" y="1892434"/>
                  </a:lnTo>
                  <a:lnTo>
                    <a:pt x="501493" y="1892434"/>
                  </a:lnTo>
                  <a:lnTo>
                    <a:pt x="508761" y="1892434"/>
                  </a:lnTo>
                  <a:lnTo>
                    <a:pt x="516029" y="1892434"/>
                  </a:lnTo>
                  <a:lnTo>
                    <a:pt x="523297" y="1892434"/>
                  </a:lnTo>
                  <a:lnTo>
                    <a:pt x="530565" y="1892434"/>
                  </a:lnTo>
                  <a:lnTo>
                    <a:pt x="537833" y="1892434"/>
                  </a:lnTo>
                  <a:lnTo>
                    <a:pt x="545101" y="1892434"/>
                  </a:lnTo>
                  <a:lnTo>
                    <a:pt x="552369" y="1892434"/>
                  </a:lnTo>
                  <a:lnTo>
                    <a:pt x="559637" y="1892434"/>
                  </a:lnTo>
                  <a:lnTo>
                    <a:pt x="566905" y="1892434"/>
                  </a:lnTo>
                  <a:lnTo>
                    <a:pt x="574173" y="1892434"/>
                  </a:lnTo>
                  <a:lnTo>
                    <a:pt x="581441" y="1892434"/>
                  </a:lnTo>
                  <a:lnTo>
                    <a:pt x="588709" y="1892434"/>
                  </a:lnTo>
                  <a:lnTo>
                    <a:pt x="595977" y="1892434"/>
                  </a:lnTo>
                  <a:lnTo>
                    <a:pt x="603246" y="1892434"/>
                  </a:lnTo>
                  <a:lnTo>
                    <a:pt x="610514" y="1892434"/>
                  </a:lnTo>
                  <a:lnTo>
                    <a:pt x="617782" y="1892434"/>
                  </a:lnTo>
                  <a:lnTo>
                    <a:pt x="625050" y="1892434"/>
                  </a:lnTo>
                  <a:lnTo>
                    <a:pt x="632318" y="1892434"/>
                  </a:lnTo>
                  <a:lnTo>
                    <a:pt x="639586" y="1892434"/>
                  </a:lnTo>
                  <a:lnTo>
                    <a:pt x="646854" y="1892434"/>
                  </a:lnTo>
                  <a:lnTo>
                    <a:pt x="654122" y="1892434"/>
                  </a:lnTo>
                  <a:lnTo>
                    <a:pt x="661390" y="1892434"/>
                  </a:lnTo>
                  <a:lnTo>
                    <a:pt x="668658" y="1892434"/>
                  </a:lnTo>
                  <a:lnTo>
                    <a:pt x="675926" y="1892434"/>
                  </a:lnTo>
                  <a:lnTo>
                    <a:pt x="683194" y="1892434"/>
                  </a:lnTo>
                  <a:lnTo>
                    <a:pt x="690462" y="1892434"/>
                  </a:lnTo>
                  <a:lnTo>
                    <a:pt x="697730" y="1892434"/>
                  </a:lnTo>
                  <a:lnTo>
                    <a:pt x="704998" y="1892434"/>
                  </a:lnTo>
                  <a:lnTo>
                    <a:pt x="712266" y="1892434"/>
                  </a:lnTo>
                  <a:lnTo>
                    <a:pt x="719534" y="1892434"/>
                  </a:lnTo>
                  <a:lnTo>
                    <a:pt x="726802" y="1892434"/>
                  </a:lnTo>
                  <a:lnTo>
                    <a:pt x="734070" y="1892434"/>
                  </a:lnTo>
                  <a:lnTo>
                    <a:pt x="741338" y="1892434"/>
                  </a:lnTo>
                  <a:lnTo>
                    <a:pt x="748606" y="1892434"/>
                  </a:lnTo>
                  <a:lnTo>
                    <a:pt x="755874" y="1892434"/>
                  </a:lnTo>
                  <a:lnTo>
                    <a:pt x="763142" y="1892434"/>
                  </a:lnTo>
                  <a:lnTo>
                    <a:pt x="770410" y="1892434"/>
                  </a:lnTo>
                  <a:lnTo>
                    <a:pt x="777678" y="1892434"/>
                  </a:lnTo>
                  <a:lnTo>
                    <a:pt x="784946" y="1892434"/>
                  </a:lnTo>
                  <a:lnTo>
                    <a:pt x="792214" y="1892434"/>
                  </a:lnTo>
                  <a:lnTo>
                    <a:pt x="799482" y="1892434"/>
                  </a:lnTo>
                  <a:lnTo>
                    <a:pt x="806750" y="1892434"/>
                  </a:lnTo>
                  <a:lnTo>
                    <a:pt x="814018" y="1892434"/>
                  </a:lnTo>
                  <a:lnTo>
                    <a:pt x="821286" y="1892434"/>
                  </a:lnTo>
                  <a:lnTo>
                    <a:pt x="828554" y="1892434"/>
                  </a:lnTo>
                  <a:lnTo>
                    <a:pt x="835822" y="1892434"/>
                  </a:lnTo>
                  <a:lnTo>
                    <a:pt x="843090" y="1892434"/>
                  </a:lnTo>
                  <a:lnTo>
                    <a:pt x="850358" y="1892434"/>
                  </a:lnTo>
                  <a:lnTo>
                    <a:pt x="857626" y="1892434"/>
                  </a:lnTo>
                  <a:lnTo>
                    <a:pt x="864894" y="1892434"/>
                  </a:lnTo>
                  <a:lnTo>
                    <a:pt x="872162" y="1892434"/>
                  </a:lnTo>
                  <a:lnTo>
                    <a:pt x="879430" y="1892434"/>
                  </a:lnTo>
                  <a:lnTo>
                    <a:pt x="886698" y="1892434"/>
                  </a:lnTo>
                  <a:lnTo>
                    <a:pt x="893966" y="1892434"/>
                  </a:lnTo>
                  <a:lnTo>
                    <a:pt x="901235" y="1892434"/>
                  </a:lnTo>
                  <a:lnTo>
                    <a:pt x="908503" y="1892434"/>
                  </a:lnTo>
                  <a:lnTo>
                    <a:pt x="915771" y="1892434"/>
                  </a:lnTo>
                  <a:lnTo>
                    <a:pt x="923039" y="1892434"/>
                  </a:lnTo>
                  <a:lnTo>
                    <a:pt x="930307" y="1892434"/>
                  </a:lnTo>
                  <a:lnTo>
                    <a:pt x="937575" y="1892434"/>
                  </a:lnTo>
                  <a:lnTo>
                    <a:pt x="944843" y="1892434"/>
                  </a:lnTo>
                  <a:lnTo>
                    <a:pt x="952111" y="1892433"/>
                  </a:lnTo>
                  <a:lnTo>
                    <a:pt x="959379" y="1892424"/>
                  </a:lnTo>
                  <a:lnTo>
                    <a:pt x="966647" y="1892326"/>
                  </a:lnTo>
                  <a:lnTo>
                    <a:pt x="973915" y="1891729"/>
                  </a:lnTo>
                  <a:lnTo>
                    <a:pt x="981183" y="1889544"/>
                  </a:lnTo>
                  <a:lnTo>
                    <a:pt x="988451" y="1884706"/>
                  </a:lnTo>
                  <a:lnTo>
                    <a:pt x="995719" y="1878062"/>
                  </a:lnTo>
                  <a:lnTo>
                    <a:pt x="1002987" y="1871369"/>
                  </a:lnTo>
                  <a:lnTo>
                    <a:pt x="1010255" y="1862892"/>
                  </a:lnTo>
                  <a:lnTo>
                    <a:pt x="1017523" y="1848395"/>
                  </a:lnTo>
                  <a:lnTo>
                    <a:pt x="1024791" y="1828342"/>
                  </a:lnTo>
                  <a:lnTo>
                    <a:pt x="1032059" y="1808371"/>
                  </a:lnTo>
                  <a:lnTo>
                    <a:pt x="1039327" y="1789717"/>
                  </a:lnTo>
                  <a:lnTo>
                    <a:pt x="1046595" y="1763859"/>
                  </a:lnTo>
                  <a:lnTo>
                    <a:pt x="1053863" y="1719677"/>
                  </a:lnTo>
                  <a:lnTo>
                    <a:pt x="1061131" y="1652485"/>
                  </a:lnTo>
                  <a:lnTo>
                    <a:pt x="1068399" y="1563715"/>
                  </a:lnTo>
                  <a:lnTo>
                    <a:pt x="1075667" y="1453833"/>
                  </a:lnTo>
                  <a:lnTo>
                    <a:pt x="1082935" y="1319612"/>
                  </a:lnTo>
                  <a:lnTo>
                    <a:pt x="1090203" y="1162883"/>
                  </a:lnTo>
                  <a:lnTo>
                    <a:pt x="1097471" y="994405"/>
                  </a:lnTo>
                  <a:lnTo>
                    <a:pt x="1104739" y="823167"/>
                  </a:lnTo>
                  <a:lnTo>
                    <a:pt x="1112007" y="654530"/>
                  </a:lnTo>
                  <a:lnTo>
                    <a:pt x="1119275" y="486279"/>
                  </a:lnTo>
                  <a:lnTo>
                    <a:pt x="1126543" y="305765"/>
                  </a:lnTo>
                  <a:lnTo>
                    <a:pt x="1133811" y="132749"/>
                  </a:lnTo>
                  <a:lnTo>
                    <a:pt x="1141079" y="23918"/>
                  </a:lnTo>
                  <a:lnTo>
                    <a:pt x="1148347" y="0"/>
                  </a:lnTo>
                  <a:lnTo>
                    <a:pt x="1155615" y="39084"/>
                  </a:lnTo>
                  <a:lnTo>
                    <a:pt x="1162883" y="117673"/>
                  </a:lnTo>
                  <a:lnTo>
                    <a:pt x="1170151" y="215445"/>
                  </a:lnTo>
                  <a:lnTo>
                    <a:pt x="1177419" y="333649"/>
                  </a:lnTo>
                  <a:lnTo>
                    <a:pt x="1184687" y="486856"/>
                  </a:lnTo>
                  <a:lnTo>
                    <a:pt x="1191955" y="644183"/>
                  </a:lnTo>
                  <a:lnTo>
                    <a:pt x="1199224" y="755529"/>
                  </a:lnTo>
                  <a:lnTo>
                    <a:pt x="1206492" y="844278"/>
                  </a:lnTo>
                  <a:lnTo>
                    <a:pt x="1213760" y="972947"/>
                  </a:lnTo>
                  <a:lnTo>
                    <a:pt x="1221028" y="1147261"/>
                  </a:lnTo>
                  <a:lnTo>
                    <a:pt x="1228296" y="1324715"/>
                  </a:lnTo>
                  <a:lnTo>
                    <a:pt x="1235564" y="1475668"/>
                  </a:lnTo>
                  <a:lnTo>
                    <a:pt x="1242832" y="1591599"/>
                  </a:lnTo>
                  <a:lnTo>
                    <a:pt x="1250100" y="1673827"/>
                  </a:lnTo>
                  <a:lnTo>
                    <a:pt x="1257368" y="1729351"/>
                  </a:lnTo>
                  <a:lnTo>
                    <a:pt x="1264636" y="1768896"/>
                  </a:lnTo>
                  <a:lnTo>
                    <a:pt x="1271904" y="1802335"/>
                  </a:lnTo>
                  <a:lnTo>
                    <a:pt x="1279172" y="1832093"/>
                  </a:lnTo>
                  <a:lnTo>
                    <a:pt x="1286440" y="1855265"/>
                  </a:lnTo>
                  <a:lnTo>
                    <a:pt x="1293708" y="1869483"/>
                  </a:lnTo>
                  <a:lnTo>
                    <a:pt x="1300976" y="1875937"/>
                  </a:lnTo>
                  <a:lnTo>
                    <a:pt x="1308244" y="1878701"/>
                  </a:lnTo>
                  <a:lnTo>
                    <a:pt x="1315512" y="1881472"/>
                  </a:lnTo>
                  <a:lnTo>
                    <a:pt x="1322780" y="1885274"/>
                  </a:lnTo>
                  <a:lnTo>
                    <a:pt x="1330048" y="1888934"/>
                  </a:lnTo>
                  <a:lnTo>
                    <a:pt x="1337316" y="1891227"/>
                  </a:lnTo>
                  <a:lnTo>
                    <a:pt x="1344584" y="1892154"/>
                  </a:lnTo>
                  <a:lnTo>
                    <a:pt x="1351852" y="1892392"/>
                  </a:lnTo>
                  <a:lnTo>
                    <a:pt x="1359120" y="1892430"/>
                  </a:lnTo>
                  <a:lnTo>
                    <a:pt x="1366388" y="1892434"/>
                  </a:lnTo>
                  <a:lnTo>
                    <a:pt x="1373656" y="1892434"/>
                  </a:lnTo>
                  <a:lnTo>
                    <a:pt x="1380924" y="1892434"/>
                  </a:lnTo>
                  <a:lnTo>
                    <a:pt x="1388192" y="1892434"/>
                  </a:lnTo>
                  <a:lnTo>
                    <a:pt x="1395460" y="1892434"/>
                  </a:lnTo>
                  <a:lnTo>
                    <a:pt x="1402728" y="1892434"/>
                  </a:lnTo>
                  <a:lnTo>
                    <a:pt x="1409996" y="1892434"/>
                  </a:lnTo>
                  <a:lnTo>
                    <a:pt x="1417264" y="1892434"/>
                  </a:lnTo>
                  <a:lnTo>
                    <a:pt x="1424532" y="1892434"/>
                  </a:lnTo>
                  <a:lnTo>
                    <a:pt x="1431800" y="1892434"/>
                  </a:lnTo>
                  <a:lnTo>
                    <a:pt x="1439068" y="1892434"/>
                  </a:lnTo>
                  <a:lnTo>
                    <a:pt x="1446336" y="1892434"/>
                  </a:lnTo>
                  <a:lnTo>
                    <a:pt x="1453604" y="1892434"/>
                  </a:lnTo>
                  <a:lnTo>
                    <a:pt x="1460872" y="1892434"/>
                  </a:lnTo>
                  <a:lnTo>
                    <a:pt x="1468140" y="1892434"/>
                  </a:lnTo>
                  <a:lnTo>
                    <a:pt x="1475408" y="1892434"/>
                  </a:lnTo>
                  <a:lnTo>
                    <a:pt x="1482676" y="1892434"/>
                  </a:lnTo>
                  <a:lnTo>
                    <a:pt x="1489944" y="1892434"/>
                  </a:lnTo>
                  <a:lnTo>
                    <a:pt x="1497212" y="1892434"/>
                  </a:lnTo>
                  <a:lnTo>
                    <a:pt x="1504481" y="1892434"/>
                  </a:lnTo>
                  <a:lnTo>
                    <a:pt x="1511749" y="1892434"/>
                  </a:lnTo>
                  <a:lnTo>
                    <a:pt x="1519017" y="1892434"/>
                  </a:lnTo>
                  <a:lnTo>
                    <a:pt x="1526285" y="1892434"/>
                  </a:lnTo>
                  <a:lnTo>
                    <a:pt x="1533553" y="1892434"/>
                  </a:lnTo>
                  <a:lnTo>
                    <a:pt x="1540821" y="1892434"/>
                  </a:lnTo>
                  <a:lnTo>
                    <a:pt x="1548089" y="1892434"/>
                  </a:lnTo>
                  <a:lnTo>
                    <a:pt x="1555357" y="1892434"/>
                  </a:lnTo>
                  <a:lnTo>
                    <a:pt x="1562625" y="1892434"/>
                  </a:lnTo>
                  <a:lnTo>
                    <a:pt x="1569893" y="1892434"/>
                  </a:lnTo>
                  <a:lnTo>
                    <a:pt x="1577161" y="1892434"/>
                  </a:lnTo>
                  <a:lnTo>
                    <a:pt x="1584429" y="1892434"/>
                  </a:lnTo>
                  <a:lnTo>
                    <a:pt x="1591697" y="1892434"/>
                  </a:lnTo>
                  <a:lnTo>
                    <a:pt x="1598965" y="1892434"/>
                  </a:lnTo>
                  <a:lnTo>
                    <a:pt x="1606233" y="1892434"/>
                  </a:lnTo>
                  <a:lnTo>
                    <a:pt x="1613501" y="1892434"/>
                  </a:lnTo>
                  <a:lnTo>
                    <a:pt x="1620769" y="1892434"/>
                  </a:lnTo>
                  <a:lnTo>
                    <a:pt x="1628037" y="1892434"/>
                  </a:lnTo>
                  <a:lnTo>
                    <a:pt x="1635305" y="1892434"/>
                  </a:lnTo>
                  <a:lnTo>
                    <a:pt x="1642573" y="1892434"/>
                  </a:lnTo>
                  <a:lnTo>
                    <a:pt x="1649841" y="1892434"/>
                  </a:lnTo>
                  <a:lnTo>
                    <a:pt x="1657109" y="1892434"/>
                  </a:lnTo>
                  <a:lnTo>
                    <a:pt x="1664377" y="1892434"/>
                  </a:lnTo>
                  <a:lnTo>
                    <a:pt x="1671645" y="1892434"/>
                  </a:lnTo>
                  <a:lnTo>
                    <a:pt x="1678913" y="1892434"/>
                  </a:lnTo>
                  <a:lnTo>
                    <a:pt x="1686181" y="1892434"/>
                  </a:lnTo>
                  <a:lnTo>
                    <a:pt x="1693449" y="1892434"/>
                  </a:lnTo>
                  <a:lnTo>
                    <a:pt x="1700717" y="1892434"/>
                  </a:lnTo>
                  <a:lnTo>
                    <a:pt x="1707985" y="1892434"/>
                  </a:lnTo>
                  <a:lnTo>
                    <a:pt x="1715253" y="1892434"/>
                  </a:lnTo>
                  <a:lnTo>
                    <a:pt x="1722521" y="1892434"/>
                  </a:lnTo>
                  <a:lnTo>
                    <a:pt x="1729789" y="1892434"/>
                  </a:lnTo>
                  <a:lnTo>
                    <a:pt x="1737057" y="1892434"/>
                  </a:lnTo>
                  <a:lnTo>
                    <a:pt x="1744325" y="1892434"/>
                  </a:lnTo>
                  <a:lnTo>
                    <a:pt x="1751593" y="1892434"/>
                  </a:lnTo>
                  <a:lnTo>
                    <a:pt x="1758861" y="1892434"/>
                  </a:lnTo>
                  <a:lnTo>
                    <a:pt x="1766129" y="1892434"/>
                  </a:lnTo>
                  <a:lnTo>
                    <a:pt x="1773397" y="1892434"/>
                  </a:lnTo>
                  <a:lnTo>
                    <a:pt x="1780665" y="1892434"/>
                  </a:lnTo>
                  <a:lnTo>
                    <a:pt x="1787933" y="1892434"/>
                  </a:lnTo>
                  <a:lnTo>
                    <a:pt x="1795201" y="1892434"/>
                  </a:lnTo>
                  <a:lnTo>
                    <a:pt x="1802470" y="1892434"/>
                  </a:lnTo>
                  <a:lnTo>
                    <a:pt x="1809738" y="1892434"/>
                  </a:lnTo>
                  <a:lnTo>
                    <a:pt x="1817006" y="1892434"/>
                  </a:lnTo>
                  <a:lnTo>
                    <a:pt x="1824274" y="1892434"/>
                  </a:lnTo>
                  <a:lnTo>
                    <a:pt x="1831542" y="1892434"/>
                  </a:lnTo>
                  <a:lnTo>
                    <a:pt x="1838810" y="1892434"/>
                  </a:lnTo>
                  <a:lnTo>
                    <a:pt x="1846078" y="1892434"/>
                  </a:lnTo>
                  <a:lnTo>
                    <a:pt x="1853346" y="1892434"/>
                  </a:lnTo>
                  <a:lnTo>
                    <a:pt x="1860614" y="1892434"/>
                  </a:lnTo>
                  <a:lnTo>
                    <a:pt x="1867882" y="1892434"/>
                  </a:lnTo>
                  <a:lnTo>
                    <a:pt x="1875150" y="1892434"/>
                  </a:lnTo>
                  <a:lnTo>
                    <a:pt x="1882418" y="1892434"/>
                  </a:lnTo>
                  <a:lnTo>
                    <a:pt x="1889686" y="1892434"/>
                  </a:lnTo>
                  <a:lnTo>
                    <a:pt x="1896954" y="1892434"/>
                  </a:lnTo>
                  <a:lnTo>
                    <a:pt x="1904222" y="1892434"/>
                  </a:lnTo>
                  <a:lnTo>
                    <a:pt x="1911490" y="1892434"/>
                  </a:lnTo>
                  <a:lnTo>
                    <a:pt x="1918758" y="1892434"/>
                  </a:lnTo>
                  <a:lnTo>
                    <a:pt x="1926026" y="1892434"/>
                  </a:lnTo>
                  <a:lnTo>
                    <a:pt x="1933294" y="1892434"/>
                  </a:lnTo>
                  <a:lnTo>
                    <a:pt x="1940562" y="1892434"/>
                  </a:lnTo>
                  <a:lnTo>
                    <a:pt x="1947830" y="1892434"/>
                  </a:lnTo>
                  <a:lnTo>
                    <a:pt x="1955098" y="1892434"/>
                  </a:lnTo>
                  <a:lnTo>
                    <a:pt x="1962366" y="1892434"/>
                  </a:lnTo>
                  <a:lnTo>
                    <a:pt x="1969634" y="1892434"/>
                  </a:lnTo>
                  <a:lnTo>
                    <a:pt x="1976902" y="1892434"/>
                  </a:lnTo>
                  <a:lnTo>
                    <a:pt x="1984170" y="1892434"/>
                  </a:lnTo>
                  <a:lnTo>
                    <a:pt x="1991438" y="1892434"/>
                  </a:lnTo>
                  <a:lnTo>
                    <a:pt x="1998706" y="1892434"/>
                  </a:lnTo>
                  <a:lnTo>
                    <a:pt x="2005974" y="1892434"/>
                  </a:lnTo>
                  <a:lnTo>
                    <a:pt x="2013242" y="1892434"/>
                  </a:lnTo>
                  <a:lnTo>
                    <a:pt x="2020510" y="1892434"/>
                  </a:lnTo>
                  <a:lnTo>
                    <a:pt x="2027778" y="1892434"/>
                  </a:lnTo>
                  <a:lnTo>
                    <a:pt x="2035046" y="1892434"/>
                  </a:lnTo>
                  <a:lnTo>
                    <a:pt x="2042314" y="1892434"/>
                  </a:lnTo>
                  <a:lnTo>
                    <a:pt x="2049582" y="1892434"/>
                  </a:lnTo>
                  <a:lnTo>
                    <a:pt x="2056850" y="1892434"/>
                  </a:lnTo>
                  <a:lnTo>
                    <a:pt x="2064118" y="1892434"/>
                  </a:lnTo>
                  <a:lnTo>
                    <a:pt x="2071386" y="1892434"/>
                  </a:lnTo>
                  <a:lnTo>
                    <a:pt x="2078654" y="1892434"/>
                  </a:lnTo>
                  <a:lnTo>
                    <a:pt x="2085922" y="1892434"/>
                  </a:lnTo>
                  <a:lnTo>
                    <a:pt x="2093190" y="1892434"/>
                  </a:lnTo>
                  <a:lnTo>
                    <a:pt x="2100459" y="1892434"/>
                  </a:lnTo>
                  <a:lnTo>
                    <a:pt x="2107727" y="1892434"/>
                  </a:lnTo>
                  <a:lnTo>
                    <a:pt x="2114995" y="1892434"/>
                  </a:lnTo>
                  <a:lnTo>
                    <a:pt x="2122263" y="1892434"/>
                  </a:lnTo>
                  <a:lnTo>
                    <a:pt x="2129531" y="1892434"/>
                  </a:lnTo>
                  <a:lnTo>
                    <a:pt x="2136799" y="1892434"/>
                  </a:lnTo>
                  <a:lnTo>
                    <a:pt x="2144067" y="1892434"/>
                  </a:lnTo>
                  <a:lnTo>
                    <a:pt x="2151335" y="1892434"/>
                  </a:lnTo>
                  <a:lnTo>
                    <a:pt x="2158603" y="1892434"/>
                  </a:lnTo>
                  <a:lnTo>
                    <a:pt x="2165871" y="1892434"/>
                  </a:lnTo>
                  <a:lnTo>
                    <a:pt x="2173139" y="1892434"/>
                  </a:lnTo>
                  <a:lnTo>
                    <a:pt x="2180407" y="1892434"/>
                  </a:lnTo>
                  <a:lnTo>
                    <a:pt x="2187675" y="1892434"/>
                  </a:lnTo>
                  <a:lnTo>
                    <a:pt x="2194943" y="1892434"/>
                  </a:lnTo>
                  <a:lnTo>
                    <a:pt x="2202211" y="1892434"/>
                  </a:lnTo>
                  <a:lnTo>
                    <a:pt x="2209479" y="1892434"/>
                  </a:lnTo>
                  <a:lnTo>
                    <a:pt x="2216747" y="1892434"/>
                  </a:lnTo>
                  <a:lnTo>
                    <a:pt x="2224015" y="1892434"/>
                  </a:lnTo>
                  <a:lnTo>
                    <a:pt x="2231283" y="1892434"/>
                  </a:lnTo>
                  <a:lnTo>
                    <a:pt x="2238551" y="1892434"/>
                  </a:lnTo>
                  <a:lnTo>
                    <a:pt x="2245819" y="1892434"/>
                  </a:lnTo>
                  <a:lnTo>
                    <a:pt x="2253087" y="1892434"/>
                  </a:lnTo>
                  <a:lnTo>
                    <a:pt x="2260355" y="1892434"/>
                  </a:lnTo>
                  <a:lnTo>
                    <a:pt x="2267623" y="1892434"/>
                  </a:lnTo>
                  <a:lnTo>
                    <a:pt x="2274891" y="1892434"/>
                  </a:lnTo>
                  <a:lnTo>
                    <a:pt x="2282159" y="1892434"/>
                  </a:lnTo>
                  <a:lnTo>
                    <a:pt x="2289427" y="1892434"/>
                  </a:lnTo>
                  <a:lnTo>
                    <a:pt x="2296695" y="1892434"/>
                  </a:lnTo>
                  <a:lnTo>
                    <a:pt x="2303963" y="1892434"/>
                  </a:lnTo>
                  <a:lnTo>
                    <a:pt x="2311231" y="1892434"/>
                  </a:lnTo>
                  <a:lnTo>
                    <a:pt x="2318499" y="1892434"/>
                  </a:lnTo>
                  <a:lnTo>
                    <a:pt x="2325767" y="1892434"/>
                  </a:lnTo>
                  <a:lnTo>
                    <a:pt x="2333035" y="1892434"/>
                  </a:lnTo>
                  <a:lnTo>
                    <a:pt x="2340303" y="1892434"/>
                  </a:lnTo>
                  <a:lnTo>
                    <a:pt x="2347571" y="1892434"/>
                  </a:lnTo>
                  <a:lnTo>
                    <a:pt x="2354839" y="1892434"/>
                  </a:lnTo>
                  <a:lnTo>
                    <a:pt x="2362107" y="1892434"/>
                  </a:lnTo>
                  <a:lnTo>
                    <a:pt x="2369375" y="1892434"/>
                  </a:lnTo>
                  <a:lnTo>
                    <a:pt x="2376643" y="1892434"/>
                  </a:lnTo>
                  <a:lnTo>
                    <a:pt x="2383911" y="1892434"/>
                  </a:lnTo>
                  <a:lnTo>
                    <a:pt x="2391179" y="1892434"/>
                  </a:lnTo>
                  <a:lnTo>
                    <a:pt x="2398448" y="1892434"/>
                  </a:lnTo>
                  <a:lnTo>
                    <a:pt x="2405716" y="1892434"/>
                  </a:lnTo>
                  <a:lnTo>
                    <a:pt x="2412984" y="1892434"/>
                  </a:lnTo>
                  <a:lnTo>
                    <a:pt x="2420252" y="1892434"/>
                  </a:lnTo>
                  <a:lnTo>
                    <a:pt x="2427520" y="1892434"/>
                  </a:lnTo>
                  <a:lnTo>
                    <a:pt x="2434788" y="1892434"/>
                  </a:lnTo>
                  <a:lnTo>
                    <a:pt x="2442056" y="1892434"/>
                  </a:lnTo>
                  <a:lnTo>
                    <a:pt x="2449324" y="1892434"/>
                  </a:lnTo>
                  <a:lnTo>
                    <a:pt x="2456592" y="1892434"/>
                  </a:lnTo>
                  <a:lnTo>
                    <a:pt x="2463860" y="1892434"/>
                  </a:lnTo>
                  <a:lnTo>
                    <a:pt x="2471128" y="1892434"/>
                  </a:lnTo>
                  <a:lnTo>
                    <a:pt x="2478396" y="1892434"/>
                  </a:lnTo>
                  <a:lnTo>
                    <a:pt x="2485664" y="1892434"/>
                  </a:lnTo>
                  <a:lnTo>
                    <a:pt x="2492932" y="1892434"/>
                  </a:lnTo>
                  <a:lnTo>
                    <a:pt x="2500200" y="1892434"/>
                  </a:lnTo>
                  <a:lnTo>
                    <a:pt x="2507468" y="1892434"/>
                  </a:lnTo>
                  <a:lnTo>
                    <a:pt x="2514736" y="1892434"/>
                  </a:lnTo>
                  <a:lnTo>
                    <a:pt x="2522004" y="1892434"/>
                  </a:lnTo>
                  <a:lnTo>
                    <a:pt x="2529272" y="1892434"/>
                  </a:lnTo>
                  <a:lnTo>
                    <a:pt x="2536540" y="1892434"/>
                  </a:lnTo>
                  <a:lnTo>
                    <a:pt x="2543808" y="1892434"/>
                  </a:lnTo>
                  <a:lnTo>
                    <a:pt x="2551076" y="1892434"/>
                  </a:lnTo>
                  <a:lnTo>
                    <a:pt x="2558344" y="1892434"/>
                  </a:lnTo>
                  <a:lnTo>
                    <a:pt x="2565612" y="1892434"/>
                  </a:lnTo>
                  <a:lnTo>
                    <a:pt x="2572880" y="1892434"/>
                  </a:lnTo>
                  <a:lnTo>
                    <a:pt x="2580148" y="1892434"/>
                  </a:lnTo>
                  <a:lnTo>
                    <a:pt x="2587416" y="1892434"/>
                  </a:lnTo>
                  <a:lnTo>
                    <a:pt x="2594684" y="1892434"/>
                  </a:lnTo>
                  <a:lnTo>
                    <a:pt x="2601952" y="1892434"/>
                  </a:lnTo>
                  <a:lnTo>
                    <a:pt x="2609220" y="1892434"/>
                  </a:lnTo>
                  <a:lnTo>
                    <a:pt x="2616488" y="1892434"/>
                  </a:lnTo>
                  <a:lnTo>
                    <a:pt x="2623756" y="1892434"/>
                  </a:lnTo>
                  <a:lnTo>
                    <a:pt x="2631024" y="1892434"/>
                  </a:lnTo>
                  <a:lnTo>
                    <a:pt x="2638292" y="1892434"/>
                  </a:lnTo>
                  <a:lnTo>
                    <a:pt x="2645560" y="1892434"/>
                  </a:lnTo>
                  <a:lnTo>
                    <a:pt x="2652828" y="1892434"/>
                  </a:lnTo>
                  <a:lnTo>
                    <a:pt x="2660096" y="1892434"/>
                  </a:lnTo>
                  <a:lnTo>
                    <a:pt x="2667364" y="1892434"/>
                  </a:lnTo>
                  <a:lnTo>
                    <a:pt x="2674632" y="1892434"/>
                  </a:lnTo>
                  <a:lnTo>
                    <a:pt x="2681900" y="1892434"/>
                  </a:lnTo>
                  <a:lnTo>
                    <a:pt x="2689168" y="1892434"/>
                  </a:lnTo>
                  <a:lnTo>
                    <a:pt x="2696437" y="1892434"/>
                  </a:lnTo>
                  <a:lnTo>
                    <a:pt x="2703705" y="1892434"/>
                  </a:lnTo>
                  <a:lnTo>
                    <a:pt x="2710973" y="1892434"/>
                  </a:lnTo>
                  <a:lnTo>
                    <a:pt x="2718241" y="1892434"/>
                  </a:lnTo>
                  <a:lnTo>
                    <a:pt x="2725509" y="1892434"/>
                  </a:lnTo>
                  <a:lnTo>
                    <a:pt x="2732777" y="1892434"/>
                  </a:lnTo>
                  <a:lnTo>
                    <a:pt x="2740045" y="1892434"/>
                  </a:lnTo>
                  <a:lnTo>
                    <a:pt x="2747313" y="1892434"/>
                  </a:lnTo>
                  <a:lnTo>
                    <a:pt x="2754581" y="1892434"/>
                  </a:lnTo>
                  <a:lnTo>
                    <a:pt x="2761849" y="1892434"/>
                  </a:lnTo>
                  <a:lnTo>
                    <a:pt x="2769117" y="1892434"/>
                  </a:lnTo>
                  <a:lnTo>
                    <a:pt x="2776385" y="1892434"/>
                  </a:lnTo>
                  <a:lnTo>
                    <a:pt x="2783653" y="1892434"/>
                  </a:lnTo>
                  <a:lnTo>
                    <a:pt x="2790921" y="1892434"/>
                  </a:lnTo>
                  <a:lnTo>
                    <a:pt x="2798189" y="1892434"/>
                  </a:lnTo>
                  <a:lnTo>
                    <a:pt x="2805457" y="1892434"/>
                  </a:lnTo>
                  <a:lnTo>
                    <a:pt x="2812725" y="1892434"/>
                  </a:lnTo>
                  <a:lnTo>
                    <a:pt x="2819993" y="1892434"/>
                  </a:lnTo>
                  <a:lnTo>
                    <a:pt x="2827261" y="1892434"/>
                  </a:lnTo>
                  <a:lnTo>
                    <a:pt x="2834529" y="1892434"/>
                  </a:lnTo>
                  <a:lnTo>
                    <a:pt x="2841797" y="1892434"/>
                  </a:lnTo>
                  <a:lnTo>
                    <a:pt x="2849065" y="1892434"/>
                  </a:lnTo>
                  <a:lnTo>
                    <a:pt x="2856333" y="1892434"/>
                  </a:lnTo>
                  <a:lnTo>
                    <a:pt x="2863601" y="1892434"/>
                  </a:lnTo>
                  <a:lnTo>
                    <a:pt x="2870869" y="1892434"/>
                  </a:lnTo>
                  <a:lnTo>
                    <a:pt x="2878137" y="1892434"/>
                  </a:lnTo>
                  <a:lnTo>
                    <a:pt x="2885405" y="1892434"/>
                  </a:lnTo>
                  <a:lnTo>
                    <a:pt x="2892673" y="1892434"/>
                  </a:lnTo>
                  <a:lnTo>
                    <a:pt x="2899941" y="1892434"/>
                  </a:lnTo>
                  <a:lnTo>
                    <a:pt x="2907209" y="1892434"/>
                  </a:lnTo>
                  <a:lnTo>
                    <a:pt x="2914477" y="1892434"/>
                  </a:lnTo>
                  <a:lnTo>
                    <a:pt x="2921745" y="1892434"/>
                  </a:lnTo>
                  <a:lnTo>
                    <a:pt x="2929013" y="1892434"/>
                  </a:lnTo>
                  <a:lnTo>
                    <a:pt x="2936281" y="1892434"/>
                  </a:lnTo>
                  <a:lnTo>
                    <a:pt x="2943549" y="1892434"/>
                  </a:lnTo>
                  <a:lnTo>
                    <a:pt x="2950817" y="1892434"/>
                  </a:lnTo>
                  <a:lnTo>
                    <a:pt x="2958085" y="1892434"/>
                  </a:lnTo>
                  <a:lnTo>
                    <a:pt x="2965353" y="1892434"/>
                  </a:lnTo>
                  <a:lnTo>
                    <a:pt x="2972621" y="1892434"/>
                  </a:lnTo>
                  <a:lnTo>
                    <a:pt x="2979889" y="1892434"/>
                  </a:lnTo>
                  <a:lnTo>
                    <a:pt x="2987157" y="1892434"/>
                  </a:lnTo>
                  <a:lnTo>
                    <a:pt x="2994425" y="1892434"/>
                  </a:lnTo>
                  <a:lnTo>
                    <a:pt x="3001694" y="1892434"/>
                  </a:lnTo>
                  <a:lnTo>
                    <a:pt x="3008962" y="1892434"/>
                  </a:lnTo>
                  <a:lnTo>
                    <a:pt x="3016230" y="1892434"/>
                  </a:lnTo>
                  <a:lnTo>
                    <a:pt x="3023498" y="1892434"/>
                  </a:lnTo>
                  <a:lnTo>
                    <a:pt x="3030766" y="1892434"/>
                  </a:lnTo>
                  <a:lnTo>
                    <a:pt x="3038034" y="1892434"/>
                  </a:lnTo>
                  <a:lnTo>
                    <a:pt x="3045302" y="1892434"/>
                  </a:lnTo>
                  <a:lnTo>
                    <a:pt x="3052570" y="1892434"/>
                  </a:lnTo>
                  <a:lnTo>
                    <a:pt x="3059838" y="1892434"/>
                  </a:lnTo>
                  <a:lnTo>
                    <a:pt x="3067106" y="1892434"/>
                  </a:lnTo>
                  <a:lnTo>
                    <a:pt x="3074374" y="1892434"/>
                  </a:lnTo>
                  <a:lnTo>
                    <a:pt x="3081642" y="1892434"/>
                  </a:lnTo>
                  <a:lnTo>
                    <a:pt x="3088910" y="1892434"/>
                  </a:lnTo>
                  <a:lnTo>
                    <a:pt x="3096178" y="1892434"/>
                  </a:lnTo>
                  <a:lnTo>
                    <a:pt x="3103446" y="1892434"/>
                  </a:lnTo>
                  <a:lnTo>
                    <a:pt x="3110714" y="1892434"/>
                  </a:lnTo>
                  <a:lnTo>
                    <a:pt x="3117982" y="1892434"/>
                  </a:lnTo>
                  <a:lnTo>
                    <a:pt x="3125250" y="1892434"/>
                  </a:lnTo>
                  <a:lnTo>
                    <a:pt x="3132518" y="1892434"/>
                  </a:lnTo>
                  <a:lnTo>
                    <a:pt x="3139786" y="1892434"/>
                  </a:lnTo>
                  <a:lnTo>
                    <a:pt x="3147054" y="1892434"/>
                  </a:lnTo>
                  <a:lnTo>
                    <a:pt x="3154322" y="1892434"/>
                  </a:lnTo>
                  <a:lnTo>
                    <a:pt x="3161590" y="1892434"/>
                  </a:lnTo>
                  <a:lnTo>
                    <a:pt x="3168858" y="1892434"/>
                  </a:lnTo>
                  <a:lnTo>
                    <a:pt x="3176126" y="1892434"/>
                  </a:lnTo>
                  <a:lnTo>
                    <a:pt x="3183394" y="1892434"/>
                  </a:lnTo>
                  <a:lnTo>
                    <a:pt x="3190662" y="1892434"/>
                  </a:lnTo>
                  <a:lnTo>
                    <a:pt x="3197930" y="1892434"/>
                  </a:lnTo>
                  <a:lnTo>
                    <a:pt x="3205198" y="1892434"/>
                  </a:lnTo>
                  <a:lnTo>
                    <a:pt x="3212466" y="1892434"/>
                  </a:lnTo>
                  <a:lnTo>
                    <a:pt x="3219734" y="1892434"/>
                  </a:lnTo>
                  <a:lnTo>
                    <a:pt x="3227002" y="1892434"/>
                  </a:lnTo>
                  <a:lnTo>
                    <a:pt x="3234270" y="1892434"/>
                  </a:lnTo>
                  <a:lnTo>
                    <a:pt x="3241538" y="1892434"/>
                  </a:lnTo>
                  <a:lnTo>
                    <a:pt x="3248806" y="1892434"/>
                  </a:lnTo>
                  <a:lnTo>
                    <a:pt x="3256074" y="1892434"/>
                  </a:lnTo>
                  <a:lnTo>
                    <a:pt x="3263342" y="1892434"/>
                  </a:lnTo>
                  <a:lnTo>
                    <a:pt x="3270610" y="1892434"/>
                  </a:lnTo>
                  <a:lnTo>
                    <a:pt x="3277878" y="1892434"/>
                  </a:lnTo>
                  <a:lnTo>
                    <a:pt x="3285146" y="1892434"/>
                  </a:lnTo>
                  <a:lnTo>
                    <a:pt x="3292414" y="1892434"/>
                  </a:lnTo>
                  <a:lnTo>
                    <a:pt x="3299683" y="1892434"/>
                  </a:lnTo>
                  <a:lnTo>
                    <a:pt x="3306951" y="1892434"/>
                  </a:lnTo>
                  <a:lnTo>
                    <a:pt x="3314219" y="1892434"/>
                  </a:lnTo>
                  <a:lnTo>
                    <a:pt x="3321487" y="1892434"/>
                  </a:lnTo>
                  <a:lnTo>
                    <a:pt x="3328755" y="1892434"/>
                  </a:lnTo>
                  <a:lnTo>
                    <a:pt x="3336023" y="1892434"/>
                  </a:lnTo>
                  <a:lnTo>
                    <a:pt x="3343291" y="1892434"/>
                  </a:lnTo>
                  <a:lnTo>
                    <a:pt x="3350559" y="1892434"/>
                  </a:lnTo>
                  <a:lnTo>
                    <a:pt x="3357827" y="1892434"/>
                  </a:lnTo>
                  <a:lnTo>
                    <a:pt x="3365095" y="1892434"/>
                  </a:lnTo>
                  <a:lnTo>
                    <a:pt x="3372363" y="1892434"/>
                  </a:lnTo>
                  <a:lnTo>
                    <a:pt x="3379631" y="1892434"/>
                  </a:lnTo>
                  <a:lnTo>
                    <a:pt x="3386899" y="1892434"/>
                  </a:lnTo>
                  <a:lnTo>
                    <a:pt x="3394167" y="1892434"/>
                  </a:lnTo>
                  <a:lnTo>
                    <a:pt x="3401435" y="1892434"/>
                  </a:lnTo>
                  <a:lnTo>
                    <a:pt x="3408703" y="1892434"/>
                  </a:lnTo>
                  <a:lnTo>
                    <a:pt x="3415971" y="1892434"/>
                  </a:lnTo>
                  <a:lnTo>
                    <a:pt x="3423239" y="1892434"/>
                  </a:lnTo>
                  <a:lnTo>
                    <a:pt x="3430507" y="1892434"/>
                  </a:lnTo>
                  <a:lnTo>
                    <a:pt x="3437775" y="1892434"/>
                  </a:lnTo>
                  <a:lnTo>
                    <a:pt x="3445043" y="1892434"/>
                  </a:lnTo>
                  <a:lnTo>
                    <a:pt x="3452311" y="1892434"/>
                  </a:lnTo>
                  <a:lnTo>
                    <a:pt x="3459579" y="1892434"/>
                  </a:lnTo>
                  <a:lnTo>
                    <a:pt x="3466847" y="1892434"/>
                  </a:lnTo>
                  <a:lnTo>
                    <a:pt x="3474115" y="1892434"/>
                  </a:lnTo>
                  <a:lnTo>
                    <a:pt x="3481383" y="1892434"/>
                  </a:lnTo>
                  <a:lnTo>
                    <a:pt x="3488651" y="1892434"/>
                  </a:lnTo>
                  <a:lnTo>
                    <a:pt x="3495919" y="1892434"/>
                  </a:lnTo>
                  <a:lnTo>
                    <a:pt x="3503187" y="1892434"/>
                  </a:lnTo>
                  <a:lnTo>
                    <a:pt x="3510455" y="1892434"/>
                  </a:lnTo>
                  <a:lnTo>
                    <a:pt x="3517723" y="1892434"/>
                  </a:lnTo>
                  <a:lnTo>
                    <a:pt x="3524991" y="1892434"/>
                  </a:lnTo>
                  <a:lnTo>
                    <a:pt x="3532259" y="1892434"/>
                  </a:lnTo>
                  <a:lnTo>
                    <a:pt x="3539527" y="1892434"/>
                  </a:lnTo>
                  <a:lnTo>
                    <a:pt x="3546795" y="1892434"/>
                  </a:lnTo>
                  <a:lnTo>
                    <a:pt x="3554063" y="1892434"/>
                  </a:lnTo>
                  <a:lnTo>
                    <a:pt x="3561331" y="1892434"/>
                  </a:lnTo>
                  <a:lnTo>
                    <a:pt x="3568599" y="1892434"/>
                  </a:lnTo>
                  <a:lnTo>
                    <a:pt x="3575867" y="1892434"/>
                  </a:lnTo>
                  <a:lnTo>
                    <a:pt x="3583135" y="1892434"/>
                  </a:lnTo>
                  <a:lnTo>
                    <a:pt x="3590403" y="1892434"/>
                  </a:lnTo>
                  <a:lnTo>
                    <a:pt x="3597672" y="1892434"/>
                  </a:lnTo>
                  <a:lnTo>
                    <a:pt x="3604940" y="1892434"/>
                  </a:lnTo>
                  <a:lnTo>
                    <a:pt x="3612208" y="1892434"/>
                  </a:lnTo>
                  <a:lnTo>
                    <a:pt x="3619476" y="1892434"/>
                  </a:lnTo>
                  <a:lnTo>
                    <a:pt x="3626744" y="1892434"/>
                  </a:lnTo>
                  <a:lnTo>
                    <a:pt x="3634012" y="1892434"/>
                  </a:lnTo>
                  <a:lnTo>
                    <a:pt x="3641280" y="1892434"/>
                  </a:lnTo>
                  <a:lnTo>
                    <a:pt x="3648548" y="1892434"/>
                  </a:lnTo>
                  <a:lnTo>
                    <a:pt x="3655816" y="1892434"/>
                  </a:lnTo>
                  <a:lnTo>
                    <a:pt x="3663084" y="1892434"/>
                  </a:lnTo>
                  <a:lnTo>
                    <a:pt x="3670352" y="1892434"/>
                  </a:lnTo>
                  <a:lnTo>
                    <a:pt x="3677620" y="1892434"/>
                  </a:lnTo>
                  <a:lnTo>
                    <a:pt x="3684888" y="1892434"/>
                  </a:lnTo>
                  <a:lnTo>
                    <a:pt x="3692156" y="1892434"/>
                  </a:lnTo>
                  <a:lnTo>
                    <a:pt x="3699424" y="1892434"/>
                  </a:lnTo>
                  <a:lnTo>
                    <a:pt x="3706692" y="1892434"/>
                  </a:lnTo>
                  <a:lnTo>
                    <a:pt x="3713960" y="1892434"/>
                  </a:lnTo>
                  <a:lnTo>
                    <a:pt x="3706692" y="1892434"/>
                  </a:lnTo>
                  <a:lnTo>
                    <a:pt x="3699424" y="1892434"/>
                  </a:lnTo>
                  <a:lnTo>
                    <a:pt x="3692156" y="1892434"/>
                  </a:lnTo>
                  <a:lnTo>
                    <a:pt x="3684888" y="1892434"/>
                  </a:lnTo>
                  <a:lnTo>
                    <a:pt x="3677620" y="1892434"/>
                  </a:lnTo>
                  <a:lnTo>
                    <a:pt x="3670352" y="1892434"/>
                  </a:lnTo>
                  <a:lnTo>
                    <a:pt x="3663084" y="1892434"/>
                  </a:lnTo>
                  <a:lnTo>
                    <a:pt x="3655816" y="1892434"/>
                  </a:lnTo>
                  <a:lnTo>
                    <a:pt x="3648548" y="1892434"/>
                  </a:lnTo>
                  <a:lnTo>
                    <a:pt x="3641280" y="1892434"/>
                  </a:lnTo>
                  <a:lnTo>
                    <a:pt x="3634012" y="1892434"/>
                  </a:lnTo>
                  <a:lnTo>
                    <a:pt x="3626744" y="1892434"/>
                  </a:lnTo>
                  <a:lnTo>
                    <a:pt x="3619476" y="1892434"/>
                  </a:lnTo>
                  <a:lnTo>
                    <a:pt x="3612208" y="1892434"/>
                  </a:lnTo>
                  <a:lnTo>
                    <a:pt x="3604940" y="1892434"/>
                  </a:lnTo>
                  <a:lnTo>
                    <a:pt x="3597672" y="1892434"/>
                  </a:lnTo>
                  <a:lnTo>
                    <a:pt x="3590403" y="1892434"/>
                  </a:lnTo>
                  <a:lnTo>
                    <a:pt x="3583135" y="1892434"/>
                  </a:lnTo>
                  <a:lnTo>
                    <a:pt x="3575867" y="1892434"/>
                  </a:lnTo>
                  <a:lnTo>
                    <a:pt x="3568599" y="1892434"/>
                  </a:lnTo>
                  <a:lnTo>
                    <a:pt x="3561331" y="1892434"/>
                  </a:lnTo>
                  <a:lnTo>
                    <a:pt x="3554063" y="1892434"/>
                  </a:lnTo>
                  <a:lnTo>
                    <a:pt x="3546795" y="1892434"/>
                  </a:lnTo>
                  <a:lnTo>
                    <a:pt x="3539527" y="1892434"/>
                  </a:lnTo>
                  <a:lnTo>
                    <a:pt x="3532259" y="1892434"/>
                  </a:lnTo>
                  <a:lnTo>
                    <a:pt x="3524991" y="1892434"/>
                  </a:lnTo>
                  <a:lnTo>
                    <a:pt x="3517723" y="1892434"/>
                  </a:lnTo>
                  <a:lnTo>
                    <a:pt x="3510455" y="1892434"/>
                  </a:lnTo>
                  <a:lnTo>
                    <a:pt x="3503187" y="1892434"/>
                  </a:lnTo>
                  <a:lnTo>
                    <a:pt x="3495919" y="1892434"/>
                  </a:lnTo>
                  <a:lnTo>
                    <a:pt x="3488651" y="1892434"/>
                  </a:lnTo>
                  <a:lnTo>
                    <a:pt x="3481383" y="1892434"/>
                  </a:lnTo>
                  <a:lnTo>
                    <a:pt x="3474115" y="1892434"/>
                  </a:lnTo>
                  <a:lnTo>
                    <a:pt x="3466847" y="1892434"/>
                  </a:lnTo>
                  <a:lnTo>
                    <a:pt x="3459579" y="1892434"/>
                  </a:lnTo>
                  <a:lnTo>
                    <a:pt x="3452311" y="1892434"/>
                  </a:lnTo>
                  <a:lnTo>
                    <a:pt x="3445043" y="1892434"/>
                  </a:lnTo>
                  <a:lnTo>
                    <a:pt x="3437775" y="1892434"/>
                  </a:lnTo>
                  <a:lnTo>
                    <a:pt x="3430507" y="1892434"/>
                  </a:lnTo>
                  <a:lnTo>
                    <a:pt x="3423239" y="1892434"/>
                  </a:lnTo>
                  <a:lnTo>
                    <a:pt x="3415971" y="1892434"/>
                  </a:lnTo>
                  <a:lnTo>
                    <a:pt x="3408703" y="1892434"/>
                  </a:lnTo>
                  <a:lnTo>
                    <a:pt x="3401435" y="1892434"/>
                  </a:lnTo>
                  <a:lnTo>
                    <a:pt x="3394167" y="1892434"/>
                  </a:lnTo>
                  <a:lnTo>
                    <a:pt x="3386899" y="1892434"/>
                  </a:lnTo>
                  <a:lnTo>
                    <a:pt x="3379631" y="1892434"/>
                  </a:lnTo>
                  <a:lnTo>
                    <a:pt x="3372363" y="1892434"/>
                  </a:lnTo>
                  <a:lnTo>
                    <a:pt x="3365095" y="1892434"/>
                  </a:lnTo>
                  <a:lnTo>
                    <a:pt x="3357827" y="1892434"/>
                  </a:lnTo>
                  <a:lnTo>
                    <a:pt x="3350559" y="1892434"/>
                  </a:lnTo>
                  <a:lnTo>
                    <a:pt x="3343291" y="1892434"/>
                  </a:lnTo>
                  <a:lnTo>
                    <a:pt x="3336023" y="1892434"/>
                  </a:lnTo>
                  <a:lnTo>
                    <a:pt x="3328755" y="1892434"/>
                  </a:lnTo>
                  <a:lnTo>
                    <a:pt x="3321487" y="1892434"/>
                  </a:lnTo>
                  <a:lnTo>
                    <a:pt x="3314219" y="1892434"/>
                  </a:lnTo>
                  <a:lnTo>
                    <a:pt x="3306951" y="1892434"/>
                  </a:lnTo>
                  <a:lnTo>
                    <a:pt x="3299683" y="1892434"/>
                  </a:lnTo>
                  <a:lnTo>
                    <a:pt x="3292414" y="1892434"/>
                  </a:lnTo>
                  <a:lnTo>
                    <a:pt x="3285146" y="1892434"/>
                  </a:lnTo>
                  <a:lnTo>
                    <a:pt x="3277878" y="1892434"/>
                  </a:lnTo>
                  <a:lnTo>
                    <a:pt x="3270610" y="1892434"/>
                  </a:lnTo>
                  <a:lnTo>
                    <a:pt x="3263342" y="1892434"/>
                  </a:lnTo>
                  <a:lnTo>
                    <a:pt x="3256074" y="1892434"/>
                  </a:lnTo>
                  <a:lnTo>
                    <a:pt x="3248806" y="1892434"/>
                  </a:lnTo>
                  <a:lnTo>
                    <a:pt x="3241538" y="1892434"/>
                  </a:lnTo>
                  <a:lnTo>
                    <a:pt x="3234270" y="1892434"/>
                  </a:lnTo>
                  <a:lnTo>
                    <a:pt x="3227002" y="1892434"/>
                  </a:lnTo>
                  <a:lnTo>
                    <a:pt x="3219734" y="1892434"/>
                  </a:lnTo>
                  <a:lnTo>
                    <a:pt x="3212466" y="1892434"/>
                  </a:lnTo>
                  <a:lnTo>
                    <a:pt x="3205198" y="1892434"/>
                  </a:lnTo>
                  <a:lnTo>
                    <a:pt x="3197930" y="1892434"/>
                  </a:lnTo>
                  <a:lnTo>
                    <a:pt x="3190662" y="1892434"/>
                  </a:lnTo>
                  <a:lnTo>
                    <a:pt x="3183394" y="1892434"/>
                  </a:lnTo>
                  <a:lnTo>
                    <a:pt x="3176126" y="1892434"/>
                  </a:lnTo>
                  <a:lnTo>
                    <a:pt x="3168858" y="1892434"/>
                  </a:lnTo>
                  <a:lnTo>
                    <a:pt x="3161590" y="1892434"/>
                  </a:lnTo>
                  <a:lnTo>
                    <a:pt x="3154322" y="1892434"/>
                  </a:lnTo>
                  <a:lnTo>
                    <a:pt x="3147054" y="1892434"/>
                  </a:lnTo>
                  <a:lnTo>
                    <a:pt x="3139786" y="1892434"/>
                  </a:lnTo>
                  <a:lnTo>
                    <a:pt x="3132518" y="1892434"/>
                  </a:lnTo>
                  <a:lnTo>
                    <a:pt x="3125250" y="1892434"/>
                  </a:lnTo>
                  <a:lnTo>
                    <a:pt x="3117982" y="1892434"/>
                  </a:lnTo>
                  <a:lnTo>
                    <a:pt x="3110714" y="1892434"/>
                  </a:lnTo>
                  <a:lnTo>
                    <a:pt x="3103446" y="1892434"/>
                  </a:lnTo>
                  <a:lnTo>
                    <a:pt x="3096178" y="1892434"/>
                  </a:lnTo>
                  <a:lnTo>
                    <a:pt x="3088910" y="1892434"/>
                  </a:lnTo>
                  <a:lnTo>
                    <a:pt x="3081642" y="1892434"/>
                  </a:lnTo>
                  <a:lnTo>
                    <a:pt x="3074374" y="1892434"/>
                  </a:lnTo>
                  <a:lnTo>
                    <a:pt x="3067106" y="1892434"/>
                  </a:lnTo>
                  <a:lnTo>
                    <a:pt x="3059838" y="1892434"/>
                  </a:lnTo>
                  <a:lnTo>
                    <a:pt x="3052570" y="1892434"/>
                  </a:lnTo>
                  <a:lnTo>
                    <a:pt x="3045302" y="1892434"/>
                  </a:lnTo>
                  <a:lnTo>
                    <a:pt x="3038034" y="1892434"/>
                  </a:lnTo>
                  <a:lnTo>
                    <a:pt x="3030766" y="1892434"/>
                  </a:lnTo>
                  <a:lnTo>
                    <a:pt x="3023498" y="1892434"/>
                  </a:lnTo>
                  <a:lnTo>
                    <a:pt x="3016230" y="1892434"/>
                  </a:lnTo>
                  <a:lnTo>
                    <a:pt x="3008962" y="1892434"/>
                  </a:lnTo>
                  <a:lnTo>
                    <a:pt x="3001694" y="1892434"/>
                  </a:lnTo>
                  <a:lnTo>
                    <a:pt x="2994425" y="1892434"/>
                  </a:lnTo>
                  <a:lnTo>
                    <a:pt x="2987157" y="1892434"/>
                  </a:lnTo>
                  <a:lnTo>
                    <a:pt x="2979889" y="1892434"/>
                  </a:lnTo>
                  <a:lnTo>
                    <a:pt x="2972621" y="1892434"/>
                  </a:lnTo>
                  <a:lnTo>
                    <a:pt x="2965353" y="1892434"/>
                  </a:lnTo>
                  <a:lnTo>
                    <a:pt x="2958085" y="1892434"/>
                  </a:lnTo>
                  <a:lnTo>
                    <a:pt x="2950817" y="1892434"/>
                  </a:lnTo>
                  <a:lnTo>
                    <a:pt x="2943549" y="1892434"/>
                  </a:lnTo>
                  <a:lnTo>
                    <a:pt x="2936281" y="1892434"/>
                  </a:lnTo>
                  <a:lnTo>
                    <a:pt x="2929013" y="1892434"/>
                  </a:lnTo>
                  <a:lnTo>
                    <a:pt x="2921745" y="1892434"/>
                  </a:lnTo>
                  <a:lnTo>
                    <a:pt x="2914477" y="1892434"/>
                  </a:lnTo>
                  <a:lnTo>
                    <a:pt x="2907209" y="1892434"/>
                  </a:lnTo>
                  <a:lnTo>
                    <a:pt x="2899941" y="1892434"/>
                  </a:lnTo>
                  <a:lnTo>
                    <a:pt x="2892673" y="1892434"/>
                  </a:lnTo>
                  <a:lnTo>
                    <a:pt x="2885405" y="1892434"/>
                  </a:lnTo>
                  <a:lnTo>
                    <a:pt x="2878137" y="1892434"/>
                  </a:lnTo>
                  <a:lnTo>
                    <a:pt x="2870869" y="1892434"/>
                  </a:lnTo>
                  <a:lnTo>
                    <a:pt x="2863601" y="1892434"/>
                  </a:lnTo>
                  <a:lnTo>
                    <a:pt x="2856333" y="1892434"/>
                  </a:lnTo>
                  <a:lnTo>
                    <a:pt x="2849065" y="1892434"/>
                  </a:lnTo>
                  <a:lnTo>
                    <a:pt x="2841797" y="1892434"/>
                  </a:lnTo>
                  <a:lnTo>
                    <a:pt x="2834529" y="1892434"/>
                  </a:lnTo>
                  <a:lnTo>
                    <a:pt x="2827261" y="1892434"/>
                  </a:lnTo>
                  <a:lnTo>
                    <a:pt x="2819993" y="1892434"/>
                  </a:lnTo>
                  <a:lnTo>
                    <a:pt x="2812725" y="1892434"/>
                  </a:lnTo>
                  <a:lnTo>
                    <a:pt x="2805457" y="1892434"/>
                  </a:lnTo>
                  <a:lnTo>
                    <a:pt x="2798189" y="1892434"/>
                  </a:lnTo>
                  <a:lnTo>
                    <a:pt x="2790921" y="1892434"/>
                  </a:lnTo>
                  <a:lnTo>
                    <a:pt x="2783653" y="1892434"/>
                  </a:lnTo>
                  <a:lnTo>
                    <a:pt x="2776385" y="1892434"/>
                  </a:lnTo>
                  <a:lnTo>
                    <a:pt x="2769117" y="1892434"/>
                  </a:lnTo>
                  <a:lnTo>
                    <a:pt x="2761849" y="1892434"/>
                  </a:lnTo>
                  <a:lnTo>
                    <a:pt x="2754581" y="1892434"/>
                  </a:lnTo>
                  <a:lnTo>
                    <a:pt x="2747313" y="1892434"/>
                  </a:lnTo>
                  <a:lnTo>
                    <a:pt x="2740045" y="1892434"/>
                  </a:lnTo>
                  <a:lnTo>
                    <a:pt x="2732777" y="1892434"/>
                  </a:lnTo>
                  <a:lnTo>
                    <a:pt x="2725509" y="1892434"/>
                  </a:lnTo>
                  <a:lnTo>
                    <a:pt x="2718241" y="1892434"/>
                  </a:lnTo>
                  <a:lnTo>
                    <a:pt x="2710973" y="1892434"/>
                  </a:lnTo>
                  <a:lnTo>
                    <a:pt x="2703705" y="1892434"/>
                  </a:lnTo>
                  <a:lnTo>
                    <a:pt x="2696437" y="1892434"/>
                  </a:lnTo>
                  <a:lnTo>
                    <a:pt x="2689168" y="1892434"/>
                  </a:lnTo>
                  <a:lnTo>
                    <a:pt x="2681900" y="1892434"/>
                  </a:lnTo>
                  <a:lnTo>
                    <a:pt x="2674632" y="1892434"/>
                  </a:lnTo>
                  <a:lnTo>
                    <a:pt x="2667364" y="1892434"/>
                  </a:lnTo>
                  <a:lnTo>
                    <a:pt x="2660096" y="1892434"/>
                  </a:lnTo>
                  <a:lnTo>
                    <a:pt x="2652828" y="1892434"/>
                  </a:lnTo>
                  <a:lnTo>
                    <a:pt x="2645560" y="1892434"/>
                  </a:lnTo>
                  <a:lnTo>
                    <a:pt x="2638292" y="1892434"/>
                  </a:lnTo>
                  <a:lnTo>
                    <a:pt x="2631024" y="1892434"/>
                  </a:lnTo>
                  <a:lnTo>
                    <a:pt x="2623756" y="1892434"/>
                  </a:lnTo>
                  <a:lnTo>
                    <a:pt x="2616488" y="1892434"/>
                  </a:lnTo>
                  <a:lnTo>
                    <a:pt x="2609220" y="1892434"/>
                  </a:lnTo>
                  <a:lnTo>
                    <a:pt x="2601952" y="1892434"/>
                  </a:lnTo>
                  <a:lnTo>
                    <a:pt x="2594684" y="1892434"/>
                  </a:lnTo>
                  <a:lnTo>
                    <a:pt x="2587416" y="1892434"/>
                  </a:lnTo>
                  <a:lnTo>
                    <a:pt x="2580148" y="1892434"/>
                  </a:lnTo>
                  <a:lnTo>
                    <a:pt x="2572880" y="1892434"/>
                  </a:lnTo>
                  <a:lnTo>
                    <a:pt x="2565612" y="1892434"/>
                  </a:lnTo>
                  <a:lnTo>
                    <a:pt x="2558344" y="1892434"/>
                  </a:lnTo>
                  <a:lnTo>
                    <a:pt x="2551076" y="1892434"/>
                  </a:lnTo>
                  <a:lnTo>
                    <a:pt x="2543808" y="1892434"/>
                  </a:lnTo>
                  <a:lnTo>
                    <a:pt x="2536540" y="1892434"/>
                  </a:lnTo>
                  <a:lnTo>
                    <a:pt x="2529272" y="1892434"/>
                  </a:lnTo>
                  <a:lnTo>
                    <a:pt x="2522004" y="1892434"/>
                  </a:lnTo>
                  <a:lnTo>
                    <a:pt x="2514736" y="1892434"/>
                  </a:lnTo>
                  <a:lnTo>
                    <a:pt x="2507468" y="1892434"/>
                  </a:lnTo>
                  <a:lnTo>
                    <a:pt x="2500200" y="1892434"/>
                  </a:lnTo>
                  <a:lnTo>
                    <a:pt x="2492932" y="1892434"/>
                  </a:lnTo>
                  <a:lnTo>
                    <a:pt x="2485664" y="1892434"/>
                  </a:lnTo>
                  <a:lnTo>
                    <a:pt x="2478396" y="1892434"/>
                  </a:lnTo>
                  <a:lnTo>
                    <a:pt x="2471128" y="1892434"/>
                  </a:lnTo>
                  <a:lnTo>
                    <a:pt x="2463860" y="1892434"/>
                  </a:lnTo>
                  <a:lnTo>
                    <a:pt x="2456592" y="1892434"/>
                  </a:lnTo>
                  <a:lnTo>
                    <a:pt x="2449324" y="1892434"/>
                  </a:lnTo>
                  <a:lnTo>
                    <a:pt x="2442056" y="1892434"/>
                  </a:lnTo>
                  <a:lnTo>
                    <a:pt x="2434788" y="1892434"/>
                  </a:lnTo>
                  <a:lnTo>
                    <a:pt x="2427520" y="1892434"/>
                  </a:lnTo>
                  <a:lnTo>
                    <a:pt x="2420252" y="1892434"/>
                  </a:lnTo>
                  <a:lnTo>
                    <a:pt x="2412984" y="1892434"/>
                  </a:lnTo>
                  <a:lnTo>
                    <a:pt x="2405716" y="1892434"/>
                  </a:lnTo>
                  <a:lnTo>
                    <a:pt x="2398448" y="1892434"/>
                  </a:lnTo>
                  <a:lnTo>
                    <a:pt x="2391179" y="1892434"/>
                  </a:lnTo>
                  <a:lnTo>
                    <a:pt x="2383911" y="1892434"/>
                  </a:lnTo>
                  <a:lnTo>
                    <a:pt x="2376643" y="1892434"/>
                  </a:lnTo>
                  <a:lnTo>
                    <a:pt x="2369375" y="1892434"/>
                  </a:lnTo>
                  <a:lnTo>
                    <a:pt x="2362107" y="1892434"/>
                  </a:lnTo>
                  <a:lnTo>
                    <a:pt x="2354839" y="1892434"/>
                  </a:lnTo>
                  <a:lnTo>
                    <a:pt x="2347571" y="1892434"/>
                  </a:lnTo>
                  <a:lnTo>
                    <a:pt x="2340303" y="1892434"/>
                  </a:lnTo>
                  <a:lnTo>
                    <a:pt x="2333035" y="1892434"/>
                  </a:lnTo>
                  <a:lnTo>
                    <a:pt x="2325767" y="1892434"/>
                  </a:lnTo>
                  <a:lnTo>
                    <a:pt x="2318499" y="1892434"/>
                  </a:lnTo>
                  <a:lnTo>
                    <a:pt x="2311231" y="1892434"/>
                  </a:lnTo>
                  <a:lnTo>
                    <a:pt x="2303963" y="1892434"/>
                  </a:lnTo>
                  <a:lnTo>
                    <a:pt x="2296695" y="1892434"/>
                  </a:lnTo>
                  <a:lnTo>
                    <a:pt x="2289427" y="1892434"/>
                  </a:lnTo>
                  <a:lnTo>
                    <a:pt x="2282159" y="1892434"/>
                  </a:lnTo>
                  <a:lnTo>
                    <a:pt x="2274891" y="1892434"/>
                  </a:lnTo>
                  <a:lnTo>
                    <a:pt x="2267623" y="1892434"/>
                  </a:lnTo>
                  <a:lnTo>
                    <a:pt x="2260355" y="1892434"/>
                  </a:lnTo>
                  <a:lnTo>
                    <a:pt x="2253087" y="1892434"/>
                  </a:lnTo>
                  <a:lnTo>
                    <a:pt x="2245819" y="1892434"/>
                  </a:lnTo>
                  <a:lnTo>
                    <a:pt x="2238551" y="1892434"/>
                  </a:lnTo>
                  <a:lnTo>
                    <a:pt x="2231283" y="1892434"/>
                  </a:lnTo>
                  <a:lnTo>
                    <a:pt x="2224015" y="1892434"/>
                  </a:lnTo>
                  <a:lnTo>
                    <a:pt x="2216747" y="1892434"/>
                  </a:lnTo>
                  <a:lnTo>
                    <a:pt x="2209479" y="1892434"/>
                  </a:lnTo>
                  <a:lnTo>
                    <a:pt x="2202211" y="1892434"/>
                  </a:lnTo>
                  <a:lnTo>
                    <a:pt x="2194943" y="1892434"/>
                  </a:lnTo>
                  <a:lnTo>
                    <a:pt x="2187675" y="1892434"/>
                  </a:lnTo>
                  <a:lnTo>
                    <a:pt x="2180407" y="1892434"/>
                  </a:lnTo>
                  <a:lnTo>
                    <a:pt x="2173139" y="1892434"/>
                  </a:lnTo>
                  <a:lnTo>
                    <a:pt x="2165871" y="1892434"/>
                  </a:lnTo>
                  <a:lnTo>
                    <a:pt x="2158603" y="1892434"/>
                  </a:lnTo>
                  <a:lnTo>
                    <a:pt x="2151335" y="1892434"/>
                  </a:lnTo>
                  <a:lnTo>
                    <a:pt x="2144067" y="1892434"/>
                  </a:lnTo>
                  <a:lnTo>
                    <a:pt x="2136799" y="1892434"/>
                  </a:lnTo>
                  <a:lnTo>
                    <a:pt x="2129531" y="1892434"/>
                  </a:lnTo>
                  <a:lnTo>
                    <a:pt x="2122263" y="1892434"/>
                  </a:lnTo>
                  <a:lnTo>
                    <a:pt x="2114995" y="1892434"/>
                  </a:lnTo>
                  <a:lnTo>
                    <a:pt x="2107727" y="1892434"/>
                  </a:lnTo>
                  <a:lnTo>
                    <a:pt x="2100459" y="1892434"/>
                  </a:lnTo>
                  <a:lnTo>
                    <a:pt x="2093190" y="1892434"/>
                  </a:lnTo>
                  <a:lnTo>
                    <a:pt x="2085922" y="1892434"/>
                  </a:lnTo>
                  <a:lnTo>
                    <a:pt x="2078654" y="1892434"/>
                  </a:lnTo>
                  <a:lnTo>
                    <a:pt x="2071386" y="1892434"/>
                  </a:lnTo>
                  <a:lnTo>
                    <a:pt x="2064118" y="1892434"/>
                  </a:lnTo>
                  <a:lnTo>
                    <a:pt x="2056850" y="1892434"/>
                  </a:lnTo>
                  <a:lnTo>
                    <a:pt x="2049582" y="1892434"/>
                  </a:lnTo>
                  <a:lnTo>
                    <a:pt x="2042314" y="1892434"/>
                  </a:lnTo>
                  <a:lnTo>
                    <a:pt x="2035046" y="1892434"/>
                  </a:lnTo>
                  <a:lnTo>
                    <a:pt x="2027778" y="1892434"/>
                  </a:lnTo>
                  <a:lnTo>
                    <a:pt x="2020510" y="1892434"/>
                  </a:lnTo>
                  <a:lnTo>
                    <a:pt x="2013242" y="1892434"/>
                  </a:lnTo>
                  <a:lnTo>
                    <a:pt x="2005974" y="1892434"/>
                  </a:lnTo>
                  <a:lnTo>
                    <a:pt x="1998706" y="1892434"/>
                  </a:lnTo>
                  <a:lnTo>
                    <a:pt x="1991438" y="1892434"/>
                  </a:lnTo>
                  <a:lnTo>
                    <a:pt x="1984170" y="1892434"/>
                  </a:lnTo>
                  <a:lnTo>
                    <a:pt x="1976902" y="1892434"/>
                  </a:lnTo>
                  <a:lnTo>
                    <a:pt x="1969634" y="1892434"/>
                  </a:lnTo>
                  <a:lnTo>
                    <a:pt x="1962366" y="1892434"/>
                  </a:lnTo>
                  <a:lnTo>
                    <a:pt x="1955098" y="1892434"/>
                  </a:lnTo>
                  <a:lnTo>
                    <a:pt x="1947830" y="1892434"/>
                  </a:lnTo>
                  <a:lnTo>
                    <a:pt x="1940562" y="1892434"/>
                  </a:lnTo>
                  <a:lnTo>
                    <a:pt x="1933294" y="1892434"/>
                  </a:lnTo>
                  <a:lnTo>
                    <a:pt x="1926026" y="1892434"/>
                  </a:lnTo>
                  <a:lnTo>
                    <a:pt x="1918758" y="1892434"/>
                  </a:lnTo>
                  <a:lnTo>
                    <a:pt x="1911490" y="1892434"/>
                  </a:lnTo>
                  <a:lnTo>
                    <a:pt x="1904222" y="1892434"/>
                  </a:lnTo>
                  <a:lnTo>
                    <a:pt x="1896954" y="1892434"/>
                  </a:lnTo>
                  <a:lnTo>
                    <a:pt x="1889686" y="1892434"/>
                  </a:lnTo>
                  <a:lnTo>
                    <a:pt x="1882418" y="1892434"/>
                  </a:lnTo>
                  <a:lnTo>
                    <a:pt x="1875150" y="1892434"/>
                  </a:lnTo>
                  <a:lnTo>
                    <a:pt x="1867882" y="1892434"/>
                  </a:lnTo>
                  <a:lnTo>
                    <a:pt x="1860614" y="1892434"/>
                  </a:lnTo>
                  <a:lnTo>
                    <a:pt x="1853346" y="1892434"/>
                  </a:lnTo>
                  <a:lnTo>
                    <a:pt x="1846078" y="1892434"/>
                  </a:lnTo>
                  <a:lnTo>
                    <a:pt x="1838810" y="1892434"/>
                  </a:lnTo>
                  <a:lnTo>
                    <a:pt x="1831542" y="1892434"/>
                  </a:lnTo>
                  <a:lnTo>
                    <a:pt x="1824274" y="1892434"/>
                  </a:lnTo>
                  <a:lnTo>
                    <a:pt x="1817006" y="1892434"/>
                  </a:lnTo>
                  <a:lnTo>
                    <a:pt x="1809738" y="1892434"/>
                  </a:lnTo>
                  <a:lnTo>
                    <a:pt x="1802470" y="1892434"/>
                  </a:lnTo>
                  <a:lnTo>
                    <a:pt x="1795201" y="1892434"/>
                  </a:lnTo>
                  <a:lnTo>
                    <a:pt x="1787933" y="1892434"/>
                  </a:lnTo>
                  <a:lnTo>
                    <a:pt x="1780665" y="1892434"/>
                  </a:lnTo>
                  <a:lnTo>
                    <a:pt x="1773397" y="1892434"/>
                  </a:lnTo>
                  <a:lnTo>
                    <a:pt x="1766129" y="1892434"/>
                  </a:lnTo>
                  <a:lnTo>
                    <a:pt x="1758861" y="1892434"/>
                  </a:lnTo>
                  <a:lnTo>
                    <a:pt x="1751593" y="1892434"/>
                  </a:lnTo>
                  <a:lnTo>
                    <a:pt x="1744325" y="1892434"/>
                  </a:lnTo>
                  <a:lnTo>
                    <a:pt x="1737057" y="1892434"/>
                  </a:lnTo>
                  <a:lnTo>
                    <a:pt x="1729789" y="1892434"/>
                  </a:lnTo>
                  <a:lnTo>
                    <a:pt x="1722521" y="1892434"/>
                  </a:lnTo>
                  <a:lnTo>
                    <a:pt x="1715253" y="1892434"/>
                  </a:lnTo>
                  <a:lnTo>
                    <a:pt x="1707985" y="1892434"/>
                  </a:lnTo>
                  <a:lnTo>
                    <a:pt x="1700717" y="1892434"/>
                  </a:lnTo>
                  <a:lnTo>
                    <a:pt x="1693449" y="1892434"/>
                  </a:lnTo>
                  <a:lnTo>
                    <a:pt x="1686181" y="1892434"/>
                  </a:lnTo>
                  <a:lnTo>
                    <a:pt x="1678913" y="1892434"/>
                  </a:lnTo>
                  <a:lnTo>
                    <a:pt x="1671645" y="1892434"/>
                  </a:lnTo>
                  <a:lnTo>
                    <a:pt x="1664377" y="1892434"/>
                  </a:lnTo>
                  <a:lnTo>
                    <a:pt x="1657109" y="1892434"/>
                  </a:lnTo>
                  <a:lnTo>
                    <a:pt x="1649841" y="1892434"/>
                  </a:lnTo>
                  <a:lnTo>
                    <a:pt x="1642573" y="1892434"/>
                  </a:lnTo>
                  <a:lnTo>
                    <a:pt x="1635305" y="1892434"/>
                  </a:lnTo>
                  <a:lnTo>
                    <a:pt x="1628037" y="1892434"/>
                  </a:lnTo>
                  <a:lnTo>
                    <a:pt x="1620769" y="1892434"/>
                  </a:lnTo>
                  <a:lnTo>
                    <a:pt x="1613501" y="1892434"/>
                  </a:lnTo>
                  <a:lnTo>
                    <a:pt x="1606233" y="1892434"/>
                  </a:lnTo>
                  <a:lnTo>
                    <a:pt x="1598965" y="1892434"/>
                  </a:lnTo>
                  <a:lnTo>
                    <a:pt x="1591697" y="1892434"/>
                  </a:lnTo>
                  <a:lnTo>
                    <a:pt x="1584429" y="1892434"/>
                  </a:lnTo>
                  <a:lnTo>
                    <a:pt x="1577161" y="1892434"/>
                  </a:lnTo>
                  <a:lnTo>
                    <a:pt x="1569893" y="1892434"/>
                  </a:lnTo>
                  <a:lnTo>
                    <a:pt x="1562625" y="1892434"/>
                  </a:lnTo>
                  <a:lnTo>
                    <a:pt x="1555357" y="1892434"/>
                  </a:lnTo>
                  <a:lnTo>
                    <a:pt x="1548089" y="1892434"/>
                  </a:lnTo>
                  <a:lnTo>
                    <a:pt x="1540821" y="1892434"/>
                  </a:lnTo>
                  <a:lnTo>
                    <a:pt x="1533553" y="1892434"/>
                  </a:lnTo>
                  <a:lnTo>
                    <a:pt x="1526285" y="1892434"/>
                  </a:lnTo>
                  <a:lnTo>
                    <a:pt x="1519017" y="1892434"/>
                  </a:lnTo>
                  <a:lnTo>
                    <a:pt x="1511749" y="1892434"/>
                  </a:lnTo>
                  <a:lnTo>
                    <a:pt x="1504481" y="1892434"/>
                  </a:lnTo>
                  <a:lnTo>
                    <a:pt x="1497212" y="1892434"/>
                  </a:lnTo>
                  <a:lnTo>
                    <a:pt x="1489944" y="1892434"/>
                  </a:lnTo>
                  <a:lnTo>
                    <a:pt x="1482676" y="1892434"/>
                  </a:lnTo>
                  <a:lnTo>
                    <a:pt x="1475408" y="1892434"/>
                  </a:lnTo>
                  <a:lnTo>
                    <a:pt x="1468140" y="1892434"/>
                  </a:lnTo>
                  <a:lnTo>
                    <a:pt x="1460872" y="1892434"/>
                  </a:lnTo>
                  <a:lnTo>
                    <a:pt x="1453604" y="1892434"/>
                  </a:lnTo>
                  <a:lnTo>
                    <a:pt x="1446336" y="1892434"/>
                  </a:lnTo>
                  <a:lnTo>
                    <a:pt x="1439068" y="1892434"/>
                  </a:lnTo>
                  <a:lnTo>
                    <a:pt x="1431800" y="1892434"/>
                  </a:lnTo>
                  <a:lnTo>
                    <a:pt x="1424532" y="1892434"/>
                  </a:lnTo>
                  <a:lnTo>
                    <a:pt x="1417264" y="1892434"/>
                  </a:lnTo>
                  <a:lnTo>
                    <a:pt x="1409996" y="1892434"/>
                  </a:lnTo>
                  <a:lnTo>
                    <a:pt x="1402728" y="1892434"/>
                  </a:lnTo>
                  <a:lnTo>
                    <a:pt x="1395460" y="1892434"/>
                  </a:lnTo>
                  <a:lnTo>
                    <a:pt x="1388192" y="1892434"/>
                  </a:lnTo>
                  <a:lnTo>
                    <a:pt x="1380924" y="1892434"/>
                  </a:lnTo>
                  <a:lnTo>
                    <a:pt x="1373656" y="1892434"/>
                  </a:lnTo>
                  <a:lnTo>
                    <a:pt x="1366388" y="1892434"/>
                  </a:lnTo>
                  <a:lnTo>
                    <a:pt x="1359120" y="1892434"/>
                  </a:lnTo>
                  <a:lnTo>
                    <a:pt x="1351852" y="1892434"/>
                  </a:lnTo>
                  <a:lnTo>
                    <a:pt x="1344584" y="1892434"/>
                  </a:lnTo>
                  <a:lnTo>
                    <a:pt x="1337316" y="1892434"/>
                  </a:lnTo>
                  <a:lnTo>
                    <a:pt x="1330048" y="1892434"/>
                  </a:lnTo>
                  <a:lnTo>
                    <a:pt x="1322780" y="1892434"/>
                  </a:lnTo>
                  <a:lnTo>
                    <a:pt x="1315512" y="1892434"/>
                  </a:lnTo>
                  <a:lnTo>
                    <a:pt x="1308244" y="1892434"/>
                  </a:lnTo>
                  <a:lnTo>
                    <a:pt x="1300976" y="1892434"/>
                  </a:lnTo>
                  <a:lnTo>
                    <a:pt x="1293708" y="1892434"/>
                  </a:lnTo>
                  <a:lnTo>
                    <a:pt x="1286440" y="1892434"/>
                  </a:lnTo>
                  <a:lnTo>
                    <a:pt x="1279172" y="1892434"/>
                  </a:lnTo>
                  <a:lnTo>
                    <a:pt x="1271904" y="1892434"/>
                  </a:lnTo>
                  <a:lnTo>
                    <a:pt x="1264636" y="1892434"/>
                  </a:lnTo>
                  <a:lnTo>
                    <a:pt x="1257368" y="1892434"/>
                  </a:lnTo>
                  <a:lnTo>
                    <a:pt x="1250100" y="1892434"/>
                  </a:lnTo>
                  <a:lnTo>
                    <a:pt x="1242832" y="1892434"/>
                  </a:lnTo>
                  <a:lnTo>
                    <a:pt x="1235564" y="1892434"/>
                  </a:lnTo>
                  <a:lnTo>
                    <a:pt x="1228296" y="1892434"/>
                  </a:lnTo>
                  <a:lnTo>
                    <a:pt x="1221028" y="1892434"/>
                  </a:lnTo>
                  <a:lnTo>
                    <a:pt x="1213760" y="1892434"/>
                  </a:lnTo>
                  <a:lnTo>
                    <a:pt x="1206492" y="1892434"/>
                  </a:lnTo>
                  <a:lnTo>
                    <a:pt x="1199224" y="1892434"/>
                  </a:lnTo>
                  <a:lnTo>
                    <a:pt x="1191955" y="1892434"/>
                  </a:lnTo>
                  <a:lnTo>
                    <a:pt x="1184687" y="1892434"/>
                  </a:lnTo>
                  <a:lnTo>
                    <a:pt x="1177419" y="1892434"/>
                  </a:lnTo>
                  <a:lnTo>
                    <a:pt x="1170151" y="1892434"/>
                  </a:lnTo>
                  <a:lnTo>
                    <a:pt x="1162883" y="1892434"/>
                  </a:lnTo>
                  <a:lnTo>
                    <a:pt x="1155615" y="1892434"/>
                  </a:lnTo>
                  <a:lnTo>
                    <a:pt x="1148347" y="1892434"/>
                  </a:lnTo>
                  <a:lnTo>
                    <a:pt x="1141079" y="1892434"/>
                  </a:lnTo>
                  <a:lnTo>
                    <a:pt x="1133811" y="1892434"/>
                  </a:lnTo>
                  <a:lnTo>
                    <a:pt x="1126543" y="1892434"/>
                  </a:lnTo>
                  <a:lnTo>
                    <a:pt x="1119275" y="1892434"/>
                  </a:lnTo>
                  <a:lnTo>
                    <a:pt x="1112007" y="1892434"/>
                  </a:lnTo>
                  <a:lnTo>
                    <a:pt x="1104739" y="1892434"/>
                  </a:lnTo>
                  <a:lnTo>
                    <a:pt x="1097471" y="1892434"/>
                  </a:lnTo>
                  <a:lnTo>
                    <a:pt x="1090203" y="1892434"/>
                  </a:lnTo>
                  <a:lnTo>
                    <a:pt x="1082935" y="1892434"/>
                  </a:lnTo>
                  <a:lnTo>
                    <a:pt x="1075667" y="1892434"/>
                  </a:lnTo>
                  <a:lnTo>
                    <a:pt x="1068399" y="1892434"/>
                  </a:lnTo>
                  <a:lnTo>
                    <a:pt x="1061131" y="1892434"/>
                  </a:lnTo>
                  <a:lnTo>
                    <a:pt x="1053863" y="1892434"/>
                  </a:lnTo>
                  <a:lnTo>
                    <a:pt x="1046595" y="1892434"/>
                  </a:lnTo>
                  <a:lnTo>
                    <a:pt x="1039327" y="1892434"/>
                  </a:lnTo>
                  <a:lnTo>
                    <a:pt x="1032059" y="1892434"/>
                  </a:lnTo>
                  <a:lnTo>
                    <a:pt x="1024791" y="1892434"/>
                  </a:lnTo>
                  <a:lnTo>
                    <a:pt x="1017523" y="1892434"/>
                  </a:lnTo>
                  <a:lnTo>
                    <a:pt x="1010255" y="1892434"/>
                  </a:lnTo>
                  <a:lnTo>
                    <a:pt x="1002987" y="1892434"/>
                  </a:lnTo>
                  <a:lnTo>
                    <a:pt x="995719" y="1892434"/>
                  </a:lnTo>
                  <a:lnTo>
                    <a:pt x="988451" y="1892434"/>
                  </a:lnTo>
                  <a:lnTo>
                    <a:pt x="981183" y="1892434"/>
                  </a:lnTo>
                  <a:lnTo>
                    <a:pt x="973915" y="1892434"/>
                  </a:lnTo>
                  <a:lnTo>
                    <a:pt x="966647" y="1892434"/>
                  </a:lnTo>
                  <a:lnTo>
                    <a:pt x="959379" y="1892434"/>
                  </a:lnTo>
                  <a:lnTo>
                    <a:pt x="952111" y="1892434"/>
                  </a:lnTo>
                  <a:lnTo>
                    <a:pt x="944843" y="1892434"/>
                  </a:lnTo>
                  <a:lnTo>
                    <a:pt x="937575" y="1892434"/>
                  </a:lnTo>
                  <a:lnTo>
                    <a:pt x="930307" y="1892434"/>
                  </a:lnTo>
                  <a:lnTo>
                    <a:pt x="923039" y="1892434"/>
                  </a:lnTo>
                  <a:lnTo>
                    <a:pt x="915771" y="1892434"/>
                  </a:lnTo>
                  <a:lnTo>
                    <a:pt x="908503" y="1892434"/>
                  </a:lnTo>
                  <a:lnTo>
                    <a:pt x="901235" y="1892434"/>
                  </a:lnTo>
                  <a:lnTo>
                    <a:pt x="893966" y="1892434"/>
                  </a:lnTo>
                  <a:lnTo>
                    <a:pt x="886698" y="1892434"/>
                  </a:lnTo>
                  <a:lnTo>
                    <a:pt x="879430" y="1892434"/>
                  </a:lnTo>
                  <a:lnTo>
                    <a:pt x="872162" y="1892434"/>
                  </a:lnTo>
                  <a:lnTo>
                    <a:pt x="864894" y="1892434"/>
                  </a:lnTo>
                  <a:lnTo>
                    <a:pt x="857626" y="1892434"/>
                  </a:lnTo>
                  <a:lnTo>
                    <a:pt x="850358" y="1892434"/>
                  </a:lnTo>
                  <a:lnTo>
                    <a:pt x="843090" y="1892434"/>
                  </a:lnTo>
                  <a:lnTo>
                    <a:pt x="835822" y="1892434"/>
                  </a:lnTo>
                  <a:lnTo>
                    <a:pt x="828554" y="1892434"/>
                  </a:lnTo>
                  <a:lnTo>
                    <a:pt x="821286" y="1892434"/>
                  </a:lnTo>
                  <a:lnTo>
                    <a:pt x="814018" y="1892434"/>
                  </a:lnTo>
                  <a:lnTo>
                    <a:pt x="806750" y="1892434"/>
                  </a:lnTo>
                  <a:lnTo>
                    <a:pt x="799482" y="1892434"/>
                  </a:lnTo>
                  <a:lnTo>
                    <a:pt x="792214" y="1892434"/>
                  </a:lnTo>
                  <a:lnTo>
                    <a:pt x="784946" y="1892434"/>
                  </a:lnTo>
                  <a:lnTo>
                    <a:pt x="777678" y="1892434"/>
                  </a:lnTo>
                  <a:lnTo>
                    <a:pt x="770410" y="1892434"/>
                  </a:lnTo>
                  <a:lnTo>
                    <a:pt x="763142" y="1892434"/>
                  </a:lnTo>
                  <a:lnTo>
                    <a:pt x="755874" y="1892434"/>
                  </a:lnTo>
                  <a:lnTo>
                    <a:pt x="748606" y="1892434"/>
                  </a:lnTo>
                  <a:lnTo>
                    <a:pt x="741338" y="1892434"/>
                  </a:lnTo>
                  <a:lnTo>
                    <a:pt x="734070" y="1892434"/>
                  </a:lnTo>
                  <a:lnTo>
                    <a:pt x="726802" y="1892434"/>
                  </a:lnTo>
                  <a:lnTo>
                    <a:pt x="719534" y="1892434"/>
                  </a:lnTo>
                  <a:lnTo>
                    <a:pt x="712266" y="1892434"/>
                  </a:lnTo>
                  <a:lnTo>
                    <a:pt x="704998" y="1892434"/>
                  </a:lnTo>
                  <a:lnTo>
                    <a:pt x="697730" y="1892434"/>
                  </a:lnTo>
                  <a:lnTo>
                    <a:pt x="690462" y="1892434"/>
                  </a:lnTo>
                  <a:lnTo>
                    <a:pt x="683194" y="1892434"/>
                  </a:lnTo>
                  <a:lnTo>
                    <a:pt x="675926" y="1892434"/>
                  </a:lnTo>
                  <a:lnTo>
                    <a:pt x="668658" y="1892434"/>
                  </a:lnTo>
                  <a:lnTo>
                    <a:pt x="661390" y="1892434"/>
                  </a:lnTo>
                  <a:lnTo>
                    <a:pt x="654122" y="1892434"/>
                  </a:lnTo>
                  <a:lnTo>
                    <a:pt x="646854" y="1892434"/>
                  </a:lnTo>
                  <a:lnTo>
                    <a:pt x="639586" y="1892434"/>
                  </a:lnTo>
                  <a:lnTo>
                    <a:pt x="632318" y="1892434"/>
                  </a:lnTo>
                  <a:lnTo>
                    <a:pt x="625050" y="1892434"/>
                  </a:lnTo>
                  <a:lnTo>
                    <a:pt x="617782" y="1892434"/>
                  </a:lnTo>
                  <a:lnTo>
                    <a:pt x="610514" y="1892434"/>
                  </a:lnTo>
                  <a:lnTo>
                    <a:pt x="603246" y="1892434"/>
                  </a:lnTo>
                  <a:lnTo>
                    <a:pt x="595977" y="1892434"/>
                  </a:lnTo>
                  <a:lnTo>
                    <a:pt x="588709" y="1892434"/>
                  </a:lnTo>
                  <a:lnTo>
                    <a:pt x="581441" y="1892434"/>
                  </a:lnTo>
                  <a:lnTo>
                    <a:pt x="574173" y="1892434"/>
                  </a:lnTo>
                  <a:lnTo>
                    <a:pt x="566905" y="1892434"/>
                  </a:lnTo>
                  <a:lnTo>
                    <a:pt x="559637" y="1892434"/>
                  </a:lnTo>
                  <a:lnTo>
                    <a:pt x="552369" y="1892434"/>
                  </a:lnTo>
                  <a:lnTo>
                    <a:pt x="545101" y="1892434"/>
                  </a:lnTo>
                  <a:lnTo>
                    <a:pt x="537833" y="1892434"/>
                  </a:lnTo>
                  <a:lnTo>
                    <a:pt x="530565" y="1892434"/>
                  </a:lnTo>
                  <a:lnTo>
                    <a:pt x="523297" y="1892434"/>
                  </a:lnTo>
                  <a:lnTo>
                    <a:pt x="516029" y="1892434"/>
                  </a:lnTo>
                  <a:lnTo>
                    <a:pt x="508761" y="1892434"/>
                  </a:lnTo>
                  <a:lnTo>
                    <a:pt x="501493" y="1892434"/>
                  </a:lnTo>
                  <a:lnTo>
                    <a:pt x="494225" y="1892434"/>
                  </a:lnTo>
                  <a:lnTo>
                    <a:pt x="486957" y="1892434"/>
                  </a:lnTo>
                  <a:lnTo>
                    <a:pt x="479689" y="1892434"/>
                  </a:lnTo>
                  <a:lnTo>
                    <a:pt x="472421" y="1892434"/>
                  </a:lnTo>
                  <a:lnTo>
                    <a:pt x="465153" y="1892434"/>
                  </a:lnTo>
                  <a:lnTo>
                    <a:pt x="457885" y="1892434"/>
                  </a:lnTo>
                  <a:lnTo>
                    <a:pt x="450617" y="1892434"/>
                  </a:lnTo>
                  <a:lnTo>
                    <a:pt x="443349" y="1892434"/>
                  </a:lnTo>
                  <a:lnTo>
                    <a:pt x="436081" y="1892434"/>
                  </a:lnTo>
                  <a:lnTo>
                    <a:pt x="428813" y="1892434"/>
                  </a:lnTo>
                  <a:lnTo>
                    <a:pt x="421545" y="1892434"/>
                  </a:lnTo>
                  <a:lnTo>
                    <a:pt x="414277" y="1892434"/>
                  </a:lnTo>
                  <a:lnTo>
                    <a:pt x="407009" y="1892434"/>
                  </a:lnTo>
                  <a:lnTo>
                    <a:pt x="399741" y="1892434"/>
                  </a:lnTo>
                  <a:lnTo>
                    <a:pt x="392473" y="1892434"/>
                  </a:lnTo>
                  <a:lnTo>
                    <a:pt x="385205" y="1892434"/>
                  </a:lnTo>
                  <a:lnTo>
                    <a:pt x="377937" y="1892434"/>
                  </a:lnTo>
                  <a:lnTo>
                    <a:pt x="370669" y="1892434"/>
                  </a:lnTo>
                  <a:lnTo>
                    <a:pt x="363401" y="1892434"/>
                  </a:lnTo>
                  <a:lnTo>
                    <a:pt x="356133" y="1892434"/>
                  </a:lnTo>
                  <a:lnTo>
                    <a:pt x="348865" y="1892434"/>
                  </a:lnTo>
                  <a:lnTo>
                    <a:pt x="341597" y="1892434"/>
                  </a:lnTo>
                  <a:lnTo>
                    <a:pt x="334329" y="1892434"/>
                  </a:lnTo>
                  <a:lnTo>
                    <a:pt x="327061" y="1892434"/>
                  </a:lnTo>
                  <a:lnTo>
                    <a:pt x="319793" y="1892434"/>
                  </a:lnTo>
                  <a:lnTo>
                    <a:pt x="312525" y="1892434"/>
                  </a:lnTo>
                  <a:lnTo>
                    <a:pt x="305257" y="1892434"/>
                  </a:lnTo>
                  <a:lnTo>
                    <a:pt x="297988" y="1892434"/>
                  </a:lnTo>
                  <a:lnTo>
                    <a:pt x="290720" y="1892434"/>
                  </a:lnTo>
                  <a:lnTo>
                    <a:pt x="283452" y="1892434"/>
                  </a:lnTo>
                  <a:lnTo>
                    <a:pt x="276184" y="1892434"/>
                  </a:lnTo>
                  <a:lnTo>
                    <a:pt x="268916" y="1892434"/>
                  </a:lnTo>
                  <a:lnTo>
                    <a:pt x="261648" y="1892434"/>
                  </a:lnTo>
                  <a:lnTo>
                    <a:pt x="254380" y="1892434"/>
                  </a:lnTo>
                  <a:lnTo>
                    <a:pt x="247112" y="1892434"/>
                  </a:lnTo>
                  <a:lnTo>
                    <a:pt x="239844" y="1892434"/>
                  </a:lnTo>
                  <a:lnTo>
                    <a:pt x="232576" y="1892434"/>
                  </a:lnTo>
                  <a:lnTo>
                    <a:pt x="225308" y="1892434"/>
                  </a:lnTo>
                  <a:lnTo>
                    <a:pt x="218040" y="1892434"/>
                  </a:lnTo>
                  <a:lnTo>
                    <a:pt x="210772" y="1892434"/>
                  </a:lnTo>
                  <a:lnTo>
                    <a:pt x="203504" y="1892434"/>
                  </a:lnTo>
                  <a:lnTo>
                    <a:pt x="196236" y="1892434"/>
                  </a:lnTo>
                  <a:lnTo>
                    <a:pt x="188968" y="1892434"/>
                  </a:lnTo>
                  <a:lnTo>
                    <a:pt x="181700" y="1892434"/>
                  </a:lnTo>
                  <a:lnTo>
                    <a:pt x="174432" y="1892434"/>
                  </a:lnTo>
                  <a:lnTo>
                    <a:pt x="167164" y="1892434"/>
                  </a:lnTo>
                  <a:lnTo>
                    <a:pt x="159896" y="1892434"/>
                  </a:lnTo>
                  <a:lnTo>
                    <a:pt x="152628" y="1892434"/>
                  </a:lnTo>
                  <a:lnTo>
                    <a:pt x="145360" y="1892434"/>
                  </a:lnTo>
                  <a:lnTo>
                    <a:pt x="138092" y="1892434"/>
                  </a:lnTo>
                  <a:lnTo>
                    <a:pt x="130824" y="1892434"/>
                  </a:lnTo>
                  <a:lnTo>
                    <a:pt x="123556" y="1892434"/>
                  </a:lnTo>
                  <a:lnTo>
                    <a:pt x="116288" y="1892434"/>
                  </a:lnTo>
                  <a:lnTo>
                    <a:pt x="109020" y="1892434"/>
                  </a:lnTo>
                  <a:lnTo>
                    <a:pt x="101752" y="1892434"/>
                  </a:lnTo>
                  <a:lnTo>
                    <a:pt x="94484" y="1892434"/>
                  </a:lnTo>
                  <a:lnTo>
                    <a:pt x="87216" y="1892434"/>
                  </a:lnTo>
                  <a:lnTo>
                    <a:pt x="79948" y="1892434"/>
                  </a:lnTo>
                  <a:lnTo>
                    <a:pt x="72680" y="1892434"/>
                  </a:lnTo>
                  <a:lnTo>
                    <a:pt x="65412" y="1892434"/>
                  </a:lnTo>
                  <a:lnTo>
                    <a:pt x="58144" y="1892434"/>
                  </a:lnTo>
                  <a:lnTo>
                    <a:pt x="50876" y="1892434"/>
                  </a:lnTo>
                  <a:lnTo>
                    <a:pt x="43608" y="1892434"/>
                  </a:lnTo>
                  <a:lnTo>
                    <a:pt x="36340" y="1892434"/>
                  </a:lnTo>
                  <a:lnTo>
                    <a:pt x="29072" y="1892434"/>
                  </a:lnTo>
                  <a:lnTo>
                    <a:pt x="21804" y="1892434"/>
                  </a:lnTo>
                  <a:lnTo>
                    <a:pt x="14536" y="1892434"/>
                  </a:lnTo>
                  <a:lnTo>
                    <a:pt x="7268" y="1892434"/>
                  </a:lnTo>
                  <a:close/>
                </a:path>
              </a:pathLst>
            </a:custGeom>
            <a:solidFill>
              <a:srgbClr val="FF0000">
                <a:alpha val="70196"/>
              </a:srgbClr>
            </a:solidFill>
            <a:ln w="1355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353">
              <a:extLst>
                <a:ext uri="{FF2B5EF4-FFF2-40B4-BE49-F238E27FC236}">
                  <a16:creationId xmlns:a16="http://schemas.microsoft.com/office/drawing/2014/main" id="{7098AC66-8A82-B249-B6DF-5A1D1E0B74FA}"/>
                </a:ext>
              </a:extLst>
            </p:cNvPr>
            <p:cNvSpPr/>
            <p:nvPr/>
          </p:nvSpPr>
          <p:spPr>
            <a:xfrm>
              <a:off x="359149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tx354">
              <a:extLst>
                <a:ext uri="{FF2B5EF4-FFF2-40B4-BE49-F238E27FC236}">
                  <a16:creationId xmlns:a16="http://schemas.microsoft.com/office/drawing/2014/main" id="{A7255F57-7016-A247-AD5A-27EFF7CC06A3}"/>
                </a:ext>
              </a:extLst>
            </p:cNvPr>
            <p:cNvSpPr/>
            <p:nvPr/>
          </p:nvSpPr>
          <p:spPr>
            <a:xfrm>
              <a:off x="1214511" y="633350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9" name="tx355">
              <a:extLst>
                <a:ext uri="{FF2B5EF4-FFF2-40B4-BE49-F238E27FC236}">
                  <a16:creationId xmlns:a16="http://schemas.microsoft.com/office/drawing/2014/main" id="{CCAA9C6D-E286-604B-A38F-94216CABFD3F}"/>
                </a:ext>
              </a:extLst>
            </p:cNvPr>
            <p:cNvSpPr/>
            <p:nvPr/>
          </p:nvSpPr>
          <p:spPr>
            <a:xfrm>
              <a:off x="1214511" y="580616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0" name="tx356">
              <a:extLst>
                <a:ext uri="{FF2B5EF4-FFF2-40B4-BE49-F238E27FC236}">
                  <a16:creationId xmlns:a16="http://schemas.microsoft.com/office/drawing/2014/main" id="{F460BDB0-E418-494F-A358-A01E6C27CF3B}"/>
                </a:ext>
              </a:extLst>
            </p:cNvPr>
            <p:cNvSpPr/>
            <p:nvPr/>
          </p:nvSpPr>
          <p:spPr>
            <a:xfrm>
              <a:off x="1214511" y="527743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1" name="tx357">
              <a:extLst>
                <a:ext uri="{FF2B5EF4-FFF2-40B4-BE49-F238E27FC236}">
                  <a16:creationId xmlns:a16="http://schemas.microsoft.com/office/drawing/2014/main" id="{2FFB2DBE-28D9-D647-B54B-FC9097E6254E}"/>
                </a:ext>
              </a:extLst>
            </p:cNvPr>
            <p:cNvSpPr/>
            <p:nvPr/>
          </p:nvSpPr>
          <p:spPr>
            <a:xfrm>
              <a:off x="1214511" y="4751881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2" name="tx358">
              <a:extLst>
                <a:ext uri="{FF2B5EF4-FFF2-40B4-BE49-F238E27FC236}">
                  <a16:creationId xmlns:a16="http://schemas.microsoft.com/office/drawing/2014/main" id="{02173D31-32AB-7B48-878B-989C616CB143}"/>
                </a:ext>
              </a:extLst>
            </p:cNvPr>
            <p:cNvSpPr/>
            <p:nvPr/>
          </p:nvSpPr>
          <p:spPr>
            <a:xfrm>
              <a:off x="1214511" y="4224143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3" name="tx359">
              <a:extLst>
                <a:ext uri="{FF2B5EF4-FFF2-40B4-BE49-F238E27FC236}">
                  <a16:creationId xmlns:a16="http://schemas.microsoft.com/office/drawing/2014/main" id="{4C5F737E-6541-9246-A1C0-BBCC3A06427F}"/>
                </a:ext>
              </a:extLst>
            </p:cNvPr>
            <p:cNvSpPr/>
            <p:nvPr/>
          </p:nvSpPr>
          <p:spPr>
            <a:xfrm>
              <a:off x="1214511" y="36954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4" name="tx360">
              <a:extLst>
                <a:ext uri="{FF2B5EF4-FFF2-40B4-BE49-F238E27FC236}">
                  <a16:creationId xmlns:a16="http://schemas.microsoft.com/office/drawing/2014/main" id="{654661FC-5EBC-8347-97D6-5C1DC15BC500}"/>
                </a:ext>
              </a:extLst>
            </p:cNvPr>
            <p:cNvSpPr/>
            <p:nvPr/>
          </p:nvSpPr>
          <p:spPr>
            <a:xfrm>
              <a:off x="1214511" y="3170851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5" name="tx361">
              <a:extLst>
                <a:ext uri="{FF2B5EF4-FFF2-40B4-BE49-F238E27FC236}">
                  <a16:creationId xmlns:a16="http://schemas.microsoft.com/office/drawing/2014/main" id="{18F8101B-EE1A-4647-BD31-0B46033D5CEC}"/>
                </a:ext>
              </a:extLst>
            </p:cNvPr>
            <p:cNvSpPr/>
            <p:nvPr/>
          </p:nvSpPr>
          <p:spPr>
            <a:xfrm>
              <a:off x="1214511" y="26407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6" name="tx362">
              <a:extLst>
                <a:ext uri="{FF2B5EF4-FFF2-40B4-BE49-F238E27FC236}">
                  <a16:creationId xmlns:a16="http://schemas.microsoft.com/office/drawing/2014/main" id="{632AD450-596E-974A-8150-E5D2A1D0B6B0}"/>
                </a:ext>
              </a:extLst>
            </p:cNvPr>
            <p:cNvSpPr/>
            <p:nvPr/>
          </p:nvSpPr>
          <p:spPr>
            <a:xfrm>
              <a:off x="1214511" y="211339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7" name="tx363">
              <a:extLst>
                <a:ext uri="{FF2B5EF4-FFF2-40B4-BE49-F238E27FC236}">
                  <a16:creationId xmlns:a16="http://schemas.microsoft.com/office/drawing/2014/main" id="{BB70BF15-FA4E-EE4F-8401-EBB78F60A407}"/>
                </a:ext>
              </a:extLst>
            </p:cNvPr>
            <p:cNvSpPr/>
            <p:nvPr/>
          </p:nvSpPr>
          <p:spPr>
            <a:xfrm>
              <a:off x="1150942" y="158604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8" name="tx364">
              <a:extLst>
                <a:ext uri="{FF2B5EF4-FFF2-40B4-BE49-F238E27FC236}">
                  <a16:creationId xmlns:a16="http://schemas.microsoft.com/office/drawing/2014/main" id="{21AA3246-21FA-684A-97F9-99EA367C4D71}"/>
                </a:ext>
              </a:extLst>
            </p:cNvPr>
            <p:cNvSpPr/>
            <p:nvPr/>
          </p:nvSpPr>
          <p:spPr>
            <a:xfrm>
              <a:off x="2339943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9" name="tx365">
              <a:extLst>
                <a:ext uri="{FF2B5EF4-FFF2-40B4-BE49-F238E27FC236}">
                  <a16:creationId xmlns:a16="http://schemas.microsoft.com/office/drawing/2014/main" id="{36A666FC-CAEC-DB46-8E8E-2364BFDEEF14}"/>
                </a:ext>
              </a:extLst>
            </p:cNvPr>
            <p:cNvSpPr/>
            <p:nvPr/>
          </p:nvSpPr>
          <p:spPr>
            <a:xfrm>
              <a:off x="3998139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0" name="tx366">
              <a:extLst>
                <a:ext uri="{FF2B5EF4-FFF2-40B4-BE49-F238E27FC236}">
                  <a16:creationId xmlns:a16="http://schemas.microsoft.com/office/drawing/2014/main" id="{4DF09AE8-AA2D-594F-924E-D2A4EB2A8FD5}"/>
                </a:ext>
              </a:extLst>
            </p:cNvPr>
            <p:cNvSpPr/>
            <p:nvPr/>
          </p:nvSpPr>
          <p:spPr>
            <a:xfrm>
              <a:off x="56563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1" name="tx367">
              <a:extLst>
                <a:ext uri="{FF2B5EF4-FFF2-40B4-BE49-F238E27FC236}">
                  <a16:creationId xmlns:a16="http://schemas.microsoft.com/office/drawing/2014/main" id="{2FDF114F-8BF9-B943-8C7C-97553233CC08}"/>
                </a:ext>
              </a:extLst>
            </p:cNvPr>
            <p:cNvSpPr/>
            <p:nvPr/>
          </p:nvSpPr>
          <p:spPr>
            <a:xfrm>
              <a:off x="3566215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12" name="tx368">
              <a:extLst>
                <a:ext uri="{FF2B5EF4-FFF2-40B4-BE49-F238E27FC236}">
                  <a16:creationId xmlns:a16="http://schemas.microsoft.com/office/drawing/2014/main" id="{472E565D-87E9-0244-A11B-F0EBD91DE021}"/>
                </a:ext>
              </a:extLst>
            </p:cNvPr>
            <p:cNvSpPr/>
            <p:nvPr/>
          </p:nvSpPr>
          <p:spPr>
            <a:xfrm rot="-5400000">
              <a:off x="509909" y="3987971"/>
              <a:ext cx="1018009" cy="1301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Номер выборки</a:t>
              </a:r>
            </a:p>
          </p:txBody>
        </p:sp>
        <p:sp>
          <p:nvSpPr>
            <p:cNvPr id="813" name="tx369">
              <a:extLst>
                <a:ext uri="{FF2B5EF4-FFF2-40B4-BE49-F238E27FC236}">
                  <a16:creationId xmlns:a16="http://schemas.microsoft.com/office/drawing/2014/main" id="{652FA8A1-801A-FF43-98F4-FDCA87DFFC99}"/>
                </a:ext>
              </a:extLst>
            </p:cNvPr>
            <p:cNvSpPr/>
            <p:nvPr/>
          </p:nvSpPr>
          <p:spPr>
            <a:xfrm>
              <a:off x="1340709" y="951246"/>
              <a:ext cx="3779000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Иллюстрация центральной предельной теоремы</a:t>
              </a:r>
            </a:p>
          </p:txBody>
        </p:sp>
      </p:grpSp>
      <p:grpSp>
        <p:nvGrpSpPr>
          <p:cNvPr id="445" name="grp2">
            <a:extLst>
              <a:ext uri="{FF2B5EF4-FFF2-40B4-BE49-F238E27FC236}">
                <a16:creationId xmlns:a16="http://schemas.microsoft.com/office/drawing/2014/main" id="{89D37C2D-2DBE-184F-B2F6-8A6AE17803B6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814" name="rc3">
              <a:extLst>
                <a:ext uri="{FF2B5EF4-FFF2-40B4-BE49-F238E27FC236}">
                  <a16:creationId xmlns:a16="http://schemas.microsoft.com/office/drawing/2014/main" id="{4AE1BDBE-7844-6347-B3F8-93DFD64A3698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5" name="rc4">
              <a:extLst>
                <a:ext uri="{FF2B5EF4-FFF2-40B4-BE49-F238E27FC236}">
                  <a16:creationId xmlns:a16="http://schemas.microsoft.com/office/drawing/2014/main" id="{070071C7-C082-934C-B7C4-7D27DD6EA480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16" name="rc5">
              <a:extLst>
                <a:ext uri="{FF2B5EF4-FFF2-40B4-BE49-F238E27FC236}">
                  <a16:creationId xmlns:a16="http://schemas.microsoft.com/office/drawing/2014/main" id="{63720C56-A49C-DD4E-93BE-FC30A78322B3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7" name="rc6">
              <a:extLst>
                <a:ext uri="{FF2B5EF4-FFF2-40B4-BE49-F238E27FC236}">
                  <a16:creationId xmlns:a16="http://schemas.microsoft.com/office/drawing/2014/main" id="{7ECF8630-8653-CD49-B345-44858ABB630F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8" name="rc7">
              <a:extLst>
                <a:ext uri="{FF2B5EF4-FFF2-40B4-BE49-F238E27FC236}">
                  <a16:creationId xmlns:a16="http://schemas.microsoft.com/office/drawing/2014/main" id="{C4835189-6FEC-B844-82A5-73328A470CE8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19" name="rc8">
              <a:extLst>
                <a:ext uri="{FF2B5EF4-FFF2-40B4-BE49-F238E27FC236}">
                  <a16:creationId xmlns:a16="http://schemas.microsoft.com/office/drawing/2014/main" id="{4005F822-F7E6-AA45-B5E0-72A51B68E830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0" name="rc9">
              <a:extLst>
                <a:ext uri="{FF2B5EF4-FFF2-40B4-BE49-F238E27FC236}">
                  <a16:creationId xmlns:a16="http://schemas.microsoft.com/office/drawing/2014/main" id="{93D3006C-526A-A44D-A4E7-C081F231FC40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1" name="rc10">
              <a:extLst>
                <a:ext uri="{FF2B5EF4-FFF2-40B4-BE49-F238E27FC236}">
                  <a16:creationId xmlns:a16="http://schemas.microsoft.com/office/drawing/2014/main" id="{B858A507-861D-6C48-AE9B-269C0071EA7E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2" name="rc11">
              <a:extLst>
                <a:ext uri="{FF2B5EF4-FFF2-40B4-BE49-F238E27FC236}">
                  <a16:creationId xmlns:a16="http://schemas.microsoft.com/office/drawing/2014/main" id="{16781AFC-EEF9-0640-BD15-D5933D3B44E0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3" name="rc12">
              <a:extLst>
                <a:ext uri="{FF2B5EF4-FFF2-40B4-BE49-F238E27FC236}">
                  <a16:creationId xmlns:a16="http://schemas.microsoft.com/office/drawing/2014/main" id="{8764B2E9-13FB-3C43-9AD8-F0FF1731F3E5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4" name="rc13">
              <a:extLst>
                <a:ext uri="{FF2B5EF4-FFF2-40B4-BE49-F238E27FC236}">
                  <a16:creationId xmlns:a16="http://schemas.microsoft.com/office/drawing/2014/main" id="{29A26863-7E50-2C46-B5CD-AD53CB2AA83E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5" name="rc14">
              <a:extLst>
                <a:ext uri="{FF2B5EF4-FFF2-40B4-BE49-F238E27FC236}">
                  <a16:creationId xmlns:a16="http://schemas.microsoft.com/office/drawing/2014/main" id="{0C446989-097F-D74C-8E3D-4779E8182CEB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6" name="rc15">
              <a:extLst>
                <a:ext uri="{FF2B5EF4-FFF2-40B4-BE49-F238E27FC236}">
                  <a16:creationId xmlns:a16="http://schemas.microsoft.com/office/drawing/2014/main" id="{E195F200-3848-A04E-BEDB-1818BAA12743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7" name="rc16">
              <a:extLst>
                <a:ext uri="{FF2B5EF4-FFF2-40B4-BE49-F238E27FC236}">
                  <a16:creationId xmlns:a16="http://schemas.microsoft.com/office/drawing/2014/main" id="{66DD142C-B8D3-284C-AA66-4EB8CD95F95D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8" name="rc17">
              <a:extLst>
                <a:ext uri="{FF2B5EF4-FFF2-40B4-BE49-F238E27FC236}">
                  <a16:creationId xmlns:a16="http://schemas.microsoft.com/office/drawing/2014/main" id="{A7089112-0A4C-004D-BBB5-EC54BE74DB6B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29" name="rc18">
              <a:extLst>
                <a:ext uri="{FF2B5EF4-FFF2-40B4-BE49-F238E27FC236}">
                  <a16:creationId xmlns:a16="http://schemas.microsoft.com/office/drawing/2014/main" id="{B33C6806-DCE5-1F49-BC2F-97B35D5F41F4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0" name="rc19">
              <a:extLst>
                <a:ext uri="{FF2B5EF4-FFF2-40B4-BE49-F238E27FC236}">
                  <a16:creationId xmlns:a16="http://schemas.microsoft.com/office/drawing/2014/main" id="{73440D7E-7369-364E-934A-819AF5D6638D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1" name="rc20">
              <a:extLst>
                <a:ext uri="{FF2B5EF4-FFF2-40B4-BE49-F238E27FC236}">
                  <a16:creationId xmlns:a16="http://schemas.microsoft.com/office/drawing/2014/main" id="{DAA35CB9-397A-734B-8173-AB49B29DA2C9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2" name="rc21">
              <a:extLst>
                <a:ext uri="{FF2B5EF4-FFF2-40B4-BE49-F238E27FC236}">
                  <a16:creationId xmlns:a16="http://schemas.microsoft.com/office/drawing/2014/main" id="{84DCA703-7EA7-9642-AE91-E3D7E71F0FBA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3" name="rc22">
              <a:extLst>
                <a:ext uri="{FF2B5EF4-FFF2-40B4-BE49-F238E27FC236}">
                  <a16:creationId xmlns:a16="http://schemas.microsoft.com/office/drawing/2014/main" id="{B7A435FB-D230-AA4E-86F5-11ABEC7631C2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4" name="rc23">
              <a:extLst>
                <a:ext uri="{FF2B5EF4-FFF2-40B4-BE49-F238E27FC236}">
                  <a16:creationId xmlns:a16="http://schemas.microsoft.com/office/drawing/2014/main" id="{1767E5E6-BDA8-6444-9897-64F8992D26D0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5" name="rc24">
              <a:extLst>
                <a:ext uri="{FF2B5EF4-FFF2-40B4-BE49-F238E27FC236}">
                  <a16:creationId xmlns:a16="http://schemas.microsoft.com/office/drawing/2014/main" id="{87F35FA4-30C9-7243-A962-7521A670A72B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6" name="rc25">
              <a:extLst>
                <a:ext uri="{FF2B5EF4-FFF2-40B4-BE49-F238E27FC236}">
                  <a16:creationId xmlns:a16="http://schemas.microsoft.com/office/drawing/2014/main" id="{1C314266-31AF-4A45-896E-1F3465526207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7" name="rc26">
              <a:extLst>
                <a:ext uri="{FF2B5EF4-FFF2-40B4-BE49-F238E27FC236}">
                  <a16:creationId xmlns:a16="http://schemas.microsoft.com/office/drawing/2014/main" id="{BD7C095C-A190-7248-A537-F014461266E3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8" name="rc27">
              <a:extLst>
                <a:ext uri="{FF2B5EF4-FFF2-40B4-BE49-F238E27FC236}">
                  <a16:creationId xmlns:a16="http://schemas.microsoft.com/office/drawing/2014/main" id="{53E7A418-F153-5949-AD10-F829B8DCF90F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39" name="rc28">
              <a:extLst>
                <a:ext uri="{FF2B5EF4-FFF2-40B4-BE49-F238E27FC236}">
                  <a16:creationId xmlns:a16="http://schemas.microsoft.com/office/drawing/2014/main" id="{F865185A-B7A2-1F45-869F-D4026B0401FF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0" name="rc29">
              <a:extLst>
                <a:ext uri="{FF2B5EF4-FFF2-40B4-BE49-F238E27FC236}">
                  <a16:creationId xmlns:a16="http://schemas.microsoft.com/office/drawing/2014/main" id="{8DC6A74E-DD9D-ED47-AB44-4107BA2733A7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1" name="rc30">
              <a:extLst>
                <a:ext uri="{FF2B5EF4-FFF2-40B4-BE49-F238E27FC236}">
                  <a16:creationId xmlns:a16="http://schemas.microsoft.com/office/drawing/2014/main" id="{EE5E6C9E-63FC-7943-9E4A-AA2B150D0340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2" name="rc31">
              <a:extLst>
                <a:ext uri="{FF2B5EF4-FFF2-40B4-BE49-F238E27FC236}">
                  <a16:creationId xmlns:a16="http://schemas.microsoft.com/office/drawing/2014/main" id="{37DF217C-40EF-C14E-9E2A-8C61C04B1526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3" name="rc32">
              <a:extLst>
                <a:ext uri="{FF2B5EF4-FFF2-40B4-BE49-F238E27FC236}">
                  <a16:creationId xmlns:a16="http://schemas.microsoft.com/office/drawing/2014/main" id="{0ACD598D-0544-B04B-8D0B-EC626C621CC3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4" name="rc33">
              <a:extLst>
                <a:ext uri="{FF2B5EF4-FFF2-40B4-BE49-F238E27FC236}">
                  <a16:creationId xmlns:a16="http://schemas.microsoft.com/office/drawing/2014/main" id="{B0CFCEE3-BC18-F34F-AC54-C1F9BA8751C4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5" name="rc34">
              <a:extLst>
                <a:ext uri="{FF2B5EF4-FFF2-40B4-BE49-F238E27FC236}">
                  <a16:creationId xmlns:a16="http://schemas.microsoft.com/office/drawing/2014/main" id="{E401EEE5-E721-E745-A967-4AF488B64E42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6" name="rc35">
              <a:extLst>
                <a:ext uri="{FF2B5EF4-FFF2-40B4-BE49-F238E27FC236}">
                  <a16:creationId xmlns:a16="http://schemas.microsoft.com/office/drawing/2014/main" id="{D10A8528-970B-4F4F-AA81-85D4EAEFEA6C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7" name="rc36">
              <a:extLst>
                <a:ext uri="{FF2B5EF4-FFF2-40B4-BE49-F238E27FC236}">
                  <a16:creationId xmlns:a16="http://schemas.microsoft.com/office/drawing/2014/main" id="{31DF7E00-05CF-F842-9F48-18096C42E45A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8" name="rc37">
              <a:extLst>
                <a:ext uri="{FF2B5EF4-FFF2-40B4-BE49-F238E27FC236}">
                  <a16:creationId xmlns:a16="http://schemas.microsoft.com/office/drawing/2014/main" id="{0B7E8E11-6A2E-8840-9F85-E8857C84CC88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49" name="rc38">
              <a:extLst>
                <a:ext uri="{FF2B5EF4-FFF2-40B4-BE49-F238E27FC236}">
                  <a16:creationId xmlns:a16="http://schemas.microsoft.com/office/drawing/2014/main" id="{FB7D3D50-BDA9-B742-9333-7440B3BE3A70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0" name="rc39">
              <a:extLst>
                <a:ext uri="{FF2B5EF4-FFF2-40B4-BE49-F238E27FC236}">
                  <a16:creationId xmlns:a16="http://schemas.microsoft.com/office/drawing/2014/main" id="{2A671520-0AFE-654D-8A44-140DE8AD4FE2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1" name="rc40">
              <a:extLst>
                <a:ext uri="{FF2B5EF4-FFF2-40B4-BE49-F238E27FC236}">
                  <a16:creationId xmlns:a16="http://schemas.microsoft.com/office/drawing/2014/main" id="{745B4105-620F-204A-9538-9FBF76C598AF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2" name="rc41">
              <a:extLst>
                <a:ext uri="{FF2B5EF4-FFF2-40B4-BE49-F238E27FC236}">
                  <a16:creationId xmlns:a16="http://schemas.microsoft.com/office/drawing/2014/main" id="{41E8E197-2715-D444-AD53-E44B8B5E3DA4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3" name="rc42">
              <a:extLst>
                <a:ext uri="{FF2B5EF4-FFF2-40B4-BE49-F238E27FC236}">
                  <a16:creationId xmlns:a16="http://schemas.microsoft.com/office/drawing/2014/main" id="{AB85A90E-B54A-D648-9CA3-876C2F29F06E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4" name="rc43">
              <a:extLst>
                <a:ext uri="{FF2B5EF4-FFF2-40B4-BE49-F238E27FC236}">
                  <a16:creationId xmlns:a16="http://schemas.microsoft.com/office/drawing/2014/main" id="{8CA213D6-768D-9242-A5CD-F2E7A7AE64B7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5" name="rc44">
              <a:extLst>
                <a:ext uri="{FF2B5EF4-FFF2-40B4-BE49-F238E27FC236}">
                  <a16:creationId xmlns:a16="http://schemas.microsoft.com/office/drawing/2014/main" id="{80B85BE9-0016-734B-9833-B64AA1936C2E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6" name="rc45">
              <a:extLst>
                <a:ext uri="{FF2B5EF4-FFF2-40B4-BE49-F238E27FC236}">
                  <a16:creationId xmlns:a16="http://schemas.microsoft.com/office/drawing/2014/main" id="{33781EFC-F6FA-1743-9CA0-CC9AEAA3D80A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7" name="rc46">
              <a:extLst>
                <a:ext uri="{FF2B5EF4-FFF2-40B4-BE49-F238E27FC236}">
                  <a16:creationId xmlns:a16="http://schemas.microsoft.com/office/drawing/2014/main" id="{EEA3F789-4868-2642-9254-B99C45ED15EB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8" name="rc47">
              <a:extLst>
                <a:ext uri="{FF2B5EF4-FFF2-40B4-BE49-F238E27FC236}">
                  <a16:creationId xmlns:a16="http://schemas.microsoft.com/office/drawing/2014/main" id="{5AC20B9E-72D5-4043-A249-2E38FB738E54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59" name="rc48">
              <a:extLst>
                <a:ext uri="{FF2B5EF4-FFF2-40B4-BE49-F238E27FC236}">
                  <a16:creationId xmlns:a16="http://schemas.microsoft.com/office/drawing/2014/main" id="{6CB7EB12-ED2B-2F4E-B4AF-F88EB81536A6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0" name="rc49">
              <a:extLst>
                <a:ext uri="{FF2B5EF4-FFF2-40B4-BE49-F238E27FC236}">
                  <a16:creationId xmlns:a16="http://schemas.microsoft.com/office/drawing/2014/main" id="{7495940D-A9DC-FC4B-87FE-6ABEE6269FE9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1" name="rc50">
              <a:extLst>
                <a:ext uri="{FF2B5EF4-FFF2-40B4-BE49-F238E27FC236}">
                  <a16:creationId xmlns:a16="http://schemas.microsoft.com/office/drawing/2014/main" id="{8256FDF7-09F3-E149-AF32-F91B5DE62C67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2" name="rc51">
              <a:extLst>
                <a:ext uri="{FF2B5EF4-FFF2-40B4-BE49-F238E27FC236}">
                  <a16:creationId xmlns:a16="http://schemas.microsoft.com/office/drawing/2014/main" id="{F969D782-8392-0A44-AAB4-F24880D15DF3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3" name="rc52">
              <a:extLst>
                <a:ext uri="{FF2B5EF4-FFF2-40B4-BE49-F238E27FC236}">
                  <a16:creationId xmlns:a16="http://schemas.microsoft.com/office/drawing/2014/main" id="{A71C9F8E-CED6-C246-8241-CAEDD7B0D394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4" name="rc53">
              <a:extLst>
                <a:ext uri="{FF2B5EF4-FFF2-40B4-BE49-F238E27FC236}">
                  <a16:creationId xmlns:a16="http://schemas.microsoft.com/office/drawing/2014/main" id="{571EA7E9-36DC-E34F-9EC2-0027E751B3B4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5" name="rc54">
              <a:extLst>
                <a:ext uri="{FF2B5EF4-FFF2-40B4-BE49-F238E27FC236}">
                  <a16:creationId xmlns:a16="http://schemas.microsoft.com/office/drawing/2014/main" id="{F33D1C4A-8AE4-DF41-854C-207D096DAADE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6" name="rc55">
              <a:extLst>
                <a:ext uri="{FF2B5EF4-FFF2-40B4-BE49-F238E27FC236}">
                  <a16:creationId xmlns:a16="http://schemas.microsoft.com/office/drawing/2014/main" id="{794A4EB9-D984-B548-B8D4-A7E4CB0944F4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867" name="pl56">
              <a:extLst>
                <a:ext uri="{FF2B5EF4-FFF2-40B4-BE49-F238E27FC236}">
                  <a16:creationId xmlns:a16="http://schemas.microsoft.com/office/drawing/2014/main" id="{C7456CEB-2080-6C40-A217-F8D18AA6FEE3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8" name="pl57">
              <a:extLst>
                <a:ext uri="{FF2B5EF4-FFF2-40B4-BE49-F238E27FC236}">
                  <a16:creationId xmlns:a16="http://schemas.microsoft.com/office/drawing/2014/main" id="{949F7E58-6F49-7043-BE0C-FECA68186A19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69" name="tx58">
              <a:extLst>
                <a:ext uri="{FF2B5EF4-FFF2-40B4-BE49-F238E27FC236}">
                  <a16:creationId xmlns:a16="http://schemas.microsoft.com/office/drawing/2014/main" id="{2770B94F-3E1C-BD4C-95D0-A6458CF15F6D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70" name="tx59">
              <a:extLst>
                <a:ext uri="{FF2B5EF4-FFF2-40B4-BE49-F238E27FC236}">
                  <a16:creationId xmlns:a16="http://schemas.microsoft.com/office/drawing/2014/main" id="{7DF4A38B-5891-194C-B30B-A4B74086524E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71" name="tx60">
              <a:extLst>
                <a:ext uri="{FF2B5EF4-FFF2-40B4-BE49-F238E27FC236}">
                  <a16:creationId xmlns:a16="http://schemas.microsoft.com/office/drawing/2014/main" id="{DC7040FD-9C40-CB40-AEF0-AABB27F4BE9F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72" name="tx61">
              <a:extLst>
                <a:ext uri="{FF2B5EF4-FFF2-40B4-BE49-F238E27FC236}">
                  <a16:creationId xmlns:a16="http://schemas.microsoft.com/office/drawing/2014/main" id="{B18FC2E5-FEE0-5B47-9E08-D44074DCE84B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73" name="pl62">
              <a:extLst>
                <a:ext uri="{FF2B5EF4-FFF2-40B4-BE49-F238E27FC236}">
                  <a16:creationId xmlns:a16="http://schemas.microsoft.com/office/drawing/2014/main" id="{6933BF5A-8CB1-884D-8DC7-710C4E6A04B8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4" name="pl63">
              <a:extLst>
                <a:ext uri="{FF2B5EF4-FFF2-40B4-BE49-F238E27FC236}">
                  <a16:creationId xmlns:a16="http://schemas.microsoft.com/office/drawing/2014/main" id="{15748455-ED5A-EA46-A34D-C599D6037969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5" name="pl64">
              <a:extLst>
                <a:ext uri="{FF2B5EF4-FFF2-40B4-BE49-F238E27FC236}">
                  <a16:creationId xmlns:a16="http://schemas.microsoft.com/office/drawing/2014/main" id="{95A163D3-8A8C-8044-B3E4-B19FEDE84F02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6" name="pl65">
              <a:extLst>
                <a:ext uri="{FF2B5EF4-FFF2-40B4-BE49-F238E27FC236}">
                  <a16:creationId xmlns:a16="http://schemas.microsoft.com/office/drawing/2014/main" id="{993976E5-A00E-B844-AF39-096AE467641E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7" name="pl66">
              <a:extLst>
                <a:ext uri="{FF2B5EF4-FFF2-40B4-BE49-F238E27FC236}">
                  <a16:creationId xmlns:a16="http://schemas.microsoft.com/office/drawing/2014/main" id="{98B9246A-3DA9-F149-9026-A1E79AFC6A8C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8" name="pl67">
              <a:extLst>
                <a:ext uri="{FF2B5EF4-FFF2-40B4-BE49-F238E27FC236}">
                  <a16:creationId xmlns:a16="http://schemas.microsoft.com/office/drawing/2014/main" id="{22C86C0C-98A2-EB45-8BEE-E18540CEC30F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79" name="pl68">
              <a:extLst>
                <a:ext uri="{FF2B5EF4-FFF2-40B4-BE49-F238E27FC236}">
                  <a16:creationId xmlns:a16="http://schemas.microsoft.com/office/drawing/2014/main" id="{D2FCA202-F04F-5848-92A2-DE250D4B161A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0" name="pl69">
              <a:extLst>
                <a:ext uri="{FF2B5EF4-FFF2-40B4-BE49-F238E27FC236}">
                  <a16:creationId xmlns:a16="http://schemas.microsoft.com/office/drawing/2014/main" id="{9579CEF0-E05F-5D4A-90F1-7EE68B3DB29B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1" name="pl70">
              <a:extLst>
                <a:ext uri="{FF2B5EF4-FFF2-40B4-BE49-F238E27FC236}">
                  <a16:creationId xmlns:a16="http://schemas.microsoft.com/office/drawing/2014/main" id="{13D6D6B4-A349-AC4F-9DFA-7531E1F84D93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882" name="tx71">
              <a:extLst>
                <a:ext uri="{FF2B5EF4-FFF2-40B4-BE49-F238E27FC236}">
                  <a16:creationId xmlns:a16="http://schemas.microsoft.com/office/drawing/2014/main" id="{A33B3656-6334-9E4A-80B7-11BE92395608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3" name="tx72">
              <a:extLst>
                <a:ext uri="{FF2B5EF4-FFF2-40B4-BE49-F238E27FC236}">
                  <a16:creationId xmlns:a16="http://schemas.microsoft.com/office/drawing/2014/main" id="{697BBDE8-F682-EA4B-9985-2834E6348DDC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84" name="tx73">
              <a:extLst>
                <a:ext uri="{FF2B5EF4-FFF2-40B4-BE49-F238E27FC236}">
                  <a16:creationId xmlns:a16="http://schemas.microsoft.com/office/drawing/2014/main" id="{062101F8-C8D8-6A4E-82DD-175E3F3591FD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5" name="tx74">
              <a:extLst>
                <a:ext uri="{FF2B5EF4-FFF2-40B4-BE49-F238E27FC236}">
                  <a16:creationId xmlns:a16="http://schemas.microsoft.com/office/drawing/2014/main" id="{02054E59-4C3E-8B42-860C-FAF204B21CDC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86" name="tx75">
              <a:extLst>
                <a:ext uri="{FF2B5EF4-FFF2-40B4-BE49-F238E27FC236}">
                  <a16:creationId xmlns:a16="http://schemas.microsoft.com/office/drawing/2014/main" id="{23D3A506-AE52-8543-8818-8D3A923EBFD0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87" name="tx76">
              <a:extLst>
                <a:ext uri="{FF2B5EF4-FFF2-40B4-BE49-F238E27FC236}">
                  <a16:creationId xmlns:a16="http://schemas.microsoft.com/office/drawing/2014/main" id="{9C4D3CB1-5901-6F47-B9B9-340629E8EAA7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888" name="TextBox 887">
            <a:extLst>
              <a:ext uri="{FF2B5EF4-FFF2-40B4-BE49-F238E27FC236}">
                <a16:creationId xmlns:a16="http://schemas.microsoft.com/office/drawing/2014/main" id="{962C29B2-058E-6A4C-A638-0982890FC167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25A040F1-5736-3542-B688-9FBE37B077FA}"/>
              </a:ext>
            </a:extLst>
          </p:cNvPr>
          <p:cNvSpPr txBox="1"/>
          <p:nvPr/>
        </p:nvSpPr>
        <p:spPr>
          <a:xfrm>
            <a:off x="5220072" y="5877272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858B"/>
                </a:solidFill>
              </a:rPr>
              <a:t>Выборочные средние ( </a:t>
            </a:r>
            <a:r>
              <a:rPr lang="en-US" sz="1000" dirty="0">
                <a:solidFill>
                  <a:srgbClr val="FF858B"/>
                </a:solidFill>
              </a:rPr>
              <a:t>n</a:t>
            </a:r>
            <a:r>
              <a:rPr lang="ru-RU" sz="1000" baseline="-25000" dirty="0">
                <a:solidFill>
                  <a:srgbClr val="FF858B"/>
                </a:solidFill>
              </a:rPr>
              <a:t> каждой выборки 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=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30</a:t>
            </a:r>
            <a:r>
              <a:rPr lang="ru-RU" sz="1000" dirty="0">
                <a:solidFill>
                  <a:srgbClr val="FF858B"/>
                </a:solidFill>
              </a:rPr>
              <a:t> </a:t>
            </a:r>
            <a:r>
              <a:rPr lang="en-US" sz="1000" dirty="0">
                <a:solidFill>
                  <a:srgbClr val="FF858B"/>
                </a:solidFill>
              </a:rPr>
              <a:t>)</a:t>
            </a:r>
            <a:endParaRPr lang="ru-RU" sz="1000" dirty="0">
              <a:solidFill>
                <a:srgbClr val="FF858B"/>
              </a:solidFill>
            </a:endParaRP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6AD1121C-A614-3A42-81BF-BD8732794225}"/>
              </a:ext>
            </a:extLst>
          </p:cNvPr>
          <p:cNvSpPr txBox="1"/>
          <p:nvPr/>
        </p:nvSpPr>
        <p:spPr>
          <a:xfrm>
            <a:off x="5220072" y="6021288"/>
            <a:ext cx="25587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2D35"/>
                </a:solidFill>
              </a:rPr>
              <a:t>Выборочные средние ( </a:t>
            </a:r>
            <a:r>
              <a:rPr lang="en-US" sz="1000" dirty="0">
                <a:solidFill>
                  <a:srgbClr val="FF2D35"/>
                </a:solidFill>
              </a:rPr>
              <a:t>n</a:t>
            </a:r>
            <a:r>
              <a:rPr lang="ru-RU" sz="1000" baseline="-25000" dirty="0">
                <a:solidFill>
                  <a:srgbClr val="FF2D35"/>
                </a:solidFill>
              </a:rPr>
              <a:t> каждой выборки </a:t>
            </a:r>
            <a:r>
              <a:rPr lang="ru-RU" sz="1000" dirty="0">
                <a:solidFill>
                  <a:srgbClr val="FF2D35"/>
                </a:solidFill>
              </a:rPr>
              <a:t> </a:t>
            </a:r>
            <a:r>
              <a:rPr lang="en-US" sz="1000" dirty="0">
                <a:solidFill>
                  <a:srgbClr val="FF2D35"/>
                </a:solidFill>
              </a:rPr>
              <a:t>=</a:t>
            </a:r>
            <a:r>
              <a:rPr lang="ru-RU" sz="1000" dirty="0">
                <a:solidFill>
                  <a:srgbClr val="FF2D35"/>
                </a:solidFill>
              </a:rPr>
              <a:t> </a:t>
            </a:r>
            <a:r>
              <a:rPr lang="en-US" sz="1000" dirty="0">
                <a:solidFill>
                  <a:srgbClr val="FF2D35"/>
                </a:solidFill>
              </a:rPr>
              <a:t>100)</a:t>
            </a:r>
            <a:endParaRPr lang="ru-RU" sz="1000" dirty="0">
              <a:solidFill>
                <a:srgbClr val="FF2D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5D1A682D-9339-4C4A-8214-7CA33C6C1256}"/>
              </a:ext>
            </a:extLst>
          </p:cNvPr>
          <p:cNvSpPr txBox="1"/>
          <p:nvPr/>
        </p:nvSpPr>
        <p:spPr>
          <a:xfrm>
            <a:off x="1278307" y="145687"/>
            <a:ext cx="563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2800" dirty="0">
                <a:solidFill>
                  <a:srgbClr val="1E90FF"/>
                </a:solidFill>
              </a:rPr>
              <a:t>n=3000)</a:t>
            </a:r>
            <a:endParaRPr lang="ru-RU" sz="2800" dirty="0">
              <a:solidFill>
                <a:srgbClr val="1E90FF"/>
              </a:solidFill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65361A30-0685-5D45-B9A0-F91958ED314E}"/>
              </a:ext>
            </a:extLst>
          </p:cNvPr>
          <p:cNvSpPr/>
          <p:nvPr/>
        </p:nvSpPr>
        <p:spPr>
          <a:xfrm>
            <a:off x="2699792" y="1038239"/>
            <a:ext cx="2859361" cy="2061260"/>
          </a:xfrm>
          <a:prstGeom prst="bracePair">
            <a:avLst>
              <a:gd name="adj" fmla="val 6546"/>
            </a:avLst>
          </a:prstGeom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1.69 4.74 0.54 2.71 5.95 3.28 0.90 0.51 4.81 3.10 3.17 2.68 1.70 4.97 3.98 2.41 1.81 2.17 1.14 2.37</a:t>
            </a:r>
            <a:r>
              <a:rPr lang="en-US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ru-RU" dirty="0">
              <a:solidFill>
                <a:srgbClr val="1E9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94980D-8E48-564C-A54A-B21298916D28}"/>
              </a:ext>
            </a:extLst>
          </p:cNvPr>
          <p:cNvSpPr/>
          <p:nvPr/>
        </p:nvSpPr>
        <p:spPr>
          <a:xfrm>
            <a:off x="107504" y="3943168"/>
            <a:ext cx="2640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(0,5]  (5,10] (10,15] </a:t>
            </a:r>
          </a:p>
          <a:p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2675     316       9</a:t>
            </a:r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31711E-067F-CE44-A9EE-598D1D165E19}"/>
              </a:ext>
            </a:extLst>
          </p:cNvPr>
          <p:cNvSpPr txBox="1"/>
          <p:nvPr/>
        </p:nvSpPr>
        <p:spPr>
          <a:xfrm>
            <a:off x="125216" y="3573836"/>
            <a:ext cx="24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Разбиваем на 3 интервала</a:t>
            </a:r>
          </a:p>
        </p:txBody>
      </p:sp>
    </p:spTree>
    <p:extLst>
      <p:ext uri="{BB962C8B-B14F-4D97-AF65-F5344CB8AC3E}">
        <p14:creationId xmlns:p14="http://schemas.microsoft.com/office/powerpoint/2010/main" val="401364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5D1A682D-9339-4C4A-8214-7CA33C6C1256}"/>
              </a:ext>
            </a:extLst>
          </p:cNvPr>
          <p:cNvSpPr txBox="1"/>
          <p:nvPr/>
        </p:nvSpPr>
        <p:spPr>
          <a:xfrm>
            <a:off x="1278307" y="145687"/>
            <a:ext cx="563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2800" dirty="0">
                <a:solidFill>
                  <a:srgbClr val="1E90FF"/>
                </a:solidFill>
              </a:rPr>
              <a:t>n=3000)</a:t>
            </a:r>
            <a:endParaRPr lang="ru-RU" sz="2800" dirty="0">
              <a:solidFill>
                <a:srgbClr val="1E90FF"/>
              </a:solidFill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65361A30-0685-5D45-B9A0-F91958ED314E}"/>
              </a:ext>
            </a:extLst>
          </p:cNvPr>
          <p:cNvSpPr/>
          <p:nvPr/>
        </p:nvSpPr>
        <p:spPr>
          <a:xfrm>
            <a:off x="2699792" y="1038239"/>
            <a:ext cx="2859361" cy="2061260"/>
          </a:xfrm>
          <a:prstGeom prst="bracePair">
            <a:avLst>
              <a:gd name="adj" fmla="val 6546"/>
            </a:avLst>
          </a:prstGeom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1.69 4.74 0.54 2.71 5.95 3.28 0.90 0.51 4.81 3.10 3.17 2.68 1.70 4.97 3.98 2.41 1.81 2.17 1.14 2.37</a:t>
            </a:r>
            <a:r>
              <a:rPr lang="en-US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ru-RU" dirty="0">
              <a:solidFill>
                <a:srgbClr val="1E9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94980D-8E48-564C-A54A-B21298916D28}"/>
              </a:ext>
            </a:extLst>
          </p:cNvPr>
          <p:cNvSpPr/>
          <p:nvPr/>
        </p:nvSpPr>
        <p:spPr>
          <a:xfrm>
            <a:off x="107504" y="3943168"/>
            <a:ext cx="2640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(0,5]  (5,10] (10,15] </a:t>
            </a:r>
          </a:p>
          <a:p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2675     316       9</a:t>
            </a:r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31711E-067F-CE44-A9EE-598D1D165E19}"/>
              </a:ext>
            </a:extLst>
          </p:cNvPr>
          <p:cNvSpPr txBox="1"/>
          <p:nvPr/>
        </p:nvSpPr>
        <p:spPr>
          <a:xfrm>
            <a:off x="125216" y="3573836"/>
            <a:ext cx="24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Разбиваем на 3 интервала</a:t>
            </a:r>
          </a:p>
        </p:txBody>
      </p:sp>
      <p:grpSp>
        <p:nvGrpSpPr>
          <p:cNvPr id="85" name="grp2">
            <a:extLst>
              <a:ext uri="{FF2B5EF4-FFF2-40B4-BE49-F238E27FC236}">
                <a16:creationId xmlns:a16="http://schemas.microsoft.com/office/drawing/2014/main" id="{BE28A6DB-B786-974C-BD46-E8B918BCE9BF}"/>
              </a:ext>
            </a:extLst>
          </p:cNvPr>
          <p:cNvGrpSpPr/>
          <p:nvPr/>
        </p:nvGrpSpPr>
        <p:grpSpPr>
          <a:xfrm>
            <a:off x="353784" y="4657422"/>
            <a:ext cx="1956792" cy="1956792"/>
            <a:chOff x="914400" y="914400"/>
            <a:chExt cx="2743200" cy="2743200"/>
          </a:xfrm>
        </p:grpSpPr>
        <p:sp>
          <p:nvSpPr>
            <p:cNvPr id="86" name="rc3">
              <a:extLst>
                <a:ext uri="{FF2B5EF4-FFF2-40B4-BE49-F238E27FC236}">
                  <a16:creationId xmlns:a16="http://schemas.microsoft.com/office/drawing/2014/main" id="{EE18A0AF-82EA-E44A-9A7F-22FFD81A8DFB}"/>
                </a:ext>
              </a:extLst>
            </p:cNvPr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rc5">
              <a:extLst>
                <a:ext uri="{FF2B5EF4-FFF2-40B4-BE49-F238E27FC236}">
                  <a16:creationId xmlns:a16="http://schemas.microsoft.com/office/drawing/2014/main" id="{29106F65-0993-C34D-A178-7BB4DB59E4BA}"/>
                </a:ext>
              </a:extLst>
            </p:cNvPr>
            <p:cNvSpPr/>
            <p:nvPr/>
          </p:nvSpPr>
          <p:spPr>
            <a:xfrm>
              <a:off x="1576914" y="990315"/>
              <a:ext cx="2004769" cy="22025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89" name="rc6">
              <a:extLst>
                <a:ext uri="{FF2B5EF4-FFF2-40B4-BE49-F238E27FC236}">
                  <a16:creationId xmlns:a16="http://schemas.microsoft.com/office/drawing/2014/main" id="{A482F781-C085-664A-8D5B-FA358908B5E8}"/>
                </a:ext>
              </a:extLst>
            </p:cNvPr>
            <p:cNvSpPr/>
            <p:nvPr/>
          </p:nvSpPr>
          <p:spPr>
            <a:xfrm>
              <a:off x="1670888" y="1090429"/>
              <a:ext cx="563841" cy="20022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7">
              <a:extLst>
                <a:ext uri="{FF2B5EF4-FFF2-40B4-BE49-F238E27FC236}">
                  <a16:creationId xmlns:a16="http://schemas.microsoft.com/office/drawing/2014/main" id="{5E5C50FF-8CA4-864F-AE35-FFFE38F30E20}"/>
                </a:ext>
              </a:extLst>
            </p:cNvPr>
            <p:cNvSpPr/>
            <p:nvPr/>
          </p:nvSpPr>
          <p:spPr>
            <a:xfrm>
              <a:off x="2297378" y="2856182"/>
              <a:ext cx="563841" cy="23653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1" name="rc8">
              <a:extLst>
                <a:ext uri="{FF2B5EF4-FFF2-40B4-BE49-F238E27FC236}">
                  <a16:creationId xmlns:a16="http://schemas.microsoft.com/office/drawing/2014/main" id="{AEF455D6-0765-F342-87A6-A26E797679F9}"/>
                </a:ext>
              </a:extLst>
            </p:cNvPr>
            <p:cNvSpPr/>
            <p:nvPr/>
          </p:nvSpPr>
          <p:spPr>
            <a:xfrm>
              <a:off x="2923869" y="3085977"/>
              <a:ext cx="563841" cy="673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9">
              <a:extLst>
                <a:ext uri="{FF2B5EF4-FFF2-40B4-BE49-F238E27FC236}">
                  <a16:creationId xmlns:a16="http://schemas.microsoft.com/office/drawing/2014/main" id="{4062EA88-5470-7942-80AC-A2874F4E829E}"/>
                </a:ext>
              </a:extLst>
            </p:cNvPr>
            <p:cNvSpPr/>
            <p:nvPr/>
          </p:nvSpPr>
          <p:spPr>
            <a:xfrm>
              <a:off x="1576914" y="990315"/>
              <a:ext cx="0" cy="2202512"/>
            </a:xfrm>
            <a:custGeom>
              <a:avLst/>
              <a:gdLst/>
              <a:ahLst/>
              <a:cxnLst/>
              <a:rect l="0" t="0" r="0" b="0"/>
              <a:pathLst>
                <a:path h="2202512">
                  <a:moveTo>
                    <a:pt x="0" y="22025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tx10">
              <a:extLst>
                <a:ext uri="{FF2B5EF4-FFF2-40B4-BE49-F238E27FC236}">
                  <a16:creationId xmlns:a16="http://schemas.microsoft.com/office/drawing/2014/main" id="{CEB27188-B66F-7845-8B84-E0256A8EF69C}"/>
                </a:ext>
              </a:extLst>
            </p:cNvPr>
            <p:cNvSpPr/>
            <p:nvPr/>
          </p:nvSpPr>
          <p:spPr>
            <a:xfrm>
              <a:off x="1423833" y="3035960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4" name="tx11">
              <a:extLst>
                <a:ext uri="{FF2B5EF4-FFF2-40B4-BE49-F238E27FC236}">
                  <a16:creationId xmlns:a16="http://schemas.microsoft.com/office/drawing/2014/main" id="{6BB482C9-801A-4E48-AE31-A31DDB0527AE}"/>
                </a:ext>
              </a:extLst>
            </p:cNvPr>
            <p:cNvSpPr/>
            <p:nvPr/>
          </p:nvSpPr>
          <p:spPr>
            <a:xfrm>
              <a:off x="1169560" y="2287443"/>
              <a:ext cx="339030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5" name="tx12">
              <a:extLst>
                <a:ext uri="{FF2B5EF4-FFF2-40B4-BE49-F238E27FC236}">
                  <a16:creationId xmlns:a16="http://schemas.microsoft.com/office/drawing/2014/main" id="{761DCB84-82FE-D64D-9658-42EFE771F838}"/>
                </a:ext>
              </a:extLst>
            </p:cNvPr>
            <p:cNvSpPr/>
            <p:nvPr/>
          </p:nvSpPr>
          <p:spPr>
            <a:xfrm>
              <a:off x="1169560" y="1538925"/>
              <a:ext cx="339030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6" name="pl13">
              <a:extLst>
                <a:ext uri="{FF2B5EF4-FFF2-40B4-BE49-F238E27FC236}">
                  <a16:creationId xmlns:a16="http://schemas.microsoft.com/office/drawing/2014/main" id="{C6742D94-6253-3941-AB3A-55F4A4C4A4EB}"/>
                </a:ext>
              </a:extLst>
            </p:cNvPr>
            <p:cNvSpPr/>
            <p:nvPr/>
          </p:nvSpPr>
          <p:spPr>
            <a:xfrm>
              <a:off x="1538957" y="309271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14">
              <a:extLst>
                <a:ext uri="{FF2B5EF4-FFF2-40B4-BE49-F238E27FC236}">
                  <a16:creationId xmlns:a16="http://schemas.microsoft.com/office/drawing/2014/main" id="{53FAC500-0F1A-4C46-A7E8-92FDAC2336F9}"/>
                </a:ext>
              </a:extLst>
            </p:cNvPr>
            <p:cNvSpPr/>
            <p:nvPr/>
          </p:nvSpPr>
          <p:spPr>
            <a:xfrm>
              <a:off x="1538957" y="23441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15">
              <a:extLst>
                <a:ext uri="{FF2B5EF4-FFF2-40B4-BE49-F238E27FC236}">
                  <a16:creationId xmlns:a16="http://schemas.microsoft.com/office/drawing/2014/main" id="{EFE4D806-45A4-6842-94A8-6E40D74269F9}"/>
                </a:ext>
              </a:extLst>
            </p:cNvPr>
            <p:cNvSpPr/>
            <p:nvPr/>
          </p:nvSpPr>
          <p:spPr>
            <a:xfrm>
              <a:off x="1538957" y="159567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pl16">
              <a:extLst>
                <a:ext uri="{FF2B5EF4-FFF2-40B4-BE49-F238E27FC236}">
                  <a16:creationId xmlns:a16="http://schemas.microsoft.com/office/drawing/2014/main" id="{945A72FA-36E7-5B4F-8E2E-0F735ED3F7CE}"/>
                </a:ext>
              </a:extLst>
            </p:cNvPr>
            <p:cNvSpPr/>
            <p:nvPr/>
          </p:nvSpPr>
          <p:spPr>
            <a:xfrm>
              <a:off x="1576914" y="3192828"/>
              <a:ext cx="2004769" cy="0"/>
            </a:xfrm>
            <a:custGeom>
              <a:avLst/>
              <a:gdLst/>
              <a:ahLst/>
              <a:cxnLst/>
              <a:rect l="0" t="0" r="0" b="0"/>
              <a:pathLst>
                <a:path w="2004769">
                  <a:moveTo>
                    <a:pt x="0" y="0"/>
                  </a:moveTo>
                  <a:lnTo>
                    <a:pt x="2004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17">
              <a:extLst>
                <a:ext uri="{FF2B5EF4-FFF2-40B4-BE49-F238E27FC236}">
                  <a16:creationId xmlns:a16="http://schemas.microsoft.com/office/drawing/2014/main" id="{AB1988DD-B8CE-2745-B516-60017988F5E3}"/>
                </a:ext>
              </a:extLst>
            </p:cNvPr>
            <p:cNvSpPr/>
            <p:nvPr/>
          </p:nvSpPr>
          <p:spPr>
            <a:xfrm>
              <a:off x="195280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18">
              <a:extLst>
                <a:ext uri="{FF2B5EF4-FFF2-40B4-BE49-F238E27FC236}">
                  <a16:creationId xmlns:a16="http://schemas.microsoft.com/office/drawing/2014/main" id="{FAE35E45-1235-724B-85A4-A045265B5703}"/>
                </a:ext>
              </a:extLst>
            </p:cNvPr>
            <p:cNvSpPr/>
            <p:nvPr/>
          </p:nvSpPr>
          <p:spPr>
            <a:xfrm>
              <a:off x="257929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19">
              <a:extLst>
                <a:ext uri="{FF2B5EF4-FFF2-40B4-BE49-F238E27FC236}">
                  <a16:creationId xmlns:a16="http://schemas.microsoft.com/office/drawing/2014/main" id="{B6D51593-833C-5646-BA7C-F8A01915BEB1}"/>
                </a:ext>
              </a:extLst>
            </p:cNvPr>
            <p:cNvSpPr/>
            <p:nvPr/>
          </p:nvSpPr>
          <p:spPr>
            <a:xfrm>
              <a:off x="3205790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tx20">
              <a:extLst>
                <a:ext uri="{FF2B5EF4-FFF2-40B4-BE49-F238E27FC236}">
                  <a16:creationId xmlns:a16="http://schemas.microsoft.com/office/drawing/2014/main" id="{C5D9C3CF-4390-A148-A31F-D0119961D92A}"/>
                </a:ext>
              </a:extLst>
            </p:cNvPr>
            <p:cNvSpPr/>
            <p:nvPr/>
          </p:nvSpPr>
          <p:spPr>
            <a:xfrm>
              <a:off x="1800334" y="3227219"/>
              <a:ext cx="304948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(0,5]</a:t>
              </a:r>
            </a:p>
          </p:txBody>
        </p:sp>
        <p:sp>
          <p:nvSpPr>
            <p:cNvPr id="104" name="tx21">
              <a:extLst>
                <a:ext uri="{FF2B5EF4-FFF2-40B4-BE49-F238E27FC236}">
                  <a16:creationId xmlns:a16="http://schemas.microsoft.com/office/drawing/2014/main" id="{67F5ADC2-4C24-8B4A-9BD6-07603C5882A8}"/>
                </a:ext>
              </a:extLst>
            </p:cNvPr>
            <p:cNvSpPr/>
            <p:nvPr/>
          </p:nvSpPr>
          <p:spPr>
            <a:xfrm>
              <a:off x="2384446" y="3227219"/>
              <a:ext cx="389706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(5,10]</a:t>
              </a:r>
            </a:p>
          </p:txBody>
        </p:sp>
        <p:sp>
          <p:nvSpPr>
            <p:cNvPr id="105" name="tx22">
              <a:extLst>
                <a:ext uri="{FF2B5EF4-FFF2-40B4-BE49-F238E27FC236}">
                  <a16:creationId xmlns:a16="http://schemas.microsoft.com/office/drawing/2014/main" id="{D87961DE-470D-1B49-89E9-EB63DA0B4F1D}"/>
                </a:ext>
              </a:extLst>
            </p:cNvPr>
            <p:cNvSpPr/>
            <p:nvPr/>
          </p:nvSpPr>
          <p:spPr>
            <a:xfrm>
              <a:off x="2968558" y="3227219"/>
              <a:ext cx="474464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(10,15]</a:t>
              </a:r>
            </a:p>
          </p:txBody>
        </p:sp>
        <p:sp>
          <p:nvSpPr>
            <p:cNvPr id="106" name="tx23">
              <a:extLst>
                <a:ext uri="{FF2B5EF4-FFF2-40B4-BE49-F238E27FC236}">
                  <a16:creationId xmlns:a16="http://schemas.microsoft.com/office/drawing/2014/main" id="{18777F8D-13E5-AA45-ABCF-482A74495C5C}"/>
                </a:ext>
              </a:extLst>
            </p:cNvPr>
            <p:cNvSpPr/>
            <p:nvPr/>
          </p:nvSpPr>
          <p:spPr>
            <a:xfrm>
              <a:off x="2558128" y="3534258"/>
              <a:ext cx="42341" cy="1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endParaRPr sz="1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82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5D1A682D-9339-4C4A-8214-7CA33C6C1256}"/>
              </a:ext>
            </a:extLst>
          </p:cNvPr>
          <p:cNvSpPr txBox="1"/>
          <p:nvPr/>
        </p:nvSpPr>
        <p:spPr>
          <a:xfrm>
            <a:off x="1278307" y="145687"/>
            <a:ext cx="563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2800" dirty="0">
                <a:solidFill>
                  <a:srgbClr val="1E90FF"/>
                </a:solidFill>
              </a:rPr>
              <a:t>n=3000)</a:t>
            </a:r>
            <a:endParaRPr lang="ru-RU" sz="2800" dirty="0">
              <a:solidFill>
                <a:srgbClr val="1E90FF"/>
              </a:solidFill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65361A30-0685-5D45-B9A0-F91958ED314E}"/>
              </a:ext>
            </a:extLst>
          </p:cNvPr>
          <p:cNvSpPr/>
          <p:nvPr/>
        </p:nvSpPr>
        <p:spPr>
          <a:xfrm>
            <a:off x="2699792" y="1038239"/>
            <a:ext cx="2859361" cy="2061260"/>
          </a:xfrm>
          <a:prstGeom prst="bracePair">
            <a:avLst>
              <a:gd name="adj" fmla="val 6546"/>
            </a:avLst>
          </a:prstGeom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1.69 4.74 0.54 2.71 5.95 3.28 0.90 0.51 4.81 3.10 3.17 2.68 1.70 4.97 3.98 2.41 1.81 2.17 1.14 2.37</a:t>
            </a:r>
            <a:r>
              <a:rPr lang="en-US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ru-RU" dirty="0">
              <a:solidFill>
                <a:srgbClr val="1E9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94980D-8E48-564C-A54A-B21298916D28}"/>
              </a:ext>
            </a:extLst>
          </p:cNvPr>
          <p:cNvSpPr/>
          <p:nvPr/>
        </p:nvSpPr>
        <p:spPr>
          <a:xfrm>
            <a:off x="107504" y="3943168"/>
            <a:ext cx="2640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(0,5]  (5,10] (10,15] </a:t>
            </a:r>
          </a:p>
          <a:p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2675     316       9</a:t>
            </a:r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31711E-067F-CE44-A9EE-598D1D165E19}"/>
              </a:ext>
            </a:extLst>
          </p:cNvPr>
          <p:cNvSpPr txBox="1"/>
          <p:nvPr/>
        </p:nvSpPr>
        <p:spPr>
          <a:xfrm>
            <a:off x="125216" y="3573836"/>
            <a:ext cx="248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Разбиваем на 3 интервала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AD21CB-92B1-914A-BA8E-6BE3CF4469DA}"/>
              </a:ext>
            </a:extLst>
          </p:cNvPr>
          <p:cNvSpPr/>
          <p:nvPr/>
        </p:nvSpPr>
        <p:spPr>
          <a:xfrm>
            <a:off x="3491880" y="3943168"/>
            <a:ext cx="52565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(0,2]</a:t>
            </a:r>
            <a:r>
              <a:rPr lang="en-US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(2,4]  (4,6]  (6,8] (8,10] (10,12] (12,1</a:t>
            </a:r>
            <a:r>
              <a:rPr lang="en-US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sz="1400" b="1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r>
              <a:rPr lang="ru-RU" sz="1200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967     1349    529     121      25       8        1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0D186F6-34A0-B94C-919C-9499DDA67736}"/>
              </a:ext>
            </a:extLst>
          </p:cNvPr>
          <p:cNvSpPr txBox="1"/>
          <p:nvPr/>
        </p:nvSpPr>
        <p:spPr>
          <a:xfrm>
            <a:off x="3563888" y="3573836"/>
            <a:ext cx="2595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Разбиваем на 7 интервалов</a:t>
            </a:r>
          </a:p>
        </p:txBody>
      </p:sp>
      <p:grpSp>
        <p:nvGrpSpPr>
          <p:cNvPr id="85" name="grp2">
            <a:extLst>
              <a:ext uri="{FF2B5EF4-FFF2-40B4-BE49-F238E27FC236}">
                <a16:creationId xmlns:a16="http://schemas.microsoft.com/office/drawing/2014/main" id="{BE28A6DB-B786-974C-BD46-E8B918BCE9BF}"/>
              </a:ext>
            </a:extLst>
          </p:cNvPr>
          <p:cNvGrpSpPr/>
          <p:nvPr/>
        </p:nvGrpSpPr>
        <p:grpSpPr>
          <a:xfrm>
            <a:off x="353784" y="4657422"/>
            <a:ext cx="1956792" cy="1956792"/>
            <a:chOff x="914400" y="914400"/>
            <a:chExt cx="2743200" cy="2743200"/>
          </a:xfrm>
        </p:grpSpPr>
        <p:sp>
          <p:nvSpPr>
            <p:cNvPr id="86" name="rc3">
              <a:extLst>
                <a:ext uri="{FF2B5EF4-FFF2-40B4-BE49-F238E27FC236}">
                  <a16:creationId xmlns:a16="http://schemas.microsoft.com/office/drawing/2014/main" id="{EE18A0AF-82EA-E44A-9A7F-22FFD81A8DFB}"/>
                </a:ext>
              </a:extLst>
            </p:cNvPr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88" name="rc5">
              <a:extLst>
                <a:ext uri="{FF2B5EF4-FFF2-40B4-BE49-F238E27FC236}">
                  <a16:creationId xmlns:a16="http://schemas.microsoft.com/office/drawing/2014/main" id="{29106F65-0993-C34D-A178-7BB4DB59E4BA}"/>
                </a:ext>
              </a:extLst>
            </p:cNvPr>
            <p:cNvSpPr/>
            <p:nvPr/>
          </p:nvSpPr>
          <p:spPr>
            <a:xfrm>
              <a:off x="1576914" y="990315"/>
              <a:ext cx="2004769" cy="22025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89" name="rc6">
              <a:extLst>
                <a:ext uri="{FF2B5EF4-FFF2-40B4-BE49-F238E27FC236}">
                  <a16:creationId xmlns:a16="http://schemas.microsoft.com/office/drawing/2014/main" id="{A482F781-C085-664A-8D5B-FA358908B5E8}"/>
                </a:ext>
              </a:extLst>
            </p:cNvPr>
            <p:cNvSpPr/>
            <p:nvPr/>
          </p:nvSpPr>
          <p:spPr>
            <a:xfrm>
              <a:off x="1670888" y="1090429"/>
              <a:ext cx="563841" cy="20022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0" name="rc7">
              <a:extLst>
                <a:ext uri="{FF2B5EF4-FFF2-40B4-BE49-F238E27FC236}">
                  <a16:creationId xmlns:a16="http://schemas.microsoft.com/office/drawing/2014/main" id="{5E5C50FF-8CA4-864F-AE35-FFFE38F30E20}"/>
                </a:ext>
              </a:extLst>
            </p:cNvPr>
            <p:cNvSpPr/>
            <p:nvPr/>
          </p:nvSpPr>
          <p:spPr>
            <a:xfrm>
              <a:off x="2297378" y="2856182"/>
              <a:ext cx="563841" cy="23653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1" name="rc8">
              <a:extLst>
                <a:ext uri="{FF2B5EF4-FFF2-40B4-BE49-F238E27FC236}">
                  <a16:creationId xmlns:a16="http://schemas.microsoft.com/office/drawing/2014/main" id="{AEF455D6-0765-F342-87A6-A26E797679F9}"/>
                </a:ext>
              </a:extLst>
            </p:cNvPr>
            <p:cNvSpPr/>
            <p:nvPr/>
          </p:nvSpPr>
          <p:spPr>
            <a:xfrm>
              <a:off x="2923869" y="3085977"/>
              <a:ext cx="563841" cy="673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92" name="pl9">
              <a:extLst>
                <a:ext uri="{FF2B5EF4-FFF2-40B4-BE49-F238E27FC236}">
                  <a16:creationId xmlns:a16="http://schemas.microsoft.com/office/drawing/2014/main" id="{4062EA88-5470-7942-80AC-A2874F4E829E}"/>
                </a:ext>
              </a:extLst>
            </p:cNvPr>
            <p:cNvSpPr/>
            <p:nvPr/>
          </p:nvSpPr>
          <p:spPr>
            <a:xfrm>
              <a:off x="1576914" y="990315"/>
              <a:ext cx="0" cy="2202512"/>
            </a:xfrm>
            <a:custGeom>
              <a:avLst/>
              <a:gdLst/>
              <a:ahLst/>
              <a:cxnLst/>
              <a:rect l="0" t="0" r="0" b="0"/>
              <a:pathLst>
                <a:path h="2202512">
                  <a:moveTo>
                    <a:pt x="0" y="22025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3" name="tx10">
              <a:extLst>
                <a:ext uri="{FF2B5EF4-FFF2-40B4-BE49-F238E27FC236}">
                  <a16:creationId xmlns:a16="http://schemas.microsoft.com/office/drawing/2014/main" id="{CEB27188-B66F-7845-8B84-E0256A8EF69C}"/>
                </a:ext>
              </a:extLst>
            </p:cNvPr>
            <p:cNvSpPr/>
            <p:nvPr/>
          </p:nvSpPr>
          <p:spPr>
            <a:xfrm>
              <a:off x="1423833" y="3035960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4" name="tx11">
              <a:extLst>
                <a:ext uri="{FF2B5EF4-FFF2-40B4-BE49-F238E27FC236}">
                  <a16:creationId xmlns:a16="http://schemas.microsoft.com/office/drawing/2014/main" id="{6BB482C9-801A-4E48-AE31-A31DDB0527AE}"/>
                </a:ext>
              </a:extLst>
            </p:cNvPr>
            <p:cNvSpPr/>
            <p:nvPr/>
          </p:nvSpPr>
          <p:spPr>
            <a:xfrm>
              <a:off x="1169560" y="2287443"/>
              <a:ext cx="339030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5" name="tx12">
              <a:extLst>
                <a:ext uri="{FF2B5EF4-FFF2-40B4-BE49-F238E27FC236}">
                  <a16:creationId xmlns:a16="http://schemas.microsoft.com/office/drawing/2014/main" id="{761DCB84-82FE-D64D-9658-42EFE771F838}"/>
                </a:ext>
              </a:extLst>
            </p:cNvPr>
            <p:cNvSpPr/>
            <p:nvPr/>
          </p:nvSpPr>
          <p:spPr>
            <a:xfrm>
              <a:off x="1169560" y="1538925"/>
              <a:ext cx="339030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6" name="pl13">
              <a:extLst>
                <a:ext uri="{FF2B5EF4-FFF2-40B4-BE49-F238E27FC236}">
                  <a16:creationId xmlns:a16="http://schemas.microsoft.com/office/drawing/2014/main" id="{C6742D94-6253-3941-AB3A-55F4A4C4A4EB}"/>
                </a:ext>
              </a:extLst>
            </p:cNvPr>
            <p:cNvSpPr/>
            <p:nvPr/>
          </p:nvSpPr>
          <p:spPr>
            <a:xfrm>
              <a:off x="1538957" y="309271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7" name="pl14">
              <a:extLst>
                <a:ext uri="{FF2B5EF4-FFF2-40B4-BE49-F238E27FC236}">
                  <a16:creationId xmlns:a16="http://schemas.microsoft.com/office/drawing/2014/main" id="{53FAC500-0F1A-4C46-A7E8-92FDAC2336F9}"/>
                </a:ext>
              </a:extLst>
            </p:cNvPr>
            <p:cNvSpPr/>
            <p:nvPr/>
          </p:nvSpPr>
          <p:spPr>
            <a:xfrm>
              <a:off x="1538957" y="23441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8" name="pl15">
              <a:extLst>
                <a:ext uri="{FF2B5EF4-FFF2-40B4-BE49-F238E27FC236}">
                  <a16:creationId xmlns:a16="http://schemas.microsoft.com/office/drawing/2014/main" id="{EFE4D806-45A4-6842-94A8-6E40D74269F9}"/>
                </a:ext>
              </a:extLst>
            </p:cNvPr>
            <p:cNvSpPr/>
            <p:nvPr/>
          </p:nvSpPr>
          <p:spPr>
            <a:xfrm>
              <a:off x="1538957" y="159567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99" name="pl16">
              <a:extLst>
                <a:ext uri="{FF2B5EF4-FFF2-40B4-BE49-F238E27FC236}">
                  <a16:creationId xmlns:a16="http://schemas.microsoft.com/office/drawing/2014/main" id="{945A72FA-36E7-5B4F-8E2E-0F735ED3F7CE}"/>
                </a:ext>
              </a:extLst>
            </p:cNvPr>
            <p:cNvSpPr/>
            <p:nvPr/>
          </p:nvSpPr>
          <p:spPr>
            <a:xfrm>
              <a:off x="1576914" y="3192828"/>
              <a:ext cx="2004769" cy="0"/>
            </a:xfrm>
            <a:custGeom>
              <a:avLst/>
              <a:gdLst/>
              <a:ahLst/>
              <a:cxnLst/>
              <a:rect l="0" t="0" r="0" b="0"/>
              <a:pathLst>
                <a:path w="2004769">
                  <a:moveTo>
                    <a:pt x="0" y="0"/>
                  </a:moveTo>
                  <a:lnTo>
                    <a:pt x="2004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0" name="pl17">
              <a:extLst>
                <a:ext uri="{FF2B5EF4-FFF2-40B4-BE49-F238E27FC236}">
                  <a16:creationId xmlns:a16="http://schemas.microsoft.com/office/drawing/2014/main" id="{AB1988DD-B8CE-2745-B516-60017988F5E3}"/>
                </a:ext>
              </a:extLst>
            </p:cNvPr>
            <p:cNvSpPr/>
            <p:nvPr/>
          </p:nvSpPr>
          <p:spPr>
            <a:xfrm>
              <a:off x="195280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1" name="pl18">
              <a:extLst>
                <a:ext uri="{FF2B5EF4-FFF2-40B4-BE49-F238E27FC236}">
                  <a16:creationId xmlns:a16="http://schemas.microsoft.com/office/drawing/2014/main" id="{FAE35E45-1235-724B-85A4-A045265B5703}"/>
                </a:ext>
              </a:extLst>
            </p:cNvPr>
            <p:cNvSpPr/>
            <p:nvPr/>
          </p:nvSpPr>
          <p:spPr>
            <a:xfrm>
              <a:off x="257929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2" name="pl19">
              <a:extLst>
                <a:ext uri="{FF2B5EF4-FFF2-40B4-BE49-F238E27FC236}">
                  <a16:creationId xmlns:a16="http://schemas.microsoft.com/office/drawing/2014/main" id="{B6D51593-833C-5646-BA7C-F8A01915BEB1}"/>
                </a:ext>
              </a:extLst>
            </p:cNvPr>
            <p:cNvSpPr/>
            <p:nvPr/>
          </p:nvSpPr>
          <p:spPr>
            <a:xfrm>
              <a:off x="3205790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03" name="tx20">
              <a:extLst>
                <a:ext uri="{FF2B5EF4-FFF2-40B4-BE49-F238E27FC236}">
                  <a16:creationId xmlns:a16="http://schemas.microsoft.com/office/drawing/2014/main" id="{C5D9C3CF-4390-A148-A31F-D0119961D92A}"/>
                </a:ext>
              </a:extLst>
            </p:cNvPr>
            <p:cNvSpPr/>
            <p:nvPr/>
          </p:nvSpPr>
          <p:spPr>
            <a:xfrm>
              <a:off x="1800334" y="3227219"/>
              <a:ext cx="304948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(0,5]</a:t>
              </a:r>
            </a:p>
          </p:txBody>
        </p:sp>
        <p:sp>
          <p:nvSpPr>
            <p:cNvPr id="104" name="tx21">
              <a:extLst>
                <a:ext uri="{FF2B5EF4-FFF2-40B4-BE49-F238E27FC236}">
                  <a16:creationId xmlns:a16="http://schemas.microsoft.com/office/drawing/2014/main" id="{67F5ADC2-4C24-8B4A-9BD6-07603C5882A8}"/>
                </a:ext>
              </a:extLst>
            </p:cNvPr>
            <p:cNvSpPr/>
            <p:nvPr/>
          </p:nvSpPr>
          <p:spPr>
            <a:xfrm>
              <a:off x="2384446" y="3227219"/>
              <a:ext cx="389706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(5,10]</a:t>
              </a:r>
            </a:p>
          </p:txBody>
        </p:sp>
        <p:sp>
          <p:nvSpPr>
            <p:cNvPr id="105" name="tx22">
              <a:extLst>
                <a:ext uri="{FF2B5EF4-FFF2-40B4-BE49-F238E27FC236}">
                  <a16:creationId xmlns:a16="http://schemas.microsoft.com/office/drawing/2014/main" id="{D87961DE-470D-1B49-89E9-EB63DA0B4F1D}"/>
                </a:ext>
              </a:extLst>
            </p:cNvPr>
            <p:cNvSpPr/>
            <p:nvPr/>
          </p:nvSpPr>
          <p:spPr>
            <a:xfrm>
              <a:off x="2968558" y="3227219"/>
              <a:ext cx="474464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(10,15]</a:t>
              </a:r>
            </a:p>
          </p:txBody>
        </p:sp>
        <p:sp>
          <p:nvSpPr>
            <p:cNvPr id="106" name="tx23">
              <a:extLst>
                <a:ext uri="{FF2B5EF4-FFF2-40B4-BE49-F238E27FC236}">
                  <a16:creationId xmlns:a16="http://schemas.microsoft.com/office/drawing/2014/main" id="{18777F8D-13E5-AA45-ABCF-482A74495C5C}"/>
                </a:ext>
              </a:extLst>
            </p:cNvPr>
            <p:cNvSpPr/>
            <p:nvPr/>
          </p:nvSpPr>
          <p:spPr>
            <a:xfrm>
              <a:off x="2558128" y="3534258"/>
              <a:ext cx="42341" cy="1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endParaRPr sz="1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8" name="grp2">
            <a:extLst>
              <a:ext uri="{FF2B5EF4-FFF2-40B4-BE49-F238E27FC236}">
                <a16:creationId xmlns:a16="http://schemas.microsoft.com/office/drawing/2014/main" id="{03C101DF-FC92-B540-885B-A1DACB01BE97}"/>
              </a:ext>
            </a:extLst>
          </p:cNvPr>
          <p:cNvGrpSpPr/>
          <p:nvPr/>
        </p:nvGrpSpPr>
        <p:grpSpPr>
          <a:xfrm>
            <a:off x="2852903" y="4524299"/>
            <a:ext cx="4637113" cy="2089915"/>
            <a:chOff x="914400" y="914400"/>
            <a:chExt cx="2743200" cy="2743200"/>
          </a:xfrm>
        </p:grpSpPr>
        <p:sp>
          <p:nvSpPr>
            <p:cNvPr id="109" name="rc3">
              <a:extLst>
                <a:ext uri="{FF2B5EF4-FFF2-40B4-BE49-F238E27FC236}">
                  <a16:creationId xmlns:a16="http://schemas.microsoft.com/office/drawing/2014/main" id="{81205BB7-339E-FD4D-AF2E-30C239C3DC5C}"/>
                </a:ext>
              </a:extLst>
            </p:cNvPr>
            <p:cNvSpPr/>
            <p:nvPr/>
          </p:nvSpPr>
          <p:spPr>
            <a:xfrm>
              <a:off x="914400" y="9144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0" name="rc4">
              <a:extLst>
                <a:ext uri="{FF2B5EF4-FFF2-40B4-BE49-F238E27FC236}">
                  <a16:creationId xmlns:a16="http://schemas.microsoft.com/office/drawing/2014/main" id="{3A21063A-90BA-FE49-A48D-941BE93F9A3C}"/>
                </a:ext>
              </a:extLst>
            </p:cNvPr>
            <p:cNvSpPr/>
            <p:nvPr/>
          </p:nvSpPr>
          <p:spPr>
            <a:xfrm>
              <a:off x="914400" y="914400"/>
              <a:ext cx="2743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11" name="rc5">
              <a:extLst>
                <a:ext uri="{FF2B5EF4-FFF2-40B4-BE49-F238E27FC236}">
                  <a16:creationId xmlns:a16="http://schemas.microsoft.com/office/drawing/2014/main" id="{8B7642CE-8EBA-EE4C-B849-14C353F4F1FE}"/>
                </a:ext>
              </a:extLst>
            </p:cNvPr>
            <p:cNvSpPr/>
            <p:nvPr/>
          </p:nvSpPr>
          <p:spPr>
            <a:xfrm>
              <a:off x="1576914" y="990315"/>
              <a:ext cx="2004769" cy="22025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2" name="rc6">
              <a:extLst>
                <a:ext uri="{FF2B5EF4-FFF2-40B4-BE49-F238E27FC236}">
                  <a16:creationId xmlns:a16="http://schemas.microsoft.com/office/drawing/2014/main" id="{C7B28001-5483-8A4C-A4DD-B008E9F45A4C}"/>
                </a:ext>
              </a:extLst>
            </p:cNvPr>
            <p:cNvSpPr/>
            <p:nvPr/>
          </p:nvSpPr>
          <p:spPr>
            <a:xfrm>
              <a:off x="1618680" y="1657421"/>
              <a:ext cx="250596" cy="143529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3" name="rc7">
              <a:extLst>
                <a:ext uri="{FF2B5EF4-FFF2-40B4-BE49-F238E27FC236}">
                  <a16:creationId xmlns:a16="http://schemas.microsoft.com/office/drawing/2014/main" id="{E5595112-66C6-194E-A267-9D62791DF9E1}"/>
                </a:ext>
              </a:extLst>
            </p:cNvPr>
            <p:cNvSpPr/>
            <p:nvPr/>
          </p:nvSpPr>
          <p:spPr>
            <a:xfrm>
              <a:off x="1897121" y="1090429"/>
              <a:ext cx="250596" cy="20022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4" name="rc8">
              <a:extLst>
                <a:ext uri="{FF2B5EF4-FFF2-40B4-BE49-F238E27FC236}">
                  <a16:creationId xmlns:a16="http://schemas.microsoft.com/office/drawing/2014/main" id="{10708819-E1F0-324F-8ED6-F1BD5E595716}"/>
                </a:ext>
              </a:extLst>
            </p:cNvPr>
            <p:cNvSpPr/>
            <p:nvPr/>
          </p:nvSpPr>
          <p:spPr>
            <a:xfrm>
              <a:off x="2175561" y="2307533"/>
              <a:ext cx="250596" cy="78518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5" name="rc9">
              <a:extLst>
                <a:ext uri="{FF2B5EF4-FFF2-40B4-BE49-F238E27FC236}">
                  <a16:creationId xmlns:a16="http://schemas.microsoft.com/office/drawing/2014/main" id="{34539C9E-0371-4842-9BF5-5446A076AFC3}"/>
                </a:ext>
              </a:extLst>
            </p:cNvPr>
            <p:cNvSpPr/>
            <p:nvPr/>
          </p:nvSpPr>
          <p:spPr>
            <a:xfrm>
              <a:off x="2454001" y="2913116"/>
              <a:ext cx="250596" cy="17959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6" name="rc10">
              <a:extLst>
                <a:ext uri="{FF2B5EF4-FFF2-40B4-BE49-F238E27FC236}">
                  <a16:creationId xmlns:a16="http://schemas.microsoft.com/office/drawing/2014/main" id="{D37C4363-134C-074F-94FB-DCF541431584}"/>
                </a:ext>
              </a:extLst>
            </p:cNvPr>
            <p:cNvSpPr/>
            <p:nvPr/>
          </p:nvSpPr>
          <p:spPr>
            <a:xfrm>
              <a:off x="2732441" y="3055607"/>
              <a:ext cx="250596" cy="3710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7" name="rc11">
              <a:extLst>
                <a:ext uri="{FF2B5EF4-FFF2-40B4-BE49-F238E27FC236}">
                  <a16:creationId xmlns:a16="http://schemas.microsoft.com/office/drawing/2014/main" id="{DF402236-5A76-9149-B270-A0ACCB9DBF3A}"/>
                </a:ext>
              </a:extLst>
            </p:cNvPr>
            <p:cNvSpPr/>
            <p:nvPr/>
          </p:nvSpPr>
          <p:spPr>
            <a:xfrm>
              <a:off x="3010882" y="3080839"/>
              <a:ext cx="250596" cy="118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8" name="rc12">
              <a:extLst>
                <a:ext uri="{FF2B5EF4-FFF2-40B4-BE49-F238E27FC236}">
                  <a16:creationId xmlns:a16="http://schemas.microsoft.com/office/drawing/2014/main" id="{55038C33-F140-984B-B8A4-9008280BB627}"/>
                </a:ext>
              </a:extLst>
            </p:cNvPr>
            <p:cNvSpPr/>
            <p:nvPr/>
          </p:nvSpPr>
          <p:spPr>
            <a:xfrm>
              <a:off x="3289322" y="3091229"/>
              <a:ext cx="250596" cy="14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200"/>
            </a:p>
          </p:txBody>
        </p:sp>
        <p:sp>
          <p:nvSpPr>
            <p:cNvPr id="119" name="pl13">
              <a:extLst>
                <a:ext uri="{FF2B5EF4-FFF2-40B4-BE49-F238E27FC236}">
                  <a16:creationId xmlns:a16="http://schemas.microsoft.com/office/drawing/2014/main" id="{5AF6645E-86D1-614A-9528-8016B6C2C677}"/>
                </a:ext>
              </a:extLst>
            </p:cNvPr>
            <p:cNvSpPr/>
            <p:nvPr/>
          </p:nvSpPr>
          <p:spPr>
            <a:xfrm>
              <a:off x="1576914" y="990315"/>
              <a:ext cx="0" cy="2202512"/>
            </a:xfrm>
            <a:custGeom>
              <a:avLst/>
              <a:gdLst/>
              <a:ahLst/>
              <a:cxnLst/>
              <a:rect l="0" t="0" r="0" b="0"/>
              <a:pathLst>
                <a:path h="2202512">
                  <a:moveTo>
                    <a:pt x="0" y="22025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0" name="tx14">
              <a:extLst>
                <a:ext uri="{FF2B5EF4-FFF2-40B4-BE49-F238E27FC236}">
                  <a16:creationId xmlns:a16="http://schemas.microsoft.com/office/drawing/2014/main" id="{F1688CC4-1776-9E45-95DF-82C031DA36A4}"/>
                </a:ext>
              </a:extLst>
            </p:cNvPr>
            <p:cNvSpPr/>
            <p:nvPr/>
          </p:nvSpPr>
          <p:spPr>
            <a:xfrm>
              <a:off x="1463691" y="3035960"/>
              <a:ext cx="84757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5">
              <a:extLst>
                <a:ext uri="{FF2B5EF4-FFF2-40B4-BE49-F238E27FC236}">
                  <a16:creationId xmlns:a16="http://schemas.microsoft.com/office/drawing/2014/main" id="{3B0ACDC9-C7E4-2047-B590-713F88D1708F}"/>
                </a:ext>
              </a:extLst>
            </p:cNvPr>
            <p:cNvSpPr/>
            <p:nvPr/>
          </p:nvSpPr>
          <p:spPr>
            <a:xfrm>
              <a:off x="1347706" y="2298231"/>
              <a:ext cx="254272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22" name="tx16">
              <a:extLst>
                <a:ext uri="{FF2B5EF4-FFF2-40B4-BE49-F238E27FC236}">
                  <a16:creationId xmlns:a16="http://schemas.microsoft.com/office/drawing/2014/main" id="{D0D92432-1B7F-6C4E-8AAE-73AC22FA1D56}"/>
                </a:ext>
              </a:extLst>
            </p:cNvPr>
            <p:cNvSpPr/>
            <p:nvPr/>
          </p:nvSpPr>
          <p:spPr>
            <a:xfrm>
              <a:off x="1285723" y="1556095"/>
              <a:ext cx="339030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23" name="pl17">
              <a:extLst>
                <a:ext uri="{FF2B5EF4-FFF2-40B4-BE49-F238E27FC236}">
                  <a16:creationId xmlns:a16="http://schemas.microsoft.com/office/drawing/2014/main" id="{918B26E3-1C52-C14B-BA82-F04732604D5C}"/>
                </a:ext>
              </a:extLst>
            </p:cNvPr>
            <p:cNvSpPr/>
            <p:nvPr/>
          </p:nvSpPr>
          <p:spPr>
            <a:xfrm>
              <a:off x="1538957" y="309271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4" name="pl18">
              <a:extLst>
                <a:ext uri="{FF2B5EF4-FFF2-40B4-BE49-F238E27FC236}">
                  <a16:creationId xmlns:a16="http://schemas.microsoft.com/office/drawing/2014/main" id="{FD62A55F-1A85-0A41-A969-3B42EE7184C4}"/>
                </a:ext>
              </a:extLst>
            </p:cNvPr>
            <p:cNvSpPr/>
            <p:nvPr/>
          </p:nvSpPr>
          <p:spPr>
            <a:xfrm>
              <a:off x="1538957" y="2350577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5" name="pl19">
              <a:extLst>
                <a:ext uri="{FF2B5EF4-FFF2-40B4-BE49-F238E27FC236}">
                  <a16:creationId xmlns:a16="http://schemas.microsoft.com/office/drawing/2014/main" id="{F3395E83-29CA-8947-A1B1-2F324FFC7AE2}"/>
                </a:ext>
              </a:extLst>
            </p:cNvPr>
            <p:cNvSpPr/>
            <p:nvPr/>
          </p:nvSpPr>
          <p:spPr>
            <a:xfrm>
              <a:off x="1538957" y="160844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6" name="pl20">
              <a:extLst>
                <a:ext uri="{FF2B5EF4-FFF2-40B4-BE49-F238E27FC236}">
                  <a16:creationId xmlns:a16="http://schemas.microsoft.com/office/drawing/2014/main" id="{F82215D2-14D9-DC49-90B6-B29DFF547E6D}"/>
                </a:ext>
              </a:extLst>
            </p:cNvPr>
            <p:cNvSpPr/>
            <p:nvPr/>
          </p:nvSpPr>
          <p:spPr>
            <a:xfrm>
              <a:off x="1576914" y="3192828"/>
              <a:ext cx="2004769" cy="0"/>
            </a:xfrm>
            <a:custGeom>
              <a:avLst/>
              <a:gdLst/>
              <a:ahLst/>
              <a:cxnLst/>
              <a:rect l="0" t="0" r="0" b="0"/>
              <a:pathLst>
                <a:path w="2004769">
                  <a:moveTo>
                    <a:pt x="0" y="0"/>
                  </a:moveTo>
                  <a:lnTo>
                    <a:pt x="2004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7" name="pl21">
              <a:extLst>
                <a:ext uri="{FF2B5EF4-FFF2-40B4-BE49-F238E27FC236}">
                  <a16:creationId xmlns:a16="http://schemas.microsoft.com/office/drawing/2014/main" id="{6ABDD679-43C6-3241-822C-D9CD89246F4E}"/>
                </a:ext>
              </a:extLst>
            </p:cNvPr>
            <p:cNvSpPr/>
            <p:nvPr/>
          </p:nvSpPr>
          <p:spPr>
            <a:xfrm>
              <a:off x="1743978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8" name="pl22">
              <a:extLst>
                <a:ext uri="{FF2B5EF4-FFF2-40B4-BE49-F238E27FC236}">
                  <a16:creationId xmlns:a16="http://schemas.microsoft.com/office/drawing/2014/main" id="{EFC28746-3F0F-CE44-8F11-02868AB758EB}"/>
                </a:ext>
              </a:extLst>
            </p:cNvPr>
            <p:cNvSpPr/>
            <p:nvPr/>
          </p:nvSpPr>
          <p:spPr>
            <a:xfrm>
              <a:off x="202241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29" name="pl23">
              <a:extLst>
                <a:ext uri="{FF2B5EF4-FFF2-40B4-BE49-F238E27FC236}">
                  <a16:creationId xmlns:a16="http://schemas.microsoft.com/office/drawing/2014/main" id="{7EA55E87-61C9-3144-8D30-DD554C6823AB}"/>
                </a:ext>
              </a:extLst>
            </p:cNvPr>
            <p:cNvSpPr/>
            <p:nvPr/>
          </p:nvSpPr>
          <p:spPr>
            <a:xfrm>
              <a:off x="230085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0" name="pl24">
              <a:extLst>
                <a:ext uri="{FF2B5EF4-FFF2-40B4-BE49-F238E27FC236}">
                  <a16:creationId xmlns:a16="http://schemas.microsoft.com/office/drawing/2014/main" id="{790701E0-1486-A147-B560-55EEDA1E8EA4}"/>
                </a:ext>
              </a:extLst>
            </p:cNvPr>
            <p:cNvSpPr/>
            <p:nvPr/>
          </p:nvSpPr>
          <p:spPr>
            <a:xfrm>
              <a:off x="257929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1" name="pl25">
              <a:extLst>
                <a:ext uri="{FF2B5EF4-FFF2-40B4-BE49-F238E27FC236}">
                  <a16:creationId xmlns:a16="http://schemas.microsoft.com/office/drawing/2014/main" id="{A5356286-8B1E-7B47-9185-4DB2560246A7}"/>
                </a:ext>
              </a:extLst>
            </p:cNvPr>
            <p:cNvSpPr/>
            <p:nvPr/>
          </p:nvSpPr>
          <p:spPr>
            <a:xfrm>
              <a:off x="2857739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2" name="pl26">
              <a:extLst>
                <a:ext uri="{FF2B5EF4-FFF2-40B4-BE49-F238E27FC236}">
                  <a16:creationId xmlns:a16="http://schemas.microsoft.com/office/drawing/2014/main" id="{3EF6440B-C1BD-5E4E-AAA0-39FD45E000FA}"/>
                </a:ext>
              </a:extLst>
            </p:cNvPr>
            <p:cNvSpPr/>
            <p:nvPr/>
          </p:nvSpPr>
          <p:spPr>
            <a:xfrm>
              <a:off x="3136180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3" name="pl27">
              <a:extLst>
                <a:ext uri="{FF2B5EF4-FFF2-40B4-BE49-F238E27FC236}">
                  <a16:creationId xmlns:a16="http://schemas.microsoft.com/office/drawing/2014/main" id="{59EA6718-7D4E-1F40-87F5-C743EC44C12B}"/>
                </a:ext>
              </a:extLst>
            </p:cNvPr>
            <p:cNvSpPr/>
            <p:nvPr/>
          </p:nvSpPr>
          <p:spPr>
            <a:xfrm>
              <a:off x="3414620" y="319282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200"/>
            </a:p>
          </p:txBody>
        </p:sp>
        <p:sp>
          <p:nvSpPr>
            <p:cNvPr id="134" name="tx28">
              <a:extLst>
                <a:ext uri="{FF2B5EF4-FFF2-40B4-BE49-F238E27FC236}">
                  <a16:creationId xmlns:a16="http://schemas.microsoft.com/office/drawing/2014/main" id="{EC67F829-61B3-DF47-B707-7EBAACA4B837}"/>
                </a:ext>
              </a:extLst>
            </p:cNvPr>
            <p:cNvSpPr/>
            <p:nvPr/>
          </p:nvSpPr>
          <p:spPr>
            <a:xfrm>
              <a:off x="1591504" y="3227219"/>
              <a:ext cx="304948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(0,2]</a:t>
              </a:r>
            </a:p>
          </p:txBody>
        </p:sp>
        <p:sp>
          <p:nvSpPr>
            <p:cNvPr id="135" name="tx29">
              <a:extLst>
                <a:ext uri="{FF2B5EF4-FFF2-40B4-BE49-F238E27FC236}">
                  <a16:creationId xmlns:a16="http://schemas.microsoft.com/office/drawing/2014/main" id="{833561BA-1EF3-9142-9E80-E9CFFA678CA9}"/>
                </a:ext>
              </a:extLst>
            </p:cNvPr>
            <p:cNvSpPr/>
            <p:nvPr/>
          </p:nvSpPr>
          <p:spPr>
            <a:xfrm>
              <a:off x="1869944" y="3227219"/>
              <a:ext cx="304948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(2,4]</a:t>
              </a:r>
            </a:p>
          </p:txBody>
        </p:sp>
        <p:sp>
          <p:nvSpPr>
            <p:cNvPr id="136" name="tx30">
              <a:extLst>
                <a:ext uri="{FF2B5EF4-FFF2-40B4-BE49-F238E27FC236}">
                  <a16:creationId xmlns:a16="http://schemas.microsoft.com/office/drawing/2014/main" id="{34737C40-C50B-7B4E-9CFA-90650D177F28}"/>
                </a:ext>
              </a:extLst>
            </p:cNvPr>
            <p:cNvSpPr/>
            <p:nvPr/>
          </p:nvSpPr>
          <p:spPr>
            <a:xfrm>
              <a:off x="2148385" y="3227219"/>
              <a:ext cx="304948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(4,6]</a:t>
              </a:r>
            </a:p>
          </p:txBody>
        </p:sp>
        <p:sp>
          <p:nvSpPr>
            <p:cNvPr id="137" name="tx31">
              <a:extLst>
                <a:ext uri="{FF2B5EF4-FFF2-40B4-BE49-F238E27FC236}">
                  <a16:creationId xmlns:a16="http://schemas.microsoft.com/office/drawing/2014/main" id="{2F2A793A-A788-CE48-B8C2-D150835D28F1}"/>
                </a:ext>
              </a:extLst>
            </p:cNvPr>
            <p:cNvSpPr/>
            <p:nvPr/>
          </p:nvSpPr>
          <p:spPr>
            <a:xfrm>
              <a:off x="2426825" y="3227219"/>
              <a:ext cx="304948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(6,8]</a:t>
              </a:r>
            </a:p>
          </p:txBody>
        </p:sp>
        <p:sp>
          <p:nvSpPr>
            <p:cNvPr id="138" name="tx32">
              <a:extLst>
                <a:ext uri="{FF2B5EF4-FFF2-40B4-BE49-F238E27FC236}">
                  <a16:creationId xmlns:a16="http://schemas.microsoft.com/office/drawing/2014/main" id="{83DB60EB-CCBF-CE40-8C5A-E6B300FB4D51}"/>
                </a:ext>
              </a:extLst>
            </p:cNvPr>
            <p:cNvSpPr/>
            <p:nvPr/>
          </p:nvSpPr>
          <p:spPr>
            <a:xfrm>
              <a:off x="2662886" y="3227219"/>
              <a:ext cx="389706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(8,10]</a:t>
              </a:r>
            </a:p>
          </p:txBody>
        </p:sp>
        <p:sp>
          <p:nvSpPr>
            <p:cNvPr id="139" name="tx33">
              <a:extLst>
                <a:ext uri="{FF2B5EF4-FFF2-40B4-BE49-F238E27FC236}">
                  <a16:creationId xmlns:a16="http://schemas.microsoft.com/office/drawing/2014/main" id="{13F85DC5-31C9-5E42-BF7D-887AD352E350}"/>
                </a:ext>
              </a:extLst>
            </p:cNvPr>
            <p:cNvSpPr/>
            <p:nvPr/>
          </p:nvSpPr>
          <p:spPr>
            <a:xfrm>
              <a:off x="2898948" y="3227219"/>
              <a:ext cx="474464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(10,12]</a:t>
              </a:r>
            </a:p>
          </p:txBody>
        </p:sp>
        <p:sp>
          <p:nvSpPr>
            <p:cNvPr id="140" name="tx34">
              <a:extLst>
                <a:ext uri="{FF2B5EF4-FFF2-40B4-BE49-F238E27FC236}">
                  <a16:creationId xmlns:a16="http://schemas.microsoft.com/office/drawing/2014/main" id="{3981EA01-1111-AA44-9C43-36B14A36B7A7}"/>
                </a:ext>
              </a:extLst>
            </p:cNvPr>
            <p:cNvSpPr/>
            <p:nvPr/>
          </p:nvSpPr>
          <p:spPr>
            <a:xfrm>
              <a:off x="3177388" y="3227219"/>
              <a:ext cx="474464" cy="1430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(12,1</a:t>
              </a:r>
              <a:r>
                <a:rPr lang="en-US"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]</a:t>
              </a:r>
            </a:p>
          </p:txBody>
        </p:sp>
        <p:sp>
          <p:nvSpPr>
            <p:cNvPr id="141" name="tx35">
              <a:extLst>
                <a:ext uri="{FF2B5EF4-FFF2-40B4-BE49-F238E27FC236}">
                  <a16:creationId xmlns:a16="http://schemas.microsoft.com/office/drawing/2014/main" id="{B05EC7EF-556A-8B45-9700-9C8A63BED9B9}"/>
                </a:ext>
              </a:extLst>
            </p:cNvPr>
            <p:cNvSpPr/>
            <p:nvPr/>
          </p:nvSpPr>
          <p:spPr>
            <a:xfrm>
              <a:off x="2558128" y="3534258"/>
              <a:ext cx="42341" cy="1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endParaRPr sz="10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72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99592" y="457200"/>
            <a:ext cx="6400800" cy="6400800"/>
            <a:chOff x="914400" y="914400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dirty="0"/>
            </a:p>
          </p:txBody>
        </p:sp>
        <p:sp>
          <p:nvSpPr>
            <p:cNvPr id="6" name="rc6"/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D1A682D-9339-4C4A-8214-7CA33C6C1256}"/>
              </a:ext>
            </a:extLst>
          </p:cNvPr>
          <p:cNvSpPr txBox="1"/>
          <p:nvPr/>
        </p:nvSpPr>
        <p:spPr>
          <a:xfrm>
            <a:off x="1278307" y="145687"/>
            <a:ext cx="5637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2800" dirty="0">
                <a:solidFill>
                  <a:srgbClr val="1E90FF"/>
                </a:solidFill>
              </a:rPr>
              <a:t>n=3000)</a:t>
            </a:r>
            <a:endParaRPr lang="ru-RU" sz="2800" dirty="0">
              <a:solidFill>
                <a:srgbClr val="1E90FF"/>
              </a:solidFill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65361A30-0685-5D45-B9A0-F91958ED314E}"/>
              </a:ext>
            </a:extLst>
          </p:cNvPr>
          <p:cNvSpPr/>
          <p:nvPr/>
        </p:nvSpPr>
        <p:spPr>
          <a:xfrm>
            <a:off x="5235427" y="990958"/>
            <a:ext cx="2859361" cy="2061260"/>
          </a:xfrm>
          <a:prstGeom prst="bracePair">
            <a:avLst>
              <a:gd name="adj" fmla="val 6546"/>
            </a:avLst>
          </a:prstGeom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1.69 4.74 0.54 2.71 5.95 3.28 0.90 0.51 4.81 3.10 3.17 2.68 1.70 4.97 3.98 2.41 1.81 2.17 1.14 2.37</a:t>
            </a:r>
            <a:r>
              <a:rPr lang="en-US" dirty="0">
                <a:solidFill>
                  <a:srgbClr val="1E9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ru-RU" dirty="0">
              <a:solidFill>
                <a:srgbClr val="1E9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24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p2">
            <a:extLst>
              <a:ext uri="{FF2B5EF4-FFF2-40B4-BE49-F238E27FC236}">
                <a16:creationId xmlns:a16="http://schemas.microsoft.com/office/drawing/2014/main" id="{295B9B1A-C460-4F41-BF62-95AABEE169B2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371" name="rc3">
              <a:extLst>
                <a:ext uri="{FF2B5EF4-FFF2-40B4-BE49-F238E27FC236}">
                  <a16:creationId xmlns:a16="http://schemas.microsoft.com/office/drawing/2014/main" id="{40B7AA7A-C693-9847-A8F2-3E20E6410AD3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2" name="rc4">
              <a:extLst>
                <a:ext uri="{FF2B5EF4-FFF2-40B4-BE49-F238E27FC236}">
                  <a16:creationId xmlns:a16="http://schemas.microsoft.com/office/drawing/2014/main" id="{97354A9F-B344-F441-ADC4-21D4A5BBAF41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3" name="rc5">
              <a:extLst>
                <a:ext uri="{FF2B5EF4-FFF2-40B4-BE49-F238E27FC236}">
                  <a16:creationId xmlns:a16="http://schemas.microsoft.com/office/drawing/2014/main" id="{90F33211-AA00-1C4D-B248-76C2A28E15DF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4" name="rc6">
              <a:extLst>
                <a:ext uri="{FF2B5EF4-FFF2-40B4-BE49-F238E27FC236}">
                  <a16:creationId xmlns:a16="http://schemas.microsoft.com/office/drawing/2014/main" id="{0E038BF0-7437-AD43-832F-D2B30F00A3EA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5" name="rc7">
              <a:extLst>
                <a:ext uri="{FF2B5EF4-FFF2-40B4-BE49-F238E27FC236}">
                  <a16:creationId xmlns:a16="http://schemas.microsoft.com/office/drawing/2014/main" id="{7AD77F18-B89D-8F48-8807-EE8BB6104CD4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6" name="rc8">
              <a:extLst>
                <a:ext uri="{FF2B5EF4-FFF2-40B4-BE49-F238E27FC236}">
                  <a16:creationId xmlns:a16="http://schemas.microsoft.com/office/drawing/2014/main" id="{7CD4B10A-1C84-ED45-BA92-CE81B609C6B5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7" name="rc9">
              <a:extLst>
                <a:ext uri="{FF2B5EF4-FFF2-40B4-BE49-F238E27FC236}">
                  <a16:creationId xmlns:a16="http://schemas.microsoft.com/office/drawing/2014/main" id="{EAB71E6E-5F7F-9F4A-AA57-51DA5513C222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8" name="rc10">
              <a:extLst>
                <a:ext uri="{FF2B5EF4-FFF2-40B4-BE49-F238E27FC236}">
                  <a16:creationId xmlns:a16="http://schemas.microsoft.com/office/drawing/2014/main" id="{EE5B20DB-4766-E94F-9376-402E625593F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9" name="rc11">
              <a:extLst>
                <a:ext uri="{FF2B5EF4-FFF2-40B4-BE49-F238E27FC236}">
                  <a16:creationId xmlns:a16="http://schemas.microsoft.com/office/drawing/2014/main" id="{B414B9B9-C9C6-7F43-9F20-9B024B9C7EBE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0" name="rc12">
              <a:extLst>
                <a:ext uri="{FF2B5EF4-FFF2-40B4-BE49-F238E27FC236}">
                  <a16:creationId xmlns:a16="http://schemas.microsoft.com/office/drawing/2014/main" id="{3C5A831D-515E-8C46-982F-8EEE23D9CBEC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1" name="rc13">
              <a:extLst>
                <a:ext uri="{FF2B5EF4-FFF2-40B4-BE49-F238E27FC236}">
                  <a16:creationId xmlns:a16="http://schemas.microsoft.com/office/drawing/2014/main" id="{9D84437C-0893-6D4C-9445-75CD1ADD977E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2" name="rc14">
              <a:extLst>
                <a:ext uri="{FF2B5EF4-FFF2-40B4-BE49-F238E27FC236}">
                  <a16:creationId xmlns:a16="http://schemas.microsoft.com/office/drawing/2014/main" id="{FD3C1E51-2609-0A43-AF77-37BA75B14E3D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3" name="rc15">
              <a:extLst>
                <a:ext uri="{FF2B5EF4-FFF2-40B4-BE49-F238E27FC236}">
                  <a16:creationId xmlns:a16="http://schemas.microsoft.com/office/drawing/2014/main" id="{1D7186BE-2997-494F-8ACC-A7AB39B309D1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4" name="rc16">
              <a:extLst>
                <a:ext uri="{FF2B5EF4-FFF2-40B4-BE49-F238E27FC236}">
                  <a16:creationId xmlns:a16="http://schemas.microsoft.com/office/drawing/2014/main" id="{5CEC7D08-822C-1B42-826C-A1C263987593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5" name="rc17">
              <a:extLst>
                <a:ext uri="{FF2B5EF4-FFF2-40B4-BE49-F238E27FC236}">
                  <a16:creationId xmlns:a16="http://schemas.microsoft.com/office/drawing/2014/main" id="{40980723-7BB8-5A4D-8CCD-AADF67DAD9C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6" name="rc18">
              <a:extLst>
                <a:ext uri="{FF2B5EF4-FFF2-40B4-BE49-F238E27FC236}">
                  <a16:creationId xmlns:a16="http://schemas.microsoft.com/office/drawing/2014/main" id="{835AA752-0DF3-FC43-9A52-7EBC6F395819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7" name="rc19">
              <a:extLst>
                <a:ext uri="{FF2B5EF4-FFF2-40B4-BE49-F238E27FC236}">
                  <a16:creationId xmlns:a16="http://schemas.microsoft.com/office/drawing/2014/main" id="{399FBE01-583E-C848-BD82-544EFC14F456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8" name="rc20">
              <a:extLst>
                <a:ext uri="{FF2B5EF4-FFF2-40B4-BE49-F238E27FC236}">
                  <a16:creationId xmlns:a16="http://schemas.microsoft.com/office/drawing/2014/main" id="{8F526096-04EF-3844-8B0A-44A42FECECDC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9" name="rc21">
              <a:extLst>
                <a:ext uri="{FF2B5EF4-FFF2-40B4-BE49-F238E27FC236}">
                  <a16:creationId xmlns:a16="http://schemas.microsoft.com/office/drawing/2014/main" id="{301A8F90-063B-AB45-89B8-D123F5122ABB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0" name="rc22">
              <a:extLst>
                <a:ext uri="{FF2B5EF4-FFF2-40B4-BE49-F238E27FC236}">
                  <a16:creationId xmlns:a16="http://schemas.microsoft.com/office/drawing/2014/main" id="{83A2897B-BC67-F64C-A84C-8201C64C7342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1" name="rc23">
              <a:extLst>
                <a:ext uri="{FF2B5EF4-FFF2-40B4-BE49-F238E27FC236}">
                  <a16:creationId xmlns:a16="http://schemas.microsoft.com/office/drawing/2014/main" id="{3C7E1293-BE55-AE48-BAF7-8A398E6EEB73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2" name="rc24">
              <a:extLst>
                <a:ext uri="{FF2B5EF4-FFF2-40B4-BE49-F238E27FC236}">
                  <a16:creationId xmlns:a16="http://schemas.microsoft.com/office/drawing/2014/main" id="{92D46BCC-FE21-3B41-B082-4950D2DC1182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3" name="rc25">
              <a:extLst>
                <a:ext uri="{FF2B5EF4-FFF2-40B4-BE49-F238E27FC236}">
                  <a16:creationId xmlns:a16="http://schemas.microsoft.com/office/drawing/2014/main" id="{56D3F2FD-F961-DD4E-92CA-06C5DD1124E4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4" name="rc26">
              <a:extLst>
                <a:ext uri="{FF2B5EF4-FFF2-40B4-BE49-F238E27FC236}">
                  <a16:creationId xmlns:a16="http://schemas.microsoft.com/office/drawing/2014/main" id="{938B8C3D-3B91-D246-A2FD-B4E3377A453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5" name="rc27">
              <a:extLst>
                <a:ext uri="{FF2B5EF4-FFF2-40B4-BE49-F238E27FC236}">
                  <a16:creationId xmlns:a16="http://schemas.microsoft.com/office/drawing/2014/main" id="{E5CF2957-BC9E-2B4D-96E9-56711F7CE881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6" name="rc28">
              <a:extLst>
                <a:ext uri="{FF2B5EF4-FFF2-40B4-BE49-F238E27FC236}">
                  <a16:creationId xmlns:a16="http://schemas.microsoft.com/office/drawing/2014/main" id="{14D9C647-6A2B-5346-97BD-D776C3C64CB4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7" name="rc29">
              <a:extLst>
                <a:ext uri="{FF2B5EF4-FFF2-40B4-BE49-F238E27FC236}">
                  <a16:creationId xmlns:a16="http://schemas.microsoft.com/office/drawing/2014/main" id="{18A13D33-3BA9-BF4E-910D-D4FB5A05BF97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8" name="rc30">
              <a:extLst>
                <a:ext uri="{FF2B5EF4-FFF2-40B4-BE49-F238E27FC236}">
                  <a16:creationId xmlns:a16="http://schemas.microsoft.com/office/drawing/2014/main" id="{D863AE48-34D0-A744-A673-6F2B09525503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9" name="rc31">
              <a:extLst>
                <a:ext uri="{FF2B5EF4-FFF2-40B4-BE49-F238E27FC236}">
                  <a16:creationId xmlns:a16="http://schemas.microsoft.com/office/drawing/2014/main" id="{2FCB95CB-C4AE-904D-B413-1D6C56499641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0" name="rc32">
              <a:extLst>
                <a:ext uri="{FF2B5EF4-FFF2-40B4-BE49-F238E27FC236}">
                  <a16:creationId xmlns:a16="http://schemas.microsoft.com/office/drawing/2014/main" id="{91AB0AE0-1CCF-CB44-80E7-3B4C28366A67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1" name="rc33">
              <a:extLst>
                <a:ext uri="{FF2B5EF4-FFF2-40B4-BE49-F238E27FC236}">
                  <a16:creationId xmlns:a16="http://schemas.microsoft.com/office/drawing/2014/main" id="{5CCE46C2-5C8F-A44A-8C24-ECBC4282901D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2" name="rc34">
              <a:extLst>
                <a:ext uri="{FF2B5EF4-FFF2-40B4-BE49-F238E27FC236}">
                  <a16:creationId xmlns:a16="http://schemas.microsoft.com/office/drawing/2014/main" id="{0E5C305F-6C83-5443-A854-203A8486C3D0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3" name="rc35">
              <a:extLst>
                <a:ext uri="{FF2B5EF4-FFF2-40B4-BE49-F238E27FC236}">
                  <a16:creationId xmlns:a16="http://schemas.microsoft.com/office/drawing/2014/main" id="{400E6FB1-8EC7-2A4C-B096-4EE9BFCCF9C6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4" name="rc36">
              <a:extLst>
                <a:ext uri="{FF2B5EF4-FFF2-40B4-BE49-F238E27FC236}">
                  <a16:creationId xmlns:a16="http://schemas.microsoft.com/office/drawing/2014/main" id="{FB3D0B84-460F-4C4B-9EAE-60FB3BA222EA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5" name="rc37">
              <a:extLst>
                <a:ext uri="{FF2B5EF4-FFF2-40B4-BE49-F238E27FC236}">
                  <a16:creationId xmlns:a16="http://schemas.microsoft.com/office/drawing/2014/main" id="{C0A6E920-794D-3846-B866-7616DB682634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6" name="rc38">
              <a:extLst>
                <a:ext uri="{FF2B5EF4-FFF2-40B4-BE49-F238E27FC236}">
                  <a16:creationId xmlns:a16="http://schemas.microsoft.com/office/drawing/2014/main" id="{014CB6DC-4842-A14E-B049-BF1BE9142404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7" name="rc39">
              <a:extLst>
                <a:ext uri="{FF2B5EF4-FFF2-40B4-BE49-F238E27FC236}">
                  <a16:creationId xmlns:a16="http://schemas.microsoft.com/office/drawing/2014/main" id="{DDF0B80F-F3E6-2845-BFF8-E6AF2DEFEE22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8" name="rc40">
              <a:extLst>
                <a:ext uri="{FF2B5EF4-FFF2-40B4-BE49-F238E27FC236}">
                  <a16:creationId xmlns:a16="http://schemas.microsoft.com/office/drawing/2014/main" id="{91C9E588-E194-A642-9D79-847F4C529087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9" name="rc41">
              <a:extLst>
                <a:ext uri="{FF2B5EF4-FFF2-40B4-BE49-F238E27FC236}">
                  <a16:creationId xmlns:a16="http://schemas.microsoft.com/office/drawing/2014/main" id="{1744080C-FB15-0F42-8757-107BD98B461F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0" name="rc42">
              <a:extLst>
                <a:ext uri="{FF2B5EF4-FFF2-40B4-BE49-F238E27FC236}">
                  <a16:creationId xmlns:a16="http://schemas.microsoft.com/office/drawing/2014/main" id="{84F09264-F084-F141-BA8F-BA42F96ABADD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1" name="rc43">
              <a:extLst>
                <a:ext uri="{FF2B5EF4-FFF2-40B4-BE49-F238E27FC236}">
                  <a16:creationId xmlns:a16="http://schemas.microsoft.com/office/drawing/2014/main" id="{05BABC0E-C1CF-5D46-A204-CE50AA7D2182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2" name="rc44">
              <a:extLst>
                <a:ext uri="{FF2B5EF4-FFF2-40B4-BE49-F238E27FC236}">
                  <a16:creationId xmlns:a16="http://schemas.microsoft.com/office/drawing/2014/main" id="{ACC78A2D-5AED-B342-BC1F-A035D1BAE169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3" name="rc45">
              <a:extLst>
                <a:ext uri="{FF2B5EF4-FFF2-40B4-BE49-F238E27FC236}">
                  <a16:creationId xmlns:a16="http://schemas.microsoft.com/office/drawing/2014/main" id="{15E09375-46F9-5A44-BA58-2F0792200CC7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4" name="rc46">
              <a:extLst>
                <a:ext uri="{FF2B5EF4-FFF2-40B4-BE49-F238E27FC236}">
                  <a16:creationId xmlns:a16="http://schemas.microsoft.com/office/drawing/2014/main" id="{091AB8DE-0502-A14C-BB6B-246F459E1313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5" name="rc47">
              <a:extLst>
                <a:ext uri="{FF2B5EF4-FFF2-40B4-BE49-F238E27FC236}">
                  <a16:creationId xmlns:a16="http://schemas.microsoft.com/office/drawing/2014/main" id="{1268117E-67A3-A84F-A6FD-0A171A69EEEB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6" name="rc48">
              <a:extLst>
                <a:ext uri="{FF2B5EF4-FFF2-40B4-BE49-F238E27FC236}">
                  <a16:creationId xmlns:a16="http://schemas.microsoft.com/office/drawing/2014/main" id="{FF35290E-6283-C44F-BC25-AD6432DC8512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7" name="rc49">
              <a:extLst>
                <a:ext uri="{FF2B5EF4-FFF2-40B4-BE49-F238E27FC236}">
                  <a16:creationId xmlns:a16="http://schemas.microsoft.com/office/drawing/2014/main" id="{BE71874E-6809-0945-947C-8917B882747C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8" name="rc50">
              <a:extLst>
                <a:ext uri="{FF2B5EF4-FFF2-40B4-BE49-F238E27FC236}">
                  <a16:creationId xmlns:a16="http://schemas.microsoft.com/office/drawing/2014/main" id="{9CAD9E83-653F-1F4A-8819-F654E9FD61B0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9" name="rc51">
              <a:extLst>
                <a:ext uri="{FF2B5EF4-FFF2-40B4-BE49-F238E27FC236}">
                  <a16:creationId xmlns:a16="http://schemas.microsoft.com/office/drawing/2014/main" id="{5030470B-4911-CC48-A98E-7C66CB4C6DB0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0" name="rc52">
              <a:extLst>
                <a:ext uri="{FF2B5EF4-FFF2-40B4-BE49-F238E27FC236}">
                  <a16:creationId xmlns:a16="http://schemas.microsoft.com/office/drawing/2014/main" id="{DFC4C852-E096-6941-B920-173B0ABD8406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1" name="rc53">
              <a:extLst>
                <a:ext uri="{FF2B5EF4-FFF2-40B4-BE49-F238E27FC236}">
                  <a16:creationId xmlns:a16="http://schemas.microsoft.com/office/drawing/2014/main" id="{554088E6-4DE8-6045-9455-B733FD2C4981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2" name="rc54">
              <a:extLst>
                <a:ext uri="{FF2B5EF4-FFF2-40B4-BE49-F238E27FC236}">
                  <a16:creationId xmlns:a16="http://schemas.microsoft.com/office/drawing/2014/main" id="{2DA4C248-24C8-C748-83A3-4541AFE8302D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3" name="rc55">
              <a:extLst>
                <a:ext uri="{FF2B5EF4-FFF2-40B4-BE49-F238E27FC236}">
                  <a16:creationId xmlns:a16="http://schemas.microsoft.com/office/drawing/2014/main" id="{91651D48-3465-9241-A840-7B150C0133FB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4" name="pl56">
              <a:extLst>
                <a:ext uri="{FF2B5EF4-FFF2-40B4-BE49-F238E27FC236}">
                  <a16:creationId xmlns:a16="http://schemas.microsoft.com/office/drawing/2014/main" id="{9736A6D2-98FA-264E-AA2A-EDF18CD09B65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5" name="pl57">
              <a:extLst>
                <a:ext uri="{FF2B5EF4-FFF2-40B4-BE49-F238E27FC236}">
                  <a16:creationId xmlns:a16="http://schemas.microsoft.com/office/drawing/2014/main" id="{62B1BA1F-917B-DE47-BC5F-A7E4C90BFFBB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6" name="tx58">
              <a:extLst>
                <a:ext uri="{FF2B5EF4-FFF2-40B4-BE49-F238E27FC236}">
                  <a16:creationId xmlns:a16="http://schemas.microsoft.com/office/drawing/2014/main" id="{116F0AA1-1B40-FD40-96F5-D232348A4FB5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7" name="tx59">
              <a:extLst>
                <a:ext uri="{FF2B5EF4-FFF2-40B4-BE49-F238E27FC236}">
                  <a16:creationId xmlns:a16="http://schemas.microsoft.com/office/drawing/2014/main" id="{84F3D60D-9A6F-7847-8230-847A2A2B32F4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8" name="tx60">
              <a:extLst>
                <a:ext uri="{FF2B5EF4-FFF2-40B4-BE49-F238E27FC236}">
                  <a16:creationId xmlns:a16="http://schemas.microsoft.com/office/drawing/2014/main" id="{2AD0C483-91E6-9442-806C-8565069896F5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9" name="tx61">
              <a:extLst>
                <a:ext uri="{FF2B5EF4-FFF2-40B4-BE49-F238E27FC236}">
                  <a16:creationId xmlns:a16="http://schemas.microsoft.com/office/drawing/2014/main" id="{0E42C61A-0F79-A240-A542-46875841182E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30" name="pl62">
              <a:extLst>
                <a:ext uri="{FF2B5EF4-FFF2-40B4-BE49-F238E27FC236}">
                  <a16:creationId xmlns:a16="http://schemas.microsoft.com/office/drawing/2014/main" id="{1CE3929F-5360-7844-9E51-55FC32508B2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1" name="pl63">
              <a:extLst>
                <a:ext uri="{FF2B5EF4-FFF2-40B4-BE49-F238E27FC236}">
                  <a16:creationId xmlns:a16="http://schemas.microsoft.com/office/drawing/2014/main" id="{56B9BD47-E770-0246-83BC-493DA8F7381D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2" name="pl64">
              <a:extLst>
                <a:ext uri="{FF2B5EF4-FFF2-40B4-BE49-F238E27FC236}">
                  <a16:creationId xmlns:a16="http://schemas.microsoft.com/office/drawing/2014/main" id="{44090581-2A28-5E44-9CCD-733B99487616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3" name="pl65">
              <a:extLst>
                <a:ext uri="{FF2B5EF4-FFF2-40B4-BE49-F238E27FC236}">
                  <a16:creationId xmlns:a16="http://schemas.microsoft.com/office/drawing/2014/main" id="{694255FD-F874-CC41-9ED4-DB809341B400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4" name="pl66">
              <a:extLst>
                <a:ext uri="{FF2B5EF4-FFF2-40B4-BE49-F238E27FC236}">
                  <a16:creationId xmlns:a16="http://schemas.microsoft.com/office/drawing/2014/main" id="{38CC142E-1029-EC42-B18F-5FB87C3A6E21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5" name="pl67">
              <a:extLst>
                <a:ext uri="{FF2B5EF4-FFF2-40B4-BE49-F238E27FC236}">
                  <a16:creationId xmlns:a16="http://schemas.microsoft.com/office/drawing/2014/main" id="{87913034-3D5F-454D-8325-D9D80C6D8DA7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6" name="pl68">
              <a:extLst>
                <a:ext uri="{FF2B5EF4-FFF2-40B4-BE49-F238E27FC236}">
                  <a16:creationId xmlns:a16="http://schemas.microsoft.com/office/drawing/2014/main" id="{E3AE78C4-2EDE-8E47-886E-867BFFA915C7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7" name="pl69">
              <a:extLst>
                <a:ext uri="{FF2B5EF4-FFF2-40B4-BE49-F238E27FC236}">
                  <a16:creationId xmlns:a16="http://schemas.microsoft.com/office/drawing/2014/main" id="{C05A1454-A759-EC42-B55D-6AE2F99BA387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8" name="pl70">
              <a:extLst>
                <a:ext uri="{FF2B5EF4-FFF2-40B4-BE49-F238E27FC236}">
                  <a16:creationId xmlns:a16="http://schemas.microsoft.com/office/drawing/2014/main" id="{5C3B466C-7F3A-8746-8A72-DEE10F1A448B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9" name="tx71">
              <a:extLst>
                <a:ext uri="{FF2B5EF4-FFF2-40B4-BE49-F238E27FC236}">
                  <a16:creationId xmlns:a16="http://schemas.microsoft.com/office/drawing/2014/main" id="{31CD6E44-EBAE-0343-951E-53A7980A00C2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0" name="tx72">
              <a:extLst>
                <a:ext uri="{FF2B5EF4-FFF2-40B4-BE49-F238E27FC236}">
                  <a16:creationId xmlns:a16="http://schemas.microsoft.com/office/drawing/2014/main" id="{F8C93AE5-872F-7944-BD76-C0C1F2F9A467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1" name="tx73">
              <a:extLst>
                <a:ext uri="{FF2B5EF4-FFF2-40B4-BE49-F238E27FC236}">
                  <a16:creationId xmlns:a16="http://schemas.microsoft.com/office/drawing/2014/main" id="{397CB86D-6C7E-A443-A944-50CA5FCCC46C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2" name="tx74">
              <a:extLst>
                <a:ext uri="{FF2B5EF4-FFF2-40B4-BE49-F238E27FC236}">
                  <a16:creationId xmlns:a16="http://schemas.microsoft.com/office/drawing/2014/main" id="{89BA45F4-9BEC-BD4B-ADC0-133D278C85F8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43" name="tx75">
              <a:extLst>
                <a:ext uri="{FF2B5EF4-FFF2-40B4-BE49-F238E27FC236}">
                  <a16:creationId xmlns:a16="http://schemas.microsoft.com/office/drawing/2014/main" id="{0C7A5FD8-9294-C341-A6B5-DB7164A9B10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444" name="tx76">
              <a:extLst>
                <a:ext uri="{FF2B5EF4-FFF2-40B4-BE49-F238E27FC236}">
                  <a16:creationId xmlns:a16="http://schemas.microsoft.com/office/drawing/2014/main" id="{BF6B1245-FA49-2B4B-907D-13900A3C6220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813" name="tx369">
            <a:extLst>
              <a:ext uri="{FF2B5EF4-FFF2-40B4-BE49-F238E27FC236}">
                <a16:creationId xmlns:a16="http://schemas.microsoft.com/office/drawing/2014/main" id="{652FA8A1-801A-FF43-98F4-FDCA87DFFC99}"/>
              </a:ext>
            </a:extLst>
          </p:cNvPr>
          <p:cNvSpPr/>
          <p:nvPr/>
        </p:nvSpPr>
        <p:spPr>
          <a:xfrm>
            <a:off x="2804225" y="369502"/>
            <a:ext cx="3779000" cy="1510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32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Иллюстрация центральной предельной теоремы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53559391-6C4B-4345-9AD7-6FA45C8E9F7D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3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p2">
            <a:extLst>
              <a:ext uri="{FF2B5EF4-FFF2-40B4-BE49-F238E27FC236}">
                <a16:creationId xmlns:a16="http://schemas.microsoft.com/office/drawing/2014/main" id="{295B9B1A-C460-4F41-BF62-95AABEE169B2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371" name="rc3">
              <a:extLst>
                <a:ext uri="{FF2B5EF4-FFF2-40B4-BE49-F238E27FC236}">
                  <a16:creationId xmlns:a16="http://schemas.microsoft.com/office/drawing/2014/main" id="{40B7AA7A-C693-9847-A8F2-3E20E6410AD3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2" name="rc4">
              <a:extLst>
                <a:ext uri="{FF2B5EF4-FFF2-40B4-BE49-F238E27FC236}">
                  <a16:creationId xmlns:a16="http://schemas.microsoft.com/office/drawing/2014/main" id="{97354A9F-B344-F441-ADC4-21D4A5BBAF41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3" name="rc5">
              <a:extLst>
                <a:ext uri="{FF2B5EF4-FFF2-40B4-BE49-F238E27FC236}">
                  <a16:creationId xmlns:a16="http://schemas.microsoft.com/office/drawing/2014/main" id="{90F33211-AA00-1C4D-B248-76C2A28E15DF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4" name="rc6">
              <a:extLst>
                <a:ext uri="{FF2B5EF4-FFF2-40B4-BE49-F238E27FC236}">
                  <a16:creationId xmlns:a16="http://schemas.microsoft.com/office/drawing/2014/main" id="{0E038BF0-7437-AD43-832F-D2B30F00A3EA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5" name="rc7">
              <a:extLst>
                <a:ext uri="{FF2B5EF4-FFF2-40B4-BE49-F238E27FC236}">
                  <a16:creationId xmlns:a16="http://schemas.microsoft.com/office/drawing/2014/main" id="{7AD77F18-B89D-8F48-8807-EE8BB6104CD4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6" name="rc8">
              <a:extLst>
                <a:ext uri="{FF2B5EF4-FFF2-40B4-BE49-F238E27FC236}">
                  <a16:creationId xmlns:a16="http://schemas.microsoft.com/office/drawing/2014/main" id="{7CD4B10A-1C84-ED45-BA92-CE81B609C6B5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7" name="rc9">
              <a:extLst>
                <a:ext uri="{FF2B5EF4-FFF2-40B4-BE49-F238E27FC236}">
                  <a16:creationId xmlns:a16="http://schemas.microsoft.com/office/drawing/2014/main" id="{EAB71E6E-5F7F-9F4A-AA57-51DA5513C222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8" name="rc10">
              <a:extLst>
                <a:ext uri="{FF2B5EF4-FFF2-40B4-BE49-F238E27FC236}">
                  <a16:creationId xmlns:a16="http://schemas.microsoft.com/office/drawing/2014/main" id="{EE5B20DB-4766-E94F-9376-402E625593F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9" name="rc11">
              <a:extLst>
                <a:ext uri="{FF2B5EF4-FFF2-40B4-BE49-F238E27FC236}">
                  <a16:creationId xmlns:a16="http://schemas.microsoft.com/office/drawing/2014/main" id="{B414B9B9-C9C6-7F43-9F20-9B024B9C7EBE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0" name="rc12">
              <a:extLst>
                <a:ext uri="{FF2B5EF4-FFF2-40B4-BE49-F238E27FC236}">
                  <a16:creationId xmlns:a16="http://schemas.microsoft.com/office/drawing/2014/main" id="{3C5A831D-515E-8C46-982F-8EEE23D9CBEC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1" name="rc13">
              <a:extLst>
                <a:ext uri="{FF2B5EF4-FFF2-40B4-BE49-F238E27FC236}">
                  <a16:creationId xmlns:a16="http://schemas.microsoft.com/office/drawing/2014/main" id="{9D84437C-0893-6D4C-9445-75CD1ADD977E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2" name="rc14">
              <a:extLst>
                <a:ext uri="{FF2B5EF4-FFF2-40B4-BE49-F238E27FC236}">
                  <a16:creationId xmlns:a16="http://schemas.microsoft.com/office/drawing/2014/main" id="{FD3C1E51-2609-0A43-AF77-37BA75B14E3D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3" name="rc15">
              <a:extLst>
                <a:ext uri="{FF2B5EF4-FFF2-40B4-BE49-F238E27FC236}">
                  <a16:creationId xmlns:a16="http://schemas.microsoft.com/office/drawing/2014/main" id="{1D7186BE-2997-494F-8ACC-A7AB39B309D1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4" name="rc16">
              <a:extLst>
                <a:ext uri="{FF2B5EF4-FFF2-40B4-BE49-F238E27FC236}">
                  <a16:creationId xmlns:a16="http://schemas.microsoft.com/office/drawing/2014/main" id="{5CEC7D08-822C-1B42-826C-A1C263987593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5" name="rc17">
              <a:extLst>
                <a:ext uri="{FF2B5EF4-FFF2-40B4-BE49-F238E27FC236}">
                  <a16:creationId xmlns:a16="http://schemas.microsoft.com/office/drawing/2014/main" id="{40980723-7BB8-5A4D-8CCD-AADF67DAD9C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6" name="rc18">
              <a:extLst>
                <a:ext uri="{FF2B5EF4-FFF2-40B4-BE49-F238E27FC236}">
                  <a16:creationId xmlns:a16="http://schemas.microsoft.com/office/drawing/2014/main" id="{835AA752-0DF3-FC43-9A52-7EBC6F395819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7" name="rc19">
              <a:extLst>
                <a:ext uri="{FF2B5EF4-FFF2-40B4-BE49-F238E27FC236}">
                  <a16:creationId xmlns:a16="http://schemas.microsoft.com/office/drawing/2014/main" id="{399FBE01-583E-C848-BD82-544EFC14F456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8" name="rc20">
              <a:extLst>
                <a:ext uri="{FF2B5EF4-FFF2-40B4-BE49-F238E27FC236}">
                  <a16:creationId xmlns:a16="http://schemas.microsoft.com/office/drawing/2014/main" id="{8F526096-04EF-3844-8B0A-44A42FECECDC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9" name="rc21">
              <a:extLst>
                <a:ext uri="{FF2B5EF4-FFF2-40B4-BE49-F238E27FC236}">
                  <a16:creationId xmlns:a16="http://schemas.microsoft.com/office/drawing/2014/main" id="{301A8F90-063B-AB45-89B8-D123F5122ABB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0" name="rc22">
              <a:extLst>
                <a:ext uri="{FF2B5EF4-FFF2-40B4-BE49-F238E27FC236}">
                  <a16:creationId xmlns:a16="http://schemas.microsoft.com/office/drawing/2014/main" id="{83A2897B-BC67-F64C-A84C-8201C64C7342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1" name="rc23">
              <a:extLst>
                <a:ext uri="{FF2B5EF4-FFF2-40B4-BE49-F238E27FC236}">
                  <a16:creationId xmlns:a16="http://schemas.microsoft.com/office/drawing/2014/main" id="{3C7E1293-BE55-AE48-BAF7-8A398E6EEB73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2" name="rc24">
              <a:extLst>
                <a:ext uri="{FF2B5EF4-FFF2-40B4-BE49-F238E27FC236}">
                  <a16:creationId xmlns:a16="http://schemas.microsoft.com/office/drawing/2014/main" id="{92D46BCC-FE21-3B41-B082-4950D2DC1182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3" name="rc25">
              <a:extLst>
                <a:ext uri="{FF2B5EF4-FFF2-40B4-BE49-F238E27FC236}">
                  <a16:creationId xmlns:a16="http://schemas.microsoft.com/office/drawing/2014/main" id="{56D3F2FD-F961-DD4E-92CA-06C5DD1124E4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4" name="rc26">
              <a:extLst>
                <a:ext uri="{FF2B5EF4-FFF2-40B4-BE49-F238E27FC236}">
                  <a16:creationId xmlns:a16="http://schemas.microsoft.com/office/drawing/2014/main" id="{938B8C3D-3B91-D246-A2FD-B4E3377A453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5" name="rc27">
              <a:extLst>
                <a:ext uri="{FF2B5EF4-FFF2-40B4-BE49-F238E27FC236}">
                  <a16:creationId xmlns:a16="http://schemas.microsoft.com/office/drawing/2014/main" id="{E5CF2957-BC9E-2B4D-96E9-56711F7CE881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6" name="rc28">
              <a:extLst>
                <a:ext uri="{FF2B5EF4-FFF2-40B4-BE49-F238E27FC236}">
                  <a16:creationId xmlns:a16="http://schemas.microsoft.com/office/drawing/2014/main" id="{14D9C647-6A2B-5346-97BD-D776C3C64CB4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7" name="rc29">
              <a:extLst>
                <a:ext uri="{FF2B5EF4-FFF2-40B4-BE49-F238E27FC236}">
                  <a16:creationId xmlns:a16="http://schemas.microsoft.com/office/drawing/2014/main" id="{18A13D33-3BA9-BF4E-910D-D4FB5A05BF97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8" name="rc30">
              <a:extLst>
                <a:ext uri="{FF2B5EF4-FFF2-40B4-BE49-F238E27FC236}">
                  <a16:creationId xmlns:a16="http://schemas.microsoft.com/office/drawing/2014/main" id="{D863AE48-34D0-A744-A673-6F2B09525503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9" name="rc31">
              <a:extLst>
                <a:ext uri="{FF2B5EF4-FFF2-40B4-BE49-F238E27FC236}">
                  <a16:creationId xmlns:a16="http://schemas.microsoft.com/office/drawing/2014/main" id="{2FCB95CB-C4AE-904D-B413-1D6C56499641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0" name="rc32">
              <a:extLst>
                <a:ext uri="{FF2B5EF4-FFF2-40B4-BE49-F238E27FC236}">
                  <a16:creationId xmlns:a16="http://schemas.microsoft.com/office/drawing/2014/main" id="{91AB0AE0-1CCF-CB44-80E7-3B4C28366A67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1" name="rc33">
              <a:extLst>
                <a:ext uri="{FF2B5EF4-FFF2-40B4-BE49-F238E27FC236}">
                  <a16:creationId xmlns:a16="http://schemas.microsoft.com/office/drawing/2014/main" id="{5CCE46C2-5C8F-A44A-8C24-ECBC4282901D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2" name="rc34">
              <a:extLst>
                <a:ext uri="{FF2B5EF4-FFF2-40B4-BE49-F238E27FC236}">
                  <a16:creationId xmlns:a16="http://schemas.microsoft.com/office/drawing/2014/main" id="{0E5C305F-6C83-5443-A854-203A8486C3D0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3" name="rc35">
              <a:extLst>
                <a:ext uri="{FF2B5EF4-FFF2-40B4-BE49-F238E27FC236}">
                  <a16:creationId xmlns:a16="http://schemas.microsoft.com/office/drawing/2014/main" id="{400E6FB1-8EC7-2A4C-B096-4EE9BFCCF9C6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4" name="rc36">
              <a:extLst>
                <a:ext uri="{FF2B5EF4-FFF2-40B4-BE49-F238E27FC236}">
                  <a16:creationId xmlns:a16="http://schemas.microsoft.com/office/drawing/2014/main" id="{FB3D0B84-460F-4C4B-9EAE-60FB3BA222EA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5" name="rc37">
              <a:extLst>
                <a:ext uri="{FF2B5EF4-FFF2-40B4-BE49-F238E27FC236}">
                  <a16:creationId xmlns:a16="http://schemas.microsoft.com/office/drawing/2014/main" id="{C0A6E920-794D-3846-B866-7616DB682634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6" name="rc38">
              <a:extLst>
                <a:ext uri="{FF2B5EF4-FFF2-40B4-BE49-F238E27FC236}">
                  <a16:creationId xmlns:a16="http://schemas.microsoft.com/office/drawing/2014/main" id="{014CB6DC-4842-A14E-B049-BF1BE9142404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7" name="rc39">
              <a:extLst>
                <a:ext uri="{FF2B5EF4-FFF2-40B4-BE49-F238E27FC236}">
                  <a16:creationId xmlns:a16="http://schemas.microsoft.com/office/drawing/2014/main" id="{DDF0B80F-F3E6-2845-BFF8-E6AF2DEFEE22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8" name="rc40">
              <a:extLst>
                <a:ext uri="{FF2B5EF4-FFF2-40B4-BE49-F238E27FC236}">
                  <a16:creationId xmlns:a16="http://schemas.microsoft.com/office/drawing/2014/main" id="{91C9E588-E194-A642-9D79-847F4C529087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9" name="rc41">
              <a:extLst>
                <a:ext uri="{FF2B5EF4-FFF2-40B4-BE49-F238E27FC236}">
                  <a16:creationId xmlns:a16="http://schemas.microsoft.com/office/drawing/2014/main" id="{1744080C-FB15-0F42-8757-107BD98B461F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0" name="rc42">
              <a:extLst>
                <a:ext uri="{FF2B5EF4-FFF2-40B4-BE49-F238E27FC236}">
                  <a16:creationId xmlns:a16="http://schemas.microsoft.com/office/drawing/2014/main" id="{84F09264-F084-F141-BA8F-BA42F96ABADD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1" name="rc43">
              <a:extLst>
                <a:ext uri="{FF2B5EF4-FFF2-40B4-BE49-F238E27FC236}">
                  <a16:creationId xmlns:a16="http://schemas.microsoft.com/office/drawing/2014/main" id="{05BABC0E-C1CF-5D46-A204-CE50AA7D2182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2" name="rc44">
              <a:extLst>
                <a:ext uri="{FF2B5EF4-FFF2-40B4-BE49-F238E27FC236}">
                  <a16:creationId xmlns:a16="http://schemas.microsoft.com/office/drawing/2014/main" id="{ACC78A2D-5AED-B342-BC1F-A035D1BAE169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3" name="rc45">
              <a:extLst>
                <a:ext uri="{FF2B5EF4-FFF2-40B4-BE49-F238E27FC236}">
                  <a16:creationId xmlns:a16="http://schemas.microsoft.com/office/drawing/2014/main" id="{15E09375-46F9-5A44-BA58-2F0792200CC7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4" name="rc46">
              <a:extLst>
                <a:ext uri="{FF2B5EF4-FFF2-40B4-BE49-F238E27FC236}">
                  <a16:creationId xmlns:a16="http://schemas.microsoft.com/office/drawing/2014/main" id="{091AB8DE-0502-A14C-BB6B-246F459E1313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5" name="rc47">
              <a:extLst>
                <a:ext uri="{FF2B5EF4-FFF2-40B4-BE49-F238E27FC236}">
                  <a16:creationId xmlns:a16="http://schemas.microsoft.com/office/drawing/2014/main" id="{1268117E-67A3-A84F-A6FD-0A171A69EEEB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6" name="rc48">
              <a:extLst>
                <a:ext uri="{FF2B5EF4-FFF2-40B4-BE49-F238E27FC236}">
                  <a16:creationId xmlns:a16="http://schemas.microsoft.com/office/drawing/2014/main" id="{FF35290E-6283-C44F-BC25-AD6432DC8512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7" name="rc49">
              <a:extLst>
                <a:ext uri="{FF2B5EF4-FFF2-40B4-BE49-F238E27FC236}">
                  <a16:creationId xmlns:a16="http://schemas.microsoft.com/office/drawing/2014/main" id="{BE71874E-6809-0945-947C-8917B882747C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8" name="rc50">
              <a:extLst>
                <a:ext uri="{FF2B5EF4-FFF2-40B4-BE49-F238E27FC236}">
                  <a16:creationId xmlns:a16="http://schemas.microsoft.com/office/drawing/2014/main" id="{9CAD9E83-653F-1F4A-8819-F654E9FD61B0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9" name="rc51">
              <a:extLst>
                <a:ext uri="{FF2B5EF4-FFF2-40B4-BE49-F238E27FC236}">
                  <a16:creationId xmlns:a16="http://schemas.microsoft.com/office/drawing/2014/main" id="{5030470B-4911-CC48-A98E-7C66CB4C6DB0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0" name="rc52">
              <a:extLst>
                <a:ext uri="{FF2B5EF4-FFF2-40B4-BE49-F238E27FC236}">
                  <a16:creationId xmlns:a16="http://schemas.microsoft.com/office/drawing/2014/main" id="{DFC4C852-E096-6941-B920-173B0ABD8406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1" name="rc53">
              <a:extLst>
                <a:ext uri="{FF2B5EF4-FFF2-40B4-BE49-F238E27FC236}">
                  <a16:creationId xmlns:a16="http://schemas.microsoft.com/office/drawing/2014/main" id="{554088E6-4DE8-6045-9455-B733FD2C4981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2" name="rc54">
              <a:extLst>
                <a:ext uri="{FF2B5EF4-FFF2-40B4-BE49-F238E27FC236}">
                  <a16:creationId xmlns:a16="http://schemas.microsoft.com/office/drawing/2014/main" id="{2DA4C248-24C8-C748-83A3-4541AFE8302D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3" name="rc55">
              <a:extLst>
                <a:ext uri="{FF2B5EF4-FFF2-40B4-BE49-F238E27FC236}">
                  <a16:creationId xmlns:a16="http://schemas.microsoft.com/office/drawing/2014/main" id="{91651D48-3465-9241-A840-7B150C0133FB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4" name="pl56">
              <a:extLst>
                <a:ext uri="{FF2B5EF4-FFF2-40B4-BE49-F238E27FC236}">
                  <a16:creationId xmlns:a16="http://schemas.microsoft.com/office/drawing/2014/main" id="{9736A6D2-98FA-264E-AA2A-EDF18CD09B65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5" name="pl57">
              <a:extLst>
                <a:ext uri="{FF2B5EF4-FFF2-40B4-BE49-F238E27FC236}">
                  <a16:creationId xmlns:a16="http://schemas.microsoft.com/office/drawing/2014/main" id="{62B1BA1F-917B-DE47-BC5F-A7E4C90BFFBB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6" name="tx58">
              <a:extLst>
                <a:ext uri="{FF2B5EF4-FFF2-40B4-BE49-F238E27FC236}">
                  <a16:creationId xmlns:a16="http://schemas.microsoft.com/office/drawing/2014/main" id="{116F0AA1-1B40-FD40-96F5-D232348A4FB5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7" name="tx59">
              <a:extLst>
                <a:ext uri="{FF2B5EF4-FFF2-40B4-BE49-F238E27FC236}">
                  <a16:creationId xmlns:a16="http://schemas.microsoft.com/office/drawing/2014/main" id="{84F3D60D-9A6F-7847-8230-847A2A2B32F4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8" name="tx60">
              <a:extLst>
                <a:ext uri="{FF2B5EF4-FFF2-40B4-BE49-F238E27FC236}">
                  <a16:creationId xmlns:a16="http://schemas.microsoft.com/office/drawing/2014/main" id="{2AD0C483-91E6-9442-806C-8565069896F5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9" name="tx61">
              <a:extLst>
                <a:ext uri="{FF2B5EF4-FFF2-40B4-BE49-F238E27FC236}">
                  <a16:creationId xmlns:a16="http://schemas.microsoft.com/office/drawing/2014/main" id="{0E42C61A-0F79-A240-A542-46875841182E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30" name="pl62">
              <a:extLst>
                <a:ext uri="{FF2B5EF4-FFF2-40B4-BE49-F238E27FC236}">
                  <a16:creationId xmlns:a16="http://schemas.microsoft.com/office/drawing/2014/main" id="{1CE3929F-5360-7844-9E51-55FC32508B2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1" name="pl63">
              <a:extLst>
                <a:ext uri="{FF2B5EF4-FFF2-40B4-BE49-F238E27FC236}">
                  <a16:creationId xmlns:a16="http://schemas.microsoft.com/office/drawing/2014/main" id="{56B9BD47-E770-0246-83BC-493DA8F7381D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2" name="pl64">
              <a:extLst>
                <a:ext uri="{FF2B5EF4-FFF2-40B4-BE49-F238E27FC236}">
                  <a16:creationId xmlns:a16="http://schemas.microsoft.com/office/drawing/2014/main" id="{44090581-2A28-5E44-9CCD-733B99487616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3" name="pl65">
              <a:extLst>
                <a:ext uri="{FF2B5EF4-FFF2-40B4-BE49-F238E27FC236}">
                  <a16:creationId xmlns:a16="http://schemas.microsoft.com/office/drawing/2014/main" id="{694255FD-F874-CC41-9ED4-DB809341B400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4" name="pl66">
              <a:extLst>
                <a:ext uri="{FF2B5EF4-FFF2-40B4-BE49-F238E27FC236}">
                  <a16:creationId xmlns:a16="http://schemas.microsoft.com/office/drawing/2014/main" id="{38CC142E-1029-EC42-B18F-5FB87C3A6E21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5" name="pl67">
              <a:extLst>
                <a:ext uri="{FF2B5EF4-FFF2-40B4-BE49-F238E27FC236}">
                  <a16:creationId xmlns:a16="http://schemas.microsoft.com/office/drawing/2014/main" id="{87913034-3D5F-454D-8325-D9D80C6D8DA7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6" name="pl68">
              <a:extLst>
                <a:ext uri="{FF2B5EF4-FFF2-40B4-BE49-F238E27FC236}">
                  <a16:creationId xmlns:a16="http://schemas.microsoft.com/office/drawing/2014/main" id="{E3AE78C4-2EDE-8E47-886E-867BFFA915C7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7" name="pl69">
              <a:extLst>
                <a:ext uri="{FF2B5EF4-FFF2-40B4-BE49-F238E27FC236}">
                  <a16:creationId xmlns:a16="http://schemas.microsoft.com/office/drawing/2014/main" id="{C05A1454-A759-EC42-B55D-6AE2F99BA387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8" name="pl70">
              <a:extLst>
                <a:ext uri="{FF2B5EF4-FFF2-40B4-BE49-F238E27FC236}">
                  <a16:creationId xmlns:a16="http://schemas.microsoft.com/office/drawing/2014/main" id="{5C3B466C-7F3A-8746-8A72-DEE10F1A448B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9" name="tx71">
              <a:extLst>
                <a:ext uri="{FF2B5EF4-FFF2-40B4-BE49-F238E27FC236}">
                  <a16:creationId xmlns:a16="http://schemas.microsoft.com/office/drawing/2014/main" id="{31CD6E44-EBAE-0343-951E-53A7980A00C2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0" name="tx72">
              <a:extLst>
                <a:ext uri="{FF2B5EF4-FFF2-40B4-BE49-F238E27FC236}">
                  <a16:creationId xmlns:a16="http://schemas.microsoft.com/office/drawing/2014/main" id="{F8C93AE5-872F-7944-BD76-C0C1F2F9A467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1" name="tx73">
              <a:extLst>
                <a:ext uri="{FF2B5EF4-FFF2-40B4-BE49-F238E27FC236}">
                  <a16:creationId xmlns:a16="http://schemas.microsoft.com/office/drawing/2014/main" id="{397CB86D-6C7E-A443-A944-50CA5FCCC46C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2" name="tx74">
              <a:extLst>
                <a:ext uri="{FF2B5EF4-FFF2-40B4-BE49-F238E27FC236}">
                  <a16:creationId xmlns:a16="http://schemas.microsoft.com/office/drawing/2014/main" id="{89BA45F4-9BEC-BD4B-ADC0-133D278C85F8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43" name="tx75">
              <a:extLst>
                <a:ext uri="{FF2B5EF4-FFF2-40B4-BE49-F238E27FC236}">
                  <a16:creationId xmlns:a16="http://schemas.microsoft.com/office/drawing/2014/main" id="{0C7A5FD8-9294-C341-A6B5-DB7164A9B10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444" name="tx76">
              <a:extLst>
                <a:ext uri="{FF2B5EF4-FFF2-40B4-BE49-F238E27FC236}">
                  <a16:creationId xmlns:a16="http://schemas.microsoft.com/office/drawing/2014/main" id="{BF6B1245-FA49-2B4B-907D-13900A3C6220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798" name="tx354">
            <a:extLst>
              <a:ext uri="{FF2B5EF4-FFF2-40B4-BE49-F238E27FC236}">
                <a16:creationId xmlns:a16="http://schemas.microsoft.com/office/drawing/2014/main" id="{A7255F57-7016-A247-AD5A-27EFF7CC06A3}"/>
              </a:ext>
            </a:extLst>
          </p:cNvPr>
          <p:cNvSpPr/>
          <p:nvPr/>
        </p:nvSpPr>
        <p:spPr>
          <a:xfrm>
            <a:off x="2678027" y="5751763"/>
            <a:ext cx="63568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813" name="tx369">
            <a:extLst>
              <a:ext uri="{FF2B5EF4-FFF2-40B4-BE49-F238E27FC236}">
                <a16:creationId xmlns:a16="http://schemas.microsoft.com/office/drawing/2014/main" id="{652FA8A1-801A-FF43-98F4-FDCA87DFFC99}"/>
              </a:ext>
            </a:extLst>
          </p:cNvPr>
          <p:cNvSpPr/>
          <p:nvPr/>
        </p:nvSpPr>
        <p:spPr>
          <a:xfrm>
            <a:off x="2804225" y="369502"/>
            <a:ext cx="3779000" cy="1510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32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Иллюстрация центральной предельной теоремы</a:t>
            </a:r>
          </a:p>
        </p:txBody>
      </p:sp>
      <p:cxnSp>
        <p:nvCxnSpPr>
          <p:cNvPr id="816" name="Straight Arrow Connector 815">
            <a:extLst>
              <a:ext uri="{FF2B5EF4-FFF2-40B4-BE49-F238E27FC236}">
                <a16:creationId xmlns:a16="http://schemas.microsoft.com/office/drawing/2014/main" id="{4364D3BA-D6E0-CC45-AB3B-E3DA09730C1D}"/>
              </a:ext>
            </a:extLst>
          </p:cNvPr>
          <p:cNvCxnSpPr>
            <a:cxnSpLocks/>
          </p:cNvCxnSpPr>
          <p:nvPr/>
        </p:nvCxnSpPr>
        <p:spPr>
          <a:xfrm>
            <a:off x="2267744" y="2924944"/>
            <a:ext cx="360040" cy="2880320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TextBox 848">
            <a:extLst>
              <a:ext uri="{FF2B5EF4-FFF2-40B4-BE49-F238E27FC236}">
                <a16:creationId xmlns:a16="http://schemas.microsoft.com/office/drawing/2014/main" id="{53559391-6C4B-4345-9AD7-6FA45C8E9F7D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7DA45389-8920-5E47-92A4-AD65D388060C}"/>
              </a:ext>
            </a:extLst>
          </p:cNvPr>
          <p:cNvSpPr txBox="1"/>
          <p:nvPr/>
        </p:nvSpPr>
        <p:spPr>
          <a:xfrm>
            <a:off x="1331640" y="4344271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B3B3B3"/>
                </a:solidFill>
              </a:rPr>
              <a:t>Выборки (</a:t>
            </a:r>
            <a:r>
              <a:rPr lang="en-US" sz="1050" dirty="0">
                <a:solidFill>
                  <a:srgbClr val="B3B3B3"/>
                </a:solidFill>
              </a:rPr>
              <a:t>n=30)</a:t>
            </a:r>
            <a:endParaRPr lang="ru-RU" sz="1050" dirty="0">
              <a:solidFill>
                <a:srgbClr val="B3B3B3"/>
              </a:solidFill>
            </a:endParaRPr>
          </a:p>
        </p:txBody>
      </p:sp>
      <p:sp>
        <p:nvSpPr>
          <p:cNvPr id="100" name="pg309">
            <a:extLst>
              <a:ext uri="{FF2B5EF4-FFF2-40B4-BE49-F238E27FC236}">
                <a16:creationId xmlns:a16="http://schemas.microsoft.com/office/drawing/2014/main" id="{3E70D435-2E53-EF47-82B3-FC1CD3D6A97A}"/>
              </a:ext>
            </a:extLst>
          </p:cNvPr>
          <p:cNvSpPr/>
          <p:nvPr/>
        </p:nvSpPr>
        <p:spPr>
          <a:xfrm>
            <a:off x="3555863" y="5390046"/>
            <a:ext cx="3708290" cy="402992"/>
          </a:xfrm>
          <a:custGeom>
            <a:avLst/>
            <a:gdLst/>
            <a:ahLst/>
            <a:cxnLst/>
            <a:rect l="0" t="0" r="0" b="0"/>
            <a:pathLst>
              <a:path w="3708290" h="402992">
                <a:moveTo>
                  <a:pt x="0" y="397813"/>
                </a:moveTo>
                <a:lnTo>
                  <a:pt x="10505" y="397307"/>
                </a:lnTo>
                <a:lnTo>
                  <a:pt x="21010" y="396765"/>
                </a:lnTo>
                <a:lnTo>
                  <a:pt x="31515" y="396188"/>
                </a:lnTo>
                <a:lnTo>
                  <a:pt x="42020" y="395559"/>
                </a:lnTo>
                <a:lnTo>
                  <a:pt x="52525" y="394876"/>
                </a:lnTo>
                <a:lnTo>
                  <a:pt x="63030" y="394150"/>
                </a:lnTo>
                <a:lnTo>
                  <a:pt x="73535" y="393377"/>
                </a:lnTo>
                <a:lnTo>
                  <a:pt x="84040" y="392526"/>
                </a:lnTo>
                <a:lnTo>
                  <a:pt x="94545" y="391624"/>
                </a:lnTo>
                <a:lnTo>
                  <a:pt x="105050" y="390671"/>
                </a:lnTo>
                <a:lnTo>
                  <a:pt x="115555" y="389637"/>
                </a:lnTo>
                <a:lnTo>
                  <a:pt x="126060" y="388531"/>
                </a:lnTo>
                <a:lnTo>
                  <a:pt x="136565" y="387364"/>
                </a:lnTo>
                <a:lnTo>
                  <a:pt x="147071" y="386124"/>
                </a:lnTo>
                <a:lnTo>
                  <a:pt x="157576" y="384783"/>
                </a:lnTo>
                <a:lnTo>
                  <a:pt x="168081" y="383372"/>
                </a:lnTo>
                <a:lnTo>
                  <a:pt x="178586" y="381891"/>
                </a:lnTo>
                <a:lnTo>
                  <a:pt x="189091" y="380294"/>
                </a:lnTo>
                <a:lnTo>
                  <a:pt x="199596" y="378608"/>
                </a:lnTo>
                <a:lnTo>
                  <a:pt x="210101" y="376842"/>
                </a:lnTo>
                <a:lnTo>
                  <a:pt x="220606" y="374974"/>
                </a:lnTo>
                <a:lnTo>
                  <a:pt x="231111" y="372982"/>
                </a:lnTo>
                <a:lnTo>
                  <a:pt x="241616" y="370902"/>
                </a:lnTo>
                <a:lnTo>
                  <a:pt x="252121" y="368733"/>
                </a:lnTo>
                <a:lnTo>
                  <a:pt x="262626" y="366411"/>
                </a:lnTo>
                <a:lnTo>
                  <a:pt x="273131" y="363989"/>
                </a:lnTo>
                <a:lnTo>
                  <a:pt x="283636" y="361469"/>
                </a:lnTo>
                <a:lnTo>
                  <a:pt x="294142" y="358817"/>
                </a:lnTo>
                <a:lnTo>
                  <a:pt x="304647" y="356027"/>
                </a:lnTo>
                <a:lnTo>
                  <a:pt x="315152" y="353133"/>
                </a:lnTo>
                <a:lnTo>
                  <a:pt x="325657" y="350131"/>
                </a:lnTo>
                <a:lnTo>
                  <a:pt x="336162" y="346953"/>
                </a:lnTo>
                <a:lnTo>
                  <a:pt x="346667" y="343667"/>
                </a:lnTo>
                <a:lnTo>
                  <a:pt x="357172" y="340272"/>
                </a:lnTo>
                <a:lnTo>
                  <a:pt x="367677" y="336720"/>
                </a:lnTo>
                <a:lnTo>
                  <a:pt x="378182" y="333028"/>
                </a:lnTo>
                <a:lnTo>
                  <a:pt x="388687" y="329226"/>
                </a:lnTo>
                <a:lnTo>
                  <a:pt x="399192" y="325297"/>
                </a:lnTo>
                <a:lnTo>
                  <a:pt x="409697" y="321195"/>
                </a:lnTo>
                <a:lnTo>
                  <a:pt x="420202" y="316982"/>
                </a:lnTo>
                <a:lnTo>
                  <a:pt x="430707" y="312659"/>
                </a:lnTo>
                <a:lnTo>
                  <a:pt x="441213" y="308168"/>
                </a:lnTo>
                <a:lnTo>
                  <a:pt x="451718" y="303552"/>
                </a:lnTo>
                <a:lnTo>
                  <a:pt x="462223" y="298828"/>
                </a:lnTo>
                <a:lnTo>
                  <a:pt x="472728" y="293976"/>
                </a:lnTo>
                <a:lnTo>
                  <a:pt x="483233" y="288972"/>
                </a:lnTo>
                <a:lnTo>
                  <a:pt x="493738" y="283869"/>
                </a:lnTo>
                <a:lnTo>
                  <a:pt x="504243" y="278667"/>
                </a:lnTo>
                <a:lnTo>
                  <a:pt x="514748" y="273311"/>
                </a:lnTo>
                <a:lnTo>
                  <a:pt x="525253" y="267858"/>
                </a:lnTo>
                <a:lnTo>
                  <a:pt x="535758" y="262318"/>
                </a:lnTo>
                <a:lnTo>
                  <a:pt x="546263" y="256665"/>
                </a:lnTo>
                <a:lnTo>
                  <a:pt x="556768" y="250905"/>
                </a:lnTo>
                <a:lnTo>
                  <a:pt x="567273" y="245072"/>
                </a:lnTo>
                <a:lnTo>
                  <a:pt x="577779" y="239165"/>
                </a:lnTo>
                <a:lnTo>
                  <a:pt x="588284" y="233150"/>
                </a:lnTo>
                <a:lnTo>
                  <a:pt x="598789" y="227080"/>
                </a:lnTo>
                <a:lnTo>
                  <a:pt x="609294" y="220955"/>
                </a:lnTo>
                <a:lnTo>
                  <a:pt x="619799" y="214763"/>
                </a:lnTo>
                <a:lnTo>
                  <a:pt x="630304" y="208522"/>
                </a:lnTo>
                <a:lnTo>
                  <a:pt x="640809" y="202247"/>
                </a:lnTo>
                <a:lnTo>
                  <a:pt x="651314" y="195940"/>
                </a:lnTo>
                <a:lnTo>
                  <a:pt x="661819" y="189603"/>
                </a:lnTo>
                <a:lnTo>
                  <a:pt x="672324" y="183255"/>
                </a:lnTo>
                <a:lnTo>
                  <a:pt x="682829" y="176900"/>
                </a:lnTo>
                <a:lnTo>
                  <a:pt x="693334" y="170548"/>
                </a:lnTo>
                <a:lnTo>
                  <a:pt x="703839" y="164210"/>
                </a:lnTo>
                <a:lnTo>
                  <a:pt x="714344" y="157890"/>
                </a:lnTo>
                <a:lnTo>
                  <a:pt x="724850" y="151598"/>
                </a:lnTo>
                <a:lnTo>
                  <a:pt x="735355" y="145357"/>
                </a:lnTo>
                <a:lnTo>
                  <a:pt x="745860" y="139158"/>
                </a:lnTo>
                <a:lnTo>
                  <a:pt x="756365" y="133005"/>
                </a:lnTo>
                <a:lnTo>
                  <a:pt x="766870" y="126942"/>
                </a:lnTo>
                <a:lnTo>
                  <a:pt x="777375" y="120950"/>
                </a:lnTo>
                <a:lnTo>
                  <a:pt x="787880" y="115029"/>
                </a:lnTo>
                <a:lnTo>
                  <a:pt x="798385" y="109207"/>
                </a:lnTo>
                <a:lnTo>
                  <a:pt x="808890" y="103505"/>
                </a:lnTo>
                <a:lnTo>
                  <a:pt x="819395" y="97896"/>
                </a:lnTo>
                <a:lnTo>
                  <a:pt x="829900" y="92382"/>
                </a:lnTo>
                <a:lnTo>
                  <a:pt x="840405" y="87043"/>
                </a:lnTo>
                <a:lnTo>
                  <a:pt x="850910" y="81818"/>
                </a:lnTo>
                <a:lnTo>
                  <a:pt x="861415" y="76707"/>
                </a:lnTo>
                <a:lnTo>
                  <a:pt x="871921" y="71761"/>
                </a:lnTo>
                <a:lnTo>
                  <a:pt x="882426" y="66981"/>
                </a:lnTo>
                <a:lnTo>
                  <a:pt x="892931" y="62329"/>
                </a:lnTo>
                <a:lnTo>
                  <a:pt x="903436" y="57821"/>
                </a:lnTo>
                <a:lnTo>
                  <a:pt x="913941" y="53533"/>
                </a:lnTo>
                <a:lnTo>
                  <a:pt x="924446" y="49385"/>
                </a:lnTo>
                <a:lnTo>
                  <a:pt x="934951" y="45378"/>
                </a:lnTo>
                <a:lnTo>
                  <a:pt x="945456" y="41584"/>
                </a:lnTo>
                <a:lnTo>
                  <a:pt x="955961" y="37967"/>
                </a:lnTo>
                <a:lnTo>
                  <a:pt x="966466" y="34496"/>
                </a:lnTo>
                <a:lnTo>
                  <a:pt x="976971" y="31199"/>
                </a:lnTo>
                <a:lnTo>
                  <a:pt x="987476" y="28126"/>
                </a:lnTo>
                <a:lnTo>
                  <a:pt x="997981" y="25199"/>
                </a:lnTo>
                <a:lnTo>
                  <a:pt x="1008486" y="22420"/>
                </a:lnTo>
                <a:lnTo>
                  <a:pt x="1018992" y="19869"/>
                </a:lnTo>
                <a:lnTo>
                  <a:pt x="1029497" y="17480"/>
                </a:lnTo>
                <a:lnTo>
                  <a:pt x="1040002" y="15233"/>
                </a:lnTo>
                <a:lnTo>
                  <a:pt x="1050507" y="13165"/>
                </a:lnTo>
                <a:lnTo>
                  <a:pt x="1061012" y="11294"/>
                </a:lnTo>
                <a:lnTo>
                  <a:pt x="1071517" y="9557"/>
                </a:lnTo>
                <a:lnTo>
                  <a:pt x="1082022" y="7954"/>
                </a:lnTo>
                <a:lnTo>
                  <a:pt x="1092527" y="6566"/>
                </a:lnTo>
                <a:lnTo>
                  <a:pt x="1103032" y="5306"/>
                </a:lnTo>
                <a:lnTo>
                  <a:pt x="1113537" y="4170"/>
                </a:lnTo>
                <a:lnTo>
                  <a:pt x="1124042" y="3196"/>
                </a:lnTo>
                <a:lnTo>
                  <a:pt x="1134547" y="2375"/>
                </a:lnTo>
                <a:lnTo>
                  <a:pt x="1145052" y="1665"/>
                </a:lnTo>
                <a:lnTo>
                  <a:pt x="1155558" y="1071"/>
                </a:lnTo>
                <a:lnTo>
                  <a:pt x="1166063" y="646"/>
                </a:lnTo>
                <a:lnTo>
                  <a:pt x="1176568" y="321"/>
                </a:lnTo>
                <a:lnTo>
                  <a:pt x="1187073" y="92"/>
                </a:lnTo>
                <a:lnTo>
                  <a:pt x="1197578" y="0"/>
                </a:lnTo>
                <a:lnTo>
                  <a:pt x="1208083" y="17"/>
                </a:lnTo>
                <a:lnTo>
                  <a:pt x="1218588" y="119"/>
                </a:lnTo>
                <a:lnTo>
                  <a:pt x="1229093" y="318"/>
                </a:lnTo>
                <a:lnTo>
                  <a:pt x="1239598" y="640"/>
                </a:lnTo>
                <a:lnTo>
                  <a:pt x="1250103" y="1037"/>
                </a:lnTo>
                <a:lnTo>
                  <a:pt x="1260608" y="1509"/>
                </a:lnTo>
                <a:lnTo>
                  <a:pt x="1271113" y="2091"/>
                </a:lnTo>
                <a:lnTo>
                  <a:pt x="1281618" y="2751"/>
                </a:lnTo>
                <a:lnTo>
                  <a:pt x="1292123" y="3477"/>
                </a:lnTo>
                <a:lnTo>
                  <a:pt x="1302629" y="4284"/>
                </a:lnTo>
                <a:lnTo>
                  <a:pt x="1313134" y="5183"/>
                </a:lnTo>
                <a:lnTo>
                  <a:pt x="1323639" y="6141"/>
                </a:lnTo>
                <a:lnTo>
                  <a:pt x="1334144" y="7160"/>
                </a:lnTo>
                <a:lnTo>
                  <a:pt x="1344649" y="8275"/>
                </a:lnTo>
                <a:lnTo>
                  <a:pt x="1355154" y="9450"/>
                </a:lnTo>
                <a:lnTo>
                  <a:pt x="1365659" y="10681"/>
                </a:lnTo>
                <a:lnTo>
                  <a:pt x="1376164" y="11987"/>
                </a:lnTo>
                <a:lnTo>
                  <a:pt x="1386669" y="13368"/>
                </a:lnTo>
                <a:lnTo>
                  <a:pt x="1397174" y="14804"/>
                </a:lnTo>
                <a:lnTo>
                  <a:pt x="1407679" y="16297"/>
                </a:lnTo>
                <a:lnTo>
                  <a:pt x="1418184" y="17880"/>
                </a:lnTo>
                <a:lnTo>
                  <a:pt x="1428689" y="19517"/>
                </a:lnTo>
                <a:lnTo>
                  <a:pt x="1439194" y="21209"/>
                </a:lnTo>
                <a:lnTo>
                  <a:pt x="1449700" y="22978"/>
                </a:lnTo>
                <a:lnTo>
                  <a:pt x="1460205" y="24817"/>
                </a:lnTo>
                <a:lnTo>
                  <a:pt x="1470710" y="26711"/>
                </a:lnTo>
                <a:lnTo>
                  <a:pt x="1481215" y="28668"/>
                </a:lnTo>
                <a:lnTo>
                  <a:pt x="1491720" y="30712"/>
                </a:lnTo>
                <a:lnTo>
                  <a:pt x="1502225" y="32811"/>
                </a:lnTo>
                <a:lnTo>
                  <a:pt x="1512730" y="34968"/>
                </a:lnTo>
                <a:lnTo>
                  <a:pt x="1523235" y="37210"/>
                </a:lnTo>
                <a:lnTo>
                  <a:pt x="1533740" y="39519"/>
                </a:lnTo>
                <a:lnTo>
                  <a:pt x="1544245" y="41886"/>
                </a:lnTo>
                <a:lnTo>
                  <a:pt x="1554750" y="44322"/>
                </a:lnTo>
                <a:lnTo>
                  <a:pt x="1565255" y="46844"/>
                </a:lnTo>
                <a:lnTo>
                  <a:pt x="1575760" y="49423"/>
                </a:lnTo>
                <a:lnTo>
                  <a:pt x="1586266" y="52060"/>
                </a:lnTo>
                <a:lnTo>
                  <a:pt x="1596771" y="54790"/>
                </a:lnTo>
                <a:lnTo>
                  <a:pt x="1607276" y="57583"/>
                </a:lnTo>
                <a:lnTo>
                  <a:pt x="1617781" y="60433"/>
                </a:lnTo>
                <a:lnTo>
                  <a:pt x="1628286" y="63357"/>
                </a:lnTo>
                <a:lnTo>
                  <a:pt x="1638791" y="66360"/>
                </a:lnTo>
                <a:lnTo>
                  <a:pt x="1649296" y="69418"/>
                </a:lnTo>
                <a:lnTo>
                  <a:pt x="1659801" y="72533"/>
                </a:lnTo>
                <a:lnTo>
                  <a:pt x="1670306" y="75739"/>
                </a:lnTo>
                <a:lnTo>
                  <a:pt x="1680811" y="78998"/>
                </a:lnTo>
                <a:lnTo>
                  <a:pt x="1691316" y="82309"/>
                </a:lnTo>
                <a:lnTo>
                  <a:pt x="1701821" y="85693"/>
                </a:lnTo>
                <a:lnTo>
                  <a:pt x="1712326" y="89140"/>
                </a:lnTo>
                <a:lnTo>
                  <a:pt x="1722831" y="92635"/>
                </a:lnTo>
                <a:lnTo>
                  <a:pt x="1733337" y="96181"/>
                </a:lnTo>
                <a:lnTo>
                  <a:pt x="1743842" y="99799"/>
                </a:lnTo>
                <a:lnTo>
                  <a:pt x="1754347" y="103459"/>
                </a:lnTo>
                <a:lnTo>
                  <a:pt x="1764852" y="107159"/>
                </a:lnTo>
                <a:lnTo>
                  <a:pt x="1775357" y="110918"/>
                </a:lnTo>
                <a:lnTo>
                  <a:pt x="1785862" y="114718"/>
                </a:lnTo>
                <a:lnTo>
                  <a:pt x="1796367" y="118553"/>
                </a:lnTo>
                <a:lnTo>
                  <a:pt x="1806872" y="122425"/>
                </a:lnTo>
                <a:lnTo>
                  <a:pt x="1817377" y="126339"/>
                </a:lnTo>
                <a:lnTo>
                  <a:pt x="1827882" y="130277"/>
                </a:lnTo>
                <a:lnTo>
                  <a:pt x="1838387" y="134239"/>
                </a:lnTo>
                <a:lnTo>
                  <a:pt x="1848892" y="138233"/>
                </a:lnTo>
                <a:lnTo>
                  <a:pt x="1859397" y="142243"/>
                </a:lnTo>
                <a:lnTo>
                  <a:pt x="1869902" y="146267"/>
                </a:lnTo>
                <a:lnTo>
                  <a:pt x="1880408" y="150306"/>
                </a:lnTo>
                <a:lnTo>
                  <a:pt x="1890913" y="154353"/>
                </a:lnTo>
                <a:lnTo>
                  <a:pt x="1901418" y="158404"/>
                </a:lnTo>
                <a:lnTo>
                  <a:pt x="1911923" y="162456"/>
                </a:lnTo>
                <a:lnTo>
                  <a:pt x="1922428" y="166505"/>
                </a:lnTo>
                <a:lnTo>
                  <a:pt x="1932933" y="170546"/>
                </a:lnTo>
                <a:lnTo>
                  <a:pt x="1943438" y="174579"/>
                </a:lnTo>
                <a:lnTo>
                  <a:pt x="1953943" y="178596"/>
                </a:lnTo>
                <a:lnTo>
                  <a:pt x="1964448" y="182593"/>
                </a:lnTo>
                <a:lnTo>
                  <a:pt x="1974953" y="186572"/>
                </a:lnTo>
                <a:lnTo>
                  <a:pt x="1985458" y="190529"/>
                </a:lnTo>
                <a:lnTo>
                  <a:pt x="1995963" y="194448"/>
                </a:lnTo>
                <a:lnTo>
                  <a:pt x="2006468" y="198340"/>
                </a:lnTo>
                <a:lnTo>
                  <a:pt x="2016973" y="202205"/>
                </a:lnTo>
                <a:lnTo>
                  <a:pt x="2027479" y="206024"/>
                </a:lnTo>
                <a:lnTo>
                  <a:pt x="2037984" y="209803"/>
                </a:lnTo>
                <a:lnTo>
                  <a:pt x="2048489" y="213546"/>
                </a:lnTo>
                <a:lnTo>
                  <a:pt x="2058994" y="217247"/>
                </a:lnTo>
                <a:lnTo>
                  <a:pt x="2069499" y="220890"/>
                </a:lnTo>
                <a:lnTo>
                  <a:pt x="2080004" y="224492"/>
                </a:lnTo>
                <a:lnTo>
                  <a:pt x="2090509" y="228053"/>
                </a:lnTo>
                <a:lnTo>
                  <a:pt x="2101014" y="231549"/>
                </a:lnTo>
                <a:lnTo>
                  <a:pt x="2111519" y="234996"/>
                </a:lnTo>
                <a:lnTo>
                  <a:pt x="2122024" y="238399"/>
                </a:lnTo>
                <a:lnTo>
                  <a:pt x="2132529" y="241747"/>
                </a:lnTo>
                <a:lnTo>
                  <a:pt x="2143034" y="245031"/>
                </a:lnTo>
                <a:lnTo>
                  <a:pt x="2153539" y="248270"/>
                </a:lnTo>
                <a:lnTo>
                  <a:pt x="2164045" y="251465"/>
                </a:lnTo>
                <a:lnTo>
                  <a:pt x="2174550" y="254587"/>
                </a:lnTo>
                <a:lnTo>
                  <a:pt x="2185055" y="257664"/>
                </a:lnTo>
                <a:lnTo>
                  <a:pt x="2195560" y="260697"/>
                </a:lnTo>
                <a:lnTo>
                  <a:pt x="2206065" y="263672"/>
                </a:lnTo>
                <a:lnTo>
                  <a:pt x="2216570" y="266591"/>
                </a:lnTo>
                <a:lnTo>
                  <a:pt x="2227075" y="269470"/>
                </a:lnTo>
                <a:lnTo>
                  <a:pt x="2237580" y="272307"/>
                </a:lnTo>
                <a:lnTo>
                  <a:pt x="2248085" y="275080"/>
                </a:lnTo>
                <a:lnTo>
                  <a:pt x="2258590" y="277815"/>
                </a:lnTo>
                <a:lnTo>
                  <a:pt x="2269095" y="280515"/>
                </a:lnTo>
                <a:lnTo>
                  <a:pt x="2279600" y="283163"/>
                </a:lnTo>
                <a:lnTo>
                  <a:pt x="2290105" y="285770"/>
                </a:lnTo>
                <a:lnTo>
                  <a:pt x="2300610" y="288344"/>
                </a:lnTo>
                <a:lnTo>
                  <a:pt x="2311116" y="290882"/>
                </a:lnTo>
                <a:lnTo>
                  <a:pt x="2321621" y="293374"/>
                </a:lnTo>
                <a:lnTo>
                  <a:pt x="2332126" y="295837"/>
                </a:lnTo>
                <a:lnTo>
                  <a:pt x="2342631" y="298272"/>
                </a:lnTo>
                <a:lnTo>
                  <a:pt x="2353136" y="300667"/>
                </a:lnTo>
                <a:lnTo>
                  <a:pt x="2363641" y="303033"/>
                </a:lnTo>
                <a:lnTo>
                  <a:pt x="2374146" y="305374"/>
                </a:lnTo>
                <a:lnTo>
                  <a:pt x="2384651" y="307685"/>
                </a:lnTo>
                <a:lnTo>
                  <a:pt x="2395156" y="309963"/>
                </a:lnTo>
                <a:lnTo>
                  <a:pt x="2405661" y="312219"/>
                </a:lnTo>
                <a:lnTo>
                  <a:pt x="2416166" y="314453"/>
                </a:lnTo>
                <a:lnTo>
                  <a:pt x="2426671" y="316651"/>
                </a:lnTo>
                <a:lnTo>
                  <a:pt x="2437176" y="318827"/>
                </a:lnTo>
                <a:lnTo>
                  <a:pt x="2447681" y="320981"/>
                </a:lnTo>
                <a:lnTo>
                  <a:pt x="2458187" y="323107"/>
                </a:lnTo>
                <a:lnTo>
                  <a:pt x="2468692" y="325204"/>
                </a:lnTo>
                <a:lnTo>
                  <a:pt x="2479197" y="327278"/>
                </a:lnTo>
                <a:lnTo>
                  <a:pt x="2489702" y="329329"/>
                </a:lnTo>
                <a:lnTo>
                  <a:pt x="2500207" y="331342"/>
                </a:lnTo>
                <a:lnTo>
                  <a:pt x="2510712" y="333331"/>
                </a:lnTo>
                <a:lnTo>
                  <a:pt x="2521217" y="335295"/>
                </a:lnTo>
                <a:lnTo>
                  <a:pt x="2531722" y="337223"/>
                </a:lnTo>
                <a:lnTo>
                  <a:pt x="2542227" y="339116"/>
                </a:lnTo>
                <a:lnTo>
                  <a:pt x="2552732" y="340981"/>
                </a:lnTo>
                <a:lnTo>
                  <a:pt x="2563237" y="342815"/>
                </a:lnTo>
                <a:lnTo>
                  <a:pt x="2573742" y="344600"/>
                </a:lnTo>
                <a:lnTo>
                  <a:pt x="2584247" y="346353"/>
                </a:lnTo>
                <a:lnTo>
                  <a:pt x="2594752" y="348073"/>
                </a:lnTo>
                <a:lnTo>
                  <a:pt x="2605258" y="349741"/>
                </a:lnTo>
                <a:lnTo>
                  <a:pt x="2615763" y="351365"/>
                </a:lnTo>
                <a:lnTo>
                  <a:pt x="2626268" y="352952"/>
                </a:lnTo>
                <a:lnTo>
                  <a:pt x="2636773" y="354493"/>
                </a:lnTo>
                <a:lnTo>
                  <a:pt x="2647278" y="355973"/>
                </a:lnTo>
                <a:lnTo>
                  <a:pt x="2657783" y="357411"/>
                </a:lnTo>
                <a:lnTo>
                  <a:pt x="2668288" y="358807"/>
                </a:lnTo>
                <a:lnTo>
                  <a:pt x="2678793" y="360131"/>
                </a:lnTo>
                <a:lnTo>
                  <a:pt x="2689298" y="361406"/>
                </a:lnTo>
                <a:lnTo>
                  <a:pt x="2699803" y="362634"/>
                </a:lnTo>
                <a:lnTo>
                  <a:pt x="2710308" y="363801"/>
                </a:lnTo>
                <a:lnTo>
                  <a:pt x="2720813" y="364901"/>
                </a:lnTo>
                <a:lnTo>
                  <a:pt x="2731318" y="365951"/>
                </a:lnTo>
                <a:lnTo>
                  <a:pt x="2741824" y="366952"/>
                </a:lnTo>
                <a:lnTo>
                  <a:pt x="2752329" y="367869"/>
                </a:lnTo>
                <a:lnTo>
                  <a:pt x="2762834" y="368736"/>
                </a:lnTo>
                <a:lnTo>
                  <a:pt x="2773339" y="369552"/>
                </a:lnTo>
                <a:lnTo>
                  <a:pt x="2783844" y="370299"/>
                </a:lnTo>
                <a:lnTo>
                  <a:pt x="2794349" y="370981"/>
                </a:lnTo>
                <a:lnTo>
                  <a:pt x="2804854" y="371613"/>
                </a:lnTo>
                <a:lnTo>
                  <a:pt x="2815359" y="372193"/>
                </a:lnTo>
                <a:lnTo>
                  <a:pt x="2825864" y="372695"/>
                </a:lnTo>
                <a:lnTo>
                  <a:pt x="2836369" y="373150"/>
                </a:lnTo>
                <a:lnTo>
                  <a:pt x="2846874" y="373560"/>
                </a:lnTo>
                <a:lnTo>
                  <a:pt x="2857379" y="373904"/>
                </a:lnTo>
                <a:lnTo>
                  <a:pt x="2867884" y="374196"/>
                </a:lnTo>
                <a:lnTo>
                  <a:pt x="2878389" y="374446"/>
                </a:lnTo>
                <a:lnTo>
                  <a:pt x="2888895" y="374650"/>
                </a:lnTo>
                <a:lnTo>
                  <a:pt x="2899400" y="374797"/>
                </a:lnTo>
                <a:lnTo>
                  <a:pt x="2909905" y="374909"/>
                </a:lnTo>
                <a:lnTo>
                  <a:pt x="2920410" y="374987"/>
                </a:lnTo>
                <a:lnTo>
                  <a:pt x="2930915" y="375017"/>
                </a:lnTo>
                <a:lnTo>
                  <a:pt x="2941420" y="375016"/>
                </a:lnTo>
                <a:lnTo>
                  <a:pt x="2951925" y="374988"/>
                </a:lnTo>
                <a:lnTo>
                  <a:pt x="2962430" y="374931"/>
                </a:lnTo>
                <a:lnTo>
                  <a:pt x="2972935" y="374845"/>
                </a:lnTo>
                <a:lnTo>
                  <a:pt x="2983440" y="374742"/>
                </a:lnTo>
                <a:lnTo>
                  <a:pt x="2993945" y="374622"/>
                </a:lnTo>
                <a:lnTo>
                  <a:pt x="3004450" y="374483"/>
                </a:lnTo>
                <a:lnTo>
                  <a:pt x="3014955" y="374335"/>
                </a:lnTo>
                <a:lnTo>
                  <a:pt x="3025460" y="374180"/>
                </a:lnTo>
                <a:lnTo>
                  <a:pt x="3035966" y="374019"/>
                </a:lnTo>
                <a:lnTo>
                  <a:pt x="3046471" y="373858"/>
                </a:lnTo>
                <a:lnTo>
                  <a:pt x="3056976" y="373698"/>
                </a:lnTo>
                <a:lnTo>
                  <a:pt x="3067481" y="373542"/>
                </a:lnTo>
                <a:lnTo>
                  <a:pt x="3077986" y="373397"/>
                </a:lnTo>
                <a:lnTo>
                  <a:pt x="3088491" y="373262"/>
                </a:lnTo>
                <a:lnTo>
                  <a:pt x="3098996" y="373138"/>
                </a:lnTo>
                <a:lnTo>
                  <a:pt x="3109501" y="373034"/>
                </a:lnTo>
                <a:lnTo>
                  <a:pt x="3120006" y="372950"/>
                </a:lnTo>
                <a:lnTo>
                  <a:pt x="3130511" y="372883"/>
                </a:lnTo>
                <a:lnTo>
                  <a:pt x="3141016" y="372838"/>
                </a:lnTo>
                <a:lnTo>
                  <a:pt x="3151521" y="372826"/>
                </a:lnTo>
                <a:lnTo>
                  <a:pt x="3162026" y="372836"/>
                </a:lnTo>
                <a:lnTo>
                  <a:pt x="3172532" y="372870"/>
                </a:lnTo>
                <a:lnTo>
                  <a:pt x="3183037" y="372941"/>
                </a:lnTo>
                <a:lnTo>
                  <a:pt x="3193542" y="373043"/>
                </a:lnTo>
                <a:lnTo>
                  <a:pt x="3204047" y="373171"/>
                </a:lnTo>
                <a:lnTo>
                  <a:pt x="3214552" y="373332"/>
                </a:lnTo>
                <a:lnTo>
                  <a:pt x="3225057" y="373532"/>
                </a:lnTo>
                <a:lnTo>
                  <a:pt x="3235562" y="373760"/>
                </a:lnTo>
                <a:lnTo>
                  <a:pt x="3246067" y="374015"/>
                </a:lnTo>
                <a:lnTo>
                  <a:pt x="3256572" y="374315"/>
                </a:lnTo>
                <a:lnTo>
                  <a:pt x="3267077" y="374642"/>
                </a:lnTo>
                <a:lnTo>
                  <a:pt x="3277582" y="374996"/>
                </a:lnTo>
                <a:lnTo>
                  <a:pt x="3288087" y="375385"/>
                </a:lnTo>
                <a:lnTo>
                  <a:pt x="3298592" y="375807"/>
                </a:lnTo>
                <a:lnTo>
                  <a:pt x="3309097" y="376253"/>
                </a:lnTo>
                <a:lnTo>
                  <a:pt x="3319603" y="376723"/>
                </a:lnTo>
                <a:lnTo>
                  <a:pt x="3330108" y="377228"/>
                </a:lnTo>
                <a:lnTo>
                  <a:pt x="3340613" y="377754"/>
                </a:lnTo>
                <a:lnTo>
                  <a:pt x="3351118" y="378299"/>
                </a:lnTo>
                <a:lnTo>
                  <a:pt x="3361623" y="378869"/>
                </a:lnTo>
                <a:lnTo>
                  <a:pt x="3372128" y="379459"/>
                </a:lnTo>
                <a:lnTo>
                  <a:pt x="3382633" y="380063"/>
                </a:lnTo>
                <a:lnTo>
                  <a:pt x="3393138" y="380682"/>
                </a:lnTo>
                <a:lnTo>
                  <a:pt x="3403643" y="381318"/>
                </a:lnTo>
                <a:lnTo>
                  <a:pt x="3414148" y="381964"/>
                </a:lnTo>
                <a:lnTo>
                  <a:pt x="3424653" y="382617"/>
                </a:lnTo>
                <a:lnTo>
                  <a:pt x="3435158" y="383281"/>
                </a:lnTo>
                <a:lnTo>
                  <a:pt x="3445663" y="383949"/>
                </a:lnTo>
                <a:lnTo>
                  <a:pt x="3456168" y="384619"/>
                </a:lnTo>
                <a:lnTo>
                  <a:pt x="3466674" y="385292"/>
                </a:lnTo>
                <a:lnTo>
                  <a:pt x="3477179" y="385964"/>
                </a:lnTo>
                <a:lnTo>
                  <a:pt x="3487684" y="386634"/>
                </a:lnTo>
                <a:lnTo>
                  <a:pt x="3498189" y="387301"/>
                </a:lnTo>
                <a:lnTo>
                  <a:pt x="3508694" y="387960"/>
                </a:lnTo>
                <a:lnTo>
                  <a:pt x="3519199" y="388613"/>
                </a:lnTo>
                <a:lnTo>
                  <a:pt x="3529704" y="389258"/>
                </a:lnTo>
                <a:lnTo>
                  <a:pt x="3540209" y="389893"/>
                </a:lnTo>
                <a:lnTo>
                  <a:pt x="3550714" y="390514"/>
                </a:lnTo>
                <a:lnTo>
                  <a:pt x="3561219" y="391125"/>
                </a:lnTo>
                <a:lnTo>
                  <a:pt x="3571724" y="391724"/>
                </a:lnTo>
                <a:lnTo>
                  <a:pt x="3582229" y="392303"/>
                </a:lnTo>
                <a:lnTo>
                  <a:pt x="3592734" y="392869"/>
                </a:lnTo>
                <a:lnTo>
                  <a:pt x="3603239" y="393422"/>
                </a:lnTo>
                <a:lnTo>
                  <a:pt x="3613745" y="393955"/>
                </a:lnTo>
                <a:lnTo>
                  <a:pt x="3624250" y="394469"/>
                </a:lnTo>
                <a:lnTo>
                  <a:pt x="3634755" y="394968"/>
                </a:lnTo>
                <a:lnTo>
                  <a:pt x="3645260" y="395451"/>
                </a:lnTo>
                <a:lnTo>
                  <a:pt x="3655765" y="395909"/>
                </a:lnTo>
                <a:lnTo>
                  <a:pt x="3666270" y="396351"/>
                </a:lnTo>
                <a:lnTo>
                  <a:pt x="3676775" y="396778"/>
                </a:lnTo>
                <a:lnTo>
                  <a:pt x="3687280" y="397182"/>
                </a:lnTo>
                <a:lnTo>
                  <a:pt x="3697785" y="397567"/>
                </a:lnTo>
                <a:lnTo>
                  <a:pt x="3708290" y="397937"/>
                </a:lnTo>
                <a:lnTo>
                  <a:pt x="3708290" y="402992"/>
                </a:lnTo>
                <a:lnTo>
                  <a:pt x="3697785" y="402992"/>
                </a:lnTo>
                <a:lnTo>
                  <a:pt x="3687280" y="402992"/>
                </a:lnTo>
                <a:lnTo>
                  <a:pt x="3676775" y="402992"/>
                </a:lnTo>
                <a:lnTo>
                  <a:pt x="3666270" y="402992"/>
                </a:lnTo>
                <a:lnTo>
                  <a:pt x="3655765" y="402992"/>
                </a:lnTo>
                <a:lnTo>
                  <a:pt x="3645260" y="402992"/>
                </a:lnTo>
                <a:lnTo>
                  <a:pt x="3634755" y="402992"/>
                </a:lnTo>
                <a:lnTo>
                  <a:pt x="3624250" y="402992"/>
                </a:lnTo>
                <a:lnTo>
                  <a:pt x="3613745" y="402992"/>
                </a:lnTo>
                <a:lnTo>
                  <a:pt x="3603239" y="402992"/>
                </a:lnTo>
                <a:lnTo>
                  <a:pt x="3592734" y="402992"/>
                </a:lnTo>
                <a:lnTo>
                  <a:pt x="3582229" y="402992"/>
                </a:lnTo>
                <a:lnTo>
                  <a:pt x="3571724" y="402992"/>
                </a:lnTo>
                <a:lnTo>
                  <a:pt x="3561219" y="402992"/>
                </a:lnTo>
                <a:lnTo>
                  <a:pt x="3550714" y="402992"/>
                </a:lnTo>
                <a:lnTo>
                  <a:pt x="3540209" y="402992"/>
                </a:lnTo>
                <a:lnTo>
                  <a:pt x="3529704" y="402992"/>
                </a:lnTo>
                <a:lnTo>
                  <a:pt x="3519199" y="402992"/>
                </a:lnTo>
                <a:lnTo>
                  <a:pt x="3508694" y="402992"/>
                </a:lnTo>
                <a:lnTo>
                  <a:pt x="3498189" y="402992"/>
                </a:lnTo>
                <a:lnTo>
                  <a:pt x="3487684" y="402992"/>
                </a:lnTo>
                <a:lnTo>
                  <a:pt x="3477179" y="402992"/>
                </a:lnTo>
                <a:lnTo>
                  <a:pt x="3466674" y="402992"/>
                </a:lnTo>
                <a:lnTo>
                  <a:pt x="3456168" y="402992"/>
                </a:lnTo>
                <a:lnTo>
                  <a:pt x="3445663" y="402992"/>
                </a:lnTo>
                <a:lnTo>
                  <a:pt x="3435158" y="402992"/>
                </a:lnTo>
                <a:lnTo>
                  <a:pt x="3424653" y="402992"/>
                </a:lnTo>
                <a:lnTo>
                  <a:pt x="3414148" y="402992"/>
                </a:lnTo>
                <a:lnTo>
                  <a:pt x="3403643" y="402992"/>
                </a:lnTo>
                <a:lnTo>
                  <a:pt x="3393138" y="402992"/>
                </a:lnTo>
                <a:lnTo>
                  <a:pt x="3382633" y="402992"/>
                </a:lnTo>
                <a:lnTo>
                  <a:pt x="3372128" y="402992"/>
                </a:lnTo>
                <a:lnTo>
                  <a:pt x="3361623" y="402992"/>
                </a:lnTo>
                <a:lnTo>
                  <a:pt x="3351118" y="402992"/>
                </a:lnTo>
                <a:lnTo>
                  <a:pt x="3340613" y="402992"/>
                </a:lnTo>
                <a:lnTo>
                  <a:pt x="3330108" y="402992"/>
                </a:lnTo>
                <a:lnTo>
                  <a:pt x="3319603" y="402992"/>
                </a:lnTo>
                <a:lnTo>
                  <a:pt x="3309097" y="402992"/>
                </a:lnTo>
                <a:lnTo>
                  <a:pt x="3298592" y="402992"/>
                </a:lnTo>
                <a:lnTo>
                  <a:pt x="3288087" y="402992"/>
                </a:lnTo>
                <a:lnTo>
                  <a:pt x="3277582" y="402992"/>
                </a:lnTo>
                <a:lnTo>
                  <a:pt x="3267077" y="402992"/>
                </a:lnTo>
                <a:lnTo>
                  <a:pt x="3256572" y="402992"/>
                </a:lnTo>
                <a:lnTo>
                  <a:pt x="3246067" y="402992"/>
                </a:lnTo>
                <a:lnTo>
                  <a:pt x="3235562" y="402992"/>
                </a:lnTo>
                <a:lnTo>
                  <a:pt x="3225057" y="402992"/>
                </a:lnTo>
                <a:lnTo>
                  <a:pt x="3214552" y="402992"/>
                </a:lnTo>
                <a:lnTo>
                  <a:pt x="3204047" y="402992"/>
                </a:lnTo>
                <a:lnTo>
                  <a:pt x="3193542" y="402992"/>
                </a:lnTo>
                <a:lnTo>
                  <a:pt x="3183037" y="402992"/>
                </a:lnTo>
                <a:lnTo>
                  <a:pt x="3172532" y="402992"/>
                </a:lnTo>
                <a:lnTo>
                  <a:pt x="3162026" y="402992"/>
                </a:lnTo>
                <a:lnTo>
                  <a:pt x="3151521" y="402992"/>
                </a:lnTo>
                <a:lnTo>
                  <a:pt x="3141016" y="402992"/>
                </a:lnTo>
                <a:lnTo>
                  <a:pt x="3130511" y="402992"/>
                </a:lnTo>
                <a:lnTo>
                  <a:pt x="3120006" y="402992"/>
                </a:lnTo>
                <a:lnTo>
                  <a:pt x="3109501" y="402992"/>
                </a:lnTo>
                <a:lnTo>
                  <a:pt x="3098996" y="402992"/>
                </a:lnTo>
                <a:lnTo>
                  <a:pt x="3088491" y="402992"/>
                </a:lnTo>
                <a:lnTo>
                  <a:pt x="3077986" y="402992"/>
                </a:lnTo>
                <a:lnTo>
                  <a:pt x="3067481" y="402992"/>
                </a:lnTo>
                <a:lnTo>
                  <a:pt x="3056976" y="402992"/>
                </a:lnTo>
                <a:lnTo>
                  <a:pt x="3046471" y="402992"/>
                </a:lnTo>
                <a:lnTo>
                  <a:pt x="3035966" y="402992"/>
                </a:lnTo>
                <a:lnTo>
                  <a:pt x="3025460" y="402992"/>
                </a:lnTo>
                <a:lnTo>
                  <a:pt x="3014955" y="402992"/>
                </a:lnTo>
                <a:lnTo>
                  <a:pt x="3004450" y="402992"/>
                </a:lnTo>
                <a:lnTo>
                  <a:pt x="2993945" y="402992"/>
                </a:lnTo>
                <a:lnTo>
                  <a:pt x="2983440" y="402992"/>
                </a:lnTo>
                <a:lnTo>
                  <a:pt x="2972935" y="402992"/>
                </a:lnTo>
                <a:lnTo>
                  <a:pt x="2962430" y="402992"/>
                </a:lnTo>
                <a:lnTo>
                  <a:pt x="2951925" y="402992"/>
                </a:lnTo>
                <a:lnTo>
                  <a:pt x="2941420" y="402992"/>
                </a:lnTo>
                <a:lnTo>
                  <a:pt x="2930915" y="402992"/>
                </a:lnTo>
                <a:lnTo>
                  <a:pt x="2920410" y="402992"/>
                </a:lnTo>
                <a:lnTo>
                  <a:pt x="2909905" y="402992"/>
                </a:lnTo>
                <a:lnTo>
                  <a:pt x="2899400" y="402992"/>
                </a:lnTo>
                <a:lnTo>
                  <a:pt x="2888895" y="402992"/>
                </a:lnTo>
                <a:lnTo>
                  <a:pt x="2878389" y="402992"/>
                </a:lnTo>
                <a:lnTo>
                  <a:pt x="2867884" y="402992"/>
                </a:lnTo>
                <a:lnTo>
                  <a:pt x="2857379" y="402992"/>
                </a:lnTo>
                <a:lnTo>
                  <a:pt x="2846874" y="402992"/>
                </a:lnTo>
                <a:lnTo>
                  <a:pt x="2836369" y="402992"/>
                </a:lnTo>
                <a:lnTo>
                  <a:pt x="2825864" y="402992"/>
                </a:lnTo>
                <a:lnTo>
                  <a:pt x="2815359" y="402992"/>
                </a:lnTo>
                <a:lnTo>
                  <a:pt x="2804854" y="402992"/>
                </a:lnTo>
                <a:lnTo>
                  <a:pt x="2794349" y="402992"/>
                </a:lnTo>
                <a:lnTo>
                  <a:pt x="2783844" y="402992"/>
                </a:lnTo>
                <a:lnTo>
                  <a:pt x="2773339" y="402992"/>
                </a:lnTo>
                <a:lnTo>
                  <a:pt x="2762834" y="402992"/>
                </a:lnTo>
                <a:lnTo>
                  <a:pt x="2752329" y="402992"/>
                </a:lnTo>
                <a:lnTo>
                  <a:pt x="2741824" y="402992"/>
                </a:lnTo>
                <a:lnTo>
                  <a:pt x="2731318" y="402992"/>
                </a:lnTo>
                <a:lnTo>
                  <a:pt x="2720813" y="402992"/>
                </a:lnTo>
                <a:lnTo>
                  <a:pt x="2710308" y="402992"/>
                </a:lnTo>
                <a:lnTo>
                  <a:pt x="2699803" y="402992"/>
                </a:lnTo>
                <a:lnTo>
                  <a:pt x="2689298" y="402992"/>
                </a:lnTo>
                <a:lnTo>
                  <a:pt x="2678793" y="402992"/>
                </a:lnTo>
                <a:lnTo>
                  <a:pt x="2668288" y="402992"/>
                </a:lnTo>
                <a:lnTo>
                  <a:pt x="2657783" y="402992"/>
                </a:lnTo>
                <a:lnTo>
                  <a:pt x="2647278" y="402992"/>
                </a:lnTo>
                <a:lnTo>
                  <a:pt x="2636773" y="402992"/>
                </a:lnTo>
                <a:lnTo>
                  <a:pt x="2626268" y="402992"/>
                </a:lnTo>
                <a:lnTo>
                  <a:pt x="2615763" y="402992"/>
                </a:lnTo>
                <a:lnTo>
                  <a:pt x="2605258" y="402992"/>
                </a:lnTo>
                <a:lnTo>
                  <a:pt x="2594752" y="402992"/>
                </a:lnTo>
                <a:lnTo>
                  <a:pt x="2584247" y="402992"/>
                </a:lnTo>
                <a:lnTo>
                  <a:pt x="2573742" y="402992"/>
                </a:lnTo>
                <a:lnTo>
                  <a:pt x="2563237" y="402992"/>
                </a:lnTo>
                <a:lnTo>
                  <a:pt x="2552732" y="402992"/>
                </a:lnTo>
                <a:lnTo>
                  <a:pt x="2542227" y="402992"/>
                </a:lnTo>
                <a:lnTo>
                  <a:pt x="2531722" y="402992"/>
                </a:lnTo>
                <a:lnTo>
                  <a:pt x="2521217" y="402992"/>
                </a:lnTo>
                <a:lnTo>
                  <a:pt x="2510712" y="402992"/>
                </a:lnTo>
                <a:lnTo>
                  <a:pt x="2500207" y="402992"/>
                </a:lnTo>
                <a:lnTo>
                  <a:pt x="2489702" y="402992"/>
                </a:lnTo>
                <a:lnTo>
                  <a:pt x="2479197" y="402992"/>
                </a:lnTo>
                <a:lnTo>
                  <a:pt x="2468692" y="402992"/>
                </a:lnTo>
                <a:lnTo>
                  <a:pt x="2458187" y="402992"/>
                </a:lnTo>
                <a:lnTo>
                  <a:pt x="2447681" y="402992"/>
                </a:lnTo>
                <a:lnTo>
                  <a:pt x="2437176" y="402992"/>
                </a:lnTo>
                <a:lnTo>
                  <a:pt x="2426671" y="402992"/>
                </a:lnTo>
                <a:lnTo>
                  <a:pt x="2416166" y="402992"/>
                </a:lnTo>
                <a:lnTo>
                  <a:pt x="2405661" y="402992"/>
                </a:lnTo>
                <a:lnTo>
                  <a:pt x="2395156" y="402992"/>
                </a:lnTo>
                <a:lnTo>
                  <a:pt x="2384651" y="402992"/>
                </a:lnTo>
                <a:lnTo>
                  <a:pt x="2374146" y="402992"/>
                </a:lnTo>
                <a:lnTo>
                  <a:pt x="2363641" y="402992"/>
                </a:lnTo>
                <a:lnTo>
                  <a:pt x="2353136" y="402992"/>
                </a:lnTo>
                <a:lnTo>
                  <a:pt x="2342631" y="402992"/>
                </a:lnTo>
                <a:lnTo>
                  <a:pt x="2332126" y="402992"/>
                </a:lnTo>
                <a:lnTo>
                  <a:pt x="2321621" y="402992"/>
                </a:lnTo>
                <a:lnTo>
                  <a:pt x="2311116" y="402992"/>
                </a:lnTo>
                <a:lnTo>
                  <a:pt x="2300610" y="402992"/>
                </a:lnTo>
                <a:lnTo>
                  <a:pt x="2290105" y="402992"/>
                </a:lnTo>
                <a:lnTo>
                  <a:pt x="2279600" y="402992"/>
                </a:lnTo>
                <a:lnTo>
                  <a:pt x="2269095" y="402992"/>
                </a:lnTo>
                <a:lnTo>
                  <a:pt x="2258590" y="402992"/>
                </a:lnTo>
                <a:lnTo>
                  <a:pt x="2248085" y="402992"/>
                </a:lnTo>
                <a:lnTo>
                  <a:pt x="2237580" y="402992"/>
                </a:lnTo>
                <a:lnTo>
                  <a:pt x="2227075" y="402992"/>
                </a:lnTo>
                <a:lnTo>
                  <a:pt x="2216570" y="402992"/>
                </a:lnTo>
                <a:lnTo>
                  <a:pt x="2206065" y="402992"/>
                </a:lnTo>
                <a:lnTo>
                  <a:pt x="2195560" y="402992"/>
                </a:lnTo>
                <a:lnTo>
                  <a:pt x="2185055" y="402992"/>
                </a:lnTo>
                <a:lnTo>
                  <a:pt x="2174550" y="402992"/>
                </a:lnTo>
                <a:lnTo>
                  <a:pt x="2164045" y="402992"/>
                </a:lnTo>
                <a:lnTo>
                  <a:pt x="2153539" y="402992"/>
                </a:lnTo>
                <a:lnTo>
                  <a:pt x="2143034" y="402992"/>
                </a:lnTo>
                <a:lnTo>
                  <a:pt x="2132529" y="402992"/>
                </a:lnTo>
                <a:lnTo>
                  <a:pt x="2122024" y="402992"/>
                </a:lnTo>
                <a:lnTo>
                  <a:pt x="2111519" y="402992"/>
                </a:lnTo>
                <a:lnTo>
                  <a:pt x="2101014" y="402992"/>
                </a:lnTo>
                <a:lnTo>
                  <a:pt x="2090509" y="402992"/>
                </a:lnTo>
                <a:lnTo>
                  <a:pt x="2080004" y="402992"/>
                </a:lnTo>
                <a:lnTo>
                  <a:pt x="2069499" y="402992"/>
                </a:lnTo>
                <a:lnTo>
                  <a:pt x="2058994" y="402992"/>
                </a:lnTo>
                <a:lnTo>
                  <a:pt x="2048489" y="402992"/>
                </a:lnTo>
                <a:lnTo>
                  <a:pt x="2037984" y="402992"/>
                </a:lnTo>
                <a:lnTo>
                  <a:pt x="2027479" y="402992"/>
                </a:lnTo>
                <a:lnTo>
                  <a:pt x="2016973" y="402992"/>
                </a:lnTo>
                <a:lnTo>
                  <a:pt x="2006468" y="402992"/>
                </a:lnTo>
                <a:lnTo>
                  <a:pt x="1995963" y="402992"/>
                </a:lnTo>
                <a:lnTo>
                  <a:pt x="1985458" y="402992"/>
                </a:lnTo>
                <a:lnTo>
                  <a:pt x="1974953" y="402992"/>
                </a:lnTo>
                <a:lnTo>
                  <a:pt x="1964448" y="402992"/>
                </a:lnTo>
                <a:lnTo>
                  <a:pt x="1953943" y="402992"/>
                </a:lnTo>
                <a:lnTo>
                  <a:pt x="1943438" y="402992"/>
                </a:lnTo>
                <a:lnTo>
                  <a:pt x="1932933" y="402992"/>
                </a:lnTo>
                <a:lnTo>
                  <a:pt x="1922428" y="402992"/>
                </a:lnTo>
                <a:lnTo>
                  <a:pt x="1911923" y="402992"/>
                </a:lnTo>
                <a:lnTo>
                  <a:pt x="1901418" y="402992"/>
                </a:lnTo>
                <a:lnTo>
                  <a:pt x="1890913" y="402992"/>
                </a:lnTo>
                <a:lnTo>
                  <a:pt x="1880408" y="402992"/>
                </a:lnTo>
                <a:lnTo>
                  <a:pt x="1869902" y="402992"/>
                </a:lnTo>
                <a:lnTo>
                  <a:pt x="1859397" y="402992"/>
                </a:lnTo>
                <a:lnTo>
                  <a:pt x="1848892" y="402992"/>
                </a:lnTo>
                <a:lnTo>
                  <a:pt x="1838387" y="402992"/>
                </a:lnTo>
                <a:lnTo>
                  <a:pt x="1827882" y="402992"/>
                </a:lnTo>
                <a:lnTo>
                  <a:pt x="1817377" y="402992"/>
                </a:lnTo>
                <a:lnTo>
                  <a:pt x="1806872" y="402992"/>
                </a:lnTo>
                <a:lnTo>
                  <a:pt x="1796367" y="402992"/>
                </a:lnTo>
                <a:lnTo>
                  <a:pt x="1785862" y="402992"/>
                </a:lnTo>
                <a:lnTo>
                  <a:pt x="1775357" y="402992"/>
                </a:lnTo>
                <a:lnTo>
                  <a:pt x="1764852" y="402992"/>
                </a:lnTo>
                <a:lnTo>
                  <a:pt x="1754347" y="402992"/>
                </a:lnTo>
                <a:lnTo>
                  <a:pt x="1743842" y="402992"/>
                </a:lnTo>
                <a:lnTo>
                  <a:pt x="1733337" y="402992"/>
                </a:lnTo>
                <a:lnTo>
                  <a:pt x="1722831" y="402992"/>
                </a:lnTo>
                <a:lnTo>
                  <a:pt x="1712326" y="402992"/>
                </a:lnTo>
                <a:lnTo>
                  <a:pt x="1701821" y="402992"/>
                </a:lnTo>
                <a:lnTo>
                  <a:pt x="1691316" y="402992"/>
                </a:lnTo>
                <a:lnTo>
                  <a:pt x="1680811" y="402992"/>
                </a:lnTo>
                <a:lnTo>
                  <a:pt x="1670306" y="402992"/>
                </a:lnTo>
                <a:lnTo>
                  <a:pt x="1659801" y="402992"/>
                </a:lnTo>
                <a:lnTo>
                  <a:pt x="1649296" y="402992"/>
                </a:lnTo>
                <a:lnTo>
                  <a:pt x="1638791" y="402992"/>
                </a:lnTo>
                <a:lnTo>
                  <a:pt x="1628286" y="402992"/>
                </a:lnTo>
                <a:lnTo>
                  <a:pt x="1617781" y="402992"/>
                </a:lnTo>
                <a:lnTo>
                  <a:pt x="1607276" y="402992"/>
                </a:lnTo>
                <a:lnTo>
                  <a:pt x="1596771" y="402992"/>
                </a:lnTo>
                <a:lnTo>
                  <a:pt x="1586266" y="402992"/>
                </a:lnTo>
                <a:lnTo>
                  <a:pt x="1575760" y="402992"/>
                </a:lnTo>
                <a:lnTo>
                  <a:pt x="1565255" y="402992"/>
                </a:lnTo>
                <a:lnTo>
                  <a:pt x="1554750" y="402992"/>
                </a:lnTo>
                <a:lnTo>
                  <a:pt x="1544245" y="402992"/>
                </a:lnTo>
                <a:lnTo>
                  <a:pt x="1533740" y="402992"/>
                </a:lnTo>
                <a:lnTo>
                  <a:pt x="1523235" y="402992"/>
                </a:lnTo>
                <a:lnTo>
                  <a:pt x="1512730" y="402992"/>
                </a:lnTo>
                <a:lnTo>
                  <a:pt x="1502225" y="402992"/>
                </a:lnTo>
                <a:lnTo>
                  <a:pt x="1491720" y="402992"/>
                </a:lnTo>
                <a:lnTo>
                  <a:pt x="1481215" y="402992"/>
                </a:lnTo>
                <a:lnTo>
                  <a:pt x="1470710" y="402992"/>
                </a:lnTo>
                <a:lnTo>
                  <a:pt x="1460205" y="402992"/>
                </a:lnTo>
                <a:lnTo>
                  <a:pt x="1449700" y="402992"/>
                </a:lnTo>
                <a:lnTo>
                  <a:pt x="1439194" y="402992"/>
                </a:lnTo>
                <a:lnTo>
                  <a:pt x="1428689" y="402992"/>
                </a:lnTo>
                <a:lnTo>
                  <a:pt x="1418184" y="402992"/>
                </a:lnTo>
                <a:lnTo>
                  <a:pt x="1407679" y="402992"/>
                </a:lnTo>
                <a:lnTo>
                  <a:pt x="1397174" y="402992"/>
                </a:lnTo>
                <a:lnTo>
                  <a:pt x="1386669" y="402992"/>
                </a:lnTo>
                <a:lnTo>
                  <a:pt x="1376164" y="402992"/>
                </a:lnTo>
                <a:lnTo>
                  <a:pt x="1365659" y="402992"/>
                </a:lnTo>
                <a:lnTo>
                  <a:pt x="1355154" y="402992"/>
                </a:lnTo>
                <a:lnTo>
                  <a:pt x="1344649" y="402992"/>
                </a:lnTo>
                <a:lnTo>
                  <a:pt x="1334144" y="402992"/>
                </a:lnTo>
                <a:lnTo>
                  <a:pt x="1323639" y="402992"/>
                </a:lnTo>
                <a:lnTo>
                  <a:pt x="1313134" y="402992"/>
                </a:lnTo>
                <a:lnTo>
                  <a:pt x="1302629" y="402992"/>
                </a:lnTo>
                <a:lnTo>
                  <a:pt x="1292123" y="402992"/>
                </a:lnTo>
                <a:lnTo>
                  <a:pt x="1281618" y="402992"/>
                </a:lnTo>
                <a:lnTo>
                  <a:pt x="1271113" y="402992"/>
                </a:lnTo>
                <a:lnTo>
                  <a:pt x="1260608" y="402992"/>
                </a:lnTo>
                <a:lnTo>
                  <a:pt x="1250103" y="402992"/>
                </a:lnTo>
                <a:lnTo>
                  <a:pt x="1239598" y="402992"/>
                </a:lnTo>
                <a:lnTo>
                  <a:pt x="1229093" y="402992"/>
                </a:lnTo>
                <a:lnTo>
                  <a:pt x="1218588" y="402992"/>
                </a:lnTo>
                <a:lnTo>
                  <a:pt x="1208083" y="402992"/>
                </a:lnTo>
                <a:lnTo>
                  <a:pt x="1197578" y="402992"/>
                </a:lnTo>
                <a:lnTo>
                  <a:pt x="1187073" y="402992"/>
                </a:lnTo>
                <a:lnTo>
                  <a:pt x="1176568" y="402992"/>
                </a:lnTo>
                <a:lnTo>
                  <a:pt x="1166063" y="402992"/>
                </a:lnTo>
                <a:lnTo>
                  <a:pt x="1155558" y="402992"/>
                </a:lnTo>
                <a:lnTo>
                  <a:pt x="1145052" y="402992"/>
                </a:lnTo>
                <a:lnTo>
                  <a:pt x="1134547" y="402992"/>
                </a:lnTo>
                <a:lnTo>
                  <a:pt x="1124042" y="402992"/>
                </a:lnTo>
                <a:lnTo>
                  <a:pt x="1113537" y="402992"/>
                </a:lnTo>
                <a:lnTo>
                  <a:pt x="1103032" y="402992"/>
                </a:lnTo>
                <a:lnTo>
                  <a:pt x="1092527" y="402992"/>
                </a:lnTo>
                <a:lnTo>
                  <a:pt x="1082022" y="402992"/>
                </a:lnTo>
                <a:lnTo>
                  <a:pt x="1071517" y="402992"/>
                </a:lnTo>
                <a:lnTo>
                  <a:pt x="1061012" y="402992"/>
                </a:lnTo>
                <a:lnTo>
                  <a:pt x="1050507" y="402992"/>
                </a:lnTo>
                <a:lnTo>
                  <a:pt x="1040002" y="402992"/>
                </a:lnTo>
                <a:lnTo>
                  <a:pt x="1029497" y="402992"/>
                </a:lnTo>
                <a:lnTo>
                  <a:pt x="1018992" y="402992"/>
                </a:lnTo>
                <a:lnTo>
                  <a:pt x="1008486" y="402992"/>
                </a:lnTo>
                <a:lnTo>
                  <a:pt x="997981" y="402992"/>
                </a:lnTo>
                <a:lnTo>
                  <a:pt x="987476" y="402992"/>
                </a:lnTo>
                <a:lnTo>
                  <a:pt x="976971" y="402992"/>
                </a:lnTo>
                <a:lnTo>
                  <a:pt x="966466" y="402992"/>
                </a:lnTo>
                <a:lnTo>
                  <a:pt x="955961" y="402992"/>
                </a:lnTo>
                <a:lnTo>
                  <a:pt x="945456" y="402992"/>
                </a:lnTo>
                <a:lnTo>
                  <a:pt x="934951" y="402992"/>
                </a:lnTo>
                <a:lnTo>
                  <a:pt x="924446" y="402992"/>
                </a:lnTo>
                <a:lnTo>
                  <a:pt x="913941" y="402992"/>
                </a:lnTo>
                <a:lnTo>
                  <a:pt x="903436" y="402992"/>
                </a:lnTo>
                <a:lnTo>
                  <a:pt x="892931" y="402992"/>
                </a:lnTo>
                <a:lnTo>
                  <a:pt x="882426" y="402992"/>
                </a:lnTo>
                <a:lnTo>
                  <a:pt x="871921" y="402992"/>
                </a:lnTo>
                <a:lnTo>
                  <a:pt x="861415" y="402992"/>
                </a:lnTo>
                <a:lnTo>
                  <a:pt x="850910" y="402992"/>
                </a:lnTo>
                <a:lnTo>
                  <a:pt x="840405" y="402992"/>
                </a:lnTo>
                <a:lnTo>
                  <a:pt x="829900" y="402992"/>
                </a:lnTo>
                <a:lnTo>
                  <a:pt x="819395" y="402992"/>
                </a:lnTo>
                <a:lnTo>
                  <a:pt x="808890" y="402992"/>
                </a:lnTo>
                <a:lnTo>
                  <a:pt x="798385" y="402992"/>
                </a:lnTo>
                <a:lnTo>
                  <a:pt x="787880" y="402992"/>
                </a:lnTo>
                <a:lnTo>
                  <a:pt x="777375" y="402992"/>
                </a:lnTo>
                <a:lnTo>
                  <a:pt x="766870" y="402992"/>
                </a:lnTo>
                <a:lnTo>
                  <a:pt x="756365" y="402992"/>
                </a:lnTo>
                <a:lnTo>
                  <a:pt x="745860" y="402992"/>
                </a:lnTo>
                <a:lnTo>
                  <a:pt x="735355" y="402992"/>
                </a:lnTo>
                <a:lnTo>
                  <a:pt x="724850" y="402992"/>
                </a:lnTo>
                <a:lnTo>
                  <a:pt x="714344" y="402992"/>
                </a:lnTo>
                <a:lnTo>
                  <a:pt x="703839" y="402992"/>
                </a:lnTo>
                <a:lnTo>
                  <a:pt x="693334" y="402992"/>
                </a:lnTo>
                <a:lnTo>
                  <a:pt x="682829" y="402992"/>
                </a:lnTo>
                <a:lnTo>
                  <a:pt x="672324" y="402992"/>
                </a:lnTo>
                <a:lnTo>
                  <a:pt x="661819" y="402992"/>
                </a:lnTo>
                <a:lnTo>
                  <a:pt x="651314" y="402992"/>
                </a:lnTo>
                <a:lnTo>
                  <a:pt x="640809" y="402992"/>
                </a:lnTo>
                <a:lnTo>
                  <a:pt x="630304" y="402992"/>
                </a:lnTo>
                <a:lnTo>
                  <a:pt x="619799" y="402992"/>
                </a:lnTo>
                <a:lnTo>
                  <a:pt x="609294" y="402992"/>
                </a:lnTo>
                <a:lnTo>
                  <a:pt x="598789" y="402992"/>
                </a:lnTo>
                <a:lnTo>
                  <a:pt x="588284" y="402992"/>
                </a:lnTo>
                <a:lnTo>
                  <a:pt x="577779" y="402992"/>
                </a:lnTo>
                <a:lnTo>
                  <a:pt x="567273" y="402992"/>
                </a:lnTo>
                <a:lnTo>
                  <a:pt x="556768" y="402992"/>
                </a:lnTo>
                <a:lnTo>
                  <a:pt x="546263" y="402992"/>
                </a:lnTo>
                <a:lnTo>
                  <a:pt x="535758" y="402992"/>
                </a:lnTo>
                <a:lnTo>
                  <a:pt x="525253" y="402992"/>
                </a:lnTo>
                <a:lnTo>
                  <a:pt x="514748" y="402992"/>
                </a:lnTo>
                <a:lnTo>
                  <a:pt x="504243" y="402992"/>
                </a:lnTo>
                <a:lnTo>
                  <a:pt x="493738" y="402992"/>
                </a:lnTo>
                <a:lnTo>
                  <a:pt x="483233" y="402992"/>
                </a:lnTo>
                <a:lnTo>
                  <a:pt x="472728" y="402992"/>
                </a:lnTo>
                <a:lnTo>
                  <a:pt x="462223" y="402992"/>
                </a:lnTo>
                <a:lnTo>
                  <a:pt x="451718" y="402992"/>
                </a:lnTo>
                <a:lnTo>
                  <a:pt x="441213" y="402992"/>
                </a:lnTo>
                <a:lnTo>
                  <a:pt x="430707" y="402992"/>
                </a:lnTo>
                <a:lnTo>
                  <a:pt x="420202" y="402992"/>
                </a:lnTo>
                <a:lnTo>
                  <a:pt x="409697" y="402992"/>
                </a:lnTo>
                <a:lnTo>
                  <a:pt x="399192" y="402992"/>
                </a:lnTo>
                <a:lnTo>
                  <a:pt x="388687" y="402992"/>
                </a:lnTo>
                <a:lnTo>
                  <a:pt x="378182" y="402992"/>
                </a:lnTo>
                <a:lnTo>
                  <a:pt x="367677" y="402992"/>
                </a:lnTo>
                <a:lnTo>
                  <a:pt x="357172" y="402992"/>
                </a:lnTo>
                <a:lnTo>
                  <a:pt x="346667" y="402992"/>
                </a:lnTo>
                <a:lnTo>
                  <a:pt x="336162" y="402992"/>
                </a:lnTo>
                <a:lnTo>
                  <a:pt x="325657" y="402992"/>
                </a:lnTo>
                <a:lnTo>
                  <a:pt x="315152" y="402992"/>
                </a:lnTo>
                <a:lnTo>
                  <a:pt x="304647" y="402992"/>
                </a:lnTo>
                <a:lnTo>
                  <a:pt x="294142" y="402992"/>
                </a:lnTo>
                <a:lnTo>
                  <a:pt x="283636" y="402992"/>
                </a:lnTo>
                <a:lnTo>
                  <a:pt x="273131" y="402992"/>
                </a:lnTo>
                <a:lnTo>
                  <a:pt x="262626" y="402992"/>
                </a:lnTo>
                <a:lnTo>
                  <a:pt x="252121" y="402992"/>
                </a:lnTo>
                <a:lnTo>
                  <a:pt x="241616" y="402992"/>
                </a:lnTo>
                <a:lnTo>
                  <a:pt x="231111" y="402992"/>
                </a:lnTo>
                <a:lnTo>
                  <a:pt x="220606" y="402992"/>
                </a:lnTo>
                <a:lnTo>
                  <a:pt x="210101" y="402992"/>
                </a:lnTo>
                <a:lnTo>
                  <a:pt x="199596" y="402992"/>
                </a:lnTo>
                <a:lnTo>
                  <a:pt x="189091" y="402992"/>
                </a:lnTo>
                <a:lnTo>
                  <a:pt x="178586" y="402992"/>
                </a:lnTo>
                <a:lnTo>
                  <a:pt x="168081" y="402992"/>
                </a:lnTo>
                <a:lnTo>
                  <a:pt x="157576" y="402992"/>
                </a:lnTo>
                <a:lnTo>
                  <a:pt x="147071" y="402992"/>
                </a:lnTo>
                <a:lnTo>
                  <a:pt x="136565" y="402992"/>
                </a:lnTo>
                <a:lnTo>
                  <a:pt x="126060" y="402992"/>
                </a:lnTo>
                <a:lnTo>
                  <a:pt x="115555" y="402992"/>
                </a:lnTo>
                <a:lnTo>
                  <a:pt x="105050" y="402992"/>
                </a:lnTo>
                <a:lnTo>
                  <a:pt x="94545" y="402992"/>
                </a:lnTo>
                <a:lnTo>
                  <a:pt x="84040" y="402992"/>
                </a:lnTo>
                <a:lnTo>
                  <a:pt x="73535" y="402992"/>
                </a:lnTo>
                <a:lnTo>
                  <a:pt x="63030" y="402992"/>
                </a:lnTo>
                <a:lnTo>
                  <a:pt x="52525" y="402992"/>
                </a:lnTo>
                <a:lnTo>
                  <a:pt x="42020" y="402992"/>
                </a:lnTo>
                <a:lnTo>
                  <a:pt x="31515" y="402992"/>
                </a:lnTo>
                <a:lnTo>
                  <a:pt x="21010" y="402992"/>
                </a:lnTo>
                <a:lnTo>
                  <a:pt x="10505" y="402992"/>
                </a:lnTo>
                <a:lnTo>
                  <a:pt x="0" y="402992"/>
                </a:lnTo>
                <a:close/>
              </a:path>
            </a:pathLst>
          </a:custGeom>
          <a:solidFill>
            <a:srgbClr val="B3B3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1" name="pl310">
            <a:extLst>
              <a:ext uri="{FF2B5EF4-FFF2-40B4-BE49-F238E27FC236}">
                <a16:creationId xmlns:a16="http://schemas.microsoft.com/office/drawing/2014/main" id="{7EC2F0F3-87F4-C14D-A19A-47251825A131}"/>
              </a:ext>
            </a:extLst>
          </p:cNvPr>
          <p:cNvSpPr/>
          <p:nvPr/>
        </p:nvSpPr>
        <p:spPr>
          <a:xfrm>
            <a:off x="3555863" y="5390046"/>
            <a:ext cx="3708290" cy="397937"/>
          </a:xfrm>
          <a:custGeom>
            <a:avLst/>
            <a:gdLst/>
            <a:ahLst/>
            <a:cxnLst/>
            <a:rect l="0" t="0" r="0" b="0"/>
            <a:pathLst>
              <a:path w="3708290" h="397937">
                <a:moveTo>
                  <a:pt x="0" y="397813"/>
                </a:moveTo>
                <a:lnTo>
                  <a:pt x="10505" y="397307"/>
                </a:lnTo>
                <a:lnTo>
                  <a:pt x="21010" y="396765"/>
                </a:lnTo>
                <a:lnTo>
                  <a:pt x="31515" y="396188"/>
                </a:lnTo>
                <a:lnTo>
                  <a:pt x="42020" y="395559"/>
                </a:lnTo>
                <a:lnTo>
                  <a:pt x="52525" y="394876"/>
                </a:lnTo>
                <a:lnTo>
                  <a:pt x="63030" y="394150"/>
                </a:lnTo>
                <a:lnTo>
                  <a:pt x="73535" y="393377"/>
                </a:lnTo>
                <a:lnTo>
                  <a:pt x="84040" y="392526"/>
                </a:lnTo>
                <a:lnTo>
                  <a:pt x="94545" y="391624"/>
                </a:lnTo>
                <a:lnTo>
                  <a:pt x="105050" y="390671"/>
                </a:lnTo>
                <a:lnTo>
                  <a:pt x="115555" y="389637"/>
                </a:lnTo>
                <a:lnTo>
                  <a:pt x="126060" y="388531"/>
                </a:lnTo>
                <a:lnTo>
                  <a:pt x="136565" y="387364"/>
                </a:lnTo>
                <a:lnTo>
                  <a:pt x="147071" y="386124"/>
                </a:lnTo>
                <a:lnTo>
                  <a:pt x="157576" y="384783"/>
                </a:lnTo>
                <a:lnTo>
                  <a:pt x="168081" y="383372"/>
                </a:lnTo>
                <a:lnTo>
                  <a:pt x="178586" y="381891"/>
                </a:lnTo>
                <a:lnTo>
                  <a:pt x="189091" y="380294"/>
                </a:lnTo>
                <a:lnTo>
                  <a:pt x="199596" y="378608"/>
                </a:lnTo>
                <a:lnTo>
                  <a:pt x="210101" y="376842"/>
                </a:lnTo>
                <a:lnTo>
                  <a:pt x="220606" y="374974"/>
                </a:lnTo>
                <a:lnTo>
                  <a:pt x="231111" y="372982"/>
                </a:lnTo>
                <a:lnTo>
                  <a:pt x="241616" y="370902"/>
                </a:lnTo>
                <a:lnTo>
                  <a:pt x="252121" y="368733"/>
                </a:lnTo>
                <a:lnTo>
                  <a:pt x="262626" y="366411"/>
                </a:lnTo>
                <a:lnTo>
                  <a:pt x="273131" y="363989"/>
                </a:lnTo>
                <a:lnTo>
                  <a:pt x="283636" y="361469"/>
                </a:lnTo>
                <a:lnTo>
                  <a:pt x="294142" y="358817"/>
                </a:lnTo>
                <a:lnTo>
                  <a:pt x="304647" y="356027"/>
                </a:lnTo>
                <a:lnTo>
                  <a:pt x="315152" y="353133"/>
                </a:lnTo>
                <a:lnTo>
                  <a:pt x="325657" y="350131"/>
                </a:lnTo>
                <a:lnTo>
                  <a:pt x="336162" y="346953"/>
                </a:lnTo>
                <a:lnTo>
                  <a:pt x="346667" y="343667"/>
                </a:lnTo>
                <a:lnTo>
                  <a:pt x="357172" y="340272"/>
                </a:lnTo>
                <a:lnTo>
                  <a:pt x="367677" y="336720"/>
                </a:lnTo>
                <a:lnTo>
                  <a:pt x="378182" y="333028"/>
                </a:lnTo>
                <a:lnTo>
                  <a:pt x="388687" y="329226"/>
                </a:lnTo>
                <a:lnTo>
                  <a:pt x="399192" y="325297"/>
                </a:lnTo>
                <a:lnTo>
                  <a:pt x="409697" y="321195"/>
                </a:lnTo>
                <a:lnTo>
                  <a:pt x="420202" y="316982"/>
                </a:lnTo>
                <a:lnTo>
                  <a:pt x="430707" y="312659"/>
                </a:lnTo>
                <a:lnTo>
                  <a:pt x="441213" y="308168"/>
                </a:lnTo>
                <a:lnTo>
                  <a:pt x="451718" y="303552"/>
                </a:lnTo>
                <a:lnTo>
                  <a:pt x="462223" y="298828"/>
                </a:lnTo>
                <a:lnTo>
                  <a:pt x="472728" y="293976"/>
                </a:lnTo>
                <a:lnTo>
                  <a:pt x="483233" y="288972"/>
                </a:lnTo>
                <a:lnTo>
                  <a:pt x="493738" y="283869"/>
                </a:lnTo>
                <a:lnTo>
                  <a:pt x="504243" y="278667"/>
                </a:lnTo>
                <a:lnTo>
                  <a:pt x="514748" y="273311"/>
                </a:lnTo>
                <a:lnTo>
                  <a:pt x="525253" y="267858"/>
                </a:lnTo>
                <a:lnTo>
                  <a:pt x="535758" y="262318"/>
                </a:lnTo>
                <a:lnTo>
                  <a:pt x="546263" y="256665"/>
                </a:lnTo>
                <a:lnTo>
                  <a:pt x="556768" y="250905"/>
                </a:lnTo>
                <a:lnTo>
                  <a:pt x="567273" y="245072"/>
                </a:lnTo>
                <a:lnTo>
                  <a:pt x="577779" y="239165"/>
                </a:lnTo>
                <a:lnTo>
                  <a:pt x="588284" y="233150"/>
                </a:lnTo>
                <a:lnTo>
                  <a:pt x="598789" y="227080"/>
                </a:lnTo>
                <a:lnTo>
                  <a:pt x="609294" y="220955"/>
                </a:lnTo>
                <a:lnTo>
                  <a:pt x="619799" y="214763"/>
                </a:lnTo>
                <a:lnTo>
                  <a:pt x="630304" y="208522"/>
                </a:lnTo>
                <a:lnTo>
                  <a:pt x="640809" y="202247"/>
                </a:lnTo>
                <a:lnTo>
                  <a:pt x="651314" y="195940"/>
                </a:lnTo>
                <a:lnTo>
                  <a:pt x="661819" y="189603"/>
                </a:lnTo>
                <a:lnTo>
                  <a:pt x="672324" y="183255"/>
                </a:lnTo>
                <a:lnTo>
                  <a:pt x="682829" y="176900"/>
                </a:lnTo>
                <a:lnTo>
                  <a:pt x="693334" y="170548"/>
                </a:lnTo>
                <a:lnTo>
                  <a:pt x="703839" y="164210"/>
                </a:lnTo>
                <a:lnTo>
                  <a:pt x="714344" y="157890"/>
                </a:lnTo>
                <a:lnTo>
                  <a:pt x="724850" y="151598"/>
                </a:lnTo>
                <a:lnTo>
                  <a:pt x="735355" y="145357"/>
                </a:lnTo>
                <a:lnTo>
                  <a:pt x="745860" y="139158"/>
                </a:lnTo>
                <a:lnTo>
                  <a:pt x="756365" y="133005"/>
                </a:lnTo>
                <a:lnTo>
                  <a:pt x="766870" y="126942"/>
                </a:lnTo>
                <a:lnTo>
                  <a:pt x="777375" y="120950"/>
                </a:lnTo>
                <a:lnTo>
                  <a:pt x="787880" y="115029"/>
                </a:lnTo>
                <a:lnTo>
                  <a:pt x="798385" y="109207"/>
                </a:lnTo>
                <a:lnTo>
                  <a:pt x="808890" y="103505"/>
                </a:lnTo>
                <a:lnTo>
                  <a:pt x="819395" y="97896"/>
                </a:lnTo>
                <a:lnTo>
                  <a:pt x="829900" y="92382"/>
                </a:lnTo>
                <a:lnTo>
                  <a:pt x="840405" y="87043"/>
                </a:lnTo>
                <a:lnTo>
                  <a:pt x="850910" y="81818"/>
                </a:lnTo>
                <a:lnTo>
                  <a:pt x="861415" y="76707"/>
                </a:lnTo>
                <a:lnTo>
                  <a:pt x="871921" y="71761"/>
                </a:lnTo>
                <a:lnTo>
                  <a:pt x="882426" y="66981"/>
                </a:lnTo>
                <a:lnTo>
                  <a:pt x="892931" y="62329"/>
                </a:lnTo>
                <a:lnTo>
                  <a:pt x="903436" y="57821"/>
                </a:lnTo>
                <a:lnTo>
                  <a:pt x="913941" y="53533"/>
                </a:lnTo>
                <a:lnTo>
                  <a:pt x="924446" y="49385"/>
                </a:lnTo>
                <a:lnTo>
                  <a:pt x="934951" y="45378"/>
                </a:lnTo>
                <a:lnTo>
                  <a:pt x="945456" y="41584"/>
                </a:lnTo>
                <a:lnTo>
                  <a:pt x="955961" y="37967"/>
                </a:lnTo>
                <a:lnTo>
                  <a:pt x="966466" y="34496"/>
                </a:lnTo>
                <a:lnTo>
                  <a:pt x="976971" y="31199"/>
                </a:lnTo>
                <a:lnTo>
                  <a:pt x="987476" y="28126"/>
                </a:lnTo>
                <a:lnTo>
                  <a:pt x="997981" y="25199"/>
                </a:lnTo>
                <a:lnTo>
                  <a:pt x="1008486" y="22420"/>
                </a:lnTo>
                <a:lnTo>
                  <a:pt x="1018992" y="19869"/>
                </a:lnTo>
                <a:lnTo>
                  <a:pt x="1029497" y="17480"/>
                </a:lnTo>
                <a:lnTo>
                  <a:pt x="1040002" y="15233"/>
                </a:lnTo>
                <a:lnTo>
                  <a:pt x="1050507" y="13165"/>
                </a:lnTo>
                <a:lnTo>
                  <a:pt x="1061012" y="11294"/>
                </a:lnTo>
                <a:lnTo>
                  <a:pt x="1071517" y="9557"/>
                </a:lnTo>
                <a:lnTo>
                  <a:pt x="1082022" y="7954"/>
                </a:lnTo>
                <a:lnTo>
                  <a:pt x="1092527" y="6566"/>
                </a:lnTo>
                <a:lnTo>
                  <a:pt x="1103032" y="5306"/>
                </a:lnTo>
                <a:lnTo>
                  <a:pt x="1113537" y="4170"/>
                </a:lnTo>
                <a:lnTo>
                  <a:pt x="1124042" y="3196"/>
                </a:lnTo>
                <a:lnTo>
                  <a:pt x="1134547" y="2375"/>
                </a:lnTo>
                <a:lnTo>
                  <a:pt x="1145052" y="1665"/>
                </a:lnTo>
                <a:lnTo>
                  <a:pt x="1155558" y="1071"/>
                </a:lnTo>
                <a:lnTo>
                  <a:pt x="1166063" y="646"/>
                </a:lnTo>
                <a:lnTo>
                  <a:pt x="1176568" y="321"/>
                </a:lnTo>
                <a:lnTo>
                  <a:pt x="1187073" y="92"/>
                </a:lnTo>
                <a:lnTo>
                  <a:pt x="1197578" y="0"/>
                </a:lnTo>
                <a:lnTo>
                  <a:pt x="1208083" y="17"/>
                </a:lnTo>
                <a:lnTo>
                  <a:pt x="1218588" y="119"/>
                </a:lnTo>
                <a:lnTo>
                  <a:pt x="1229093" y="318"/>
                </a:lnTo>
                <a:lnTo>
                  <a:pt x="1239598" y="640"/>
                </a:lnTo>
                <a:lnTo>
                  <a:pt x="1250103" y="1037"/>
                </a:lnTo>
                <a:lnTo>
                  <a:pt x="1260608" y="1509"/>
                </a:lnTo>
                <a:lnTo>
                  <a:pt x="1271113" y="2091"/>
                </a:lnTo>
                <a:lnTo>
                  <a:pt x="1281618" y="2751"/>
                </a:lnTo>
                <a:lnTo>
                  <a:pt x="1292123" y="3477"/>
                </a:lnTo>
                <a:lnTo>
                  <a:pt x="1302629" y="4284"/>
                </a:lnTo>
                <a:lnTo>
                  <a:pt x="1313134" y="5183"/>
                </a:lnTo>
                <a:lnTo>
                  <a:pt x="1323639" y="6141"/>
                </a:lnTo>
                <a:lnTo>
                  <a:pt x="1334144" y="7160"/>
                </a:lnTo>
                <a:lnTo>
                  <a:pt x="1344649" y="8275"/>
                </a:lnTo>
                <a:lnTo>
                  <a:pt x="1355154" y="9450"/>
                </a:lnTo>
                <a:lnTo>
                  <a:pt x="1365659" y="10681"/>
                </a:lnTo>
                <a:lnTo>
                  <a:pt x="1376164" y="11987"/>
                </a:lnTo>
                <a:lnTo>
                  <a:pt x="1386669" y="13368"/>
                </a:lnTo>
                <a:lnTo>
                  <a:pt x="1397174" y="14804"/>
                </a:lnTo>
                <a:lnTo>
                  <a:pt x="1407679" y="16297"/>
                </a:lnTo>
                <a:lnTo>
                  <a:pt x="1418184" y="17880"/>
                </a:lnTo>
                <a:lnTo>
                  <a:pt x="1428689" y="19517"/>
                </a:lnTo>
                <a:lnTo>
                  <a:pt x="1439194" y="21209"/>
                </a:lnTo>
                <a:lnTo>
                  <a:pt x="1449700" y="22978"/>
                </a:lnTo>
                <a:lnTo>
                  <a:pt x="1460205" y="24817"/>
                </a:lnTo>
                <a:lnTo>
                  <a:pt x="1470710" y="26711"/>
                </a:lnTo>
                <a:lnTo>
                  <a:pt x="1481215" y="28668"/>
                </a:lnTo>
                <a:lnTo>
                  <a:pt x="1491720" y="30712"/>
                </a:lnTo>
                <a:lnTo>
                  <a:pt x="1502225" y="32811"/>
                </a:lnTo>
                <a:lnTo>
                  <a:pt x="1512730" y="34968"/>
                </a:lnTo>
                <a:lnTo>
                  <a:pt x="1523235" y="37210"/>
                </a:lnTo>
                <a:lnTo>
                  <a:pt x="1533740" y="39519"/>
                </a:lnTo>
                <a:lnTo>
                  <a:pt x="1544245" y="41886"/>
                </a:lnTo>
                <a:lnTo>
                  <a:pt x="1554750" y="44322"/>
                </a:lnTo>
                <a:lnTo>
                  <a:pt x="1565255" y="46844"/>
                </a:lnTo>
                <a:lnTo>
                  <a:pt x="1575760" y="49423"/>
                </a:lnTo>
                <a:lnTo>
                  <a:pt x="1586266" y="52060"/>
                </a:lnTo>
                <a:lnTo>
                  <a:pt x="1596771" y="54790"/>
                </a:lnTo>
                <a:lnTo>
                  <a:pt x="1607276" y="57583"/>
                </a:lnTo>
                <a:lnTo>
                  <a:pt x="1617781" y="60433"/>
                </a:lnTo>
                <a:lnTo>
                  <a:pt x="1628286" y="63357"/>
                </a:lnTo>
                <a:lnTo>
                  <a:pt x="1638791" y="66360"/>
                </a:lnTo>
                <a:lnTo>
                  <a:pt x="1649296" y="69418"/>
                </a:lnTo>
                <a:lnTo>
                  <a:pt x="1659801" y="72533"/>
                </a:lnTo>
                <a:lnTo>
                  <a:pt x="1670306" y="75739"/>
                </a:lnTo>
                <a:lnTo>
                  <a:pt x="1680811" y="78998"/>
                </a:lnTo>
                <a:lnTo>
                  <a:pt x="1691316" y="82309"/>
                </a:lnTo>
                <a:lnTo>
                  <a:pt x="1701821" y="85693"/>
                </a:lnTo>
                <a:lnTo>
                  <a:pt x="1712326" y="89140"/>
                </a:lnTo>
                <a:lnTo>
                  <a:pt x="1722831" y="92635"/>
                </a:lnTo>
                <a:lnTo>
                  <a:pt x="1733337" y="96181"/>
                </a:lnTo>
                <a:lnTo>
                  <a:pt x="1743842" y="99799"/>
                </a:lnTo>
                <a:lnTo>
                  <a:pt x="1754347" y="103459"/>
                </a:lnTo>
                <a:lnTo>
                  <a:pt x="1764852" y="107159"/>
                </a:lnTo>
                <a:lnTo>
                  <a:pt x="1775357" y="110918"/>
                </a:lnTo>
                <a:lnTo>
                  <a:pt x="1785862" y="114718"/>
                </a:lnTo>
                <a:lnTo>
                  <a:pt x="1796367" y="118553"/>
                </a:lnTo>
                <a:lnTo>
                  <a:pt x="1806872" y="122425"/>
                </a:lnTo>
                <a:lnTo>
                  <a:pt x="1817377" y="126339"/>
                </a:lnTo>
                <a:lnTo>
                  <a:pt x="1827882" y="130277"/>
                </a:lnTo>
                <a:lnTo>
                  <a:pt x="1838387" y="134239"/>
                </a:lnTo>
                <a:lnTo>
                  <a:pt x="1848892" y="138233"/>
                </a:lnTo>
                <a:lnTo>
                  <a:pt x="1859397" y="142243"/>
                </a:lnTo>
                <a:lnTo>
                  <a:pt x="1869902" y="146267"/>
                </a:lnTo>
                <a:lnTo>
                  <a:pt x="1880408" y="150306"/>
                </a:lnTo>
                <a:lnTo>
                  <a:pt x="1890913" y="154353"/>
                </a:lnTo>
                <a:lnTo>
                  <a:pt x="1901418" y="158404"/>
                </a:lnTo>
                <a:lnTo>
                  <a:pt x="1911923" y="162456"/>
                </a:lnTo>
                <a:lnTo>
                  <a:pt x="1922428" y="166505"/>
                </a:lnTo>
                <a:lnTo>
                  <a:pt x="1932933" y="170546"/>
                </a:lnTo>
                <a:lnTo>
                  <a:pt x="1943438" y="174579"/>
                </a:lnTo>
                <a:lnTo>
                  <a:pt x="1953943" y="178596"/>
                </a:lnTo>
                <a:lnTo>
                  <a:pt x="1964448" y="182593"/>
                </a:lnTo>
                <a:lnTo>
                  <a:pt x="1974953" y="186572"/>
                </a:lnTo>
                <a:lnTo>
                  <a:pt x="1985458" y="190529"/>
                </a:lnTo>
                <a:lnTo>
                  <a:pt x="1995963" y="194448"/>
                </a:lnTo>
                <a:lnTo>
                  <a:pt x="2006468" y="198340"/>
                </a:lnTo>
                <a:lnTo>
                  <a:pt x="2016973" y="202205"/>
                </a:lnTo>
                <a:lnTo>
                  <a:pt x="2027479" y="206024"/>
                </a:lnTo>
                <a:lnTo>
                  <a:pt x="2037984" y="209803"/>
                </a:lnTo>
                <a:lnTo>
                  <a:pt x="2048489" y="213546"/>
                </a:lnTo>
                <a:lnTo>
                  <a:pt x="2058994" y="217247"/>
                </a:lnTo>
                <a:lnTo>
                  <a:pt x="2069499" y="220890"/>
                </a:lnTo>
                <a:lnTo>
                  <a:pt x="2080004" y="224492"/>
                </a:lnTo>
                <a:lnTo>
                  <a:pt x="2090509" y="228053"/>
                </a:lnTo>
                <a:lnTo>
                  <a:pt x="2101014" y="231549"/>
                </a:lnTo>
                <a:lnTo>
                  <a:pt x="2111519" y="234996"/>
                </a:lnTo>
                <a:lnTo>
                  <a:pt x="2122024" y="238399"/>
                </a:lnTo>
                <a:lnTo>
                  <a:pt x="2132529" y="241747"/>
                </a:lnTo>
                <a:lnTo>
                  <a:pt x="2143034" y="245031"/>
                </a:lnTo>
                <a:lnTo>
                  <a:pt x="2153539" y="248270"/>
                </a:lnTo>
                <a:lnTo>
                  <a:pt x="2164045" y="251465"/>
                </a:lnTo>
                <a:lnTo>
                  <a:pt x="2174550" y="254587"/>
                </a:lnTo>
                <a:lnTo>
                  <a:pt x="2185055" y="257664"/>
                </a:lnTo>
                <a:lnTo>
                  <a:pt x="2195560" y="260697"/>
                </a:lnTo>
                <a:lnTo>
                  <a:pt x="2206065" y="263672"/>
                </a:lnTo>
                <a:lnTo>
                  <a:pt x="2216570" y="266591"/>
                </a:lnTo>
                <a:lnTo>
                  <a:pt x="2227075" y="269470"/>
                </a:lnTo>
                <a:lnTo>
                  <a:pt x="2237580" y="272307"/>
                </a:lnTo>
                <a:lnTo>
                  <a:pt x="2248085" y="275080"/>
                </a:lnTo>
                <a:lnTo>
                  <a:pt x="2258590" y="277815"/>
                </a:lnTo>
                <a:lnTo>
                  <a:pt x="2269095" y="280515"/>
                </a:lnTo>
                <a:lnTo>
                  <a:pt x="2279600" y="283163"/>
                </a:lnTo>
                <a:lnTo>
                  <a:pt x="2290105" y="285770"/>
                </a:lnTo>
                <a:lnTo>
                  <a:pt x="2300610" y="288344"/>
                </a:lnTo>
                <a:lnTo>
                  <a:pt x="2311116" y="290882"/>
                </a:lnTo>
                <a:lnTo>
                  <a:pt x="2321621" y="293374"/>
                </a:lnTo>
                <a:lnTo>
                  <a:pt x="2332126" y="295837"/>
                </a:lnTo>
                <a:lnTo>
                  <a:pt x="2342631" y="298272"/>
                </a:lnTo>
                <a:lnTo>
                  <a:pt x="2353136" y="300667"/>
                </a:lnTo>
                <a:lnTo>
                  <a:pt x="2363641" y="303033"/>
                </a:lnTo>
                <a:lnTo>
                  <a:pt x="2374146" y="305374"/>
                </a:lnTo>
                <a:lnTo>
                  <a:pt x="2384651" y="307685"/>
                </a:lnTo>
                <a:lnTo>
                  <a:pt x="2395156" y="309963"/>
                </a:lnTo>
                <a:lnTo>
                  <a:pt x="2405661" y="312219"/>
                </a:lnTo>
                <a:lnTo>
                  <a:pt x="2416166" y="314453"/>
                </a:lnTo>
                <a:lnTo>
                  <a:pt x="2426671" y="316651"/>
                </a:lnTo>
                <a:lnTo>
                  <a:pt x="2437176" y="318827"/>
                </a:lnTo>
                <a:lnTo>
                  <a:pt x="2447681" y="320981"/>
                </a:lnTo>
                <a:lnTo>
                  <a:pt x="2458187" y="323107"/>
                </a:lnTo>
                <a:lnTo>
                  <a:pt x="2468692" y="325204"/>
                </a:lnTo>
                <a:lnTo>
                  <a:pt x="2479197" y="327278"/>
                </a:lnTo>
                <a:lnTo>
                  <a:pt x="2489702" y="329329"/>
                </a:lnTo>
                <a:lnTo>
                  <a:pt x="2500207" y="331342"/>
                </a:lnTo>
                <a:lnTo>
                  <a:pt x="2510712" y="333331"/>
                </a:lnTo>
                <a:lnTo>
                  <a:pt x="2521217" y="335295"/>
                </a:lnTo>
                <a:lnTo>
                  <a:pt x="2531722" y="337223"/>
                </a:lnTo>
                <a:lnTo>
                  <a:pt x="2542227" y="339116"/>
                </a:lnTo>
                <a:lnTo>
                  <a:pt x="2552732" y="340981"/>
                </a:lnTo>
                <a:lnTo>
                  <a:pt x="2563237" y="342815"/>
                </a:lnTo>
                <a:lnTo>
                  <a:pt x="2573742" y="344600"/>
                </a:lnTo>
                <a:lnTo>
                  <a:pt x="2584247" y="346353"/>
                </a:lnTo>
                <a:lnTo>
                  <a:pt x="2594752" y="348073"/>
                </a:lnTo>
                <a:lnTo>
                  <a:pt x="2605258" y="349741"/>
                </a:lnTo>
                <a:lnTo>
                  <a:pt x="2615763" y="351365"/>
                </a:lnTo>
                <a:lnTo>
                  <a:pt x="2626268" y="352952"/>
                </a:lnTo>
                <a:lnTo>
                  <a:pt x="2636773" y="354493"/>
                </a:lnTo>
                <a:lnTo>
                  <a:pt x="2647278" y="355973"/>
                </a:lnTo>
                <a:lnTo>
                  <a:pt x="2657783" y="357411"/>
                </a:lnTo>
                <a:lnTo>
                  <a:pt x="2668288" y="358807"/>
                </a:lnTo>
                <a:lnTo>
                  <a:pt x="2678793" y="360131"/>
                </a:lnTo>
                <a:lnTo>
                  <a:pt x="2689298" y="361406"/>
                </a:lnTo>
                <a:lnTo>
                  <a:pt x="2699803" y="362634"/>
                </a:lnTo>
                <a:lnTo>
                  <a:pt x="2710308" y="363801"/>
                </a:lnTo>
                <a:lnTo>
                  <a:pt x="2720813" y="364901"/>
                </a:lnTo>
                <a:lnTo>
                  <a:pt x="2731318" y="365951"/>
                </a:lnTo>
                <a:lnTo>
                  <a:pt x="2741824" y="366952"/>
                </a:lnTo>
                <a:lnTo>
                  <a:pt x="2752329" y="367869"/>
                </a:lnTo>
                <a:lnTo>
                  <a:pt x="2762834" y="368736"/>
                </a:lnTo>
                <a:lnTo>
                  <a:pt x="2773339" y="369552"/>
                </a:lnTo>
                <a:lnTo>
                  <a:pt x="2783844" y="370299"/>
                </a:lnTo>
                <a:lnTo>
                  <a:pt x="2794349" y="370981"/>
                </a:lnTo>
                <a:lnTo>
                  <a:pt x="2804854" y="371613"/>
                </a:lnTo>
                <a:lnTo>
                  <a:pt x="2815359" y="372193"/>
                </a:lnTo>
                <a:lnTo>
                  <a:pt x="2825864" y="372695"/>
                </a:lnTo>
                <a:lnTo>
                  <a:pt x="2836369" y="373150"/>
                </a:lnTo>
                <a:lnTo>
                  <a:pt x="2846874" y="373560"/>
                </a:lnTo>
                <a:lnTo>
                  <a:pt x="2857379" y="373904"/>
                </a:lnTo>
                <a:lnTo>
                  <a:pt x="2867884" y="374196"/>
                </a:lnTo>
                <a:lnTo>
                  <a:pt x="2878389" y="374446"/>
                </a:lnTo>
                <a:lnTo>
                  <a:pt x="2888895" y="374650"/>
                </a:lnTo>
                <a:lnTo>
                  <a:pt x="2899400" y="374797"/>
                </a:lnTo>
                <a:lnTo>
                  <a:pt x="2909905" y="374909"/>
                </a:lnTo>
                <a:lnTo>
                  <a:pt x="2920410" y="374987"/>
                </a:lnTo>
                <a:lnTo>
                  <a:pt x="2930915" y="375017"/>
                </a:lnTo>
                <a:lnTo>
                  <a:pt x="2941420" y="375016"/>
                </a:lnTo>
                <a:lnTo>
                  <a:pt x="2951925" y="374988"/>
                </a:lnTo>
                <a:lnTo>
                  <a:pt x="2962430" y="374931"/>
                </a:lnTo>
                <a:lnTo>
                  <a:pt x="2972935" y="374845"/>
                </a:lnTo>
                <a:lnTo>
                  <a:pt x="2983440" y="374742"/>
                </a:lnTo>
                <a:lnTo>
                  <a:pt x="2993945" y="374622"/>
                </a:lnTo>
                <a:lnTo>
                  <a:pt x="3004450" y="374483"/>
                </a:lnTo>
                <a:lnTo>
                  <a:pt x="3014955" y="374335"/>
                </a:lnTo>
                <a:lnTo>
                  <a:pt x="3025460" y="374180"/>
                </a:lnTo>
                <a:lnTo>
                  <a:pt x="3035966" y="374019"/>
                </a:lnTo>
                <a:lnTo>
                  <a:pt x="3046471" y="373858"/>
                </a:lnTo>
                <a:lnTo>
                  <a:pt x="3056976" y="373698"/>
                </a:lnTo>
                <a:lnTo>
                  <a:pt x="3067481" y="373542"/>
                </a:lnTo>
                <a:lnTo>
                  <a:pt x="3077986" y="373397"/>
                </a:lnTo>
                <a:lnTo>
                  <a:pt x="3088491" y="373262"/>
                </a:lnTo>
                <a:lnTo>
                  <a:pt x="3098996" y="373138"/>
                </a:lnTo>
                <a:lnTo>
                  <a:pt x="3109501" y="373034"/>
                </a:lnTo>
                <a:lnTo>
                  <a:pt x="3120006" y="372950"/>
                </a:lnTo>
                <a:lnTo>
                  <a:pt x="3130511" y="372883"/>
                </a:lnTo>
                <a:lnTo>
                  <a:pt x="3141016" y="372838"/>
                </a:lnTo>
                <a:lnTo>
                  <a:pt x="3151521" y="372826"/>
                </a:lnTo>
                <a:lnTo>
                  <a:pt x="3162026" y="372836"/>
                </a:lnTo>
                <a:lnTo>
                  <a:pt x="3172532" y="372870"/>
                </a:lnTo>
                <a:lnTo>
                  <a:pt x="3183037" y="372941"/>
                </a:lnTo>
                <a:lnTo>
                  <a:pt x="3193542" y="373043"/>
                </a:lnTo>
                <a:lnTo>
                  <a:pt x="3204047" y="373171"/>
                </a:lnTo>
                <a:lnTo>
                  <a:pt x="3214552" y="373332"/>
                </a:lnTo>
                <a:lnTo>
                  <a:pt x="3225057" y="373532"/>
                </a:lnTo>
                <a:lnTo>
                  <a:pt x="3235562" y="373760"/>
                </a:lnTo>
                <a:lnTo>
                  <a:pt x="3246067" y="374015"/>
                </a:lnTo>
                <a:lnTo>
                  <a:pt x="3256572" y="374315"/>
                </a:lnTo>
                <a:lnTo>
                  <a:pt x="3267077" y="374642"/>
                </a:lnTo>
                <a:lnTo>
                  <a:pt x="3277582" y="374996"/>
                </a:lnTo>
                <a:lnTo>
                  <a:pt x="3288087" y="375385"/>
                </a:lnTo>
                <a:lnTo>
                  <a:pt x="3298592" y="375807"/>
                </a:lnTo>
                <a:lnTo>
                  <a:pt x="3309097" y="376253"/>
                </a:lnTo>
                <a:lnTo>
                  <a:pt x="3319603" y="376723"/>
                </a:lnTo>
                <a:lnTo>
                  <a:pt x="3330108" y="377228"/>
                </a:lnTo>
                <a:lnTo>
                  <a:pt x="3340613" y="377754"/>
                </a:lnTo>
                <a:lnTo>
                  <a:pt x="3351118" y="378299"/>
                </a:lnTo>
                <a:lnTo>
                  <a:pt x="3361623" y="378869"/>
                </a:lnTo>
                <a:lnTo>
                  <a:pt x="3372128" y="379459"/>
                </a:lnTo>
                <a:lnTo>
                  <a:pt x="3382633" y="380063"/>
                </a:lnTo>
                <a:lnTo>
                  <a:pt x="3393138" y="380682"/>
                </a:lnTo>
                <a:lnTo>
                  <a:pt x="3403643" y="381318"/>
                </a:lnTo>
                <a:lnTo>
                  <a:pt x="3414148" y="381964"/>
                </a:lnTo>
                <a:lnTo>
                  <a:pt x="3424653" y="382617"/>
                </a:lnTo>
                <a:lnTo>
                  <a:pt x="3435158" y="383281"/>
                </a:lnTo>
                <a:lnTo>
                  <a:pt x="3445663" y="383949"/>
                </a:lnTo>
                <a:lnTo>
                  <a:pt x="3456168" y="384619"/>
                </a:lnTo>
                <a:lnTo>
                  <a:pt x="3466674" y="385292"/>
                </a:lnTo>
                <a:lnTo>
                  <a:pt x="3477179" y="385964"/>
                </a:lnTo>
                <a:lnTo>
                  <a:pt x="3487684" y="386634"/>
                </a:lnTo>
                <a:lnTo>
                  <a:pt x="3498189" y="387301"/>
                </a:lnTo>
                <a:lnTo>
                  <a:pt x="3508694" y="387960"/>
                </a:lnTo>
                <a:lnTo>
                  <a:pt x="3519199" y="388613"/>
                </a:lnTo>
                <a:lnTo>
                  <a:pt x="3529704" y="389258"/>
                </a:lnTo>
                <a:lnTo>
                  <a:pt x="3540209" y="389893"/>
                </a:lnTo>
                <a:lnTo>
                  <a:pt x="3550714" y="390514"/>
                </a:lnTo>
                <a:lnTo>
                  <a:pt x="3561219" y="391125"/>
                </a:lnTo>
                <a:lnTo>
                  <a:pt x="3571724" y="391724"/>
                </a:lnTo>
                <a:lnTo>
                  <a:pt x="3582229" y="392303"/>
                </a:lnTo>
                <a:lnTo>
                  <a:pt x="3592734" y="392869"/>
                </a:lnTo>
                <a:lnTo>
                  <a:pt x="3603239" y="393422"/>
                </a:lnTo>
                <a:lnTo>
                  <a:pt x="3613745" y="393955"/>
                </a:lnTo>
                <a:lnTo>
                  <a:pt x="3624250" y="394469"/>
                </a:lnTo>
                <a:lnTo>
                  <a:pt x="3634755" y="394968"/>
                </a:lnTo>
                <a:lnTo>
                  <a:pt x="3645260" y="395451"/>
                </a:lnTo>
                <a:lnTo>
                  <a:pt x="3655765" y="395909"/>
                </a:lnTo>
                <a:lnTo>
                  <a:pt x="3666270" y="396351"/>
                </a:lnTo>
                <a:lnTo>
                  <a:pt x="3676775" y="396778"/>
                </a:lnTo>
                <a:lnTo>
                  <a:pt x="3687280" y="397182"/>
                </a:lnTo>
                <a:lnTo>
                  <a:pt x="3697785" y="397567"/>
                </a:lnTo>
                <a:lnTo>
                  <a:pt x="3708290" y="397937"/>
                </a:lnTo>
              </a:path>
            </a:pathLst>
          </a:custGeom>
          <a:ln w="1355" cap="rnd">
            <a:solidFill>
              <a:srgbClr val="1A1A1A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tx311">
            <a:extLst>
              <a:ext uri="{FF2B5EF4-FFF2-40B4-BE49-F238E27FC236}">
                <a16:creationId xmlns:a16="http://schemas.microsoft.com/office/drawing/2014/main" id="{DCADD57C-47D2-3C47-A12D-FA564291DA66}"/>
              </a:ext>
            </a:extLst>
          </p:cNvPr>
          <p:cNvSpPr/>
          <p:nvPr/>
        </p:nvSpPr>
        <p:spPr>
          <a:xfrm>
            <a:off x="531220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3" name="tx312">
            <a:extLst>
              <a:ext uri="{FF2B5EF4-FFF2-40B4-BE49-F238E27FC236}">
                <a16:creationId xmlns:a16="http://schemas.microsoft.com/office/drawing/2014/main" id="{607627DB-4869-DA40-B5D9-37201EC8A784}"/>
              </a:ext>
            </a:extLst>
          </p:cNvPr>
          <p:cNvSpPr/>
          <p:nvPr/>
        </p:nvSpPr>
        <p:spPr>
          <a:xfrm>
            <a:off x="491180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4" name="tx313">
            <a:extLst>
              <a:ext uri="{FF2B5EF4-FFF2-40B4-BE49-F238E27FC236}">
                <a16:creationId xmlns:a16="http://schemas.microsoft.com/office/drawing/2014/main" id="{1693231C-FAE9-D24F-89B3-EB93A0268D09}"/>
              </a:ext>
            </a:extLst>
          </p:cNvPr>
          <p:cNvSpPr/>
          <p:nvPr/>
        </p:nvSpPr>
        <p:spPr>
          <a:xfrm>
            <a:off x="4584511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5" name="tx314">
            <a:extLst>
              <a:ext uri="{FF2B5EF4-FFF2-40B4-BE49-F238E27FC236}">
                <a16:creationId xmlns:a16="http://schemas.microsoft.com/office/drawing/2014/main" id="{7ABF15FA-D19E-794E-901F-65AA24B74AD0}"/>
              </a:ext>
            </a:extLst>
          </p:cNvPr>
          <p:cNvSpPr/>
          <p:nvPr/>
        </p:nvSpPr>
        <p:spPr>
          <a:xfrm>
            <a:off x="600148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6" name="tx315">
            <a:extLst>
              <a:ext uri="{FF2B5EF4-FFF2-40B4-BE49-F238E27FC236}">
                <a16:creationId xmlns:a16="http://schemas.microsoft.com/office/drawing/2014/main" id="{E33A00E0-5CBF-7447-97DD-271FE910BC34}"/>
              </a:ext>
            </a:extLst>
          </p:cNvPr>
          <p:cNvSpPr/>
          <p:nvPr/>
        </p:nvSpPr>
        <p:spPr>
          <a:xfrm>
            <a:off x="672639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7" name="tx316">
            <a:extLst>
              <a:ext uri="{FF2B5EF4-FFF2-40B4-BE49-F238E27FC236}">
                <a16:creationId xmlns:a16="http://schemas.microsoft.com/office/drawing/2014/main" id="{A3052382-3177-F442-9235-5CA89AFF75CC}"/>
              </a:ext>
            </a:extLst>
          </p:cNvPr>
          <p:cNvSpPr/>
          <p:nvPr/>
        </p:nvSpPr>
        <p:spPr>
          <a:xfrm>
            <a:off x="4726723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8" name="tx317">
            <a:extLst>
              <a:ext uri="{FF2B5EF4-FFF2-40B4-BE49-F238E27FC236}">
                <a16:creationId xmlns:a16="http://schemas.microsoft.com/office/drawing/2014/main" id="{707C4344-32CD-9845-A4B7-056E587B63FB}"/>
              </a:ext>
            </a:extLst>
          </p:cNvPr>
          <p:cNvSpPr/>
          <p:nvPr/>
        </p:nvSpPr>
        <p:spPr>
          <a:xfrm>
            <a:off x="4502735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9" name="tx318">
            <a:extLst>
              <a:ext uri="{FF2B5EF4-FFF2-40B4-BE49-F238E27FC236}">
                <a16:creationId xmlns:a16="http://schemas.microsoft.com/office/drawing/2014/main" id="{2BA0A150-0CEB-924C-B6FD-32EE1E36E2E6}"/>
              </a:ext>
            </a:extLst>
          </p:cNvPr>
          <p:cNvSpPr/>
          <p:nvPr/>
        </p:nvSpPr>
        <p:spPr>
          <a:xfrm>
            <a:off x="494525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0" name="tx319">
            <a:extLst>
              <a:ext uri="{FF2B5EF4-FFF2-40B4-BE49-F238E27FC236}">
                <a16:creationId xmlns:a16="http://schemas.microsoft.com/office/drawing/2014/main" id="{407C5E16-DF51-6343-9E94-1C8D9379A2F6}"/>
              </a:ext>
            </a:extLst>
          </p:cNvPr>
          <p:cNvSpPr/>
          <p:nvPr/>
        </p:nvSpPr>
        <p:spPr>
          <a:xfrm>
            <a:off x="540257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1" name="tx320">
            <a:extLst>
              <a:ext uri="{FF2B5EF4-FFF2-40B4-BE49-F238E27FC236}">
                <a16:creationId xmlns:a16="http://schemas.microsoft.com/office/drawing/2014/main" id="{9E3EB886-F070-2145-B95B-C72B13FA23D8}"/>
              </a:ext>
            </a:extLst>
          </p:cNvPr>
          <p:cNvSpPr/>
          <p:nvPr/>
        </p:nvSpPr>
        <p:spPr>
          <a:xfrm>
            <a:off x="440538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2" name="tx321">
            <a:extLst>
              <a:ext uri="{FF2B5EF4-FFF2-40B4-BE49-F238E27FC236}">
                <a16:creationId xmlns:a16="http://schemas.microsoft.com/office/drawing/2014/main" id="{8B063A8B-0180-7243-BCB8-C59875543599}"/>
              </a:ext>
            </a:extLst>
          </p:cNvPr>
          <p:cNvSpPr/>
          <p:nvPr/>
        </p:nvSpPr>
        <p:spPr>
          <a:xfrm>
            <a:off x="4862174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3" name="tx322">
            <a:extLst>
              <a:ext uri="{FF2B5EF4-FFF2-40B4-BE49-F238E27FC236}">
                <a16:creationId xmlns:a16="http://schemas.microsoft.com/office/drawing/2014/main" id="{B713D368-3A0D-9044-B9A1-2DBDDCB355F0}"/>
              </a:ext>
            </a:extLst>
          </p:cNvPr>
          <p:cNvSpPr/>
          <p:nvPr/>
        </p:nvSpPr>
        <p:spPr>
          <a:xfrm>
            <a:off x="455369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4" name="tx323">
            <a:extLst>
              <a:ext uri="{FF2B5EF4-FFF2-40B4-BE49-F238E27FC236}">
                <a16:creationId xmlns:a16="http://schemas.microsoft.com/office/drawing/2014/main" id="{31AFD1DD-10DA-474F-9E0C-79BCBE9C5E6E}"/>
              </a:ext>
            </a:extLst>
          </p:cNvPr>
          <p:cNvSpPr/>
          <p:nvPr/>
        </p:nvSpPr>
        <p:spPr>
          <a:xfrm>
            <a:off x="478959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5" name="tx324">
            <a:extLst>
              <a:ext uri="{FF2B5EF4-FFF2-40B4-BE49-F238E27FC236}">
                <a16:creationId xmlns:a16="http://schemas.microsoft.com/office/drawing/2014/main" id="{7FA28B1A-E377-0B46-966C-9839C2717817}"/>
              </a:ext>
            </a:extLst>
          </p:cNvPr>
          <p:cNvSpPr/>
          <p:nvPr/>
        </p:nvSpPr>
        <p:spPr>
          <a:xfrm>
            <a:off x="5202011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6" name="tx325">
            <a:extLst>
              <a:ext uri="{FF2B5EF4-FFF2-40B4-BE49-F238E27FC236}">
                <a16:creationId xmlns:a16="http://schemas.microsoft.com/office/drawing/2014/main" id="{61C7CA10-7C9B-8E44-8262-E20CC2AB061F}"/>
              </a:ext>
            </a:extLst>
          </p:cNvPr>
          <p:cNvSpPr/>
          <p:nvPr/>
        </p:nvSpPr>
        <p:spPr>
          <a:xfrm>
            <a:off x="4973844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7" name="tx326">
            <a:extLst>
              <a:ext uri="{FF2B5EF4-FFF2-40B4-BE49-F238E27FC236}">
                <a16:creationId xmlns:a16="http://schemas.microsoft.com/office/drawing/2014/main" id="{59112DD8-17FD-CD46-8E89-58438F1DAC67}"/>
              </a:ext>
            </a:extLst>
          </p:cNvPr>
          <p:cNvSpPr/>
          <p:nvPr/>
        </p:nvSpPr>
        <p:spPr>
          <a:xfrm>
            <a:off x="4123477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8" name="tx327">
            <a:extLst>
              <a:ext uri="{FF2B5EF4-FFF2-40B4-BE49-F238E27FC236}">
                <a16:creationId xmlns:a16="http://schemas.microsoft.com/office/drawing/2014/main" id="{C1CB96CF-DF3D-9D48-BC15-13073DAAEB79}"/>
              </a:ext>
            </a:extLst>
          </p:cNvPr>
          <p:cNvSpPr/>
          <p:nvPr/>
        </p:nvSpPr>
        <p:spPr>
          <a:xfrm>
            <a:off x="4622012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9" name="tx328">
            <a:extLst>
              <a:ext uri="{FF2B5EF4-FFF2-40B4-BE49-F238E27FC236}">
                <a16:creationId xmlns:a16="http://schemas.microsoft.com/office/drawing/2014/main" id="{67AD7877-E0B0-5945-9046-FE42B78FFA21}"/>
              </a:ext>
            </a:extLst>
          </p:cNvPr>
          <p:cNvSpPr/>
          <p:nvPr/>
        </p:nvSpPr>
        <p:spPr>
          <a:xfrm>
            <a:off x="5126343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0" name="tx329">
            <a:extLst>
              <a:ext uri="{FF2B5EF4-FFF2-40B4-BE49-F238E27FC236}">
                <a16:creationId xmlns:a16="http://schemas.microsoft.com/office/drawing/2014/main" id="{5E3917A4-FA71-524B-BE36-23428D7C377C}"/>
              </a:ext>
            </a:extLst>
          </p:cNvPr>
          <p:cNvSpPr/>
          <p:nvPr/>
        </p:nvSpPr>
        <p:spPr>
          <a:xfrm>
            <a:off x="446820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1" name="tx330">
            <a:extLst>
              <a:ext uri="{FF2B5EF4-FFF2-40B4-BE49-F238E27FC236}">
                <a16:creationId xmlns:a16="http://schemas.microsoft.com/office/drawing/2014/main" id="{F0390577-6083-E240-9122-865B38FFF287}"/>
              </a:ext>
            </a:extLst>
          </p:cNvPr>
          <p:cNvSpPr/>
          <p:nvPr/>
        </p:nvSpPr>
        <p:spPr>
          <a:xfrm>
            <a:off x="4309193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2" name="tx331">
            <a:extLst>
              <a:ext uri="{FF2B5EF4-FFF2-40B4-BE49-F238E27FC236}">
                <a16:creationId xmlns:a16="http://schemas.microsoft.com/office/drawing/2014/main" id="{14803994-F56A-EB4D-BB35-41FAEC45B7F6}"/>
              </a:ext>
            </a:extLst>
          </p:cNvPr>
          <p:cNvSpPr/>
          <p:nvPr/>
        </p:nvSpPr>
        <p:spPr>
          <a:xfrm>
            <a:off x="5300402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3" name="tx332">
            <a:extLst>
              <a:ext uri="{FF2B5EF4-FFF2-40B4-BE49-F238E27FC236}">
                <a16:creationId xmlns:a16="http://schemas.microsoft.com/office/drawing/2014/main" id="{D023BA6D-8948-F948-AF5D-AD7912E85045}"/>
              </a:ext>
            </a:extLst>
          </p:cNvPr>
          <p:cNvSpPr/>
          <p:nvPr/>
        </p:nvSpPr>
        <p:spPr>
          <a:xfrm>
            <a:off x="4474388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4" name="tx333">
            <a:extLst>
              <a:ext uri="{FF2B5EF4-FFF2-40B4-BE49-F238E27FC236}">
                <a16:creationId xmlns:a16="http://schemas.microsoft.com/office/drawing/2014/main" id="{57DCE421-C8D2-3B46-9769-067313BF89E1}"/>
              </a:ext>
            </a:extLst>
          </p:cNvPr>
          <p:cNvSpPr/>
          <p:nvPr/>
        </p:nvSpPr>
        <p:spPr>
          <a:xfrm>
            <a:off x="4921784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5" name="tx334">
            <a:extLst>
              <a:ext uri="{FF2B5EF4-FFF2-40B4-BE49-F238E27FC236}">
                <a16:creationId xmlns:a16="http://schemas.microsoft.com/office/drawing/2014/main" id="{DBC276BC-F0F5-BB4C-BC6B-B7B285E15682}"/>
              </a:ext>
            </a:extLst>
          </p:cNvPr>
          <p:cNvSpPr/>
          <p:nvPr/>
        </p:nvSpPr>
        <p:spPr>
          <a:xfrm>
            <a:off x="5637592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6" name="tx335">
            <a:extLst>
              <a:ext uri="{FF2B5EF4-FFF2-40B4-BE49-F238E27FC236}">
                <a16:creationId xmlns:a16="http://schemas.microsoft.com/office/drawing/2014/main" id="{A80B0ED0-C0A3-7441-9923-F26E4B39F87E}"/>
              </a:ext>
            </a:extLst>
          </p:cNvPr>
          <p:cNvSpPr/>
          <p:nvPr/>
        </p:nvSpPr>
        <p:spPr>
          <a:xfrm>
            <a:off x="5252297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7" name="tx336">
            <a:extLst>
              <a:ext uri="{FF2B5EF4-FFF2-40B4-BE49-F238E27FC236}">
                <a16:creationId xmlns:a16="http://schemas.microsoft.com/office/drawing/2014/main" id="{0EE40679-E23B-F74F-9A0A-FE3CEC4C8547}"/>
              </a:ext>
            </a:extLst>
          </p:cNvPr>
          <p:cNvSpPr/>
          <p:nvPr/>
        </p:nvSpPr>
        <p:spPr>
          <a:xfrm>
            <a:off x="5830051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8" name="tx337">
            <a:extLst>
              <a:ext uri="{FF2B5EF4-FFF2-40B4-BE49-F238E27FC236}">
                <a16:creationId xmlns:a16="http://schemas.microsoft.com/office/drawing/2014/main" id="{BE3259D9-C9E6-CD48-BBC6-D08B0982BFC0}"/>
              </a:ext>
            </a:extLst>
          </p:cNvPr>
          <p:cNvSpPr/>
          <p:nvPr/>
        </p:nvSpPr>
        <p:spPr>
          <a:xfrm>
            <a:off x="549983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9" name="tx338">
            <a:extLst>
              <a:ext uri="{FF2B5EF4-FFF2-40B4-BE49-F238E27FC236}">
                <a16:creationId xmlns:a16="http://schemas.microsoft.com/office/drawing/2014/main" id="{55EB7E63-38F3-154B-959D-09C14D458DE1}"/>
              </a:ext>
            </a:extLst>
          </p:cNvPr>
          <p:cNvSpPr/>
          <p:nvPr/>
        </p:nvSpPr>
        <p:spPr>
          <a:xfrm>
            <a:off x="423669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0" name="tx339">
            <a:extLst>
              <a:ext uri="{FF2B5EF4-FFF2-40B4-BE49-F238E27FC236}">
                <a16:creationId xmlns:a16="http://schemas.microsoft.com/office/drawing/2014/main" id="{5F880DCC-0567-C44A-9CF8-0610FE5AEAD2}"/>
              </a:ext>
            </a:extLst>
          </p:cNvPr>
          <p:cNvSpPr/>
          <p:nvPr/>
        </p:nvSpPr>
        <p:spPr>
          <a:xfrm>
            <a:off x="453289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1" name="tx340">
            <a:extLst>
              <a:ext uri="{FF2B5EF4-FFF2-40B4-BE49-F238E27FC236}">
                <a16:creationId xmlns:a16="http://schemas.microsoft.com/office/drawing/2014/main" id="{B8E1A882-A523-5741-A3A1-7450D28D253B}"/>
              </a:ext>
            </a:extLst>
          </p:cNvPr>
          <p:cNvSpPr/>
          <p:nvPr/>
        </p:nvSpPr>
        <p:spPr>
          <a:xfrm>
            <a:off x="5043615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200441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p2">
            <a:extLst>
              <a:ext uri="{FF2B5EF4-FFF2-40B4-BE49-F238E27FC236}">
                <a16:creationId xmlns:a16="http://schemas.microsoft.com/office/drawing/2014/main" id="{295B9B1A-C460-4F41-BF62-95AABEE169B2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371" name="rc3">
              <a:extLst>
                <a:ext uri="{FF2B5EF4-FFF2-40B4-BE49-F238E27FC236}">
                  <a16:creationId xmlns:a16="http://schemas.microsoft.com/office/drawing/2014/main" id="{40B7AA7A-C693-9847-A8F2-3E20E6410AD3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2" name="rc4">
              <a:extLst>
                <a:ext uri="{FF2B5EF4-FFF2-40B4-BE49-F238E27FC236}">
                  <a16:creationId xmlns:a16="http://schemas.microsoft.com/office/drawing/2014/main" id="{97354A9F-B344-F441-ADC4-21D4A5BBAF41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3" name="rc5">
              <a:extLst>
                <a:ext uri="{FF2B5EF4-FFF2-40B4-BE49-F238E27FC236}">
                  <a16:creationId xmlns:a16="http://schemas.microsoft.com/office/drawing/2014/main" id="{90F33211-AA00-1C4D-B248-76C2A28E15DF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4" name="rc6">
              <a:extLst>
                <a:ext uri="{FF2B5EF4-FFF2-40B4-BE49-F238E27FC236}">
                  <a16:creationId xmlns:a16="http://schemas.microsoft.com/office/drawing/2014/main" id="{0E038BF0-7437-AD43-832F-D2B30F00A3EA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5" name="rc7">
              <a:extLst>
                <a:ext uri="{FF2B5EF4-FFF2-40B4-BE49-F238E27FC236}">
                  <a16:creationId xmlns:a16="http://schemas.microsoft.com/office/drawing/2014/main" id="{7AD77F18-B89D-8F48-8807-EE8BB6104CD4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6" name="rc8">
              <a:extLst>
                <a:ext uri="{FF2B5EF4-FFF2-40B4-BE49-F238E27FC236}">
                  <a16:creationId xmlns:a16="http://schemas.microsoft.com/office/drawing/2014/main" id="{7CD4B10A-1C84-ED45-BA92-CE81B609C6B5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7" name="rc9">
              <a:extLst>
                <a:ext uri="{FF2B5EF4-FFF2-40B4-BE49-F238E27FC236}">
                  <a16:creationId xmlns:a16="http://schemas.microsoft.com/office/drawing/2014/main" id="{EAB71E6E-5F7F-9F4A-AA57-51DA5513C222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8" name="rc10">
              <a:extLst>
                <a:ext uri="{FF2B5EF4-FFF2-40B4-BE49-F238E27FC236}">
                  <a16:creationId xmlns:a16="http://schemas.microsoft.com/office/drawing/2014/main" id="{EE5B20DB-4766-E94F-9376-402E625593F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9" name="rc11">
              <a:extLst>
                <a:ext uri="{FF2B5EF4-FFF2-40B4-BE49-F238E27FC236}">
                  <a16:creationId xmlns:a16="http://schemas.microsoft.com/office/drawing/2014/main" id="{B414B9B9-C9C6-7F43-9F20-9B024B9C7EBE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0" name="rc12">
              <a:extLst>
                <a:ext uri="{FF2B5EF4-FFF2-40B4-BE49-F238E27FC236}">
                  <a16:creationId xmlns:a16="http://schemas.microsoft.com/office/drawing/2014/main" id="{3C5A831D-515E-8C46-982F-8EEE23D9CBEC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1" name="rc13">
              <a:extLst>
                <a:ext uri="{FF2B5EF4-FFF2-40B4-BE49-F238E27FC236}">
                  <a16:creationId xmlns:a16="http://schemas.microsoft.com/office/drawing/2014/main" id="{9D84437C-0893-6D4C-9445-75CD1ADD977E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2" name="rc14">
              <a:extLst>
                <a:ext uri="{FF2B5EF4-FFF2-40B4-BE49-F238E27FC236}">
                  <a16:creationId xmlns:a16="http://schemas.microsoft.com/office/drawing/2014/main" id="{FD3C1E51-2609-0A43-AF77-37BA75B14E3D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3" name="rc15">
              <a:extLst>
                <a:ext uri="{FF2B5EF4-FFF2-40B4-BE49-F238E27FC236}">
                  <a16:creationId xmlns:a16="http://schemas.microsoft.com/office/drawing/2014/main" id="{1D7186BE-2997-494F-8ACC-A7AB39B309D1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4" name="rc16">
              <a:extLst>
                <a:ext uri="{FF2B5EF4-FFF2-40B4-BE49-F238E27FC236}">
                  <a16:creationId xmlns:a16="http://schemas.microsoft.com/office/drawing/2014/main" id="{5CEC7D08-822C-1B42-826C-A1C263987593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5" name="rc17">
              <a:extLst>
                <a:ext uri="{FF2B5EF4-FFF2-40B4-BE49-F238E27FC236}">
                  <a16:creationId xmlns:a16="http://schemas.microsoft.com/office/drawing/2014/main" id="{40980723-7BB8-5A4D-8CCD-AADF67DAD9C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6" name="rc18">
              <a:extLst>
                <a:ext uri="{FF2B5EF4-FFF2-40B4-BE49-F238E27FC236}">
                  <a16:creationId xmlns:a16="http://schemas.microsoft.com/office/drawing/2014/main" id="{835AA752-0DF3-FC43-9A52-7EBC6F395819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7" name="rc19">
              <a:extLst>
                <a:ext uri="{FF2B5EF4-FFF2-40B4-BE49-F238E27FC236}">
                  <a16:creationId xmlns:a16="http://schemas.microsoft.com/office/drawing/2014/main" id="{399FBE01-583E-C848-BD82-544EFC14F456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8" name="rc20">
              <a:extLst>
                <a:ext uri="{FF2B5EF4-FFF2-40B4-BE49-F238E27FC236}">
                  <a16:creationId xmlns:a16="http://schemas.microsoft.com/office/drawing/2014/main" id="{8F526096-04EF-3844-8B0A-44A42FECECDC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9" name="rc21">
              <a:extLst>
                <a:ext uri="{FF2B5EF4-FFF2-40B4-BE49-F238E27FC236}">
                  <a16:creationId xmlns:a16="http://schemas.microsoft.com/office/drawing/2014/main" id="{301A8F90-063B-AB45-89B8-D123F5122ABB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0" name="rc22">
              <a:extLst>
                <a:ext uri="{FF2B5EF4-FFF2-40B4-BE49-F238E27FC236}">
                  <a16:creationId xmlns:a16="http://schemas.microsoft.com/office/drawing/2014/main" id="{83A2897B-BC67-F64C-A84C-8201C64C7342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1" name="rc23">
              <a:extLst>
                <a:ext uri="{FF2B5EF4-FFF2-40B4-BE49-F238E27FC236}">
                  <a16:creationId xmlns:a16="http://schemas.microsoft.com/office/drawing/2014/main" id="{3C7E1293-BE55-AE48-BAF7-8A398E6EEB73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2" name="rc24">
              <a:extLst>
                <a:ext uri="{FF2B5EF4-FFF2-40B4-BE49-F238E27FC236}">
                  <a16:creationId xmlns:a16="http://schemas.microsoft.com/office/drawing/2014/main" id="{92D46BCC-FE21-3B41-B082-4950D2DC1182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3" name="rc25">
              <a:extLst>
                <a:ext uri="{FF2B5EF4-FFF2-40B4-BE49-F238E27FC236}">
                  <a16:creationId xmlns:a16="http://schemas.microsoft.com/office/drawing/2014/main" id="{56D3F2FD-F961-DD4E-92CA-06C5DD1124E4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4" name="rc26">
              <a:extLst>
                <a:ext uri="{FF2B5EF4-FFF2-40B4-BE49-F238E27FC236}">
                  <a16:creationId xmlns:a16="http://schemas.microsoft.com/office/drawing/2014/main" id="{938B8C3D-3B91-D246-A2FD-B4E3377A453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5" name="rc27">
              <a:extLst>
                <a:ext uri="{FF2B5EF4-FFF2-40B4-BE49-F238E27FC236}">
                  <a16:creationId xmlns:a16="http://schemas.microsoft.com/office/drawing/2014/main" id="{E5CF2957-BC9E-2B4D-96E9-56711F7CE881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6" name="rc28">
              <a:extLst>
                <a:ext uri="{FF2B5EF4-FFF2-40B4-BE49-F238E27FC236}">
                  <a16:creationId xmlns:a16="http://schemas.microsoft.com/office/drawing/2014/main" id="{14D9C647-6A2B-5346-97BD-D776C3C64CB4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7" name="rc29">
              <a:extLst>
                <a:ext uri="{FF2B5EF4-FFF2-40B4-BE49-F238E27FC236}">
                  <a16:creationId xmlns:a16="http://schemas.microsoft.com/office/drawing/2014/main" id="{18A13D33-3BA9-BF4E-910D-D4FB5A05BF97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8" name="rc30">
              <a:extLst>
                <a:ext uri="{FF2B5EF4-FFF2-40B4-BE49-F238E27FC236}">
                  <a16:creationId xmlns:a16="http://schemas.microsoft.com/office/drawing/2014/main" id="{D863AE48-34D0-A744-A673-6F2B09525503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9" name="rc31">
              <a:extLst>
                <a:ext uri="{FF2B5EF4-FFF2-40B4-BE49-F238E27FC236}">
                  <a16:creationId xmlns:a16="http://schemas.microsoft.com/office/drawing/2014/main" id="{2FCB95CB-C4AE-904D-B413-1D6C56499641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0" name="rc32">
              <a:extLst>
                <a:ext uri="{FF2B5EF4-FFF2-40B4-BE49-F238E27FC236}">
                  <a16:creationId xmlns:a16="http://schemas.microsoft.com/office/drawing/2014/main" id="{91AB0AE0-1CCF-CB44-80E7-3B4C28366A67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1" name="rc33">
              <a:extLst>
                <a:ext uri="{FF2B5EF4-FFF2-40B4-BE49-F238E27FC236}">
                  <a16:creationId xmlns:a16="http://schemas.microsoft.com/office/drawing/2014/main" id="{5CCE46C2-5C8F-A44A-8C24-ECBC4282901D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2" name="rc34">
              <a:extLst>
                <a:ext uri="{FF2B5EF4-FFF2-40B4-BE49-F238E27FC236}">
                  <a16:creationId xmlns:a16="http://schemas.microsoft.com/office/drawing/2014/main" id="{0E5C305F-6C83-5443-A854-203A8486C3D0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3" name="rc35">
              <a:extLst>
                <a:ext uri="{FF2B5EF4-FFF2-40B4-BE49-F238E27FC236}">
                  <a16:creationId xmlns:a16="http://schemas.microsoft.com/office/drawing/2014/main" id="{400E6FB1-8EC7-2A4C-B096-4EE9BFCCF9C6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4" name="rc36">
              <a:extLst>
                <a:ext uri="{FF2B5EF4-FFF2-40B4-BE49-F238E27FC236}">
                  <a16:creationId xmlns:a16="http://schemas.microsoft.com/office/drawing/2014/main" id="{FB3D0B84-460F-4C4B-9EAE-60FB3BA222EA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5" name="rc37">
              <a:extLst>
                <a:ext uri="{FF2B5EF4-FFF2-40B4-BE49-F238E27FC236}">
                  <a16:creationId xmlns:a16="http://schemas.microsoft.com/office/drawing/2014/main" id="{C0A6E920-794D-3846-B866-7616DB682634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6" name="rc38">
              <a:extLst>
                <a:ext uri="{FF2B5EF4-FFF2-40B4-BE49-F238E27FC236}">
                  <a16:creationId xmlns:a16="http://schemas.microsoft.com/office/drawing/2014/main" id="{014CB6DC-4842-A14E-B049-BF1BE9142404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7" name="rc39">
              <a:extLst>
                <a:ext uri="{FF2B5EF4-FFF2-40B4-BE49-F238E27FC236}">
                  <a16:creationId xmlns:a16="http://schemas.microsoft.com/office/drawing/2014/main" id="{DDF0B80F-F3E6-2845-BFF8-E6AF2DEFEE22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8" name="rc40">
              <a:extLst>
                <a:ext uri="{FF2B5EF4-FFF2-40B4-BE49-F238E27FC236}">
                  <a16:creationId xmlns:a16="http://schemas.microsoft.com/office/drawing/2014/main" id="{91C9E588-E194-A642-9D79-847F4C529087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9" name="rc41">
              <a:extLst>
                <a:ext uri="{FF2B5EF4-FFF2-40B4-BE49-F238E27FC236}">
                  <a16:creationId xmlns:a16="http://schemas.microsoft.com/office/drawing/2014/main" id="{1744080C-FB15-0F42-8757-107BD98B461F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0" name="rc42">
              <a:extLst>
                <a:ext uri="{FF2B5EF4-FFF2-40B4-BE49-F238E27FC236}">
                  <a16:creationId xmlns:a16="http://schemas.microsoft.com/office/drawing/2014/main" id="{84F09264-F084-F141-BA8F-BA42F96ABADD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1" name="rc43">
              <a:extLst>
                <a:ext uri="{FF2B5EF4-FFF2-40B4-BE49-F238E27FC236}">
                  <a16:creationId xmlns:a16="http://schemas.microsoft.com/office/drawing/2014/main" id="{05BABC0E-C1CF-5D46-A204-CE50AA7D2182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2" name="rc44">
              <a:extLst>
                <a:ext uri="{FF2B5EF4-FFF2-40B4-BE49-F238E27FC236}">
                  <a16:creationId xmlns:a16="http://schemas.microsoft.com/office/drawing/2014/main" id="{ACC78A2D-5AED-B342-BC1F-A035D1BAE169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3" name="rc45">
              <a:extLst>
                <a:ext uri="{FF2B5EF4-FFF2-40B4-BE49-F238E27FC236}">
                  <a16:creationId xmlns:a16="http://schemas.microsoft.com/office/drawing/2014/main" id="{15E09375-46F9-5A44-BA58-2F0792200CC7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4" name="rc46">
              <a:extLst>
                <a:ext uri="{FF2B5EF4-FFF2-40B4-BE49-F238E27FC236}">
                  <a16:creationId xmlns:a16="http://schemas.microsoft.com/office/drawing/2014/main" id="{091AB8DE-0502-A14C-BB6B-246F459E1313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5" name="rc47">
              <a:extLst>
                <a:ext uri="{FF2B5EF4-FFF2-40B4-BE49-F238E27FC236}">
                  <a16:creationId xmlns:a16="http://schemas.microsoft.com/office/drawing/2014/main" id="{1268117E-67A3-A84F-A6FD-0A171A69EEEB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6" name="rc48">
              <a:extLst>
                <a:ext uri="{FF2B5EF4-FFF2-40B4-BE49-F238E27FC236}">
                  <a16:creationId xmlns:a16="http://schemas.microsoft.com/office/drawing/2014/main" id="{FF35290E-6283-C44F-BC25-AD6432DC8512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7" name="rc49">
              <a:extLst>
                <a:ext uri="{FF2B5EF4-FFF2-40B4-BE49-F238E27FC236}">
                  <a16:creationId xmlns:a16="http://schemas.microsoft.com/office/drawing/2014/main" id="{BE71874E-6809-0945-947C-8917B882747C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8" name="rc50">
              <a:extLst>
                <a:ext uri="{FF2B5EF4-FFF2-40B4-BE49-F238E27FC236}">
                  <a16:creationId xmlns:a16="http://schemas.microsoft.com/office/drawing/2014/main" id="{9CAD9E83-653F-1F4A-8819-F654E9FD61B0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9" name="rc51">
              <a:extLst>
                <a:ext uri="{FF2B5EF4-FFF2-40B4-BE49-F238E27FC236}">
                  <a16:creationId xmlns:a16="http://schemas.microsoft.com/office/drawing/2014/main" id="{5030470B-4911-CC48-A98E-7C66CB4C6DB0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0" name="rc52">
              <a:extLst>
                <a:ext uri="{FF2B5EF4-FFF2-40B4-BE49-F238E27FC236}">
                  <a16:creationId xmlns:a16="http://schemas.microsoft.com/office/drawing/2014/main" id="{DFC4C852-E096-6941-B920-173B0ABD8406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1" name="rc53">
              <a:extLst>
                <a:ext uri="{FF2B5EF4-FFF2-40B4-BE49-F238E27FC236}">
                  <a16:creationId xmlns:a16="http://schemas.microsoft.com/office/drawing/2014/main" id="{554088E6-4DE8-6045-9455-B733FD2C4981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2" name="rc54">
              <a:extLst>
                <a:ext uri="{FF2B5EF4-FFF2-40B4-BE49-F238E27FC236}">
                  <a16:creationId xmlns:a16="http://schemas.microsoft.com/office/drawing/2014/main" id="{2DA4C248-24C8-C748-83A3-4541AFE8302D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3" name="rc55">
              <a:extLst>
                <a:ext uri="{FF2B5EF4-FFF2-40B4-BE49-F238E27FC236}">
                  <a16:creationId xmlns:a16="http://schemas.microsoft.com/office/drawing/2014/main" id="{91651D48-3465-9241-A840-7B150C0133FB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4" name="pl56">
              <a:extLst>
                <a:ext uri="{FF2B5EF4-FFF2-40B4-BE49-F238E27FC236}">
                  <a16:creationId xmlns:a16="http://schemas.microsoft.com/office/drawing/2014/main" id="{9736A6D2-98FA-264E-AA2A-EDF18CD09B65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5" name="pl57">
              <a:extLst>
                <a:ext uri="{FF2B5EF4-FFF2-40B4-BE49-F238E27FC236}">
                  <a16:creationId xmlns:a16="http://schemas.microsoft.com/office/drawing/2014/main" id="{62B1BA1F-917B-DE47-BC5F-A7E4C90BFFBB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6" name="tx58">
              <a:extLst>
                <a:ext uri="{FF2B5EF4-FFF2-40B4-BE49-F238E27FC236}">
                  <a16:creationId xmlns:a16="http://schemas.microsoft.com/office/drawing/2014/main" id="{116F0AA1-1B40-FD40-96F5-D232348A4FB5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7" name="tx59">
              <a:extLst>
                <a:ext uri="{FF2B5EF4-FFF2-40B4-BE49-F238E27FC236}">
                  <a16:creationId xmlns:a16="http://schemas.microsoft.com/office/drawing/2014/main" id="{84F3D60D-9A6F-7847-8230-847A2A2B32F4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8" name="tx60">
              <a:extLst>
                <a:ext uri="{FF2B5EF4-FFF2-40B4-BE49-F238E27FC236}">
                  <a16:creationId xmlns:a16="http://schemas.microsoft.com/office/drawing/2014/main" id="{2AD0C483-91E6-9442-806C-8565069896F5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9" name="tx61">
              <a:extLst>
                <a:ext uri="{FF2B5EF4-FFF2-40B4-BE49-F238E27FC236}">
                  <a16:creationId xmlns:a16="http://schemas.microsoft.com/office/drawing/2014/main" id="{0E42C61A-0F79-A240-A542-46875841182E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30" name="pl62">
              <a:extLst>
                <a:ext uri="{FF2B5EF4-FFF2-40B4-BE49-F238E27FC236}">
                  <a16:creationId xmlns:a16="http://schemas.microsoft.com/office/drawing/2014/main" id="{1CE3929F-5360-7844-9E51-55FC32508B2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1" name="pl63">
              <a:extLst>
                <a:ext uri="{FF2B5EF4-FFF2-40B4-BE49-F238E27FC236}">
                  <a16:creationId xmlns:a16="http://schemas.microsoft.com/office/drawing/2014/main" id="{56B9BD47-E770-0246-83BC-493DA8F7381D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2" name="pl64">
              <a:extLst>
                <a:ext uri="{FF2B5EF4-FFF2-40B4-BE49-F238E27FC236}">
                  <a16:creationId xmlns:a16="http://schemas.microsoft.com/office/drawing/2014/main" id="{44090581-2A28-5E44-9CCD-733B99487616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3" name="pl65">
              <a:extLst>
                <a:ext uri="{FF2B5EF4-FFF2-40B4-BE49-F238E27FC236}">
                  <a16:creationId xmlns:a16="http://schemas.microsoft.com/office/drawing/2014/main" id="{694255FD-F874-CC41-9ED4-DB809341B400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4" name="pl66">
              <a:extLst>
                <a:ext uri="{FF2B5EF4-FFF2-40B4-BE49-F238E27FC236}">
                  <a16:creationId xmlns:a16="http://schemas.microsoft.com/office/drawing/2014/main" id="{38CC142E-1029-EC42-B18F-5FB87C3A6E21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5" name="pl67">
              <a:extLst>
                <a:ext uri="{FF2B5EF4-FFF2-40B4-BE49-F238E27FC236}">
                  <a16:creationId xmlns:a16="http://schemas.microsoft.com/office/drawing/2014/main" id="{87913034-3D5F-454D-8325-D9D80C6D8DA7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6" name="pl68">
              <a:extLst>
                <a:ext uri="{FF2B5EF4-FFF2-40B4-BE49-F238E27FC236}">
                  <a16:creationId xmlns:a16="http://schemas.microsoft.com/office/drawing/2014/main" id="{E3AE78C4-2EDE-8E47-886E-867BFFA915C7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7" name="pl69">
              <a:extLst>
                <a:ext uri="{FF2B5EF4-FFF2-40B4-BE49-F238E27FC236}">
                  <a16:creationId xmlns:a16="http://schemas.microsoft.com/office/drawing/2014/main" id="{C05A1454-A759-EC42-B55D-6AE2F99BA387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8" name="pl70">
              <a:extLst>
                <a:ext uri="{FF2B5EF4-FFF2-40B4-BE49-F238E27FC236}">
                  <a16:creationId xmlns:a16="http://schemas.microsoft.com/office/drawing/2014/main" id="{5C3B466C-7F3A-8746-8A72-DEE10F1A448B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9" name="tx71">
              <a:extLst>
                <a:ext uri="{FF2B5EF4-FFF2-40B4-BE49-F238E27FC236}">
                  <a16:creationId xmlns:a16="http://schemas.microsoft.com/office/drawing/2014/main" id="{31CD6E44-EBAE-0343-951E-53A7980A00C2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0" name="tx72">
              <a:extLst>
                <a:ext uri="{FF2B5EF4-FFF2-40B4-BE49-F238E27FC236}">
                  <a16:creationId xmlns:a16="http://schemas.microsoft.com/office/drawing/2014/main" id="{F8C93AE5-872F-7944-BD76-C0C1F2F9A467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1" name="tx73">
              <a:extLst>
                <a:ext uri="{FF2B5EF4-FFF2-40B4-BE49-F238E27FC236}">
                  <a16:creationId xmlns:a16="http://schemas.microsoft.com/office/drawing/2014/main" id="{397CB86D-6C7E-A443-A944-50CA5FCCC46C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2" name="tx74">
              <a:extLst>
                <a:ext uri="{FF2B5EF4-FFF2-40B4-BE49-F238E27FC236}">
                  <a16:creationId xmlns:a16="http://schemas.microsoft.com/office/drawing/2014/main" id="{89BA45F4-9BEC-BD4B-ADC0-133D278C85F8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43" name="tx75">
              <a:extLst>
                <a:ext uri="{FF2B5EF4-FFF2-40B4-BE49-F238E27FC236}">
                  <a16:creationId xmlns:a16="http://schemas.microsoft.com/office/drawing/2014/main" id="{0C7A5FD8-9294-C341-A6B5-DB7164A9B10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444" name="tx76">
              <a:extLst>
                <a:ext uri="{FF2B5EF4-FFF2-40B4-BE49-F238E27FC236}">
                  <a16:creationId xmlns:a16="http://schemas.microsoft.com/office/drawing/2014/main" id="{BF6B1245-FA49-2B4B-907D-13900A3C6220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sp>
        <p:nvSpPr>
          <p:cNvPr id="798" name="tx354">
            <a:extLst>
              <a:ext uri="{FF2B5EF4-FFF2-40B4-BE49-F238E27FC236}">
                <a16:creationId xmlns:a16="http://schemas.microsoft.com/office/drawing/2014/main" id="{A7255F57-7016-A247-AD5A-27EFF7CC06A3}"/>
              </a:ext>
            </a:extLst>
          </p:cNvPr>
          <p:cNvSpPr/>
          <p:nvPr/>
        </p:nvSpPr>
        <p:spPr>
          <a:xfrm>
            <a:off x="2678027" y="5751763"/>
            <a:ext cx="63568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813" name="tx369">
            <a:extLst>
              <a:ext uri="{FF2B5EF4-FFF2-40B4-BE49-F238E27FC236}">
                <a16:creationId xmlns:a16="http://schemas.microsoft.com/office/drawing/2014/main" id="{652FA8A1-801A-FF43-98F4-FDCA87DFFC99}"/>
              </a:ext>
            </a:extLst>
          </p:cNvPr>
          <p:cNvSpPr/>
          <p:nvPr/>
        </p:nvSpPr>
        <p:spPr>
          <a:xfrm>
            <a:off x="2804225" y="369502"/>
            <a:ext cx="3779000" cy="1510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sz="132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Иллюстрация центральной предельной теоремы</a:t>
            </a:r>
          </a:p>
        </p:txBody>
      </p:sp>
      <p:cxnSp>
        <p:nvCxnSpPr>
          <p:cNvPr id="816" name="Straight Arrow Connector 815">
            <a:extLst>
              <a:ext uri="{FF2B5EF4-FFF2-40B4-BE49-F238E27FC236}">
                <a16:creationId xmlns:a16="http://schemas.microsoft.com/office/drawing/2014/main" id="{4364D3BA-D6E0-CC45-AB3B-E3DA09730C1D}"/>
              </a:ext>
            </a:extLst>
          </p:cNvPr>
          <p:cNvCxnSpPr>
            <a:cxnSpLocks/>
          </p:cNvCxnSpPr>
          <p:nvPr/>
        </p:nvCxnSpPr>
        <p:spPr>
          <a:xfrm>
            <a:off x="2267744" y="2924944"/>
            <a:ext cx="360040" cy="2880320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TextBox 848">
            <a:extLst>
              <a:ext uri="{FF2B5EF4-FFF2-40B4-BE49-F238E27FC236}">
                <a16:creationId xmlns:a16="http://schemas.microsoft.com/office/drawing/2014/main" id="{53559391-6C4B-4345-9AD7-6FA45C8E9F7D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7DA45389-8920-5E47-92A4-AD65D388060C}"/>
              </a:ext>
            </a:extLst>
          </p:cNvPr>
          <p:cNvSpPr txBox="1"/>
          <p:nvPr/>
        </p:nvSpPr>
        <p:spPr>
          <a:xfrm>
            <a:off x="1331640" y="4344271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B3B3B3"/>
                </a:solidFill>
              </a:rPr>
              <a:t>Выборки (</a:t>
            </a:r>
            <a:r>
              <a:rPr lang="en-US" sz="1050" dirty="0">
                <a:solidFill>
                  <a:srgbClr val="B3B3B3"/>
                </a:solidFill>
              </a:rPr>
              <a:t>n=30)</a:t>
            </a:r>
            <a:endParaRPr lang="ru-RU" sz="1050" dirty="0">
              <a:solidFill>
                <a:srgbClr val="B3B3B3"/>
              </a:solidFill>
            </a:endParaRPr>
          </a:p>
        </p:txBody>
      </p:sp>
      <p:sp>
        <p:nvSpPr>
          <p:cNvPr id="100" name="pg309">
            <a:extLst>
              <a:ext uri="{FF2B5EF4-FFF2-40B4-BE49-F238E27FC236}">
                <a16:creationId xmlns:a16="http://schemas.microsoft.com/office/drawing/2014/main" id="{3E70D435-2E53-EF47-82B3-FC1CD3D6A97A}"/>
              </a:ext>
            </a:extLst>
          </p:cNvPr>
          <p:cNvSpPr/>
          <p:nvPr/>
        </p:nvSpPr>
        <p:spPr>
          <a:xfrm>
            <a:off x="3555863" y="5390046"/>
            <a:ext cx="3708290" cy="402992"/>
          </a:xfrm>
          <a:custGeom>
            <a:avLst/>
            <a:gdLst/>
            <a:ahLst/>
            <a:cxnLst/>
            <a:rect l="0" t="0" r="0" b="0"/>
            <a:pathLst>
              <a:path w="3708290" h="402992">
                <a:moveTo>
                  <a:pt x="0" y="397813"/>
                </a:moveTo>
                <a:lnTo>
                  <a:pt x="10505" y="397307"/>
                </a:lnTo>
                <a:lnTo>
                  <a:pt x="21010" y="396765"/>
                </a:lnTo>
                <a:lnTo>
                  <a:pt x="31515" y="396188"/>
                </a:lnTo>
                <a:lnTo>
                  <a:pt x="42020" y="395559"/>
                </a:lnTo>
                <a:lnTo>
                  <a:pt x="52525" y="394876"/>
                </a:lnTo>
                <a:lnTo>
                  <a:pt x="63030" y="394150"/>
                </a:lnTo>
                <a:lnTo>
                  <a:pt x="73535" y="393377"/>
                </a:lnTo>
                <a:lnTo>
                  <a:pt x="84040" y="392526"/>
                </a:lnTo>
                <a:lnTo>
                  <a:pt x="94545" y="391624"/>
                </a:lnTo>
                <a:lnTo>
                  <a:pt x="105050" y="390671"/>
                </a:lnTo>
                <a:lnTo>
                  <a:pt x="115555" y="389637"/>
                </a:lnTo>
                <a:lnTo>
                  <a:pt x="126060" y="388531"/>
                </a:lnTo>
                <a:lnTo>
                  <a:pt x="136565" y="387364"/>
                </a:lnTo>
                <a:lnTo>
                  <a:pt x="147071" y="386124"/>
                </a:lnTo>
                <a:lnTo>
                  <a:pt x="157576" y="384783"/>
                </a:lnTo>
                <a:lnTo>
                  <a:pt x="168081" y="383372"/>
                </a:lnTo>
                <a:lnTo>
                  <a:pt x="178586" y="381891"/>
                </a:lnTo>
                <a:lnTo>
                  <a:pt x="189091" y="380294"/>
                </a:lnTo>
                <a:lnTo>
                  <a:pt x="199596" y="378608"/>
                </a:lnTo>
                <a:lnTo>
                  <a:pt x="210101" y="376842"/>
                </a:lnTo>
                <a:lnTo>
                  <a:pt x="220606" y="374974"/>
                </a:lnTo>
                <a:lnTo>
                  <a:pt x="231111" y="372982"/>
                </a:lnTo>
                <a:lnTo>
                  <a:pt x="241616" y="370902"/>
                </a:lnTo>
                <a:lnTo>
                  <a:pt x="252121" y="368733"/>
                </a:lnTo>
                <a:lnTo>
                  <a:pt x="262626" y="366411"/>
                </a:lnTo>
                <a:lnTo>
                  <a:pt x="273131" y="363989"/>
                </a:lnTo>
                <a:lnTo>
                  <a:pt x="283636" y="361469"/>
                </a:lnTo>
                <a:lnTo>
                  <a:pt x="294142" y="358817"/>
                </a:lnTo>
                <a:lnTo>
                  <a:pt x="304647" y="356027"/>
                </a:lnTo>
                <a:lnTo>
                  <a:pt x="315152" y="353133"/>
                </a:lnTo>
                <a:lnTo>
                  <a:pt x="325657" y="350131"/>
                </a:lnTo>
                <a:lnTo>
                  <a:pt x="336162" y="346953"/>
                </a:lnTo>
                <a:lnTo>
                  <a:pt x="346667" y="343667"/>
                </a:lnTo>
                <a:lnTo>
                  <a:pt x="357172" y="340272"/>
                </a:lnTo>
                <a:lnTo>
                  <a:pt x="367677" y="336720"/>
                </a:lnTo>
                <a:lnTo>
                  <a:pt x="378182" y="333028"/>
                </a:lnTo>
                <a:lnTo>
                  <a:pt x="388687" y="329226"/>
                </a:lnTo>
                <a:lnTo>
                  <a:pt x="399192" y="325297"/>
                </a:lnTo>
                <a:lnTo>
                  <a:pt x="409697" y="321195"/>
                </a:lnTo>
                <a:lnTo>
                  <a:pt x="420202" y="316982"/>
                </a:lnTo>
                <a:lnTo>
                  <a:pt x="430707" y="312659"/>
                </a:lnTo>
                <a:lnTo>
                  <a:pt x="441213" y="308168"/>
                </a:lnTo>
                <a:lnTo>
                  <a:pt x="451718" y="303552"/>
                </a:lnTo>
                <a:lnTo>
                  <a:pt x="462223" y="298828"/>
                </a:lnTo>
                <a:lnTo>
                  <a:pt x="472728" y="293976"/>
                </a:lnTo>
                <a:lnTo>
                  <a:pt x="483233" y="288972"/>
                </a:lnTo>
                <a:lnTo>
                  <a:pt x="493738" y="283869"/>
                </a:lnTo>
                <a:lnTo>
                  <a:pt x="504243" y="278667"/>
                </a:lnTo>
                <a:lnTo>
                  <a:pt x="514748" y="273311"/>
                </a:lnTo>
                <a:lnTo>
                  <a:pt x="525253" y="267858"/>
                </a:lnTo>
                <a:lnTo>
                  <a:pt x="535758" y="262318"/>
                </a:lnTo>
                <a:lnTo>
                  <a:pt x="546263" y="256665"/>
                </a:lnTo>
                <a:lnTo>
                  <a:pt x="556768" y="250905"/>
                </a:lnTo>
                <a:lnTo>
                  <a:pt x="567273" y="245072"/>
                </a:lnTo>
                <a:lnTo>
                  <a:pt x="577779" y="239165"/>
                </a:lnTo>
                <a:lnTo>
                  <a:pt x="588284" y="233150"/>
                </a:lnTo>
                <a:lnTo>
                  <a:pt x="598789" y="227080"/>
                </a:lnTo>
                <a:lnTo>
                  <a:pt x="609294" y="220955"/>
                </a:lnTo>
                <a:lnTo>
                  <a:pt x="619799" y="214763"/>
                </a:lnTo>
                <a:lnTo>
                  <a:pt x="630304" y="208522"/>
                </a:lnTo>
                <a:lnTo>
                  <a:pt x="640809" y="202247"/>
                </a:lnTo>
                <a:lnTo>
                  <a:pt x="651314" y="195940"/>
                </a:lnTo>
                <a:lnTo>
                  <a:pt x="661819" y="189603"/>
                </a:lnTo>
                <a:lnTo>
                  <a:pt x="672324" y="183255"/>
                </a:lnTo>
                <a:lnTo>
                  <a:pt x="682829" y="176900"/>
                </a:lnTo>
                <a:lnTo>
                  <a:pt x="693334" y="170548"/>
                </a:lnTo>
                <a:lnTo>
                  <a:pt x="703839" y="164210"/>
                </a:lnTo>
                <a:lnTo>
                  <a:pt x="714344" y="157890"/>
                </a:lnTo>
                <a:lnTo>
                  <a:pt x="724850" y="151598"/>
                </a:lnTo>
                <a:lnTo>
                  <a:pt x="735355" y="145357"/>
                </a:lnTo>
                <a:lnTo>
                  <a:pt x="745860" y="139158"/>
                </a:lnTo>
                <a:lnTo>
                  <a:pt x="756365" y="133005"/>
                </a:lnTo>
                <a:lnTo>
                  <a:pt x="766870" y="126942"/>
                </a:lnTo>
                <a:lnTo>
                  <a:pt x="777375" y="120950"/>
                </a:lnTo>
                <a:lnTo>
                  <a:pt x="787880" y="115029"/>
                </a:lnTo>
                <a:lnTo>
                  <a:pt x="798385" y="109207"/>
                </a:lnTo>
                <a:lnTo>
                  <a:pt x="808890" y="103505"/>
                </a:lnTo>
                <a:lnTo>
                  <a:pt x="819395" y="97896"/>
                </a:lnTo>
                <a:lnTo>
                  <a:pt x="829900" y="92382"/>
                </a:lnTo>
                <a:lnTo>
                  <a:pt x="840405" y="87043"/>
                </a:lnTo>
                <a:lnTo>
                  <a:pt x="850910" y="81818"/>
                </a:lnTo>
                <a:lnTo>
                  <a:pt x="861415" y="76707"/>
                </a:lnTo>
                <a:lnTo>
                  <a:pt x="871921" y="71761"/>
                </a:lnTo>
                <a:lnTo>
                  <a:pt x="882426" y="66981"/>
                </a:lnTo>
                <a:lnTo>
                  <a:pt x="892931" y="62329"/>
                </a:lnTo>
                <a:lnTo>
                  <a:pt x="903436" y="57821"/>
                </a:lnTo>
                <a:lnTo>
                  <a:pt x="913941" y="53533"/>
                </a:lnTo>
                <a:lnTo>
                  <a:pt x="924446" y="49385"/>
                </a:lnTo>
                <a:lnTo>
                  <a:pt x="934951" y="45378"/>
                </a:lnTo>
                <a:lnTo>
                  <a:pt x="945456" y="41584"/>
                </a:lnTo>
                <a:lnTo>
                  <a:pt x="955961" y="37967"/>
                </a:lnTo>
                <a:lnTo>
                  <a:pt x="966466" y="34496"/>
                </a:lnTo>
                <a:lnTo>
                  <a:pt x="976971" y="31199"/>
                </a:lnTo>
                <a:lnTo>
                  <a:pt x="987476" y="28126"/>
                </a:lnTo>
                <a:lnTo>
                  <a:pt x="997981" y="25199"/>
                </a:lnTo>
                <a:lnTo>
                  <a:pt x="1008486" y="22420"/>
                </a:lnTo>
                <a:lnTo>
                  <a:pt x="1018992" y="19869"/>
                </a:lnTo>
                <a:lnTo>
                  <a:pt x="1029497" y="17480"/>
                </a:lnTo>
                <a:lnTo>
                  <a:pt x="1040002" y="15233"/>
                </a:lnTo>
                <a:lnTo>
                  <a:pt x="1050507" y="13165"/>
                </a:lnTo>
                <a:lnTo>
                  <a:pt x="1061012" y="11294"/>
                </a:lnTo>
                <a:lnTo>
                  <a:pt x="1071517" y="9557"/>
                </a:lnTo>
                <a:lnTo>
                  <a:pt x="1082022" y="7954"/>
                </a:lnTo>
                <a:lnTo>
                  <a:pt x="1092527" y="6566"/>
                </a:lnTo>
                <a:lnTo>
                  <a:pt x="1103032" y="5306"/>
                </a:lnTo>
                <a:lnTo>
                  <a:pt x="1113537" y="4170"/>
                </a:lnTo>
                <a:lnTo>
                  <a:pt x="1124042" y="3196"/>
                </a:lnTo>
                <a:lnTo>
                  <a:pt x="1134547" y="2375"/>
                </a:lnTo>
                <a:lnTo>
                  <a:pt x="1145052" y="1665"/>
                </a:lnTo>
                <a:lnTo>
                  <a:pt x="1155558" y="1071"/>
                </a:lnTo>
                <a:lnTo>
                  <a:pt x="1166063" y="646"/>
                </a:lnTo>
                <a:lnTo>
                  <a:pt x="1176568" y="321"/>
                </a:lnTo>
                <a:lnTo>
                  <a:pt x="1187073" y="92"/>
                </a:lnTo>
                <a:lnTo>
                  <a:pt x="1197578" y="0"/>
                </a:lnTo>
                <a:lnTo>
                  <a:pt x="1208083" y="17"/>
                </a:lnTo>
                <a:lnTo>
                  <a:pt x="1218588" y="119"/>
                </a:lnTo>
                <a:lnTo>
                  <a:pt x="1229093" y="318"/>
                </a:lnTo>
                <a:lnTo>
                  <a:pt x="1239598" y="640"/>
                </a:lnTo>
                <a:lnTo>
                  <a:pt x="1250103" y="1037"/>
                </a:lnTo>
                <a:lnTo>
                  <a:pt x="1260608" y="1509"/>
                </a:lnTo>
                <a:lnTo>
                  <a:pt x="1271113" y="2091"/>
                </a:lnTo>
                <a:lnTo>
                  <a:pt x="1281618" y="2751"/>
                </a:lnTo>
                <a:lnTo>
                  <a:pt x="1292123" y="3477"/>
                </a:lnTo>
                <a:lnTo>
                  <a:pt x="1302629" y="4284"/>
                </a:lnTo>
                <a:lnTo>
                  <a:pt x="1313134" y="5183"/>
                </a:lnTo>
                <a:lnTo>
                  <a:pt x="1323639" y="6141"/>
                </a:lnTo>
                <a:lnTo>
                  <a:pt x="1334144" y="7160"/>
                </a:lnTo>
                <a:lnTo>
                  <a:pt x="1344649" y="8275"/>
                </a:lnTo>
                <a:lnTo>
                  <a:pt x="1355154" y="9450"/>
                </a:lnTo>
                <a:lnTo>
                  <a:pt x="1365659" y="10681"/>
                </a:lnTo>
                <a:lnTo>
                  <a:pt x="1376164" y="11987"/>
                </a:lnTo>
                <a:lnTo>
                  <a:pt x="1386669" y="13368"/>
                </a:lnTo>
                <a:lnTo>
                  <a:pt x="1397174" y="14804"/>
                </a:lnTo>
                <a:lnTo>
                  <a:pt x="1407679" y="16297"/>
                </a:lnTo>
                <a:lnTo>
                  <a:pt x="1418184" y="17880"/>
                </a:lnTo>
                <a:lnTo>
                  <a:pt x="1428689" y="19517"/>
                </a:lnTo>
                <a:lnTo>
                  <a:pt x="1439194" y="21209"/>
                </a:lnTo>
                <a:lnTo>
                  <a:pt x="1449700" y="22978"/>
                </a:lnTo>
                <a:lnTo>
                  <a:pt x="1460205" y="24817"/>
                </a:lnTo>
                <a:lnTo>
                  <a:pt x="1470710" y="26711"/>
                </a:lnTo>
                <a:lnTo>
                  <a:pt x="1481215" y="28668"/>
                </a:lnTo>
                <a:lnTo>
                  <a:pt x="1491720" y="30712"/>
                </a:lnTo>
                <a:lnTo>
                  <a:pt x="1502225" y="32811"/>
                </a:lnTo>
                <a:lnTo>
                  <a:pt x="1512730" y="34968"/>
                </a:lnTo>
                <a:lnTo>
                  <a:pt x="1523235" y="37210"/>
                </a:lnTo>
                <a:lnTo>
                  <a:pt x="1533740" y="39519"/>
                </a:lnTo>
                <a:lnTo>
                  <a:pt x="1544245" y="41886"/>
                </a:lnTo>
                <a:lnTo>
                  <a:pt x="1554750" y="44322"/>
                </a:lnTo>
                <a:lnTo>
                  <a:pt x="1565255" y="46844"/>
                </a:lnTo>
                <a:lnTo>
                  <a:pt x="1575760" y="49423"/>
                </a:lnTo>
                <a:lnTo>
                  <a:pt x="1586266" y="52060"/>
                </a:lnTo>
                <a:lnTo>
                  <a:pt x="1596771" y="54790"/>
                </a:lnTo>
                <a:lnTo>
                  <a:pt x="1607276" y="57583"/>
                </a:lnTo>
                <a:lnTo>
                  <a:pt x="1617781" y="60433"/>
                </a:lnTo>
                <a:lnTo>
                  <a:pt x="1628286" y="63357"/>
                </a:lnTo>
                <a:lnTo>
                  <a:pt x="1638791" y="66360"/>
                </a:lnTo>
                <a:lnTo>
                  <a:pt x="1649296" y="69418"/>
                </a:lnTo>
                <a:lnTo>
                  <a:pt x="1659801" y="72533"/>
                </a:lnTo>
                <a:lnTo>
                  <a:pt x="1670306" y="75739"/>
                </a:lnTo>
                <a:lnTo>
                  <a:pt x="1680811" y="78998"/>
                </a:lnTo>
                <a:lnTo>
                  <a:pt x="1691316" y="82309"/>
                </a:lnTo>
                <a:lnTo>
                  <a:pt x="1701821" y="85693"/>
                </a:lnTo>
                <a:lnTo>
                  <a:pt x="1712326" y="89140"/>
                </a:lnTo>
                <a:lnTo>
                  <a:pt x="1722831" y="92635"/>
                </a:lnTo>
                <a:lnTo>
                  <a:pt x="1733337" y="96181"/>
                </a:lnTo>
                <a:lnTo>
                  <a:pt x="1743842" y="99799"/>
                </a:lnTo>
                <a:lnTo>
                  <a:pt x="1754347" y="103459"/>
                </a:lnTo>
                <a:lnTo>
                  <a:pt x="1764852" y="107159"/>
                </a:lnTo>
                <a:lnTo>
                  <a:pt x="1775357" y="110918"/>
                </a:lnTo>
                <a:lnTo>
                  <a:pt x="1785862" y="114718"/>
                </a:lnTo>
                <a:lnTo>
                  <a:pt x="1796367" y="118553"/>
                </a:lnTo>
                <a:lnTo>
                  <a:pt x="1806872" y="122425"/>
                </a:lnTo>
                <a:lnTo>
                  <a:pt x="1817377" y="126339"/>
                </a:lnTo>
                <a:lnTo>
                  <a:pt x="1827882" y="130277"/>
                </a:lnTo>
                <a:lnTo>
                  <a:pt x="1838387" y="134239"/>
                </a:lnTo>
                <a:lnTo>
                  <a:pt x="1848892" y="138233"/>
                </a:lnTo>
                <a:lnTo>
                  <a:pt x="1859397" y="142243"/>
                </a:lnTo>
                <a:lnTo>
                  <a:pt x="1869902" y="146267"/>
                </a:lnTo>
                <a:lnTo>
                  <a:pt x="1880408" y="150306"/>
                </a:lnTo>
                <a:lnTo>
                  <a:pt x="1890913" y="154353"/>
                </a:lnTo>
                <a:lnTo>
                  <a:pt x="1901418" y="158404"/>
                </a:lnTo>
                <a:lnTo>
                  <a:pt x="1911923" y="162456"/>
                </a:lnTo>
                <a:lnTo>
                  <a:pt x="1922428" y="166505"/>
                </a:lnTo>
                <a:lnTo>
                  <a:pt x="1932933" y="170546"/>
                </a:lnTo>
                <a:lnTo>
                  <a:pt x="1943438" y="174579"/>
                </a:lnTo>
                <a:lnTo>
                  <a:pt x="1953943" y="178596"/>
                </a:lnTo>
                <a:lnTo>
                  <a:pt x="1964448" y="182593"/>
                </a:lnTo>
                <a:lnTo>
                  <a:pt x="1974953" y="186572"/>
                </a:lnTo>
                <a:lnTo>
                  <a:pt x="1985458" y="190529"/>
                </a:lnTo>
                <a:lnTo>
                  <a:pt x="1995963" y="194448"/>
                </a:lnTo>
                <a:lnTo>
                  <a:pt x="2006468" y="198340"/>
                </a:lnTo>
                <a:lnTo>
                  <a:pt x="2016973" y="202205"/>
                </a:lnTo>
                <a:lnTo>
                  <a:pt x="2027479" y="206024"/>
                </a:lnTo>
                <a:lnTo>
                  <a:pt x="2037984" y="209803"/>
                </a:lnTo>
                <a:lnTo>
                  <a:pt x="2048489" y="213546"/>
                </a:lnTo>
                <a:lnTo>
                  <a:pt x="2058994" y="217247"/>
                </a:lnTo>
                <a:lnTo>
                  <a:pt x="2069499" y="220890"/>
                </a:lnTo>
                <a:lnTo>
                  <a:pt x="2080004" y="224492"/>
                </a:lnTo>
                <a:lnTo>
                  <a:pt x="2090509" y="228053"/>
                </a:lnTo>
                <a:lnTo>
                  <a:pt x="2101014" y="231549"/>
                </a:lnTo>
                <a:lnTo>
                  <a:pt x="2111519" y="234996"/>
                </a:lnTo>
                <a:lnTo>
                  <a:pt x="2122024" y="238399"/>
                </a:lnTo>
                <a:lnTo>
                  <a:pt x="2132529" y="241747"/>
                </a:lnTo>
                <a:lnTo>
                  <a:pt x="2143034" y="245031"/>
                </a:lnTo>
                <a:lnTo>
                  <a:pt x="2153539" y="248270"/>
                </a:lnTo>
                <a:lnTo>
                  <a:pt x="2164045" y="251465"/>
                </a:lnTo>
                <a:lnTo>
                  <a:pt x="2174550" y="254587"/>
                </a:lnTo>
                <a:lnTo>
                  <a:pt x="2185055" y="257664"/>
                </a:lnTo>
                <a:lnTo>
                  <a:pt x="2195560" y="260697"/>
                </a:lnTo>
                <a:lnTo>
                  <a:pt x="2206065" y="263672"/>
                </a:lnTo>
                <a:lnTo>
                  <a:pt x="2216570" y="266591"/>
                </a:lnTo>
                <a:lnTo>
                  <a:pt x="2227075" y="269470"/>
                </a:lnTo>
                <a:lnTo>
                  <a:pt x="2237580" y="272307"/>
                </a:lnTo>
                <a:lnTo>
                  <a:pt x="2248085" y="275080"/>
                </a:lnTo>
                <a:lnTo>
                  <a:pt x="2258590" y="277815"/>
                </a:lnTo>
                <a:lnTo>
                  <a:pt x="2269095" y="280515"/>
                </a:lnTo>
                <a:lnTo>
                  <a:pt x="2279600" y="283163"/>
                </a:lnTo>
                <a:lnTo>
                  <a:pt x="2290105" y="285770"/>
                </a:lnTo>
                <a:lnTo>
                  <a:pt x="2300610" y="288344"/>
                </a:lnTo>
                <a:lnTo>
                  <a:pt x="2311116" y="290882"/>
                </a:lnTo>
                <a:lnTo>
                  <a:pt x="2321621" y="293374"/>
                </a:lnTo>
                <a:lnTo>
                  <a:pt x="2332126" y="295837"/>
                </a:lnTo>
                <a:lnTo>
                  <a:pt x="2342631" y="298272"/>
                </a:lnTo>
                <a:lnTo>
                  <a:pt x="2353136" y="300667"/>
                </a:lnTo>
                <a:lnTo>
                  <a:pt x="2363641" y="303033"/>
                </a:lnTo>
                <a:lnTo>
                  <a:pt x="2374146" y="305374"/>
                </a:lnTo>
                <a:lnTo>
                  <a:pt x="2384651" y="307685"/>
                </a:lnTo>
                <a:lnTo>
                  <a:pt x="2395156" y="309963"/>
                </a:lnTo>
                <a:lnTo>
                  <a:pt x="2405661" y="312219"/>
                </a:lnTo>
                <a:lnTo>
                  <a:pt x="2416166" y="314453"/>
                </a:lnTo>
                <a:lnTo>
                  <a:pt x="2426671" y="316651"/>
                </a:lnTo>
                <a:lnTo>
                  <a:pt x="2437176" y="318827"/>
                </a:lnTo>
                <a:lnTo>
                  <a:pt x="2447681" y="320981"/>
                </a:lnTo>
                <a:lnTo>
                  <a:pt x="2458187" y="323107"/>
                </a:lnTo>
                <a:lnTo>
                  <a:pt x="2468692" y="325204"/>
                </a:lnTo>
                <a:lnTo>
                  <a:pt x="2479197" y="327278"/>
                </a:lnTo>
                <a:lnTo>
                  <a:pt x="2489702" y="329329"/>
                </a:lnTo>
                <a:lnTo>
                  <a:pt x="2500207" y="331342"/>
                </a:lnTo>
                <a:lnTo>
                  <a:pt x="2510712" y="333331"/>
                </a:lnTo>
                <a:lnTo>
                  <a:pt x="2521217" y="335295"/>
                </a:lnTo>
                <a:lnTo>
                  <a:pt x="2531722" y="337223"/>
                </a:lnTo>
                <a:lnTo>
                  <a:pt x="2542227" y="339116"/>
                </a:lnTo>
                <a:lnTo>
                  <a:pt x="2552732" y="340981"/>
                </a:lnTo>
                <a:lnTo>
                  <a:pt x="2563237" y="342815"/>
                </a:lnTo>
                <a:lnTo>
                  <a:pt x="2573742" y="344600"/>
                </a:lnTo>
                <a:lnTo>
                  <a:pt x="2584247" y="346353"/>
                </a:lnTo>
                <a:lnTo>
                  <a:pt x="2594752" y="348073"/>
                </a:lnTo>
                <a:lnTo>
                  <a:pt x="2605258" y="349741"/>
                </a:lnTo>
                <a:lnTo>
                  <a:pt x="2615763" y="351365"/>
                </a:lnTo>
                <a:lnTo>
                  <a:pt x="2626268" y="352952"/>
                </a:lnTo>
                <a:lnTo>
                  <a:pt x="2636773" y="354493"/>
                </a:lnTo>
                <a:lnTo>
                  <a:pt x="2647278" y="355973"/>
                </a:lnTo>
                <a:lnTo>
                  <a:pt x="2657783" y="357411"/>
                </a:lnTo>
                <a:lnTo>
                  <a:pt x="2668288" y="358807"/>
                </a:lnTo>
                <a:lnTo>
                  <a:pt x="2678793" y="360131"/>
                </a:lnTo>
                <a:lnTo>
                  <a:pt x="2689298" y="361406"/>
                </a:lnTo>
                <a:lnTo>
                  <a:pt x="2699803" y="362634"/>
                </a:lnTo>
                <a:lnTo>
                  <a:pt x="2710308" y="363801"/>
                </a:lnTo>
                <a:lnTo>
                  <a:pt x="2720813" y="364901"/>
                </a:lnTo>
                <a:lnTo>
                  <a:pt x="2731318" y="365951"/>
                </a:lnTo>
                <a:lnTo>
                  <a:pt x="2741824" y="366952"/>
                </a:lnTo>
                <a:lnTo>
                  <a:pt x="2752329" y="367869"/>
                </a:lnTo>
                <a:lnTo>
                  <a:pt x="2762834" y="368736"/>
                </a:lnTo>
                <a:lnTo>
                  <a:pt x="2773339" y="369552"/>
                </a:lnTo>
                <a:lnTo>
                  <a:pt x="2783844" y="370299"/>
                </a:lnTo>
                <a:lnTo>
                  <a:pt x="2794349" y="370981"/>
                </a:lnTo>
                <a:lnTo>
                  <a:pt x="2804854" y="371613"/>
                </a:lnTo>
                <a:lnTo>
                  <a:pt x="2815359" y="372193"/>
                </a:lnTo>
                <a:lnTo>
                  <a:pt x="2825864" y="372695"/>
                </a:lnTo>
                <a:lnTo>
                  <a:pt x="2836369" y="373150"/>
                </a:lnTo>
                <a:lnTo>
                  <a:pt x="2846874" y="373560"/>
                </a:lnTo>
                <a:lnTo>
                  <a:pt x="2857379" y="373904"/>
                </a:lnTo>
                <a:lnTo>
                  <a:pt x="2867884" y="374196"/>
                </a:lnTo>
                <a:lnTo>
                  <a:pt x="2878389" y="374446"/>
                </a:lnTo>
                <a:lnTo>
                  <a:pt x="2888895" y="374650"/>
                </a:lnTo>
                <a:lnTo>
                  <a:pt x="2899400" y="374797"/>
                </a:lnTo>
                <a:lnTo>
                  <a:pt x="2909905" y="374909"/>
                </a:lnTo>
                <a:lnTo>
                  <a:pt x="2920410" y="374987"/>
                </a:lnTo>
                <a:lnTo>
                  <a:pt x="2930915" y="375017"/>
                </a:lnTo>
                <a:lnTo>
                  <a:pt x="2941420" y="375016"/>
                </a:lnTo>
                <a:lnTo>
                  <a:pt x="2951925" y="374988"/>
                </a:lnTo>
                <a:lnTo>
                  <a:pt x="2962430" y="374931"/>
                </a:lnTo>
                <a:lnTo>
                  <a:pt x="2972935" y="374845"/>
                </a:lnTo>
                <a:lnTo>
                  <a:pt x="2983440" y="374742"/>
                </a:lnTo>
                <a:lnTo>
                  <a:pt x="2993945" y="374622"/>
                </a:lnTo>
                <a:lnTo>
                  <a:pt x="3004450" y="374483"/>
                </a:lnTo>
                <a:lnTo>
                  <a:pt x="3014955" y="374335"/>
                </a:lnTo>
                <a:lnTo>
                  <a:pt x="3025460" y="374180"/>
                </a:lnTo>
                <a:lnTo>
                  <a:pt x="3035966" y="374019"/>
                </a:lnTo>
                <a:lnTo>
                  <a:pt x="3046471" y="373858"/>
                </a:lnTo>
                <a:lnTo>
                  <a:pt x="3056976" y="373698"/>
                </a:lnTo>
                <a:lnTo>
                  <a:pt x="3067481" y="373542"/>
                </a:lnTo>
                <a:lnTo>
                  <a:pt x="3077986" y="373397"/>
                </a:lnTo>
                <a:lnTo>
                  <a:pt x="3088491" y="373262"/>
                </a:lnTo>
                <a:lnTo>
                  <a:pt x="3098996" y="373138"/>
                </a:lnTo>
                <a:lnTo>
                  <a:pt x="3109501" y="373034"/>
                </a:lnTo>
                <a:lnTo>
                  <a:pt x="3120006" y="372950"/>
                </a:lnTo>
                <a:lnTo>
                  <a:pt x="3130511" y="372883"/>
                </a:lnTo>
                <a:lnTo>
                  <a:pt x="3141016" y="372838"/>
                </a:lnTo>
                <a:lnTo>
                  <a:pt x="3151521" y="372826"/>
                </a:lnTo>
                <a:lnTo>
                  <a:pt x="3162026" y="372836"/>
                </a:lnTo>
                <a:lnTo>
                  <a:pt x="3172532" y="372870"/>
                </a:lnTo>
                <a:lnTo>
                  <a:pt x="3183037" y="372941"/>
                </a:lnTo>
                <a:lnTo>
                  <a:pt x="3193542" y="373043"/>
                </a:lnTo>
                <a:lnTo>
                  <a:pt x="3204047" y="373171"/>
                </a:lnTo>
                <a:lnTo>
                  <a:pt x="3214552" y="373332"/>
                </a:lnTo>
                <a:lnTo>
                  <a:pt x="3225057" y="373532"/>
                </a:lnTo>
                <a:lnTo>
                  <a:pt x="3235562" y="373760"/>
                </a:lnTo>
                <a:lnTo>
                  <a:pt x="3246067" y="374015"/>
                </a:lnTo>
                <a:lnTo>
                  <a:pt x="3256572" y="374315"/>
                </a:lnTo>
                <a:lnTo>
                  <a:pt x="3267077" y="374642"/>
                </a:lnTo>
                <a:lnTo>
                  <a:pt x="3277582" y="374996"/>
                </a:lnTo>
                <a:lnTo>
                  <a:pt x="3288087" y="375385"/>
                </a:lnTo>
                <a:lnTo>
                  <a:pt x="3298592" y="375807"/>
                </a:lnTo>
                <a:lnTo>
                  <a:pt x="3309097" y="376253"/>
                </a:lnTo>
                <a:lnTo>
                  <a:pt x="3319603" y="376723"/>
                </a:lnTo>
                <a:lnTo>
                  <a:pt x="3330108" y="377228"/>
                </a:lnTo>
                <a:lnTo>
                  <a:pt x="3340613" y="377754"/>
                </a:lnTo>
                <a:lnTo>
                  <a:pt x="3351118" y="378299"/>
                </a:lnTo>
                <a:lnTo>
                  <a:pt x="3361623" y="378869"/>
                </a:lnTo>
                <a:lnTo>
                  <a:pt x="3372128" y="379459"/>
                </a:lnTo>
                <a:lnTo>
                  <a:pt x="3382633" y="380063"/>
                </a:lnTo>
                <a:lnTo>
                  <a:pt x="3393138" y="380682"/>
                </a:lnTo>
                <a:lnTo>
                  <a:pt x="3403643" y="381318"/>
                </a:lnTo>
                <a:lnTo>
                  <a:pt x="3414148" y="381964"/>
                </a:lnTo>
                <a:lnTo>
                  <a:pt x="3424653" y="382617"/>
                </a:lnTo>
                <a:lnTo>
                  <a:pt x="3435158" y="383281"/>
                </a:lnTo>
                <a:lnTo>
                  <a:pt x="3445663" y="383949"/>
                </a:lnTo>
                <a:lnTo>
                  <a:pt x="3456168" y="384619"/>
                </a:lnTo>
                <a:lnTo>
                  <a:pt x="3466674" y="385292"/>
                </a:lnTo>
                <a:lnTo>
                  <a:pt x="3477179" y="385964"/>
                </a:lnTo>
                <a:lnTo>
                  <a:pt x="3487684" y="386634"/>
                </a:lnTo>
                <a:lnTo>
                  <a:pt x="3498189" y="387301"/>
                </a:lnTo>
                <a:lnTo>
                  <a:pt x="3508694" y="387960"/>
                </a:lnTo>
                <a:lnTo>
                  <a:pt x="3519199" y="388613"/>
                </a:lnTo>
                <a:lnTo>
                  <a:pt x="3529704" y="389258"/>
                </a:lnTo>
                <a:lnTo>
                  <a:pt x="3540209" y="389893"/>
                </a:lnTo>
                <a:lnTo>
                  <a:pt x="3550714" y="390514"/>
                </a:lnTo>
                <a:lnTo>
                  <a:pt x="3561219" y="391125"/>
                </a:lnTo>
                <a:lnTo>
                  <a:pt x="3571724" y="391724"/>
                </a:lnTo>
                <a:lnTo>
                  <a:pt x="3582229" y="392303"/>
                </a:lnTo>
                <a:lnTo>
                  <a:pt x="3592734" y="392869"/>
                </a:lnTo>
                <a:lnTo>
                  <a:pt x="3603239" y="393422"/>
                </a:lnTo>
                <a:lnTo>
                  <a:pt x="3613745" y="393955"/>
                </a:lnTo>
                <a:lnTo>
                  <a:pt x="3624250" y="394469"/>
                </a:lnTo>
                <a:lnTo>
                  <a:pt x="3634755" y="394968"/>
                </a:lnTo>
                <a:lnTo>
                  <a:pt x="3645260" y="395451"/>
                </a:lnTo>
                <a:lnTo>
                  <a:pt x="3655765" y="395909"/>
                </a:lnTo>
                <a:lnTo>
                  <a:pt x="3666270" y="396351"/>
                </a:lnTo>
                <a:lnTo>
                  <a:pt x="3676775" y="396778"/>
                </a:lnTo>
                <a:lnTo>
                  <a:pt x="3687280" y="397182"/>
                </a:lnTo>
                <a:lnTo>
                  <a:pt x="3697785" y="397567"/>
                </a:lnTo>
                <a:lnTo>
                  <a:pt x="3708290" y="397937"/>
                </a:lnTo>
                <a:lnTo>
                  <a:pt x="3708290" y="402992"/>
                </a:lnTo>
                <a:lnTo>
                  <a:pt x="3697785" y="402992"/>
                </a:lnTo>
                <a:lnTo>
                  <a:pt x="3687280" y="402992"/>
                </a:lnTo>
                <a:lnTo>
                  <a:pt x="3676775" y="402992"/>
                </a:lnTo>
                <a:lnTo>
                  <a:pt x="3666270" y="402992"/>
                </a:lnTo>
                <a:lnTo>
                  <a:pt x="3655765" y="402992"/>
                </a:lnTo>
                <a:lnTo>
                  <a:pt x="3645260" y="402992"/>
                </a:lnTo>
                <a:lnTo>
                  <a:pt x="3634755" y="402992"/>
                </a:lnTo>
                <a:lnTo>
                  <a:pt x="3624250" y="402992"/>
                </a:lnTo>
                <a:lnTo>
                  <a:pt x="3613745" y="402992"/>
                </a:lnTo>
                <a:lnTo>
                  <a:pt x="3603239" y="402992"/>
                </a:lnTo>
                <a:lnTo>
                  <a:pt x="3592734" y="402992"/>
                </a:lnTo>
                <a:lnTo>
                  <a:pt x="3582229" y="402992"/>
                </a:lnTo>
                <a:lnTo>
                  <a:pt x="3571724" y="402992"/>
                </a:lnTo>
                <a:lnTo>
                  <a:pt x="3561219" y="402992"/>
                </a:lnTo>
                <a:lnTo>
                  <a:pt x="3550714" y="402992"/>
                </a:lnTo>
                <a:lnTo>
                  <a:pt x="3540209" y="402992"/>
                </a:lnTo>
                <a:lnTo>
                  <a:pt x="3529704" y="402992"/>
                </a:lnTo>
                <a:lnTo>
                  <a:pt x="3519199" y="402992"/>
                </a:lnTo>
                <a:lnTo>
                  <a:pt x="3508694" y="402992"/>
                </a:lnTo>
                <a:lnTo>
                  <a:pt x="3498189" y="402992"/>
                </a:lnTo>
                <a:lnTo>
                  <a:pt x="3487684" y="402992"/>
                </a:lnTo>
                <a:lnTo>
                  <a:pt x="3477179" y="402992"/>
                </a:lnTo>
                <a:lnTo>
                  <a:pt x="3466674" y="402992"/>
                </a:lnTo>
                <a:lnTo>
                  <a:pt x="3456168" y="402992"/>
                </a:lnTo>
                <a:lnTo>
                  <a:pt x="3445663" y="402992"/>
                </a:lnTo>
                <a:lnTo>
                  <a:pt x="3435158" y="402992"/>
                </a:lnTo>
                <a:lnTo>
                  <a:pt x="3424653" y="402992"/>
                </a:lnTo>
                <a:lnTo>
                  <a:pt x="3414148" y="402992"/>
                </a:lnTo>
                <a:lnTo>
                  <a:pt x="3403643" y="402992"/>
                </a:lnTo>
                <a:lnTo>
                  <a:pt x="3393138" y="402992"/>
                </a:lnTo>
                <a:lnTo>
                  <a:pt x="3382633" y="402992"/>
                </a:lnTo>
                <a:lnTo>
                  <a:pt x="3372128" y="402992"/>
                </a:lnTo>
                <a:lnTo>
                  <a:pt x="3361623" y="402992"/>
                </a:lnTo>
                <a:lnTo>
                  <a:pt x="3351118" y="402992"/>
                </a:lnTo>
                <a:lnTo>
                  <a:pt x="3340613" y="402992"/>
                </a:lnTo>
                <a:lnTo>
                  <a:pt x="3330108" y="402992"/>
                </a:lnTo>
                <a:lnTo>
                  <a:pt x="3319603" y="402992"/>
                </a:lnTo>
                <a:lnTo>
                  <a:pt x="3309097" y="402992"/>
                </a:lnTo>
                <a:lnTo>
                  <a:pt x="3298592" y="402992"/>
                </a:lnTo>
                <a:lnTo>
                  <a:pt x="3288087" y="402992"/>
                </a:lnTo>
                <a:lnTo>
                  <a:pt x="3277582" y="402992"/>
                </a:lnTo>
                <a:lnTo>
                  <a:pt x="3267077" y="402992"/>
                </a:lnTo>
                <a:lnTo>
                  <a:pt x="3256572" y="402992"/>
                </a:lnTo>
                <a:lnTo>
                  <a:pt x="3246067" y="402992"/>
                </a:lnTo>
                <a:lnTo>
                  <a:pt x="3235562" y="402992"/>
                </a:lnTo>
                <a:lnTo>
                  <a:pt x="3225057" y="402992"/>
                </a:lnTo>
                <a:lnTo>
                  <a:pt x="3214552" y="402992"/>
                </a:lnTo>
                <a:lnTo>
                  <a:pt x="3204047" y="402992"/>
                </a:lnTo>
                <a:lnTo>
                  <a:pt x="3193542" y="402992"/>
                </a:lnTo>
                <a:lnTo>
                  <a:pt x="3183037" y="402992"/>
                </a:lnTo>
                <a:lnTo>
                  <a:pt x="3172532" y="402992"/>
                </a:lnTo>
                <a:lnTo>
                  <a:pt x="3162026" y="402992"/>
                </a:lnTo>
                <a:lnTo>
                  <a:pt x="3151521" y="402992"/>
                </a:lnTo>
                <a:lnTo>
                  <a:pt x="3141016" y="402992"/>
                </a:lnTo>
                <a:lnTo>
                  <a:pt x="3130511" y="402992"/>
                </a:lnTo>
                <a:lnTo>
                  <a:pt x="3120006" y="402992"/>
                </a:lnTo>
                <a:lnTo>
                  <a:pt x="3109501" y="402992"/>
                </a:lnTo>
                <a:lnTo>
                  <a:pt x="3098996" y="402992"/>
                </a:lnTo>
                <a:lnTo>
                  <a:pt x="3088491" y="402992"/>
                </a:lnTo>
                <a:lnTo>
                  <a:pt x="3077986" y="402992"/>
                </a:lnTo>
                <a:lnTo>
                  <a:pt x="3067481" y="402992"/>
                </a:lnTo>
                <a:lnTo>
                  <a:pt x="3056976" y="402992"/>
                </a:lnTo>
                <a:lnTo>
                  <a:pt x="3046471" y="402992"/>
                </a:lnTo>
                <a:lnTo>
                  <a:pt x="3035966" y="402992"/>
                </a:lnTo>
                <a:lnTo>
                  <a:pt x="3025460" y="402992"/>
                </a:lnTo>
                <a:lnTo>
                  <a:pt x="3014955" y="402992"/>
                </a:lnTo>
                <a:lnTo>
                  <a:pt x="3004450" y="402992"/>
                </a:lnTo>
                <a:lnTo>
                  <a:pt x="2993945" y="402992"/>
                </a:lnTo>
                <a:lnTo>
                  <a:pt x="2983440" y="402992"/>
                </a:lnTo>
                <a:lnTo>
                  <a:pt x="2972935" y="402992"/>
                </a:lnTo>
                <a:lnTo>
                  <a:pt x="2962430" y="402992"/>
                </a:lnTo>
                <a:lnTo>
                  <a:pt x="2951925" y="402992"/>
                </a:lnTo>
                <a:lnTo>
                  <a:pt x="2941420" y="402992"/>
                </a:lnTo>
                <a:lnTo>
                  <a:pt x="2930915" y="402992"/>
                </a:lnTo>
                <a:lnTo>
                  <a:pt x="2920410" y="402992"/>
                </a:lnTo>
                <a:lnTo>
                  <a:pt x="2909905" y="402992"/>
                </a:lnTo>
                <a:lnTo>
                  <a:pt x="2899400" y="402992"/>
                </a:lnTo>
                <a:lnTo>
                  <a:pt x="2888895" y="402992"/>
                </a:lnTo>
                <a:lnTo>
                  <a:pt x="2878389" y="402992"/>
                </a:lnTo>
                <a:lnTo>
                  <a:pt x="2867884" y="402992"/>
                </a:lnTo>
                <a:lnTo>
                  <a:pt x="2857379" y="402992"/>
                </a:lnTo>
                <a:lnTo>
                  <a:pt x="2846874" y="402992"/>
                </a:lnTo>
                <a:lnTo>
                  <a:pt x="2836369" y="402992"/>
                </a:lnTo>
                <a:lnTo>
                  <a:pt x="2825864" y="402992"/>
                </a:lnTo>
                <a:lnTo>
                  <a:pt x="2815359" y="402992"/>
                </a:lnTo>
                <a:lnTo>
                  <a:pt x="2804854" y="402992"/>
                </a:lnTo>
                <a:lnTo>
                  <a:pt x="2794349" y="402992"/>
                </a:lnTo>
                <a:lnTo>
                  <a:pt x="2783844" y="402992"/>
                </a:lnTo>
                <a:lnTo>
                  <a:pt x="2773339" y="402992"/>
                </a:lnTo>
                <a:lnTo>
                  <a:pt x="2762834" y="402992"/>
                </a:lnTo>
                <a:lnTo>
                  <a:pt x="2752329" y="402992"/>
                </a:lnTo>
                <a:lnTo>
                  <a:pt x="2741824" y="402992"/>
                </a:lnTo>
                <a:lnTo>
                  <a:pt x="2731318" y="402992"/>
                </a:lnTo>
                <a:lnTo>
                  <a:pt x="2720813" y="402992"/>
                </a:lnTo>
                <a:lnTo>
                  <a:pt x="2710308" y="402992"/>
                </a:lnTo>
                <a:lnTo>
                  <a:pt x="2699803" y="402992"/>
                </a:lnTo>
                <a:lnTo>
                  <a:pt x="2689298" y="402992"/>
                </a:lnTo>
                <a:lnTo>
                  <a:pt x="2678793" y="402992"/>
                </a:lnTo>
                <a:lnTo>
                  <a:pt x="2668288" y="402992"/>
                </a:lnTo>
                <a:lnTo>
                  <a:pt x="2657783" y="402992"/>
                </a:lnTo>
                <a:lnTo>
                  <a:pt x="2647278" y="402992"/>
                </a:lnTo>
                <a:lnTo>
                  <a:pt x="2636773" y="402992"/>
                </a:lnTo>
                <a:lnTo>
                  <a:pt x="2626268" y="402992"/>
                </a:lnTo>
                <a:lnTo>
                  <a:pt x="2615763" y="402992"/>
                </a:lnTo>
                <a:lnTo>
                  <a:pt x="2605258" y="402992"/>
                </a:lnTo>
                <a:lnTo>
                  <a:pt x="2594752" y="402992"/>
                </a:lnTo>
                <a:lnTo>
                  <a:pt x="2584247" y="402992"/>
                </a:lnTo>
                <a:lnTo>
                  <a:pt x="2573742" y="402992"/>
                </a:lnTo>
                <a:lnTo>
                  <a:pt x="2563237" y="402992"/>
                </a:lnTo>
                <a:lnTo>
                  <a:pt x="2552732" y="402992"/>
                </a:lnTo>
                <a:lnTo>
                  <a:pt x="2542227" y="402992"/>
                </a:lnTo>
                <a:lnTo>
                  <a:pt x="2531722" y="402992"/>
                </a:lnTo>
                <a:lnTo>
                  <a:pt x="2521217" y="402992"/>
                </a:lnTo>
                <a:lnTo>
                  <a:pt x="2510712" y="402992"/>
                </a:lnTo>
                <a:lnTo>
                  <a:pt x="2500207" y="402992"/>
                </a:lnTo>
                <a:lnTo>
                  <a:pt x="2489702" y="402992"/>
                </a:lnTo>
                <a:lnTo>
                  <a:pt x="2479197" y="402992"/>
                </a:lnTo>
                <a:lnTo>
                  <a:pt x="2468692" y="402992"/>
                </a:lnTo>
                <a:lnTo>
                  <a:pt x="2458187" y="402992"/>
                </a:lnTo>
                <a:lnTo>
                  <a:pt x="2447681" y="402992"/>
                </a:lnTo>
                <a:lnTo>
                  <a:pt x="2437176" y="402992"/>
                </a:lnTo>
                <a:lnTo>
                  <a:pt x="2426671" y="402992"/>
                </a:lnTo>
                <a:lnTo>
                  <a:pt x="2416166" y="402992"/>
                </a:lnTo>
                <a:lnTo>
                  <a:pt x="2405661" y="402992"/>
                </a:lnTo>
                <a:lnTo>
                  <a:pt x="2395156" y="402992"/>
                </a:lnTo>
                <a:lnTo>
                  <a:pt x="2384651" y="402992"/>
                </a:lnTo>
                <a:lnTo>
                  <a:pt x="2374146" y="402992"/>
                </a:lnTo>
                <a:lnTo>
                  <a:pt x="2363641" y="402992"/>
                </a:lnTo>
                <a:lnTo>
                  <a:pt x="2353136" y="402992"/>
                </a:lnTo>
                <a:lnTo>
                  <a:pt x="2342631" y="402992"/>
                </a:lnTo>
                <a:lnTo>
                  <a:pt x="2332126" y="402992"/>
                </a:lnTo>
                <a:lnTo>
                  <a:pt x="2321621" y="402992"/>
                </a:lnTo>
                <a:lnTo>
                  <a:pt x="2311116" y="402992"/>
                </a:lnTo>
                <a:lnTo>
                  <a:pt x="2300610" y="402992"/>
                </a:lnTo>
                <a:lnTo>
                  <a:pt x="2290105" y="402992"/>
                </a:lnTo>
                <a:lnTo>
                  <a:pt x="2279600" y="402992"/>
                </a:lnTo>
                <a:lnTo>
                  <a:pt x="2269095" y="402992"/>
                </a:lnTo>
                <a:lnTo>
                  <a:pt x="2258590" y="402992"/>
                </a:lnTo>
                <a:lnTo>
                  <a:pt x="2248085" y="402992"/>
                </a:lnTo>
                <a:lnTo>
                  <a:pt x="2237580" y="402992"/>
                </a:lnTo>
                <a:lnTo>
                  <a:pt x="2227075" y="402992"/>
                </a:lnTo>
                <a:lnTo>
                  <a:pt x="2216570" y="402992"/>
                </a:lnTo>
                <a:lnTo>
                  <a:pt x="2206065" y="402992"/>
                </a:lnTo>
                <a:lnTo>
                  <a:pt x="2195560" y="402992"/>
                </a:lnTo>
                <a:lnTo>
                  <a:pt x="2185055" y="402992"/>
                </a:lnTo>
                <a:lnTo>
                  <a:pt x="2174550" y="402992"/>
                </a:lnTo>
                <a:lnTo>
                  <a:pt x="2164045" y="402992"/>
                </a:lnTo>
                <a:lnTo>
                  <a:pt x="2153539" y="402992"/>
                </a:lnTo>
                <a:lnTo>
                  <a:pt x="2143034" y="402992"/>
                </a:lnTo>
                <a:lnTo>
                  <a:pt x="2132529" y="402992"/>
                </a:lnTo>
                <a:lnTo>
                  <a:pt x="2122024" y="402992"/>
                </a:lnTo>
                <a:lnTo>
                  <a:pt x="2111519" y="402992"/>
                </a:lnTo>
                <a:lnTo>
                  <a:pt x="2101014" y="402992"/>
                </a:lnTo>
                <a:lnTo>
                  <a:pt x="2090509" y="402992"/>
                </a:lnTo>
                <a:lnTo>
                  <a:pt x="2080004" y="402992"/>
                </a:lnTo>
                <a:lnTo>
                  <a:pt x="2069499" y="402992"/>
                </a:lnTo>
                <a:lnTo>
                  <a:pt x="2058994" y="402992"/>
                </a:lnTo>
                <a:lnTo>
                  <a:pt x="2048489" y="402992"/>
                </a:lnTo>
                <a:lnTo>
                  <a:pt x="2037984" y="402992"/>
                </a:lnTo>
                <a:lnTo>
                  <a:pt x="2027479" y="402992"/>
                </a:lnTo>
                <a:lnTo>
                  <a:pt x="2016973" y="402992"/>
                </a:lnTo>
                <a:lnTo>
                  <a:pt x="2006468" y="402992"/>
                </a:lnTo>
                <a:lnTo>
                  <a:pt x="1995963" y="402992"/>
                </a:lnTo>
                <a:lnTo>
                  <a:pt x="1985458" y="402992"/>
                </a:lnTo>
                <a:lnTo>
                  <a:pt x="1974953" y="402992"/>
                </a:lnTo>
                <a:lnTo>
                  <a:pt x="1964448" y="402992"/>
                </a:lnTo>
                <a:lnTo>
                  <a:pt x="1953943" y="402992"/>
                </a:lnTo>
                <a:lnTo>
                  <a:pt x="1943438" y="402992"/>
                </a:lnTo>
                <a:lnTo>
                  <a:pt x="1932933" y="402992"/>
                </a:lnTo>
                <a:lnTo>
                  <a:pt x="1922428" y="402992"/>
                </a:lnTo>
                <a:lnTo>
                  <a:pt x="1911923" y="402992"/>
                </a:lnTo>
                <a:lnTo>
                  <a:pt x="1901418" y="402992"/>
                </a:lnTo>
                <a:lnTo>
                  <a:pt x="1890913" y="402992"/>
                </a:lnTo>
                <a:lnTo>
                  <a:pt x="1880408" y="402992"/>
                </a:lnTo>
                <a:lnTo>
                  <a:pt x="1869902" y="402992"/>
                </a:lnTo>
                <a:lnTo>
                  <a:pt x="1859397" y="402992"/>
                </a:lnTo>
                <a:lnTo>
                  <a:pt x="1848892" y="402992"/>
                </a:lnTo>
                <a:lnTo>
                  <a:pt x="1838387" y="402992"/>
                </a:lnTo>
                <a:lnTo>
                  <a:pt x="1827882" y="402992"/>
                </a:lnTo>
                <a:lnTo>
                  <a:pt x="1817377" y="402992"/>
                </a:lnTo>
                <a:lnTo>
                  <a:pt x="1806872" y="402992"/>
                </a:lnTo>
                <a:lnTo>
                  <a:pt x="1796367" y="402992"/>
                </a:lnTo>
                <a:lnTo>
                  <a:pt x="1785862" y="402992"/>
                </a:lnTo>
                <a:lnTo>
                  <a:pt x="1775357" y="402992"/>
                </a:lnTo>
                <a:lnTo>
                  <a:pt x="1764852" y="402992"/>
                </a:lnTo>
                <a:lnTo>
                  <a:pt x="1754347" y="402992"/>
                </a:lnTo>
                <a:lnTo>
                  <a:pt x="1743842" y="402992"/>
                </a:lnTo>
                <a:lnTo>
                  <a:pt x="1733337" y="402992"/>
                </a:lnTo>
                <a:lnTo>
                  <a:pt x="1722831" y="402992"/>
                </a:lnTo>
                <a:lnTo>
                  <a:pt x="1712326" y="402992"/>
                </a:lnTo>
                <a:lnTo>
                  <a:pt x="1701821" y="402992"/>
                </a:lnTo>
                <a:lnTo>
                  <a:pt x="1691316" y="402992"/>
                </a:lnTo>
                <a:lnTo>
                  <a:pt x="1680811" y="402992"/>
                </a:lnTo>
                <a:lnTo>
                  <a:pt x="1670306" y="402992"/>
                </a:lnTo>
                <a:lnTo>
                  <a:pt x="1659801" y="402992"/>
                </a:lnTo>
                <a:lnTo>
                  <a:pt x="1649296" y="402992"/>
                </a:lnTo>
                <a:lnTo>
                  <a:pt x="1638791" y="402992"/>
                </a:lnTo>
                <a:lnTo>
                  <a:pt x="1628286" y="402992"/>
                </a:lnTo>
                <a:lnTo>
                  <a:pt x="1617781" y="402992"/>
                </a:lnTo>
                <a:lnTo>
                  <a:pt x="1607276" y="402992"/>
                </a:lnTo>
                <a:lnTo>
                  <a:pt x="1596771" y="402992"/>
                </a:lnTo>
                <a:lnTo>
                  <a:pt x="1586266" y="402992"/>
                </a:lnTo>
                <a:lnTo>
                  <a:pt x="1575760" y="402992"/>
                </a:lnTo>
                <a:lnTo>
                  <a:pt x="1565255" y="402992"/>
                </a:lnTo>
                <a:lnTo>
                  <a:pt x="1554750" y="402992"/>
                </a:lnTo>
                <a:lnTo>
                  <a:pt x="1544245" y="402992"/>
                </a:lnTo>
                <a:lnTo>
                  <a:pt x="1533740" y="402992"/>
                </a:lnTo>
                <a:lnTo>
                  <a:pt x="1523235" y="402992"/>
                </a:lnTo>
                <a:lnTo>
                  <a:pt x="1512730" y="402992"/>
                </a:lnTo>
                <a:lnTo>
                  <a:pt x="1502225" y="402992"/>
                </a:lnTo>
                <a:lnTo>
                  <a:pt x="1491720" y="402992"/>
                </a:lnTo>
                <a:lnTo>
                  <a:pt x="1481215" y="402992"/>
                </a:lnTo>
                <a:lnTo>
                  <a:pt x="1470710" y="402992"/>
                </a:lnTo>
                <a:lnTo>
                  <a:pt x="1460205" y="402992"/>
                </a:lnTo>
                <a:lnTo>
                  <a:pt x="1449700" y="402992"/>
                </a:lnTo>
                <a:lnTo>
                  <a:pt x="1439194" y="402992"/>
                </a:lnTo>
                <a:lnTo>
                  <a:pt x="1428689" y="402992"/>
                </a:lnTo>
                <a:lnTo>
                  <a:pt x="1418184" y="402992"/>
                </a:lnTo>
                <a:lnTo>
                  <a:pt x="1407679" y="402992"/>
                </a:lnTo>
                <a:lnTo>
                  <a:pt x="1397174" y="402992"/>
                </a:lnTo>
                <a:lnTo>
                  <a:pt x="1386669" y="402992"/>
                </a:lnTo>
                <a:lnTo>
                  <a:pt x="1376164" y="402992"/>
                </a:lnTo>
                <a:lnTo>
                  <a:pt x="1365659" y="402992"/>
                </a:lnTo>
                <a:lnTo>
                  <a:pt x="1355154" y="402992"/>
                </a:lnTo>
                <a:lnTo>
                  <a:pt x="1344649" y="402992"/>
                </a:lnTo>
                <a:lnTo>
                  <a:pt x="1334144" y="402992"/>
                </a:lnTo>
                <a:lnTo>
                  <a:pt x="1323639" y="402992"/>
                </a:lnTo>
                <a:lnTo>
                  <a:pt x="1313134" y="402992"/>
                </a:lnTo>
                <a:lnTo>
                  <a:pt x="1302629" y="402992"/>
                </a:lnTo>
                <a:lnTo>
                  <a:pt x="1292123" y="402992"/>
                </a:lnTo>
                <a:lnTo>
                  <a:pt x="1281618" y="402992"/>
                </a:lnTo>
                <a:lnTo>
                  <a:pt x="1271113" y="402992"/>
                </a:lnTo>
                <a:lnTo>
                  <a:pt x="1260608" y="402992"/>
                </a:lnTo>
                <a:lnTo>
                  <a:pt x="1250103" y="402992"/>
                </a:lnTo>
                <a:lnTo>
                  <a:pt x="1239598" y="402992"/>
                </a:lnTo>
                <a:lnTo>
                  <a:pt x="1229093" y="402992"/>
                </a:lnTo>
                <a:lnTo>
                  <a:pt x="1218588" y="402992"/>
                </a:lnTo>
                <a:lnTo>
                  <a:pt x="1208083" y="402992"/>
                </a:lnTo>
                <a:lnTo>
                  <a:pt x="1197578" y="402992"/>
                </a:lnTo>
                <a:lnTo>
                  <a:pt x="1187073" y="402992"/>
                </a:lnTo>
                <a:lnTo>
                  <a:pt x="1176568" y="402992"/>
                </a:lnTo>
                <a:lnTo>
                  <a:pt x="1166063" y="402992"/>
                </a:lnTo>
                <a:lnTo>
                  <a:pt x="1155558" y="402992"/>
                </a:lnTo>
                <a:lnTo>
                  <a:pt x="1145052" y="402992"/>
                </a:lnTo>
                <a:lnTo>
                  <a:pt x="1134547" y="402992"/>
                </a:lnTo>
                <a:lnTo>
                  <a:pt x="1124042" y="402992"/>
                </a:lnTo>
                <a:lnTo>
                  <a:pt x="1113537" y="402992"/>
                </a:lnTo>
                <a:lnTo>
                  <a:pt x="1103032" y="402992"/>
                </a:lnTo>
                <a:lnTo>
                  <a:pt x="1092527" y="402992"/>
                </a:lnTo>
                <a:lnTo>
                  <a:pt x="1082022" y="402992"/>
                </a:lnTo>
                <a:lnTo>
                  <a:pt x="1071517" y="402992"/>
                </a:lnTo>
                <a:lnTo>
                  <a:pt x="1061012" y="402992"/>
                </a:lnTo>
                <a:lnTo>
                  <a:pt x="1050507" y="402992"/>
                </a:lnTo>
                <a:lnTo>
                  <a:pt x="1040002" y="402992"/>
                </a:lnTo>
                <a:lnTo>
                  <a:pt x="1029497" y="402992"/>
                </a:lnTo>
                <a:lnTo>
                  <a:pt x="1018992" y="402992"/>
                </a:lnTo>
                <a:lnTo>
                  <a:pt x="1008486" y="402992"/>
                </a:lnTo>
                <a:lnTo>
                  <a:pt x="997981" y="402992"/>
                </a:lnTo>
                <a:lnTo>
                  <a:pt x="987476" y="402992"/>
                </a:lnTo>
                <a:lnTo>
                  <a:pt x="976971" y="402992"/>
                </a:lnTo>
                <a:lnTo>
                  <a:pt x="966466" y="402992"/>
                </a:lnTo>
                <a:lnTo>
                  <a:pt x="955961" y="402992"/>
                </a:lnTo>
                <a:lnTo>
                  <a:pt x="945456" y="402992"/>
                </a:lnTo>
                <a:lnTo>
                  <a:pt x="934951" y="402992"/>
                </a:lnTo>
                <a:lnTo>
                  <a:pt x="924446" y="402992"/>
                </a:lnTo>
                <a:lnTo>
                  <a:pt x="913941" y="402992"/>
                </a:lnTo>
                <a:lnTo>
                  <a:pt x="903436" y="402992"/>
                </a:lnTo>
                <a:lnTo>
                  <a:pt x="892931" y="402992"/>
                </a:lnTo>
                <a:lnTo>
                  <a:pt x="882426" y="402992"/>
                </a:lnTo>
                <a:lnTo>
                  <a:pt x="871921" y="402992"/>
                </a:lnTo>
                <a:lnTo>
                  <a:pt x="861415" y="402992"/>
                </a:lnTo>
                <a:lnTo>
                  <a:pt x="850910" y="402992"/>
                </a:lnTo>
                <a:lnTo>
                  <a:pt x="840405" y="402992"/>
                </a:lnTo>
                <a:lnTo>
                  <a:pt x="829900" y="402992"/>
                </a:lnTo>
                <a:lnTo>
                  <a:pt x="819395" y="402992"/>
                </a:lnTo>
                <a:lnTo>
                  <a:pt x="808890" y="402992"/>
                </a:lnTo>
                <a:lnTo>
                  <a:pt x="798385" y="402992"/>
                </a:lnTo>
                <a:lnTo>
                  <a:pt x="787880" y="402992"/>
                </a:lnTo>
                <a:lnTo>
                  <a:pt x="777375" y="402992"/>
                </a:lnTo>
                <a:lnTo>
                  <a:pt x="766870" y="402992"/>
                </a:lnTo>
                <a:lnTo>
                  <a:pt x="756365" y="402992"/>
                </a:lnTo>
                <a:lnTo>
                  <a:pt x="745860" y="402992"/>
                </a:lnTo>
                <a:lnTo>
                  <a:pt x="735355" y="402992"/>
                </a:lnTo>
                <a:lnTo>
                  <a:pt x="724850" y="402992"/>
                </a:lnTo>
                <a:lnTo>
                  <a:pt x="714344" y="402992"/>
                </a:lnTo>
                <a:lnTo>
                  <a:pt x="703839" y="402992"/>
                </a:lnTo>
                <a:lnTo>
                  <a:pt x="693334" y="402992"/>
                </a:lnTo>
                <a:lnTo>
                  <a:pt x="682829" y="402992"/>
                </a:lnTo>
                <a:lnTo>
                  <a:pt x="672324" y="402992"/>
                </a:lnTo>
                <a:lnTo>
                  <a:pt x="661819" y="402992"/>
                </a:lnTo>
                <a:lnTo>
                  <a:pt x="651314" y="402992"/>
                </a:lnTo>
                <a:lnTo>
                  <a:pt x="640809" y="402992"/>
                </a:lnTo>
                <a:lnTo>
                  <a:pt x="630304" y="402992"/>
                </a:lnTo>
                <a:lnTo>
                  <a:pt x="619799" y="402992"/>
                </a:lnTo>
                <a:lnTo>
                  <a:pt x="609294" y="402992"/>
                </a:lnTo>
                <a:lnTo>
                  <a:pt x="598789" y="402992"/>
                </a:lnTo>
                <a:lnTo>
                  <a:pt x="588284" y="402992"/>
                </a:lnTo>
                <a:lnTo>
                  <a:pt x="577779" y="402992"/>
                </a:lnTo>
                <a:lnTo>
                  <a:pt x="567273" y="402992"/>
                </a:lnTo>
                <a:lnTo>
                  <a:pt x="556768" y="402992"/>
                </a:lnTo>
                <a:lnTo>
                  <a:pt x="546263" y="402992"/>
                </a:lnTo>
                <a:lnTo>
                  <a:pt x="535758" y="402992"/>
                </a:lnTo>
                <a:lnTo>
                  <a:pt x="525253" y="402992"/>
                </a:lnTo>
                <a:lnTo>
                  <a:pt x="514748" y="402992"/>
                </a:lnTo>
                <a:lnTo>
                  <a:pt x="504243" y="402992"/>
                </a:lnTo>
                <a:lnTo>
                  <a:pt x="493738" y="402992"/>
                </a:lnTo>
                <a:lnTo>
                  <a:pt x="483233" y="402992"/>
                </a:lnTo>
                <a:lnTo>
                  <a:pt x="472728" y="402992"/>
                </a:lnTo>
                <a:lnTo>
                  <a:pt x="462223" y="402992"/>
                </a:lnTo>
                <a:lnTo>
                  <a:pt x="451718" y="402992"/>
                </a:lnTo>
                <a:lnTo>
                  <a:pt x="441213" y="402992"/>
                </a:lnTo>
                <a:lnTo>
                  <a:pt x="430707" y="402992"/>
                </a:lnTo>
                <a:lnTo>
                  <a:pt x="420202" y="402992"/>
                </a:lnTo>
                <a:lnTo>
                  <a:pt x="409697" y="402992"/>
                </a:lnTo>
                <a:lnTo>
                  <a:pt x="399192" y="402992"/>
                </a:lnTo>
                <a:lnTo>
                  <a:pt x="388687" y="402992"/>
                </a:lnTo>
                <a:lnTo>
                  <a:pt x="378182" y="402992"/>
                </a:lnTo>
                <a:lnTo>
                  <a:pt x="367677" y="402992"/>
                </a:lnTo>
                <a:lnTo>
                  <a:pt x="357172" y="402992"/>
                </a:lnTo>
                <a:lnTo>
                  <a:pt x="346667" y="402992"/>
                </a:lnTo>
                <a:lnTo>
                  <a:pt x="336162" y="402992"/>
                </a:lnTo>
                <a:lnTo>
                  <a:pt x="325657" y="402992"/>
                </a:lnTo>
                <a:lnTo>
                  <a:pt x="315152" y="402992"/>
                </a:lnTo>
                <a:lnTo>
                  <a:pt x="304647" y="402992"/>
                </a:lnTo>
                <a:lnTo>
                  <a:pt x="294142" y="402992"/>
                </a:lnTo>
                <a:lnTo>
                  <a:pt x="283636" y="402992"/>
                </a:lnTo>
                <a:lnTo>
                  <a:pt x="273131" y="402992"/>
                </a:lnTo>
                <a:lnTo>
                  <a:pt x="262626" y="402992"/>
                </a:lnTo>
                <a:lnTo>
                  <a:pt x="252121" y="402992"/>
                </a:lnTo>
                <a:lnTo>
                  <a:pt x="241616" y="402992"/>
                </a:lnTo>
                <a:lnTo>
                  <a:pt x="231111" y="402992"/>
                </a:lnTo>
                <a:lnTo>
                  <a:pt x="220606" y="402992"/>
                </a:lnTo>
                <a:lnTo>
                  <a:pt x="210101" y="402992"/>
                </a:lnTo>
                <a:lnTo>
                  <a:pt x="199596" y="402992"/>
                </a:lnTo>
                <a:lnTo>
                  <a:pt x="189091" y="402992"/>
                </a:lnTo>
                <a:lnTo>
                  <a:pt x="178586" y="402992"/>
                </a:lnTo>
                <a:lnTo>
                  <a:pt x="168081" y="402992"/>
                </a:lnTo>
                <a:lnTo>
                  <a:pt x="157576" y="402992"/>
                </a:lnTo>
                <a:lnTo>
                  <a:pt x="147071" y="402992"/>
                </a:lnTo>
                <a:lnTo>
                  <a:pt x="136565" y="402992"/>
                </a:lnTo>
                <a:lnTo>
                  <a:pt x="126060" y="402992"/>
                </a:lnTo>
                <a:lnTo>
                  <a:pt x="115555" y="402992"/>
                </a:lnTo>
                <a:lnTo>
                  <a:pt x="105050" y="402992"/>
                </a:lnTo>
                <a:lnTo>
                  <a:pt x="94545" y="402992"/>
                </a:lnTo>
                <a:lnTo>
                  <a:pt x="84040" y="402992"/>
                </a:lnTo>
                <a:lnTo>
                  <a:pt x="73535" y="402992"/>
                </a:lnTo>
                <a:lnTo>
                  <a:pt x="63030" y="402992"/>
                </a:lnTo>
                <a:lnTo>
                  <a:pt x="52525" y="402992"/>
                </a:lnTo>
                <a:lnTo>
                  <a:pt x="42020" y="402992"/>
                </a:lnTo>
                <a:lnTo>
                  <a:pt x="31515" y="402992"/>
                </a:lnTo>
                <a:lnTo>
                  <a:pt x="21010" y="402992"/>
                </a:lnTo>
                <a:lnTo>
                  <a:pt x="10505" y="402992"/>
                </a:lnTo>
                <a:lnTo>
                  <a:pt x="0" y="402992"/>
                </a:lnTo>
                <a:close/>
              </a:path>
            </a:pathLst>
          </a:custGeom>
          <a:solidFill>
            <a:srgbClr val="B3B3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1" name="pl310">
            <a:extLst>
              <a:ext uri="{FF2B5EF4-FFF2-40B4-BE49-F238E27FC236}">
                <a16:creationId xmlns:a16="http://schemas.microsoft.com/office/drawing/2014/main" id="{7EC2F0F3-87F4-C14D-A19A-47251825A131}"/>
              </a:ext>
            </a:extLst>
          </p:cNvPr>
          <p:cNvSpPr/>
          <p:nvPr/>
        </p:nvSpPr>
        <p:spPr>
          <a:xfrm>
            <a:off x="3555863" y="5390046"/>
            <a:ext cx="3708290" cy="397937"/>
          </a:xfrm>
          <a:custGeom>
            <a:avLst/>
            <a:gdLst/>
            <a:ahLst/>
            <a:cxnLst/>
            <a:rect l="0" t="0" r="0" b="0"/>
            <a:pathLst>
              <a:path w="3708290" h="397937">
                <a:moveTo>
                  <a:pt x="0" y="397813"/>
                </a:moveTo>
                <a:lnTo>
                  <a:pt x="10505" y="397307"/>
                </a:lnTo>
                <a:lnTo>
                  <a:pt x="21010" y="396765"/>
                </a:lnTo>
                <a:lnTo>
                  <a:pt x="31515" y="396188"/>
                </a:lnTo>
                <a:lnTo>
                  <a:pt x="42020" y="395559"/>
                </a:lnTo>
                <a:lnTo>
                  <a:pt x="52525" y="394876"/>
                </a:lnTo>
                <a:lnTo>
                  <a:pt x="63030" y="394150"/>
                </a:lnTo>
                <a:lnTo>
                  <a:pt x="73535" y="393377"/>
                </a:lnTo>
                <a:lnTo>
                  <a:pt x="84040" y="392526"/>
                </a:lnTo>
                <a:lnTo>
                  <a:pt x="94545" y="391624"/>
                </a:lnTo>
                <a:lnTo>
                  <a:pt x="105050" y="390671"/>
                </a:lnTo>
                <a:lnTo>
                  <a:pt x="115555" y="389637"/>
                </a:lnTo>
                <a:lnTo>
                  <a:pt x="126060" y="388531"/>
                </a:lnTo>
                <a:lnTo>
                  <a:pt x="136565" y="387364"/>
                </a:lnTo>
                <a:lnTo>
                  <a:pt x="147071" y="386124"/>
                </a:lnTo>
                <a:lnTo>
                  <a:pt x="157576" y="384783"/>
                </a:lnTo>
                <a:lnTo>
                  <a:pt x="168081" y="383372"/>
                </a:lnTo>
                <a:lnTo>
                  <a:pt x="178586" y="381891"/>
                </a:lnTo>
                <a:lnTo>
                  <a:pt x="189091" y="380294"/>
                </a:lnTo>
                <a:lnTo>
                  <a:pt x="199596" y="378608"/>
                </a:lnTo>
                <a:lnTo>
                  <a:pt x="210101" y="376842"/>
                </a:lnTo>
                <a:lnTo>
                  <a:pt x="220606" y="374974"/>
                </a:lnTo>
                <a:lnTo>
                  <a:pt x="231111" y="372982"/>
                </a:lnTo>
                <a:lnTo>
                  <a:pt x="241616" y="370902"/>
                </a:lnTo>
                <a:lnTo>
                  <a:pt x="252121" y="368733"/>
                </a:lnTo>
                <a:lnTo>
                  <a:pt x="262626" y="366411"/>
                </a:lnTo>
                <a:lnTo>
                  <a:pt x="273131" y="363989"/>
                </a:lnTo>
                <a:lnTo>
                  <a:pt x="283636" y="361469"/>
                </a:lnTo>
                <a:lnTo>
                  <a:pt x="294142" y="358817"/>
                </a:lnTo>
                <a:lnTo>
                  <a:pt x="304647" y="356027"/>
                </a:lnTo>
                <a:lnTo>
                  <a:pt x="315152" y="353133"/>
                </a:lnTo>
                <a:lnTo>
                  <a:pt x="325657" y="350131"/>
                </a:lnTo>
                <a:lnTo>
                  <a:pt x="336162" y="346953"/>
                </a:lnTo>
                <a:lnTo>
                  <a:pt x="346667" y="343667"/>
                </a:lnTo>
                <a:lnTo>
                  <a:pt x="357172" y="340272"/>
                </a:lnTo>
                <a:lnTo>
                  <a:pt x="367677" y="336720"/>
                </a:lnTo>
                <a:lnTo>
                  <a:pt x="378182" y="333028"/>
                </a:lnTo>
                <a:lnTo>
                  <a:pt x="388687" y="329226"/>
                </a:lnTo>
                <a:lnTo>
                  <a:pt x="399192" y="325297"/>
                </a:lnTo>
                <a:lnTo>
                  <a:pt x="409697" y="321195"/>
                </a:lnTo>
                <a:lnTo>
                  <a:pt x="420202" y="316982"/>
                </a:lnTo>
                <a:lnTo>
                  <a:pt x="430707" y="312659"/>
                </a:lnTo>
                <a:lnTo>
                  <a:pt x="441213" y="308168"/>
                </a:lnTo>
                <a:lnTo>
                  <a:pt x="451718" y="303552"/>
                </a:lnTo>
                <a:lnTo>
                  <a:pt x="462223" y="298828"/>
                </a:lnTo>
                <a:lnTo>
                  <a:pt x="472728" y="293976"/>
                </a:lnTo>
                <a:lnTo>
                  <a:pt x="483233" y="288972"/>
                </a:lnTo>
                <a:lnTo>
                  <a:pt x="493738" y="283869"/>
                </a:lnTo>
                <a:lnTo>
                  <a:pt x="504243" y="278667"/>
                </a:lnTo>
                <a:lnTo>
                  <a:pt x="514748" y="273311"/>
                </a:lnTo>
                <a:lnTo>
                  <a:pt x="525253" y="267858"/>
                </a:lnTo>
                <a:lnTo>
                  <a:pt x="535758" y="262318"/>
                </a:lnTo>
                <a:lnTo>
                  <a:pt x="546263" y="256665"/>
                </a:lnTo>
                <a:lnTo>
                  <a:pt x="556768" y="250905"/>
                </a:lnTo>
                <a:lnTo>
                  <a:pt x="567273" y="245072"/>
                </a:lnTo>
                <a:lnTo>
                  <a:pt x="577779" y="239165"/>
                </a:lnTo>
                <a:lnTo>
                  <a:pt x="588284" y="233150"/>
                </a:lnTo>
                <a:lnTo>
                  <a:pt x="598789" y="227080"/>
                </a:lnTo>
                <a:lnTo>
                  <a:pt x="609294" y="220955"/>
                </a:lnTo>
                <a:lnTo>
                  <a:pt x="619799" y="214763"/>
                </a:lnTo>
                <a:lnTo>
                  <a:pt x="630304" y="208522"/>
                </a:lnTo>
                <a:lnTo>
                  <a:pt x="640809" y="202247"/>
                </a:lnTo>
                <a:lnTo>
                  <a:pt x="651314" y="195940"/>
                </a:lnTo>
                <a:lnTo>
                  <a:pt x="661819" y="189603"/>
                </a:lnTo>
                <a:lnTo>
                  <a:pt x="672324" y="183255"/>
                </a:lnTo>
                <a:lnTo>
                  <a:pt x="682829" y="176900"/>
                </a:lnTo>
                <a:lnTo>
                  <a:pt x="693334" y="170548"/>
                </a:lnTo>
                <a:lnTo>
                  <a:pt x="703839" y="164210"/>
                </a:lnTo>
                <a:lnTo>
                  <a:pt x="714344" y="157890"/>
                </a:lnTo>
                <a:lnTo>
                  <a:pt x="724850" y="151598"/>
                </a:lnTo>
                <a:lnTo>
                  <a:pt x="735355" y="145357"/>
                </a:lnTo>
                <a:lnTo>
                  <a:pt x="745860" y="139158"/>
                </a:lnTo>
                <a:lnTo>
                  <a:pt x="756365" y="133005"/>
                </a:lnTo>
                <a:lnTo>
                  <a:pt x="766870" y="126942"/>
                </a:lnTo>
                <a:lnTo>
                  <a:pt x="777375" y="120950"/>
                </a:lnTo>
                <a:lnTo>
                  <a:pt x="787880" y="115029"/>
                </a:lnTo>
                <a:lnTo>
                  <a:pt x="798385" y="109207"/>
                </a:lnTo>
                <a:lnTo>
                  <a:pt x="808890" y="103505"/>
                </a:lnTo>
                <a:lnTo>
                  <a:pt x="819395" y="97896"/>
                </a:lnTo>
                <a:lnTo>
                  <a:pt x="829900" y="92382"/>
                </a:lnTo>
                <a:lnTo>
                  <a:pt x="840405" y="87043"/>
                </a:lnTo>
                <a:lnTo>
                  <a:pt x="850910" y="81818"/>
                </a:lnTo>
                <a:lnTo>
                  <a:pt x="861415" y="76707"/>
                </a:lnTo>
                <a:lnTo>
                  <a:pt x="871921" y="71761"/>
                </a:lnTo>
                <a:lnTo>
                  <a:pt x="882426" y="66981"/>
                </a:lnTo>
                <a:lnTo>
                  <a:pt x="892931" y="62329"/>
                </a:lnTo>
                <a:lnTo>
                  <a:pt x="903436" y="57821"/>
                </a:lnTo>
                <a:lnTo>
                  <a:pt x="913941" y="53533"/>
                </a:lnTo>
                <a:lnTo>
                  <a:pt x="924446" y="49385"/>
                </a:lnTo>
                <a:lnTo>
                  <a:pt x="934951" y="45378"/>
                </a:lnTo>
                <a:lnTo>
                  <a:pt x="945456" y="41584"/>
                </a:lnTo>
                <a:lnTo>
                  <a:pt x="955961" y="37967"/>
                </a:lnTo>
                <a:lnTo>
                  <a:pt x="966466" y="34496"/>
                </a:lnTo>
                <a:lnTo>
                  <a:pt x="976971" y="31199"/>
                </a:lnTo>
                <a:lnTo>
                  <a:pt x="987476" y="28126"/>
                </a:lnTo>
                <a:lnTo>
                  <a:pt x="997981" y="25199"/>
                </a:lnTo>
                <a:lnTo>
                  <a:pt x="1008486" y="22420"/>
                </a:lnTo>
                <a:lnTo>
                  <a:pt x="1018992" y="19869"/>
                </a:lnTo>
                <a:lnTo>
                  <a:pt x="1029497" y="17480"/>
                </a:lnTo>
                <a:lnTo>
                  <a:pt x="1040002" y="15233"/>
                </a:lnTo>
                <a:lnTo>
                  <a:pt x="1050507" y="13165"/>
                </a:lnTo>
                <a:lnTo>
                  <a:pt x="1061012" y="11294"/>
                </a:lnTo>
                <a:lnTo>
                  <a:pt x="1071517" y="9557"/>
                </a:lnTo>
                <a:lnTo>
                  <a:pt x="1082022" y="7954"/>
                </a:lnTo>
                <a:lnTo>
                  <a:pt x="1092527" y="6566"/>
                </a:lnTo>
                <a:lnTo>
                  <a:pt x="1103032" y="5306"/>
                </a:lnTo>
                <a:lnTo>
                  <a:pt x="1113537" y="4170"/>
                </a:lnTo>
                <a:lnTo>
                  <a:pt x="1124042" y="3196"/>
                </a:lnTo>
                <a:lnTo>
                  <a:pt x="1134547" y="2375"/>
                </a:lnTo>
                <a:lnTo>
                  <a:pt x="1145052" y="1665"/>
                </a:lnTo>
                <a:lnTo>
                  <a:pt x="1155558" y="1071"/>
                </a:lnTo>
                <a:lnTo>
                  <a:pt x="1166063" y="646"/>
                </a:lnTo>
                <a:lnTo>
                  <a:pt x="1176568" y="321"/>
                </a:lnTo>
                <a:lnTo>
                  <a:pt x="1187073" y="92"/>
                </a:lnTo>
                <a:lnTo>
                  <a:pt x="1197578" y="0"/>
                </a:lnTo>
                <a:lnTo>
                  <a:pt x="1208083" y="17"/>
                </a:lnTo>
                <a:lnTo>
                  <a:pt x="1218588" y="119"/>
                </a:lnTo>
                <a:lnTo>
                  <a:pt x="1229093" y="318"/>
                </a:lnTo>
                <a:lnTo>
                  <a:pt x="1239598" y="640"/>
                </a:lnTo>
                <a:lnTo>
                  <a:pt x="1250103" y="1037"/>
                </a:lnTo>
                <a:lnTo>
                  <a:pt x="1260608" y="1509"/>
                </a:lnTo>
                <a:lnTo>
                  <a:pt x="1271113" y="2091"/>
                </a:lnTo>
                <a:lnTo>
                  <a:pt x="1281618" y="2751"/>
                </a:lnTo>
                <a:lnTo>
                  <a:pt x="1292123" y="3477"/>
                </a:lnTo>
                <a:lnTo>
                  <a:pt x="1302629" y="4284"/>
                </a:lnTo>
                <a:lnTo>
                  <a:pt x="1313134" y="5183"/>
                </a:lnTo>
                <a:lnTo>
                  <a:pt x="1323639" y="6141"/>
                </a:lnTo>
                <a:lnTo>
                  <a:pt x="1334144" y="7160"/>
                </a:lnTo>
                <a:lnTo>
                  <a:pt x="1344649" y="8275"/>
                </a:lnTo>
                <a:lnTo>
                  <a:pt x="1355154" y="9450"/>
                </a:lnTo>
                <a:lnTo>
                  <a:pt x="1365659" y="10681"/>
                </a:lnTo>
                <a:lnTo>
                  <a:pt x="1376164" y="11987"/>
                </a:lnTo>
                <a:lnTo>
                  <a:pt x="1386669" y="13368"/>
                </a:lnTo>
                <a:lnTo>
                  <a:pt x="1397174" y="14804"/>
                </a:lnTo>
                <a:lnTo>
                  <a:pt x="1407679" y="16297"/>
                </a:lnTo>
                <a:lnTo>
                  <a:pt x="1418184" y="17880"/>
                </a:lnTo>
                <a:lnTo>
                  <a:pt x="1428689" y="19517"/>
                </a:lnTo>
                <a:lnTo>
                  <a:pt x="1439194" y="21209"/>
                </a:lnTo>
                <a:lnTo>
                  <a:pt x="1449700" y="22978"/>
                </a:lnTo>
                <a:lnTo>
                  <a:pt x="1460205" y="24817"/>
                </a:lnTo>
                <a:lnTo>
                  <a:pt x="1470710" y="26711"/>
                </a:lnTo>
                <a:lnTo>
                  <a:pt x="1481215" y="28668"/>
                </a:lnTo>
                <a:lnTo>
                  <a:pt x="1491720" y="30712"/>
                </a:lnTo>
                <a:lnTo>
                  <a:pt x="1502225" y="32811"/>
                </a:lnTo>
                <a:lnTo>
                  <a:pt x="1512730" y="34968"/>
                </a:lnTo>
                <a:lnTo>
                  <a:pt x="1523235" y="37210"/>
                </a:lnTo>
                <a:lnTo>
                  <a:pt x="1533740" y="39519"/>
                </a:lnTo>
                <a:lnTo>
                  <a:pt x="1544245" y="41886"/>
                </a:lnTo>
                <a:lnTo>
                  <a:pt x="1554750" y="44322"/>
                </a:lnTo>
                <a:lnTo>
                  <a:pt x="1565255" y="46844"/>
                </a:lnTo>
                <a:lnTo>
                  <a:pt x="1575760" y="49423"/>
                </a:lnTo>
                <a:lnTo>
                  <a:pt x="1586266" y="52060"/>
                </a:lnTo>
                <a:lnTo>
                  <a:pt x="1596771" y="54790"/>
                </a:lnTo>
                <a:lnTo>
                  <a:pt x="1607276" y="57583"/>
                </a:lnTo>
                <a:lnTo>
                  <a:pt x="1617781" y="60433"/>
                </a:lnTo>
                <a:lnTo>
                  <a:pt x="1628286" y="63357"/>
                </a:lnTo>
                <a:lnTo>
                  <a:pt x="1638791" y="66360"/>
                </a:lnTo>
                <a:lnTo>
                  <a:pt x="1649296" y="69418"/>
                </a:lnTo>
                <a:lnTo>
                  <a:pt x="1659801" y="72533"/>
                </a:lnTo>
                <a:lnTo>
                  <a:pt x="1670306" y="75739"/>
                </a:lnTo>
                <a:lnTo>
                  <a:pt x="1680811" y="78998"/>
                </a:lnTo>
                <a:lnTo>
                  <a:pt x="1691316" y="82309"/>
                </a:lnTo>
                <a:lnTo>
                  <a:pt x="1701821" y="85693"/>
                </a:lnTo>
                <a:lnTo>
                  <a:pt x="1712326" y="89140"/>
                </a:lnTo>
                <a:lnTo>
                  <a:pt x="1722831" y="92635"/>
                </a:lnTo>
                <a:lnTo>
                  <a:pt x="1733337" y="96181"/>
                </a:lnTo>
                <a:lnTo>
                  <a:pt x="1743842" y="99799"/>
                </a:lnTo>
                <a:lnTo>
                  <a:pt x="1754347" y="103459"/>
                </a:lnTo>
                <a:lnTo>
                  <a:pt x="1764852" y="107159"/>
                </a:lnTo>
                <a:lnTo>
                  <a:pt x="1775357" y="110918"/>
                </a:lnTo>
                <a:lnTo>
                  <a:pt x="1785862" y="114718"/>
                </a:lnTo>
                <a:lnTo>
                  <a:pt x="1796367" y="118553"/>
                </a:lnTo>
                <a:lnTo>
                  <a:pt x="1806872" y="122425"/>
                </a:lnTo>
                <a:lnTo>
                  <a:pt x="1817377" y="126339"/>
                </a:lnTo>
                <a:lnTo>
                  <a:pt x="1827882" y="130277"/>
                </a:lnTo>
                <a:lnTo>
                  <a:pt x="1838387" y="134239"/>
                </a:lnTo>
                <a:lnTo>
                  <a:pt x="1848892" y="138233"/>
                </a:lnTo>
                <a:lnTo>
                  <a:pt x="1859397" y="142243"/>
                </a:lnTo>
                <a:lnTo>
                  <a:pt x="1869902" y="146267"/>
                </a:lnTo>
                <a:lnTo>
                  <a:pt x="1880408" y="150306"/>
                </a:lnTo>
                <a:lnTo>
                  <a:pt x="1890913" y="154353"/>
                </a:lnTo>
                <a:lnTo>
                  <a:pt x="1901418" y="158404"/>
                </a:lnTo>
                <a:lnTo>
                  <a:pt x="1911923" y="162456"/>
                </a:lnTo>
                <a:lnTo>
                  <a:pt x="1922428" y="166505"/>
                </a:lnTo>
                <a:lnTo>
                  <a:pt x="1932933" y="170546"/>
                </a:lnTo>
                <a:lnTo>
                  <a:pt x="1943438" y="174579"/>
                </a:lnTo>
                <a:lnTo>
                  <a:pt x="1953943" y="178596"/>
                </a:lnTo>
                <a:lnTo>
                  <a:pt x="1964448" y="182593"/>
                </a:lnTo>
                <a:lnTo>
                  <a:pt x="1974953" y="186572"/>
                </a:lnTo>
                <a:lnTo>
                  <a:pt x="1985458" y="190529"/>
                </a:lnTo>
                <a:lnTo>
                  <a:pt x="1995963" y="194448"/>
                </a:lnTo>
                <a:lnTo>
                  <a:pt x="2006468" y="198340"/>
                </a:lnTo>
                <a:lnTo>
                  <a:pt x="2016973" y="202205"/>
                </a:lnTo>
                <a:lnTo>
                  <a:pt x="2027479" y="206024"/>
                </a:lnTo>
                <a:lnTo>
                  <a:pt x="2037984" y="209803"/>
                </a:lnTo>
                <a:lnTo>
                  <a:pt x="2048489" y="213546"/>
                </a:lnTo>
                <a:lnTo>
                  <a:pt x="2058994" y="217247"/>
                </a:lnTo>
                <a:lnTo>
                  <a:pt x="2069499" y="220890"/>
                </a:lnTo>
                <a:lnTo>
                  <a:pt x="2080004" y="224492"/>
                </a:lnTo>
                <a:lnTo>
                  <a:pt x="2090509" y="228053"/>
                </a:lnTo>
                <a:lnTo>
                  <a:pt x="2101014" y="231549"/>
                </a:lnTo>
                <a:lnTo>
                  <a:pt x="2111519" y="234996"/>
                </a:lnTo>
                <a:lnTo>
                  <a:pt x="2122024" y="238399"/>
                </a:lnTo>
                <a:lnTo>
                  <a:pt x="2132529" y="241747"/>
                </a:lnTo>
                <a:lnTo>
                  <a:pt x="2143034" y="245031"/>
                </a:lnTo>
                <a:lnTo>
                  <a:pt x="2153539" y="248270"/>
                </a:lnTo>
                <a:lnTo>
                  <a:pt x="2164045" y="251465"/>
                </a:lnTo>
                <a:lnTo>
                  <a:pt x="2174550" y="254587"/>
                </a:lnTo>
                <a:lnTo>
                  <a:pt x="2185055" y="257664"/>
                </a:lnTo>
                <a:lnTo>
                  <a:pt x="2195560" y="260697"/>
                </a:lnTo>
                <a:lnTo>
                  <a:pt x="2206065" y="263672"/>
                </a:lnTo>
                <a:lnTo>
                  <a:pt x="2216570" y="266591"/>
                </a:lnTo>
                <a:lnTo>
                  <a:pt x="2227075" y="269470"/>
                </a:lnTo>
                <a:lnTo>
                  <a:pt x="2237580" y="272307"/>
                </a:lnTo>
                <a:lnTo>
                  <a:pt x="2248085" y="275080"/>
                </a:lnTo>
                <a:lnTo>
                  <a:pt x="2258590" y="277815"/>
                </a:lnTo>
                <a:lnTo>
                  <a:pt x="2269095" y="280515"/>
                </a:lnTo>
                <a:lnTo>
                  <a:pt x="2279600" y="283163"/>
                </a:lnTo>
                <a:lnTo>
                  <a:pt x="2290105" y="285770"/>
                </a:lnTo>
                <a:lnTo>
                  <a:pt x="2300610" y="288344"/>
                </a:lnTo>
                <a:lnTo>
                  <a:pt x="2311116" y="290882"/>
                </a:lnTo>
                <a:lnTo>
                  <a:pt x="2321621" y="293374"/>
                </a:lnTo>
                <a:lnTo>
                  <a:pt x="2332126" y="295837"/>
                </a:lnTo>
                <a:lnTo>
                  <a:pt x="2342631" y="298272"/>
                </a:lnTo>
                <a:lnTo>
                  <a:pt x="2353136" y="300667"/>
                </a:lnTo>
                <a:lnTo>
                  <a:pt x="2363641" y="303033"/>
                </a:lnTo>
                <a:lnTo>
                  <a:pt x="2374146" y="305374"/>
                </a:lnTo>
                <a:lnTo>
                  <a:pt x="2384651" y="307685"/>
                </a:lnTo>
                <a:lnTo>
                  <a:pt x="2395156" y="309963"/>
                </a:lnTo>
                <a:lnTo>
                  <a:pt x="2405661" y="312219"/>
                </a:lnTo>
                <a:lnTo>
                  <a:pt x="2416166" y="314453"/>
                </a:lnTo>
                <a:lnTo>
                  <a:pt x="2426671" y="316651"/>
                </a:lnTo>
                <a:lnTo>
                  <a:pt x="2437176" y="318827"/>
                </a:lnTo>
                <a:lnTo>
                  <a:pt x="2447681" y="320981"/>
                </a:lnTo>
                <a:lnTo>
                  <a:pt x="2458187" y="323107"/>
                </a:lnTo>
                <a:lnTo>
                  <a:pt x="2468692" y="325204"/>
                </a:lnTo>
                <a:lnTo>
                  <a:pt x="2479197" y="327278"/>
                </a:lnTo>
                <a:lnTo>
                  <a:pt x="2489702" y="329329"/>
                </a:lnTo>
                <a:lnTo>
                  <a:pt x="2500207" y="331342"/>
                </a:lnTo>
                <a:lnTo>
                  <a:pt x="2510712" y="333331"/>
                </a:lnTo>
                <a:lnTo>
                  <a:pt x="2521217" y="335295"/>
                </a:lnTo>
                <a:lnTo>
                  <a:pt x="2531722" y="337223"/>
                </a:lnTo>
                <a:lnTo>
                  <a:pt x="2542227" y="339116"/>
                </a:lnTo>
                <a:lnTo>
                  <a:pt x="2552732" y="340981"/>
                </a:lnTo>
                <a:lnTo>
                  <a:pt x="2563237" y="342815"/>
                </a:lnTo>
                <a:lnTo>
                  <a:pt x="2573742" y="344600"/>
                </a:lnTo>
                <a:lnTo>
                  <a:pt x="2584247" y="346353"/>
                </a:lnTo>
                <a:lnTo>
                  <a:pt x="2594752" y="348073"/>
                </a:lnTo>
                <a:lnTo>
                  <a:pt x="2605258" y="349741"/>
                </a:lnTo>
                <a:lnTo>
                  <a:pt x="2615763" y="351365"/>
                </a:lnTo>
                <a:lnTo>
                  <a:pt x="2626268" y="352952"/>
                </a:lnTo>
                <a:lnTo>
                  <a:pt x="2636773" y="354493"/>
                </a:lnTo>
                <a:lnTo>
                  <a:pt x="2647278" y="355973"/>
                </a:lnTo>
                <a:lnTo>
                  <a:pt x="2657783" y="357411"/>
                </a:lnTo>
                <a:lnTo>
                  <a:pt x="2668288" y="358807"/>
                </a:lnTo>
                <a:lnTo>
                  <a:pt x="2678793" y="360131"/>
                </a:lnTo>
                <a:lnTo>
                  <a:pt x="2689298" y="361406"/>
                </a:lnTo>
                <a:lnTo>
                  <a:pt x="2699803" y="362634"/>
                </a:lnTo>
                <a:lnTo>
                  <a:pt x="2710308" y="363801"/>
                </a:lnTo>
                <a:lnTo>
                  <a:pt x="2720813" y="364901"/>
                </a:lnTo>
                <a:lnTo>
                  <a:pt x="2731318" y="365951"/>
                </a:lnTo>
                <a:lnTo>
                  <a:pt x="2741824" y="366952"/>
                </a:lnTo>
                <a:lnTo>
                  <a:pt x="2752329" y="367869"/>
                </a:lnTo>
                <a:lnTo>
                  <a:pt x="2762834" y="368736"/>
                </a:lnTo>
                <a:lnTo>
                  <a:pt x="2773339" y="369552"/>
                </a:lnTo>
                <a:lnTo>
                  <a:pt x="2783844" y="370299"/>
                </a:lnTo>
                <a:lnTo>
                  <a:pt x="2794349" y="370981"/>
                </a:lnTo>
                <a:lnTo>
                  <a:pt x="2804854" y="371613"/>
                </a:lnTo>
                <a:lnTo>
                  <a:pt x="2815359" y="372193"/>
                </a:lnTo>
                <a:lnTo>
                  <a:pt x="2825864" y="372695"/>
                </a:lnTo>
                <a:lnTo>
                  <a:pt x="2836369" y="373150"/>
                </a:lnTo>
                <a:lnTo>
                  <a:pt x="2846874" y="373560"/>
                </a:lnTo>
                <a:lnTo>
                  <a:pt x="2857379" y="373904"/>
                </a:lnTo>
                <a:lnTo>
                  <a:pt x="2867884" y="374196"/>
                </a:lnTo>
                <a:lnTo>
                  <a:pt x="2878389" y="374446"/>
                </a:lnTo>
                <a:lnTo>
                  <a:pt x="2888895" y="374650"/>
                </a:lnTo>
                <a:lnTo>
                  <a:pt x="2899400" y="374797"/>
                </a:lnTo>
                <a:lnTo>
                  <a:pt x="2909905" y="374909"/>
                </a:lnTo>
                <a:lnTo>
                  <a:pt x="2920410" y="374987"/>
                </a:lnTo>
                <a:lnTo>
                  <a:pt x="2930915" y="375017"/>
                </a:lnTo>
                <a:lnTo>
                  <a:pt x="2941420" y="375016"/>
                </a:lnTo>
                <a:lnTo>
                  <a:pt x="2951925" y="374988"/>
                </a:lnTo>
                <a:lnTo>
                  <a:pt x="2962430" y="374931"/>
                </a:lnTo>
                <a:lnTo>
                  <a:pt x="2972935" y="374845"/>
                </a:lnTo>
                <a:lnTo>
                  <a:pt x="2983440" y="374742"/>
                </a:lnTo>
                <a:lnTo>
                  <a:pt x="2993945" y="374622"/>
                </a:lnTo>
                <a:lnTo>
                  <a:pt x="3004450" y="374483"/>
                </a:lnTo>
                <a:lnTo>
                  <a:pt x="3014955" y="374335"/>
                </a:lnTo>
                <a:lnTo>
                  <a:pt x="3025460" y="374180"/>
                </a:lnTo>
                <a:lnTo>
                  <a:pt x="3035966" y="374019"/>
                </a:lnTo>
                <a:lnTo>
                  <a:pt x="3046471" y="373858"/>
                </a:lnTo>
                <a:lnTo>
                  <a:pt x="3056976" y="373698"/>
                </a:lnTo>
                <a:lnTo>
                  <a:pt x="3067481" y="373542"/>
                </a:lnTo>
                <a:lnTo>
                  <a:pt x="3077986" y="373397"/>
                </a:lnTo>
                <a:lnTo>
                  <a:pt x="3088491" y="373262"/>
                </a:lnTo>
                <a:lnTo>
                  <a:pt x="3098996" y="373138"/>
                </a:lnTo>
                <a:lnTo>
                  <a:pt x="3109501" y="373034"/>
                </a:lnTo>
                <a:lnTo>
                  <a:pt x="3120006" y="372950"/>
                </a:lnTo>
                <a:lnTo>
                  <a:pt x="3130511" y="372883"/>
                </a:lnTo>
                <a:lnTo>
                  <a:pt x="3141016" y="372838"/>
                </a:lnTo>
                <a:lnTo>
                  <a:pt x="3151521" y="372826"/>
                </a:lnTo>
                <a:lnTo>
                  <a:pt x="3162026" y="372836"/>
                </a:lnTo>
                <a:lnTo>
                  <a:pt x="3172532" y="372870"/>
                </a:lnTo>
                <a:lnTo>
                  <a:pt x="3183037" y="372941"/>
                </a:lnTo>
                <a:lnTo>
                  <a:pt x="3193542" y="373043"/>
                </a:lnTo>
                <a:lnTo>
                  <a:pt x="3204047" y="373171"/>
                </a:lnTo>
                <a:lnTo>
                  <a:pt x="3214552" y="373332"/>
                </a:lnTo>
                <a:lnTo>
                  <a:pt x="3225057" y="373532"/>
                </a:lnTo>
                <a:lnTo>
                  <a:pt x="3235562" y="373760"/>
                </a:lnTo>
                <a:lnTo>
                  <a:pt x="3246067" y="374015"/>
                </a:lnTo>
                <a:lnTo>
                  <a:pt x="3256572" y="374315"/>
                </a:lnTo>
                <a:lnTo>
                  <a:pt x="3267077" y="374642"/>
                </a:lnTo>
                <a:lnTo>
                  <a:pt x="3277582" y="374996"/>
                </a:lnTo>
                <a:lnTo>
                  <a:pt x="3288087" y="375385"/>
                </a:lnTo>
                <a:lnTo>
                  <a:pt x="3298592" y="375807"/>
                </a:lnTo>
                <a:lnTo>
                  <a:pt x="3309097" y="376253"/>
                </a:lnTo>
                <a:lnTo>
                  <a:pt x="3319603" y="376723"/>
                </a:lnTo>
                <a:lnTo>
                  <a:pt x="3330108" y="377228"/>
                </a:lnTo>
                <a:lnTo>
                  <a:pt x="3340613" y="377754"/>
                </a:lnTo>
                <a:lnTo>
                  <a:pt x="3351118" y="378299"/>
                </a:lnTo>
                <a:lnTo>
                  <a:pt x="3361623" y="378869"/>
                </a:lnTo>
                <a:lnTo>
                  <a:pt x="3372128" y="379459"/>
                </a:lnTo>
                <a:lnTo>
                  <a:pt x="3382633" y="380063"/>
                </a:lnTo>
                <a:lnTo>
                  <a:pt x="3393138" y="380682"/>
                </a:lnTo>
                <a:lnTo>
                  <a:pt x="3403643" y="381318"/>
                </a:lnTo>
                <a:lnTo>
                  <a:pt x="3414148" y="381964"/>
                </a:lnTo>
                <a:lnTo>
                  <a:pt x="3424653" y="382617"/>
                </a:lnTo>
                <a:lnTo>
                  <a:pt x="3435158" y="383281"/>
                </a:lnTo>
                <a:lnTo>
                  <a:pt x="3445663" y="383949"/>
                </a:lnTo>
                <a:lnTo>
                  <a:pt x="3456168" y="384619"/>
                </a:lnTo>
                <a:lnTo>
                  <a:pt x="3466674" y="385292"/>
                </a:lnTo>
                <a:lnTo>
                  <a:pt x="3477179" y="385964"/>
                </a:lnTo>
                <a:lnTo>
                  <a:pt x="3487684" y="386634"/>
                </a:lnTo>
                <a:lnTo>
                  <a:pt x="3498189" y="387301"/>
                </a:lnTo>
                <a:lnTo>
                  <a:pt x="3508694" y="387960"/>
                </a:lnTo>
                <a:lnTo>
                  <a:pt x="3519199" y="388613"/>
                </a:lnTo>
                <a:lnTo>
                  <a:pt x="3529704" y="389258"/>
                </a:lnTo>
                <a:lnTo>
                  <a:pt x="3540209" y="389893"/>
                </a:lnTo>
                <a:lnTo>
                  <a:pt x="3550714" y="390514"/>
                </a:lnTo>
                <a:lnTo>
                  <a:pt x="3561219" y="391125"/>
                </a:lnTo>
                <a:lnTo>
                  <a:pt x="3571724" y="391724"/>
                </a:lnTo>
                <a:lnTo>
                  <a:pt x="3582229" y="392303"/>
                </a:lnTo>
                <a:lnTo>
                  <a:pt x="3592734" y="392869"/>
                </a:lnTo>
                <a:lnTo>
                  <a:pt x="3603239" y="393422"/>
                </a:lnTo>
                <a:lnTo>
                  <a:pt x="3613745" y="393955"/>
                </a:lnTo>
                <a:lnTo>
                  <a:pt x="3624250" y="394469"/>
                </a:lnTo>
                <a:lnTo>
                  <a:pt x="3634755" y="394968"/>
                </a:lnTo>
                <a:lnTo>
                  <a:pt x="3645260" y="395451"/>
                </a:lnTo>
                <a:lnTo>
                  <a:pt x="3655765" y="395909"/>
                </a:lnTo>
                <a:lnTo>
                  <a:pt x="3666270" y="396351"/>
                </a:lnTo>
                <a:lnTo>
                  <a:pt x="3676775" y="396778"/>
                </a:lnTo>
                <a:lnTo>
                  <a:pt x="3687280" y="397182"/>
                </a:lnTo>
                <a:lnTo>
                  <a:pt x="3697785" y="397567"/>
                </a:lnTo>
                <a:lnTo>
                  <a:pt x="3708290" y="397937"/>
                </a:lnTo>
              </a:path>
            </a:pathLst>
          </a:custGeom>
          <a:ln w="1355" cap="rnd">
            <a:solidFill>
              <a:srgbClr val="1A1A1A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2" name="tx311">
            <a:extLst>
              <a:ext uri="{FF2B5EF4-FFF2-40B4-BE49-F238E27FC236}">
                <a16:creationId xmlns:a16="http://schemas.microsoft.com/office/drawing/2014/main" id="{DCADD57C-47D2-3C47-A12D-FA564291DA66}"/>
              </a:ext>
            </a:extLst>
          </p:cNvPr>
          <p:cNvSpPr/>
          <p:nvPr/>
        </p:nvSpPr>
        <p:spPr>
          <a:xfrm>
            <a:off x="531220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3" name="tx312">
            <a:extLst>
              <a:ext uri="{FF2B5EF4-FFF2-40B4-BE49-F238E27FC236}">
                <a16:creationId xmlns:a16="http://schemas.microsoft.com/office/drawing/2014/main" id="{607627DB-4869-DA40-B5D9-37201EC8A784}"/>
              </a:ext>
            </a:extLst>
          </p:cNvPr>
          <p:cNvSpPr/>
          <p:nvPr/>
        </p:nvSpPr>
        <p:spPr>
          <a:xfrm>
            <a:off x="491180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4" name="tx313">
            <a:extLst>
              <a:ext uri="{FF2B5EF4-FFF2-40B4-BE49-F238E27FC236}">
                <a16:creationId xmlns:a16="http://schemas.microsoft.com/office/drawing/2014/main" id="{1693231C-FAE9-D24F-89B3-EB93A0268D09}"/>
              </a:ext>
            </a:extLst>
          </p:cNvPr>
          <p:cNvSpPr/>
          <p:nvPr/>
        </p:nvSpPr>
        <p:spPr>
          <a:xfrm>
            <a:off x="4584511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5" name="tx314">
            <a:extLst>
              <a:ext uri="{FF2B5EF4-FFF2-40B4-BE49-F238E27FC236}">
                <a16:creationId xmlns:a16="http://schemas.microsoft.com/office/drawing/2014/main" id="{7ABF15FA-D19E-794E-901F-65AA24B74AD0}"/>
              </a:ext>
            </a:extLst>
          </p:cNvPr>
          <p:cNvSpPr/>
          <p:nvPr/>
        </p:nvSpPr>
        <p:spPr>
          <a:xfrm>
            <a:off x="600148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6" name="tx315">
            <a:extLst>
              <a:ext uri="{FF2B5EF4-FFF2-40B4-BE49-F238E27FC236}">
                <a16:creationId xmlns:a16="http://schemas.microsoft.com/office/drawing/2014/main" id="{E33A00E0-5CBF-7447-97DD-271FE910BC34}"/>
              </a:ext>
            </a:extLst>
          </p:cNvPr>
          <p:cNvSpPr/>
          <p:nvPr/>
        </p:nvSpPr>
        <p:spPr>
          <a:xfrm>
            <a:off x="672639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7" name="tx316">
            <a:extLst>
              <a:ext uri="{FF2B5EF4-FFF2-40B4-BE49-F238E27FC236}">
                <a16:creationId xmlns:a16="http://schemas.microsoft.com/office/drawing/2014/main" id="{A3052382-3177-F442-9235-5CA89AFF75CC}"/>
              </a:ext>
            </a:extLst>
          </p:cNvPr>
          <p:cNvSpPr/>
          <p:nvPr/>
        </p:nvSpPr>
        <p:spPr>
          <a:xfrm>
            <a:off x="4726723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8" name="tx317">
            <a:extLst>
              <a:ext uri="{FF2B5EF4-FFF2-40B4-BE49-F238E27FC236}">
                <a16:creationId xmlns:a16="http://schemas.microsoft.com/office/drawing/2014/main" id="{707C4344-32CD-9845-A4B7-056E587B63FB}"/>
              </a:ext>
            </a:extLst>
          </p:cNvPr>
          <p:cNvSpPr/>
          <p:nvPr/>
        </p:nvSpPr>
        <p:spPr>
          <a:xfrm>
            <a:off x="4502735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09" name="tx318">
            <a:extLst>
              <a:ext uri="{FF2B5EF4-FFF2-40B4-BE49-F238E27FC236}">
                <a16:creationId xmlns:a16="http://schemas.microsoft.com/office/drawing/2014/main" id="{2BA0A150-0CEB-924C-B6FD-32EE1E36E2E6}"/>
              </a:ext>
            </a:extLst>
          </p:cNvPr>
          <p:cNvSpPr/>
          <p:nvPr/>
        </p:nvSpPr>
        <p:spPr>
          <a:xfrm>
            <a:off x="494525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0" name="tx319">
            <a:extLst>
              <a:ext uri="{FF2B5EF4-FFF2-40B4-BE49-F238E27FC236}">
                <a16:creationId xmlns:a16="http://schemas.microsoft.com/office/drawing/2014/main" id="{407C5E16-DF51-6343-9E94-1C8D9379A2F6}"/>
              </a:ext>
            </a:extLst>
          </p:cNvPr>
          <p:cNvSpPr/>
          <p:nvPr/>
        </p:nvSpPr>
        <p:spPr>
          <a:xfrm>
            <a:off x="5402570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1" name="tx320">
            <a:extLst>
              <a:ext uri="{FF2B5EF4-FFF2-40B4-BE49-F238E27FC236}">
                <a16:creationId xmlns:a16="http://schemas.microsoft.com/office/drawing/2014/main" id="{9E3EB886-F070-2145-B95B-C72B13FA23D8}"/>
              </a:ext>
            </a:extLst>
          </p:cNvPr>
          <p:cNvSpPr/>
          <p:nvPr/>
        </p:nvSpPr>
        <p:spPr>
          <a:xfrm>
            <a:off x="440538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2" name="tx321">
            <a:extLst>
              <a:ext uri="{FF2B5EF4-FFF2-40B4-BE49-F238E27FC236}">
                <a16:creationId xmlns:a16="http://schemas.microsoft.com/office/drawing/2014/main" id="{8B063A8B-0180-7243-BCB8-C59875543599}"/>
              </a:ext>
            </a:extLst>
          </p:cNvPr>
          <p:cNvSpPr/>
          <p:nvPr/>
        </p:nvSpPr>
        <p:spPr>
          <a:xfrm>
            <a:off x="4862174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3" name="tx322">
            <a:extLst>
              <a:ext uri="{FF2B5EF4-FFF2-40B4-BE49-F238E27FC236}">
                <a16:creationId xmlns:a16="http://schemas.microsoft.com/office/drawing/2014/main" id="{B713D368-3A0D-9044-B9A1-2DBDDCB355F0}"/>
              </a:ext>
            </a:extLst>
          </p:cNvPr>
          <p:cNvSpPr/>
          <p:nvPr/>
        </p:nvSpPr>
        <p:spPr>
          <a:xfrm>
            <a:off x="455369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4" name="tx323">
            <a:extLst>
              <a:ext uri="{FF2B5EF4-FFF2-40B4-BE49-F238E27FC236}">
                <a16:creationId xmlns:a16="http://schemas.microsoft.com/office/drawing/2014/main" id="{31AFD1DD-10DA-474F-9E0C-79BCBE9C5E6E}"/>
              </a:ext>
            </a:extLst>
          </p:cNvPr>
          <p:cNvSpPr/>
          <p:nvPr/>
        </p:nvSpPr>
        <p:spPr>
          <a:xfrm>
            <a:off x="478959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5" name="tx324">
            <a:extLst>
              <a:ext uri="{FF2B5EF4-FFF2-40B4-BE49-F238E27FC236}">
                <a16:creationId xmlns:a16="http://schemas.microsoft.com/office/drawing/2014/main" id="{7FA28B1A-E377-0B46-966C-9839C2717817}"/>
              </a:ext>
            </a:extLst>
          </p:cNvPr>
          <p:cNvSpPr/>
          <p:nvPr/>
        </p:nvSpPr>
        <p:spPr>
          <a:xfrm>
            <a:off x="5202011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6" name="tx325">
            <a:extLst>
              <a:ext uri="{FF2B5EF4-FFF2-40B4-BE49-F238E27FC236}">
                <a16:creationId xmlns:a16="http://schemas.microsoft.com/office/drawing/2014/main" id="{61C7CA10-7C9B-8E44-8262-E20CC2AB061F}"/>
              </a:ext>
            </a:extLst>
          </p:cNvPr>
          <p:cNvSpPr/>
          <p:nvPr/>
        </p:nvSpPr>
        <p:spPr>
          <a:xfrm>
            <a:off x="4973844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7" name="tx326">
            <a:extLst>
              <a:ext uri="{FF2B5EF4-FFF2-40B4-BE49-F238E27FC236}">
                <a16:creationId xmlns:a16="http://schemas.microsoft.com/office/drawing/2014/main" id="{59112DD8-17FD-CD46-8E89-58438F1DAC67}"/>
              </a:ext>
            </a:extLst>
          </p:cNvPr>
          <p:cNvSpPr/>
          <p:nvPr/>
        </p:nvSpPr>
        <p:spPr>
          <a:xfrm>
            <a:off x="4123477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8" name="tx327">
            <a:extLst>
              <a:ext uri="{FF2B5EF4-FFF2-40B4-BE49-F238E27FC236}">
                <a16:creationId xmlns:a16="http://schemas.microsoft.com/office/drawing/2014/main" id="{C1CB96CF-DF3D-9D48-BC15-13073DAAEB79}"/>
              </a:ext>
            </a:extLst>
          </p:cNvPr>
          <p:cNvSpPr/>
          <p:nvPr/>
        </p:nvSpPr>
        <p:spPr>
          <a:xfrm>
            <a:off x="4622012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19" name="tx328">
            <a:extLst>
              <a:ext uri="{FF2B5EF4-FFF2-40B4-BE49-F238E27FC236}">
                <a16:creationId xmlns:a16="http://schemas.microsoft.com/office/drawing/2014/main" id="{67AD7877-E0B0-5945-9046-FE42B78FFA21}"/>
              </a:ext>
            </a:extLst>
          </p:cNvPr>
          <p:cNvSpPr/>
          <p:nvPr/>
        </p:nvSpPr>
        <p:spPr>
          <a:xfrm>
            <a:off x="5126343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0" name="tx329">
            <a:extLst>
              <a:ext uri="{FF2B5EF4-FFF2-40B4-BE49-F238E27FC236}">
                <a16:creationId xmlns:a16="http://schemas.microsoft.com/office/drawing/2014/main" id="{5E3917A4-FA71-524B-BE36-23428D7C377C}"/>
              </a:ext>
            </a:extLst>
          </p:cNvPr>
          <p:cNvSpPr/>
          <p:nvPr/>
        </p:nvSpPr>
        <p:spPr>
          <a:xfrm>
            <a:off x="446820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1" name="tx330">
            <a:extLst>
              <a:ext uri="{FF2B5EF4-FFF2-40B4-BE49-F238E27FC236}">
                <a16:creationId xmlns:a16="http://schemas.microsoft.com/office/drawing/2014/main" id="{F0390577-6083-E240-9122-865B38FFF287}"/>
              </a:ext>
            </a:extLst>
          </p:cNvPr>
          <p:cNvSpPr/>
          <p:nvPr/>
        </p:nvSpPr>
        <p:spPr>
          <a:xfrm>
            <a:off x="4309193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2" name="tx331">
            <a:extLst>
              <a:ext uri="{FF2B5EF4-FFF2-40B4-BE49-F238E27FC236}">
                <a16:creationId xmlns:a16="http://schemas.microsoft.com/office/drawing/2014/main" id="{14803994-F56A-EB4D-BB35-41FAEC45B7F6}"/>
              </a:ext>
            </a:extLst>
          </p:cNvPr>
          <p:cNvSpPr/>
          <p:nvPr/>
        </p:nvSpPr>
        <p:spPr>
          <a:xfrm>
            <a:off x="5300402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3" name="tx332">
            <a:extLst>
              <a:ext uri="{FF2B5EF4-FFF2-40B4-BE49-F238E27FC236}">
                <a16:creationId xmlns:a16="http://schemas.microsoft.com/office/drawing/2014/main" id="{D023BA6D-8948-F948-AF5D-AD7912E85045}"/>
              </a:ext>
            </a:extLst>
          </p:cNvPr>
          <p:cNvSpPr/>
          <p:nvPr/>
        </p:nvSpPr>
        <p:spPr>
          <a:xfrm>
            <a:off x="4474388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4" name="tx333">
            <a:extLst>
              <a:ext uri="{FF2B5EF4-FFF2-40B4-BE49-F238E27FC236}">
                <a16:creationId xmlns:a16="http://schemas.microsoft.com/office/drawing/2014/main" id="{57DCE421-C8D2-3B46-9769-067313BF89E1}"/>
              </a:ext>
            </a:extLst>
          </p:cNvPr>
          <p:cNvSpPr/>
          <p:nvPr/>
        </p:nvSpPr>
        <p:spPr>
          <a:xfrm>
            <a:off x="4921784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5" name="tx334">
            <a:extLst>
              <a:ext uri="{FF2B5EF4-FFF2-40B4-BE49-F238E27FC236}">
                <a16:creationId xmlns:a16="http://schemas.microsoft.com/office/drawing/2014/main" id="{DBC276BC-F0F5-BB4C-BC6B-B7B285E15682}"/>
              </a:ext>
            </a:extLst>
          </p:cNvPr>
          <p:cNvSpPr/>
          <p:nvPr/>
        </p:nvSpPr>
        <p:spPr>
          <a:xfrm>
            <a:off x="5637592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6" name="tx335">
            <a:extLst>
              <a:ext uri="{FF2B5EF4-FFF2-40B4-BE49-F238E27FC236}">
                <a16:creationId xmlns:a16="http://schemas.microsoft.com/office/drawing/2014/main" id="{A80B0ED0-C0A3-7441-9923-F26E4B39F87E}"/>
              </a:ext>
            </a:extLst>
          </p:cNvPr>
          <p:cNvSpPr/>
          <p:nvPr/>
        </p:nvSpPr>
        <p:spPr>
          <a:xfrm>
            <a:off x="5252297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7" name="tx336">
            <a:extLst>
              <a:ext uri="{FF2B5EF4-FFF2-40B4-BE49-F238E27FC236}">
                <a16:creationId xmlns:a16="http://schemas.microsoft.com/office/drawing/2014/main" id="{0EE40679-E23B-F74F-9A0A-FE3CEC4C8547}"/>
              </a:ext>
            </a:extLst>
          </p:cNvPr>
          <p:cNvSpPr/>
          <p:nvPr/>
        </p:nvSpPr>
        <p:spPr>
          <a:xfrm>
            <a:off x="5830051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8" name="tx337">
            <a:extLst>
              <a:ext uri="{FF2B5EF4-FFF2-40B4-BE49-F238E27FC236}">
                <a16:creationId xmlns:a16="http://schemas.microsoft.com/office/drawing/2014/main" id="{BE3259D9-C9E6-CD48-BBC6-D08B0982BFC0}"/>
              </a:ext>
            </a:extLst>
          </p:cNvPr>
          <p:cNvSpPr/>
          <p:nvPr/>
        </p:nvSpPr>
        <p:spPr>
          <a:xfrm>
            <a:off x="549983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29" name="tx338">
            <a:extLst>
              <a:ext uri="{FF2B5EF4-FFF2-40B4-BE49-F238E27FC236}">
                <a16:creationId xmlns:a16="http://schemas.microsoft.com/office/drawing/2014/main" id="{55EB7E63-38F3-154B-959D-09C14D458DE1}"/>
              </a:ext>
            </a:extLst>
          </p:cNvPr>
          <p:cNvSpPr/>
          <p:nvPr/>
        </p:nvSpPr>
        <p:spPr>
          <a:xfrm>
            <a:off x="4236696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0" name="tx339">
            <a:extLst>
              <a:ext uri="{FF2B5EF4-FFF2-40B4-BE49-F238E27FC236}">
                <a16:creationId xmlns:a16="http://schemas.microsoft.com/office/drawing/2014/main" id="{5F880DCC-0567-C44A-9CF8-0610FE5AEAD2}"/>
              </a:ext>
            </a:extLst>
          </p:cNvPr>
          <p:cNvSpPr/>
          <p:nvPr/>
        </p:nvSpPr>
        <p:spPr>
          <a:xfrm>
            <a:off x="4532899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1" name="tx340">
            <a:extLst>
              <a:ext uri="{FF2B5EF4-FFF2-40B4-BE49-F238E27FC236}">
                <a16:creationId xmlns:a16="http://schemas.microsoft.com/office/drawing/2014/main" id="{B8E1A882-A523-5741-A3A1-7450D28D253B}"/>
              </a:ext>
            </a:extLst>
          </p:cNvPr>
          <p:cNvSpPr/>
          <p:nvPr/>
        </p:nvSpPr>
        <p:spPr>
          <a:xfrm>
            <a:off x="5043615" y="5735988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2" name="tx355">
            <a:extLst>
              <a:ext uri="{FF2B5EF4-FFF2-40B4-BE49-F238E27FC236}">
                <a16:creationId xmlns:a16="http://schemas.microsoft.com/office/drawing/2014/main" id="{27882DE2-3D8B-B940-AD12-3F3862D1AEB9}"/>
              </a:ext>
            </a:extLst>
          </p:cNvPr>
          <p:cNvSpPr/>
          <p:nvPr/>
        </p:nvSpPr>
        <p:spPr>
          <a:xfrm>
            <a:off x="2678027" y="5224422"/>
            <a:ext cx="63568" cy="821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D5E5CE0-291B-8246-B35A-61B92B6391F0}"/>
              </a:ext>
            </a:extLst>
          </p:cNvPr>
          <p:cNvCxnSpPr>
            <a:cxnSpLocks/>
          </p:cNvCxnSpPr>
          <p:nvPr/>
        </p:nvCxnSpPr>
        <p:spPr>
          <a:xfrm>
            <a:off x="2267744" y="2933491"/>
            <a:ext cx="360040" cy="2295709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pg277">
            <a:extLst>
              <a:ext uri="{FF2B5EF4-FFF2-40B4-BE49-F238E27FC236}">
                <a16:creationId xmlns:a16="http://schemas.microsoft.com/office/drawing/2014/main" id="{E5E1EBE5-05F2-8E47-8DC4-5A6EA39FA321}"/>
              </a:ext>
            </a:extLst>
          </p:cNvPr>
          <p:cNvSpPr/>
          <p:nvPr/>
        </p:nvSpPr>
        <p:spPr>
          <a:xfrm>
            <a:off x="3398287" y="4850251"/>
            <a:ext cx="3014955" cy="415446"/>
          </a:xfrm>
          <a:custGeom>
            <a:avLst/>
            <a:gdLst/>
            <a:ahLst/>
            <a:cxnLst/>
            <a:rect l="0" t="0" r="0" b="0"/>
            <a:pathLst>
              <a:path w="3014955" h="415446">
                <a:moveTo>
                  <a:pt x="0" y="410228"/>
                </a:moveTo>
                <a:lnTo>
                  <a:pt x="10505" y="409731"/>
                </a:lnTo>
                <a:lnTo>
                  <a:pt x="21010" y="409183"/>
                </a:lnTo>
                <a:lnTo>
                  <a:pt x="31515" y="408591"/>
                </a:lnTo>
                <a:lnTo>
                  <a:pt x="42020" y="407960"/>
                </a:lnTo>
                <a:lnTo>
                  <a:pt x="52525" y="407281"/>
                </a:lnTo>
                <a:lnTo>
                  <a:pt x="63030" y="406537"/>
                </a:lnTo>
                <a:lnTo>
                  <a:pt x="73535" y="405746"/>
                </a:lnTo>
                <a:lnTo>
                  <a:pt x="84040" y="404908"/>
                </a:lnTo>
                <a:lnTo>
                  <a:pt x="94545" y="403989"/>
                </a:lnTo>
                <a:lnTo>
                  <a:pt x="105050" y="403010"/>
                </a:lnTo>
                <a:lnTo>
                  <a:pt x="115555" y="401976"/>
                </a:lnTo>
                <a:lnTo>
                  <a:pt x="126060" y="400866"/>
                </a:lnTo>
                <a:lnTo>
                  <a:pt x="136565" y="399669"/>
                </a:lnTo>
                <a:lnTo>
                  <a:pt x="147071" y="398407"/>
                </a:lnTo>
                <a:lnTo>
                  <a:pt x="157576" y="397079"/>
                </a:lnTo>
                <a:lnTo>
                  <a:pt x="168081" y="395633"/>
                </a:lnTo>
                <a:lnTo>
                  <a:pt x="178586" y="394112"/>
                </a:lnTo>
                <a:lnTo>
                  <a:pt x="189091" y="392517"/>
                </a:lnTo>
                <a:lnTo>
                  <a:pt x="199596" y="390814"/>
                </a:lnTo>
                <a:lnTo>
                  <a:pt x="210101" y="389003"/>
                </a:lnTo>
                <a:lnTo>
                  <a:pt x="220606" y="387108"/>
                </a:lnTo>
                <a:lnTo>
                  <a:pt x="231111" y="385121"/>
                </a:lnTo>
                <a:lnTo>
                  <a:pt x="241616" y="382990"/>
                </a:lnTo>
                <a:lnTo>
                  <a:pt x="252121" y="380766"/>
                </a:lnTo>
                <a:lnTo>
                  <a:pt x="262626" y="378449"/>
                </a:lnTo>
                <a:lnTo>
                  <a:pt x="273131" y="375991"/>
                </a:lnTo>
                <a:lnTo>
                  <a:pt x="283636" y="373411"/>
                </a:lnTo>
                <a:lnTo>
                  <a:pt x="294142" y="370730"/>
                </a:lnTo>
                <a:lnTo>
                  <a:pt x="304647" y="367931"/>
                </a:lnTo>
                <a:lnTo>
                  <a:pt x="315152" y="364972"/>
                </a:lnTo>
                <a:lnTo>
                  <a:pt x="325657" y="361906"/>
                </a:lnTo>
                <a:lnTo>
                  <a:pt x="336162" y="358733"/>
                </a:lnTo>
                <a:lnTo>
                  <a:pt x="346667" y="355390"/>
                </a:lnTo>
                <a:lnTo>
                  <a:pt x="357172" y="351922"/>
                </a:lnTo>
                <a:lnTo>
                  <a:pt x="367677" y="348343"/>
                </a:lnTo>
                <a:lnTo>
                  <a:pt x="378182" y="344625"/>
                </a:lnTo>
                <a:lnTo>
                  <a:pt x="388687" y="340744"/>
                </a:lnTo>
                <a:lnTo>
                  <a:pt x="399192" y="336751"/>
                </a:lnTo>
                <a:lnTo>
                  <a:pt x="409697" y="332646"/>
                </a:lnTo>
                <a:lnTo>
                  <a:pt x="420202" y="328356"/>
                </a:lnTo>
                <a:lnTo>
                  <a:pt x="430707" y="323949"/>
                </a:lnTo>
                <a:lnTo>
                  <a:pt x="441213" y="319431"/>
                </a:lnTo>
                <a:lnTo>
                  <a:pt x="451718" y="314763"/>
                </a:lnTo>
                <a:lnTo>
                  <a:pt x="462223" y="309950"/>
                </a:lnTo>
                <a:lnTo>
                  <a:pt x="472728" y="305029"/>
                </a:lnTo>
                <a:lnTo>
                  <a:pt x="483233" y="299996"/>
                </a:lnTo>
                <a:lnTo>
                  <a:pt x="493738" y="294793"/>
                </a:lnTo>
                <a:lnTo>
                  <a:pt x="504243" y="289488"/>
                </a:lnTo>
                <a:lnTo>
                  <a:pt x="514748" y="284084"/>
                </a:lnTo>
                <a:lnTo>
                  <a:pt x="525253" y="278541"/>
                </a:lnTo>
                <a:lnTo>
                  <a:pt x="535758" y="272881"/>
                </a:lnTo>
                <a:lnTo>
                  <a:pt x="546263" y="267131"/>
                </a:lnTo>
                <a:lnTo>
                  <a:pt x="556768" y="261281"/>
                </a:lnTo>
                <a:lnTo>
                  <a:pt x="567273" y="255303"/>
                </a:lnTo>
                <a:lnTo>
                  <a:pt x="577779" y="249248"/>
                </a:lnTo>
                <a:lnTo>
                  <a:pt x="588284" y="243116"/>
                </a:lnTo>
                <a:lnTo>
                  <a:pt x="598789" y="236877"/>
                </a:lnTo>
                <a:lnTo>
                  <a:pt x="609294" y="230564"/>
                </a:lnTo>
                <a:lnTo>
                  <a:pt x="619799" y="224191"/>
                </a:lnTo>
                <a:lnTo>
                  <a:pt x="630304" y="217748"/>
                </a:lnTo>
                <a:lnTo>
                  <a:pt x="640809" y="211234"/>
                </a:lnTo>
                <a:lnTo>
                  <a:pt x="651314" y="204678"/>
                </a:lnTo>
                <a:lnTo>
                  <a:pt x="661819" y="198082"/>
                </a:lnTo>
                <a:lnTo>
                  <a:pt x="672324" y="191434"/>
                </a:lnTo>
                <a:lnTo>
                  <a:pt x="682829" y="184761"/>
                </a:lnTo>
                <a:lnTo>
                  <a:pt x="693334" y="178070"/>
                </a:lnTo>
                <a:lnTo>
                  <a:pt x="703839" y="171361"/>
                </a:lnTo>
                <a:lnTo>
                  <a:pt x="714344" y="164647"/>
                </a:lnTo>
                <a:lnTo>
                  <a:pt x="724850" y="157937"/>
                </a:lnTo>
                <a:lnTo>
                  <a:pt x="735355" y="151234"/>
                </a:lnTo>
                <a:lnTo>
                  <a:pt x="745860" y="144560"/>
                </a:lnTo>
                <a:lnTo>
                  <a:pt x="756365" y="137914"/>
                </a:lnTo>
                <a:lnTo>
                  <a:pt x="766870" y="131300"/>
                </a:lnTo>
                <a:lnTo>
                  <a:pt x="777375" y="124742"/>
                </a:lnTo>
                <a:lnTo>
                  <a:pt x="787880" y="118250"/>
                </a:lnTo>
                <a:lnTo>
                  <a:pt x="798385" y="111816"/>
                </a:lnTo>
                <a:lnTo>
                  <a:pt x="808890" y="105453"/>
                </a:lnTo>
                <a:lnTo>
                  <a:pt x="819395" y="99209"/>
                </a:lnTo>
                <a:lnTo>
                  <a:pt x="829900" y="93051"/>
                </a:lnTo>
                <a:lnTo>
                  <a:pt x="840405" y="86983"/>
                </a:lnTo>
                <a:lnTo>
                  <a:pt x="850910" y="81066"/>
                </a:lnTo>
                <a:lnTo>
                  <a:pt x="861415" y="75282"/>
                </a:lnTo>
                <a:lnTo>
                  <a:pt x="871921" y="69617"/>
                </a:lnTo>
                <a:lnTo>
                  <a:pt x="882426" y="64102"/>
                </a:lnTo>
                <a:lnTo>
                  <a:pt x="892931" y="58791"/>
                </a:lnTo>
                <a:lnTo>
                  <a:pt x="903436" y="53627"/>
                </a:lnTo>
                <a:lnTo>
                  <a:pt x="913941" y="48614"/>
                </a:lnTo>
                <a:lnTo>
                  <a:pt x="924446" y="43857"/>
                </a:lnTo>
                <a:lnTo>
                  <a:pt x="934951" y="39290"/>
                </a:lnTo>
                <a:lnTo>
                  <a:pt x="945456" y="34900"/>
                </a:lnTo>
                <a:lnTo>
                  <a:pt x="955961" y="30747"/>
                </a:lnTo>
                <a:lnTo>
                  <a:pt x="966466" y="26866"/>
                </a:lnTo>
                <a:lnTo>
                  <a:pt x="976971" y="23185"/>
                </a:lnTo>
                <a:lnTo>
                  <a:pt x="987476" y="19708"/>
                </a:lnTo>
                <a:lnTo>
                  <a:pt x="997981" y="16589"/>
                </a:lnTo>
                <a:lnTo>
                  <a:pt x="1008486" y="13691"/>
                </a:lnTo>
                <a:lnTo>
                  <a:pt x="1018992" y="11016"/>
                </a:lnTo>
                <a:lnTo>
                  <a:pt x="1029497" y="8655"/>
                </a:lnTo>
                <a:lnTo>
                  <a:pt x="1040002" y="6598"/>
                </a:lnTo>
                <a:lnTo>
                  <a:pt x="1050507" y="4776"/>
                </a:lnTo>
                <a:lnTo>
                  <a:pt x="1061012" y="3211"/>
                </a:lnTo>
                <a:lnTo>
                  <a:pt x="1071517" y="2031"/>
                </a:lnTo>
                <a:lnTo>
                  <a:pt x="1082022" y="1092"/>
                </a:lnTo>
                <a:lnTo>
                  <a:pt x="1092527" y="394"/>
                </a:lnTo>
                <a:lnTo>
                  <a:pt x="1103032" y="51"/>
                </a:lnTo>
                <a:lnTo>
                  <a:pt x="1113537" y="0"/>
                </a:lnTo>
                <a:lnTo>
                  <a:pt x="1124042" y="184"/>
                </a:lnTo>
                <a:lnTo>
                  <a:pt x="1134547" y="646"/>
                </a:lnTo>
                <a:lnTo>
                  <a:pt x="1145052" y="1458"/>
                </a:lnTo>
                <a:lnTo>
                  <a:pt x="1155558" y="2494"/>
                </a:lnTo>
                <a:lnTo>
                  <a:pt x="1166063" y="3752"/>
                </a:lnTo>
                <a:lnTo>
                  <a:pt x="1176568" y="5347"/>
                </a:lnTo>
                <a:lnTo>
                  <a:pt x="1187073" y="7173"/>
                </a:lnTo>
                <a:lnTo>
                  <a:pt x="1197578" y="9199"/>
                </a:lnTo>
                <a:lnTo>
                  <a:pt x="1208083" y="11469"/>
                </a:lnTo>
                <a:lnTo>
                  <a:pt x="1218588" y="13997"/>
                </a:lnTo>
                <a:lnTo>
                  <a:pt x="1229093" y="16694"/>
                </a:lnTo>
                <a:lnTo>
                  <a:pt x="1239598" y="19557"/>
                </a:lnTo>
                <a:lnTo>
                  <a:pt x="1250103" y="22669"/>
                </a:lnTo>
                <a:lnTo>
                  <a:pt x="1260608" y="25919"/>
                </a:lnTo>
                <a:lnTo>
                  <a:pt x="1271113" y="29296"/>
                </a:lnTo>
                <a:lnTo>
                  <a:pt x="1281618" y="32831"/>
                </a:lnTo>
                <a:lnTo>
                  <a:pt x="1292123" y="36498"/>
                </a:lnTo>
                <a:lnTo>
                  <a:pt x="1302629" y="40250"/>
                </a:lnTo>
                <a:lnTo>
                  <a:pt x="1313134" y="44086"/>
                </a:lnTo>
                <a:lnTo>
                  <a:pt x="1323639" y="48021"/>
                </a:lnTo>
                <a:lnTo>
                  <a:pt x="1334144" y="51999"/>
                </a:lnTo>
                <a:lnTo>
                  <a:pt x="1344649" y="56014"/>
                </a:lnTo>
                <a:lnTo>
                  <a:pt x="1355154" y="60062"/>
                </a:lnTo>
                <a:lnTo>
                  <a:pt x="1365659" y="64116"/>
                </a:lnTo>
                <a:lnTo>
                  <a:pt x="1376164" y="68164"/>
                </a:lnTo>
                <a:lnTo>
                  <a:pt x="1386669" y="72198"/>
                </a:lnTo>
                <a:lnTo>
                  <a:pt x="1397174" y="76184"/>
                </a:lnTo>
                <a:lnTo>
                  <a:pt x="1407679" y="80127"/>
                </a:lnTo>
                <a:lnTo>
                  <a:pt x="1418184" y="84022"/>
                </a:lnTo>
                <a:lnTo>
                  <a:pt x="1428689" y="87822"/>
                </a:lnTo>
                <a:lnTo>
                  <a:pt x="1439194" y="91537"/>
                </a:lnTo>
                <a:lnTo>
                  <a:pt x="1449700" y="95172"/>
                </a:lnTo>
                <a:lnTo>
                  <a:pt x="1460205" y="98699"/>
                </a:lnTo>
                <a:lnTo>
                  <a:pt x="1470710" y="102085"/>
                </a:lnTo>
                <a:lnTo>
                  <a:pt x="1481215" y="105368"/>
                </a:lnTo>
                <a:lnTo>
                  <a:pt x="1491720" y="108545"/>
                </a:lnTo>
                <a:lnTo>
                  <a:pt x="1502225" y="111536"/>
                </a:lnTo>
                <a:lnTo>
                  <a:pt x="1512730" y="114403"/>
                </a:lnTo>
                <a:lnTo>
                  <a:pt x="1523235" y="117149"/>
                </a:lnTo>
                <a:lnTo>
                  <a:pt x="1533740" y="119733"/>
                </a:lnTo>
                <a:lnTo>
                  <a:pt x="1544245" y="122148"/>
                </a:lnTo>
                <a:lnTo>
                  <a:pt x="1554750" y="124439"/>
                </a:lnTo>
                <a:lnTo>
                  <a:pt x="1565255" y="126602"/>
                </a:lnTo>
                <a:lnTo>
                  <a:pt x="1575760" y="128560"/>
                </a:lnTo>
                <a:lnTo>
                  <a:pt x="1586266" y="130399"/>
                </a:lnTo>
                <a:lnTo>
                  <a:pt x="1596771" y="132118"/>
                </a:lnTo>
                <a:lnTo>
                  <a:pt x="1607276" y="133673"/>
                </a:lnTo>
                <a:lnTo>
                  <a:pt x="1617781" y="135088"/>
                </a:lnTo>
                <a:lnTo>
                  <a:pt x="1628286" y="136398"/>
                </a:lnTo>
                <a:lnTo>
                  <a:pt x="1638791" y="137591"/>
                </a:lnTo>
                <a:lnTo>
                  <a:pt x="1649296" y="138635"/>
                </a:lnTo>
                <a:lnTo>
                  <a:pt x="1659801" y="139591"/>
                </a:lnTo>
                <a:lnTo>
                  <a:pt x="1670306" y="140462"/>
                </a:lnTo>
                <a:lnTo>
                  <a:pt x="1680811" y="141216"/>
                </a:lnTo>
                <a:lnTo>
                  <a:pt x="1691316" y="141891"/>
                </a:lnTo>
                <a:lnTo>
                  <a:pt x="1701821" y="142503"/>
                </a:lnTo>
                <a:lnTo>
                  <a:pt x="1712326" y="143047"/>
                </a:lnTo>
                <a:lnTo>
                  <a:pt x="1722831" y="143521"/>
                </a:lnTo>
                <a:lnTo>
                  <a:pt x="1733337" y="143958"/>
                </a:lnTo>
                <a:lnTo>
                  <a:pt x="1743842" y="144360"/>
                </a:lnTo>
                <a:lnTo>
                  <a:pt x="1754347" y="144721"/>
                </a:lnTo>
                <a:lnTo>
                  <a:pt x="1764852" y="145066"/>
                </a:lnTo>
                <a:lnTo>
                  <a:pt x="1775357" y="145399"/>
                </a:lnTo>
                <a:lnTo>
                  <a:pt x="1785862" y="145727"/>
                </a:lnTo>
                <a:lnTo>
                  <a:pt x="1796367" y="146061"/>
                </a:lnTo>
                <a:lnTo>
                  <a:pt x="1806872" y="146406"/>
                </a:lnTo>
                <a:lnTo>
                  <a:pt x="1817377" y="146765"/>
                </a:lnTo>
                <a:lnTo>
                  <a:pt x="1827882" y="147162"/>
                </a:lnTo>
                <a:lnTo>
                  <a:pt x="1838387" y="147589"/>
                </a:lnTo>
                <a:lnTo>
                  <a:pt x="1848892" y="148048"/>
                </a:lnTo>
                <a:lnTo>
                  <a:pt x="1859397" y="148559"/>
                </a:lnTo>
                <a:lnTo>
                  <a:pt x="1869902" y="149127"/>
                </a:lnTo>
                <a:lnTo>
                  <a:pt x="1880408" y="149743"/>
                </a:lnTo>
                <a:lnTo>
                  <a:pt x="1890913" y="150413"/>
                </a:lnTo>
                <a:lnTo>
                  <a:pt x="1901418" y="151171"/>
                </a:lnTo>
                <a:lnTo>
                  <a:pt x="1911923" y="151987"/>
                </a:lnTo>
                <a:lnTo>
                  <a:pt x="1922428" y="152863"/>
                </a:lnTo>
                <a:lnTo>
                  <a:pt x="1932933" y="153832"/>
                </a:lnTo>
                <a:lnTo>
                  <a:pt x="1943438" y="154881"/>
                </a:lnTo>
                <a:lnTo>
                  <a:pt x="1953943" y="155996"/>
                </a:lnTo>
                <a:lnTo>
                  <a:pt x="1964448" y="157193"/>
                </a:lnTo>
                <a:lnTo>
                  <a:pt x="1974953" y="158495"/>
                </a:lnTo>
                <a:lnTo>
                  <a:pt x="1985458" y="159869"/>
                </a:lnTo>
                <a:lnTo>
                  <a:pt x="1995963" y="161313"/>
                </a:lnTo>
                <a:lnTo>
                  <a:pt x="2006468" y="162873"/>
                </a:lnTo>
                <a:lnTo>
                  <a:pt x="2016973" y="164513"/>
                </a:lnTo>
                <a:lnTo>
                  <a:pt x="2027479" y="166226"/>
                </a:lnTo>
                <a:lnTo>
                  <a:pt x="2037984" y="168032"/>
                </a:lnTo>
                <a:lnTo>
                  <a:pt x="2048489" y="169940"/>
                </a:lnTo>
                <a:lnTo>
                  <a:pt x="2058994" y="171921"/>
                </a:lnTo>
                <a:lnTo>
                  <a:pt x="2069499" y="173974"/>
                </a:lnTo>
                <a:lnTo>
                  <a:pt x="2080004" y="176146"/>
                </a:lnTo>
                <a:lnTo>
                  <a:pt x="2090509" y="178389"/>
                </a:lnTo>
                <a:lnTo>
                  <a:pt x="2101014" y="180703"/>
                </a:lnTo>
                <a:lnTo>
                  <a:pt x="2111519" y="183111"/>
                </a:lnTo>
                <a:lnTo>
                  <a:pt x="2122024" y="185608"/>
                </a:lnTo>
                <a:lnTo>
                  <a:pt x="2132529" y="188171"/>
                </a:lnTo>
                <a:lnTo>
                  <a:pt x="2143034" y="190805"/>
                </a:lnTo>
                <a:lnTo>
                  <a:pt x="2153539" y="193544"/>
                </a:lnTo>
                <a:lnTo>
                  <a:pt x="2164045" y="196345"/>
                </a:lnTo>
                <a:lnTo>
                  <a:pt x="2174550" y="199207"/>
                </a:lnTo>
                <a:lnTo>
                  <a:pt x="2185055" y="202157"/>
                </a:lnTo>
                <a:lnTo>
                  <a:pt x="2195560" y="205179"/>
                </a:lnTo>
                <a:lnTo>
                  <a:pt x="2206065" y="208258"/>
                </a:lnTo>
                <a:lnTo>
                  <a:pt x="2216570" y="211400"/>
                </a:lnTo>
                <a:lnTo>
                  <a:pt x="2227075" y="214624"/>
                </a:lnTo>
                <a:lnTo>
                  <a:pt x="2237580" y="217899"/>
                </a:lnTo>
                <a:lnTo>
                  <a:pt x="2248085" y="221223"/>
                </a:lnTo>
                <a:lnTo>
                  <a:pt x="2258590" y="224620"/>
                </a:lnTo>
                <a:lnTo>
                  <a:pt x="2269095" y="228068"/>
                </a:lnTo>
                <a:lnTo>
                  <a:pt x="2279600" y="231557"/>
                </a:lnTo>
                <a:lnTo>
                  <a:pt x="2290105" y="235098"/>
                </a:lnTo>
                <a:lnTo>
                  <a:pt x="2300610" y="238691"/>
                </a:lnTo>
                <a:lnTo>
                  <a:pt x="2311116" y="242319"/>
                </a:lnTo>
                <a:lnTo>
                  <a:pt x="2321621" y="245979"/>
                </a:lnTo>
                <a:lnTo>
                  <a:pt x="2332126" y="249687"/>
                </a:lnTo>
                <a:lnTo>
                  <a:pt x="2342631" y="253421"/>
                </a:lnTo>
                <a:lnTo>
                  <a:pt x="2353136" y="257178"/>
                </a:lnTo>
                <a:lnTo>
                  <a:pt x="2363641" y="260962"/>
                </a:lnTo>
                <a:lnTo>
                  <a:pt x="2374146" y="264767"/>
                </a:lnTo>
                <a:lnTo>
                  <a:pt x="2384651" y="268585"/>
                </a:lnTo>
                <a:lnTo>
                  <a:pt x="2395156" y="272414"/>
                </a:lnTo>
                <a:lnTo>
                  <a:pt x="2405661" y="276252"/>
                </a:lnTo>
                <a:lnTo>
                  <a:pt x="2416166" y="280092"/>
                </a:lnTo>
                <a:lnTo>
                  <a:pt x="2426671" y="283931"/>
                </a:lnTo>
                <a:lnTo>
                  <a:pt x="2437176" y="287763"/>
                </a:lnTo>
                <a:lnTo>
                  <a:pt x="2447681" y="291584"/>
                </a:lnTo>
                <a:lnTo>
                  <a:pt x="2458187" y="295393"/>
                </a:lnTo>
                <a:lnTo>
                  <a:pt x="2468692" y="299185"/>
                </a:lnTo>
                <a:lnTo>
                  <a:pt x="2479197" y="302947"/>
                </a:lnTo>
                <a:lnTo>
                  <a:pt x="2489702" y="306684"/>
                </a:lnTo>
                <a:lnTo>
                  <a:pt x="2500207" y="310396"/>
                </a:lnTo>
                <a:lnTo>
                  <a:pt x="2510712" y="314063"/>
                </a:lnTo>
                <a:lnTo>
                  <a:pt x="2521217" y="317689"/>
                </a:lnTo>
                <a:lnTo>
                  <a:pt x="2531722" y="321280"/>
                </a:lnTo>
                <a:lnTo>
                  <a:pt x="2542227" y="324822"/>
                </a:lnTo>
                <a:lnTo>
                  <a:pt x="2552732" y="328300"/>
                </a:lnTo>
                <a:lnTo>
                  <a:pt x="2563237" y="331733"/>
                </a:lnTo>
                <a:lnTo>
                  <a:pt x="2573742" y="335117"/>
                </a:lnTo>
                <a:lnTo>
                  <a:pt x="2584247" y="338419"/>
                </a:lnTo>
                <a:lnTo>
                  <a:pt x="2594752" y="341662"/>
                </a:lnTo>
                <a:lnTo>
                  <a:pt x="2605258" y="344849"/>
                </a:lnTo>
                <a:lnTo>
                  <a:pt x="2615763" y="347960"/>
                </a:lnTo>
                <a:lnTo>
                  <a:pt x="2626268" y="350988"/>
                </a:lnTo>
                <a:lnTo>
                  <a:pt x="2636773" y="353954"/>
                </a:lnTo>
                <a:lnTo>
                  <a:pt x="2647278" y="356855"/>
                </a:lnTo>
                <a:lnTo>
                  <a:pt x="2657783" y="359647"/>
                </a:lnTo>
                <a:lnTo>
                  <a:pt x="2668288" y="362373"/>
                </a:lnTo>
                <a:lnTo>
                  <a:pt x="2678793" y="365032"/>
                </a:lnTo>
                <a:lnTo>
                  <a:pt x="2689298" y="367595"/>
                </a:lnTo>
                <a:lnTo>
                  <a:pt x="2699803" y="370070"/>
                </a:lnTo>
                <a:lnTo>
                  <a:pt x="2710308" y="372475"/>
                </a:lnTo>
                <a:lnTo>
                  <a:pt x="2720813" y="374804"/>
                </a:lnTo>
                <a:lnTo>
                  <a:pt x="2731318" y="377023"/>
                </a:lnTo>
                <a:lnTo>
                  <a:pt x="2741824" y="379173"/>
                </a:lnTo>
                <a:lnTo>
                  <a:pt x="2752329" y="381254"/>
                </a:lnTo>
                <a:lnTo>
                  <a:pt x="2762834" y="383231"/>
                </a:lnTo>
                <a:lnTo>
                  <a:pt x="2773339" y="385128"/>
                </a:lnTo>
                <a:lnTo>
                  <a:pt x="2783844" y="386958"/>
                </a:lnTo>
                <a:lnTo>
                  <a:pt x="2794349" y="388708"/>
                </a:lnTo>
                <a:lnTo>
                  <a:pt x="2804854" y="390361"/>
                </a:lnTo>
                <a:lnTo>
                  <a:pt x="2815359" y="391950"/>
                </a:lnTo>
                <a:lnTo>
                  <a:pt x="2825864" y="393476"/>
                </a:lnTo>
                <a:lnTo>
                  <a:pt x="2836369" y="394904"/>
                </a:lnTo>
                <a:lnTo>
                  <a:pt x="2846874" y="396267"/>
                </a:lnTo>
                <a:lnTo>
                  <a:pt x="2857379" y="397571"/>
                </a:lnTo>
                <a:lnTo>
                  <a:pt x="2867884" y="398800"/>
                </a:lnTo>
                <a:lnTo>
                  <a:pt x="2878389" y="399954"/>
                </a:lnTo>
                <a:lnTo>
                  <a:pt x="2888895" y="401054"/>
                </a:lnTo>
                <a:lnTo>
                  <a:pt x="2899400" y="402102"/>
                </a:lnTo>
                <a:lnTo>
                  <a:pt x="2909905" y="403065"/>
                </a:lnTo>
                <a:lnTo>
                  <a:pt x="2920410" y="403981"/>
                </a:lnTo>
                <a:lnTo>
                  <a:pt x="2930915" y="404851"/>
                </a:lnTo>
                <a:lnTo>
                  <a:pt x="2941420" y="405659"/>
                </a:lnTo>
                <a:lnTo>
                  <a:pt x="2951925" y="406412"/>
                </a:lnTo>
                <a:lnTo>
                  <a:pt x="2962430" y="407125"/>
                </a:lnTo>
                <a:lnTo>
                  <a:pt x="2972935" y="407795"/>
                </a:lnTo>
                <a:lnTo>
                  <a:pt x="2983440" y="408406"/>
                </a:lnTo>
                <a:lnTo>
                  <a:pt x="2993945" y="408982"/>
                </a:lnTo>
                <a:lnTo>
                  <a:pt x="3004450" y="409525"/>
                </a:lnTo>
                <a:lnTo>
                  <a:pt x="3014955" y="410021"/>
                </a:lnTo>
                <a:lnTo>
                  <a:pt x="3014955" y="415446"/>
                </a:lnTo>
                <a:lnTo>
                  <a:pt x="3004450" y="415446"/>
                </a:lnTo>
                <a:lnTo>
                  <a:pt x="2993945" y="415446"/>
                </a:lnTo>
                <a:lnTo>
                  <a:pt x="2983440" y="415446"/>
                </a:lnTo>
                <a:lnTo>
                  <a:pt x="2972935" y="415446"/>
                </a:lnTo>
                <a:lnTo>
                  <a:pt x="2962430" y="415446"/>
                </a:lnTo>
                <a:lnTo>
                  <a:pt x="2951925" y="415446"/>
                </a:lnTo>
                <a:lnTo>
                  <a:pt x="2941420" y="415446"/>
                </a:lnTo>
                <a:lnTo>
                  <a:pt x="2930915" y="415446"/>
                </a:lnTo>
                <a:lnTo>
                  <a:pt x="2920410" y="415446"/>
                </a:lnTo>
                <a:lnTo>
                  <a:pt x="2909905" y="415446"/>
                </a:lnTo>
                <a:lnTo>
                  <a:pt x="2899400" y="415446"/>
                </a:lnTo>
                <a:lnTo>
                  <a:pt x="2888895" y="415446"/>
                </a:lnTo>
                <a:lnTo>
                  <a:pt x="2878389" y="415446"/>
                </a:lnTo>
                <a:lnTo>
                  <a:pt x="2867884" y="415446"/>
                </a:lnTo>
                <a:lnTo>
                  <a:pt x="2857379" y="415446"/>
                </a:lnTo>
                <a:lnTo>
                  <a:pt x="2846874" y="415446"/>
                </a:lnTo>
                <a:lnTo>
                  <a:pt x="2836369" y="415446"/>
                </a:lnTo>
                <a:lnTo>
                  <a:pt x="2825864" y="415446"/>
                </a:lnTo>
                <a:lnTo>
                  <a:pt x="2815359" y="415446"/>
                </a:lnTo>
                <a:lnTo>
                  <a:pt x="2804854" y="415446"/>
                </a:lnTo>
                <a:lnTo>
                  <a:pt x="2794349" y="415446"/>
                </a:lnTo>
                <a:lnTo>
                  <a:pt x="2783844" y="415446"/>
                </a:lnTo>
                <a:lnTo>
                  <a:pt x="2773339" y="415446"/>
                </a:lnTo>
                <a:lnTo>
                  <a:pt x="2762834" y="415446"/>
                </a:lnTo>
                <a:lnTo>
                  <a:pt x="2752329" y="415446"/>
                </a:lnTo>
                <a:lnTo>
                  <a:pt x="2741824" y="415446"/>
                </a:lnTo>
                <a:lnTo>
                  <a:pt x="2731318" y="415446"/>
                </a:lnTo>
                <a:lnTo>
                  <a:pt x="2720813" y="415446"/>
                </a:lnTo>
                <a:lnTo>
                  <a:pt x="2710308" y="415446"/>
                </a:lnTo>
                <a:lnTo>
                  <a:pt x="2699803" y="415446"/>
                </a:lnTo>
                <a:lnTo>
                  <a:pt x="2689298" y="415446"/>
                </a:lnTo>
                <a:lnTo>
                  <a:pt x="2678793" y="415446"/>
                </a:lnTo>
                <a:lnTo>
                  <a:pt x="2668288" y="415446"/>
                </a:lnTo>
                <a:lnTo>
                  <a:pt x="2657783" y="415446"/>
                </a:lnTo>
                <a:lnTo>
                  <a:pt x="2647278" y="415446"/>
                </a:lnTo>
                <a:lnTo>
                  <a:pt x="2636773" y="415446"/>
                </a:lnTo>
                <a:lnTo>
                  <a:pt x="2626268" y="415446"/>
                </a:lnTo>
                <a:lnTo>
                  <a:pt x="2615763" y="415446"/>
                </a:lnTo>
                <a:lnTo>
                  <a:pt x="2605258" y="415446"/>
                </a:lnTo>
                <a:lnTo>
                  <a:pt x="2594752" y="415446"/>
                </a:lnTo>
                <a:lnTo>
                  <a:pt x="2584247" y="415446"/>
                </a:lnTo>
                <a:lnTo>
                  <a:pt x="2573742" y="415446"/>
                </a:lnTo>
                <a:lnTo>
                  <a:pt x="2563237" y="415446"/>
                </a:lnTo>
                <a:lnTo>
                  <a:pt x="2552732" y="415446"/>
                </a:lnTo>
                <a:lnTo>
                  <a:pt x="2542227" y="415446"/>
                </a:lnTo>
                <a:lnTo>
                  <a:pt x="2531722" y="415446"/>
                </a:lnTo>
                <a:lnTo>
                  <a:pt x="2521217" y="415446"/>
                </a:lnTo>
                <a:lnTo>
                  <a:pt x="2510712" y="415446"/>
                </a:lnTo>
                <a:lnTo>
                  <a:pt x="2500207" y="415446"/>
                </a:lnTo>
                <a:lnTo>
                  <a:pt x="2489702" y="415446"/>
                </a:lnTo>
                <a:lnTo>
                  <a:pt x="2479197" y="415446"/>
                </a:lnTo>
                <a:lnTo>
                  <a:pt x="2468692" y="415446"/>
                </a:lnTo>
                <a:lnTo>
                  <a:pt x="2458187" y="415446"/>
                </a:lnTo>
                <a:lnTo>
                  <a:pt x="2447681" y="415446"/>
                </a:lnTo>
                <a:lnTo>
                  <a:pt x="2437176" y="415446"/>
                </a:lnTo>
                <a:lnTo>
                  <a:pt x="2426671" y="415446"/>
                </a:lnTo>
                <a:lnTo>
                  <a:pt x="2416166" y="415446"/>
                </a:lnTo>
                <a:lnTo>
                  <a:pt x="2405661" y="415446"/>
                </a:lnTo>
                <a:lnTo>
                  <a:pt x="2395156" y="415446"/>
                </a:lnTo>
                <a:lnTo>
                  <a:pt x="2384651" y="415446"/>
                </a:lnTo>
                <a:lnTo>
                  <a:pt x="2374146" y="415446"/>
                </a:lnTo>
                <a:lnTo>
                  <a:pt x="2363641" y="415446"/>
                </a:lnTo>
                <a:lnTo>
                  <a:pt x="2353136" y="415446"/>
                </a:lnTo>
                <a:lnTo>
                  <a:pt x="2342631" y="415446"/>
                </a:lnTo>
                <a:lnTo>
                  <a:pt x="2332126" y="415446"/>
                </a:lnTo>
                <a:lnTo>
                  <a:pt x="2321621" y="415446"/>
                </a:lnTo>
                <a:lnTo>
                  <a:pt x="2311116" y="415446"/>
                </a:lnTo>
                <a:lnTo>
                  <a:pt x="2300610" y="415446"/>
                </a:lnTo>
                <a:lnTo>
                  <a:pt x="2290105" y="415446"/>
                </a:lnTo>
                <a:lnTo>
                  <a:pt x="2279600" y="415446"/>
                </a:lnTo>
                <a:lnTo>
                  <a:pt x="2269095" y="415446"/>
                </a:lnTo>
                <a:lnTo>
                  <a:pt x="2258590" y="415446"/>
                </a:lnTo>
                <a:lnTo>
                  <a:pt x="2248085" y="415446"/>
                </a:lnTo>
                <a:lnTo>
                  <a:pt x="2237580" y="415446"/>
                </a:lnTo>
                <a:lnTo>
                  <a:pt x="2227075" y="415446"/>
                </a:lnTo>
                <a:lnTo>
                  <a:pt x="2216570" y="415446"/>
                </a:lnTo>
                <a:lnTo>
                  <a:pt x="2206065" y="415446"/>
                </a:lnTo>
                <a:lnTo>
                  <a:pt x="2195560" y="415446"/>
                </a:lnTo>
                <a:lnTo>
                  <a:pt x="2185055" y="415446"/>
                </a:lnTo>
                <a:lnTo>
                  <a:pt x="2174550" y="415446"/>
                </a:lnTo>
                <a:lnTo>
                  <a:pt x="2164045" y="415446"/>
                </a:lnTo>
                <a:lnTo>
                  <a:pt x="2153539" y="415446"/>
                </a:lnTo>
                <a:lnTo>
                  <a:pt x="2143034" y="415446"/>
                </a:lnTo>
                <a:lnTo>
                  <a:pt x="2132529" y="415446"/>
                </a:lnTo>
                <a:lnTo>
                  <a:pt x="2122024" y="415446"/>
                </a:lnTo>
                <a:lnTo>
                  <a:pt x="2111519" y="415446"/>
                </a:lnTo>
                <a:lnTo>
                  <a:pt x="2101014" y="415446"/>
                </a:lnTo>
                <a:lnTo>
                  <a:pt x="2090509" y="415446"/>
                </a:lnTo>
                <a:lnTo>
                  <a:pt x="2080004" y="415446"/>
                </a:lnTo>
                <a:lnTo>
                  <a:pt x="2069499" y="415446"/>
                </a:lnTo>
                <a:lnTo>
                  <a:pt x="2058994" y="415446"/>
                </a:lnTo>
                <a:lnTo>
                  <a:pt x="2048489" y="415446"/>
                </a:lnTo>
                <a:lnTo>
                  <a:pt x="2037984" y="415446"/>
                </a:lnTo>
                <a:lnTo>
                  <a:pt x="2027479" y="415446"/>
                </a:lnTo>
                <a:lnTo>
                  <a:pt x="2016973" y="415446"/>
                </a:lnTo>
                <a:lnTo>
                  <a:pt x="2006468" y="415446"/>
                </a:lnTo>
                <a:lnTo>
                  <a:pt x="1995963" y="415446"/>
                </a:lnTo>
                <a:lnTo>
                  <a:pt x="1985458" y="415446"/>
                </a:lnTo>
                <a:lnTo>
                  <a:pt x="1974953" y="415446"/>
                </a:lnTo>
                <a:lnTo>
                  <a:pt x="1964448" y="415446"/>
                </a:lnTo>
                <a:lnTo>
                  <a:pt x="1953943" y="415446"/>
                </a:lnTo>
                <a:lnTo>
                  <a:pt x="1943438" y="415446"/>
                </a:lnTo>
                <a:lnTo>
                  <a:pt x="1932933" y="415446"/>
                </a:lnTo>
                <a:lnTo>
                  <a:pt x="1922428" y="415446"/>
                </a:lnTo>
                <a:lnTo>
                  <a:pt x="1911923" y="415446"/>
                </a:lnTo>
                <a:lnTo>
                  <a:pt x="1901418" y="415446"/>
                </a:lnTo>
                <a:lnTo>
                  <a:pt x="1890913" y="415446"/>
                </a:lnTo>
                <a:lnTo>
                  <a:pt x="1880408" y="415446"/>
                </a:lnTo>
                <a:lnTo>
                  <a:pt x="1869902" y="415446"/>
                </a:lnTo>
                <a:lnTo>
                  <a:pt x="1859397" y="415446"/>
                </a:lnTo>
                <a:lnTo>
                  <a:pt x="1848892" y="415446"/>
                </a:lnTo>
                <a:lnTo>
                  <a:pt x="1838387" y="415446"/>
                </a:lnTo>
                <a:lnTo>
                  <a:pt x="1827882" y="415446"/>
                </a:lnTo>
                <a:lnTo>
                  <a:pt x="1817377" y="415446"/>
                </a:lnTo>
                <a:lnTo>
                  <a:pt x="1806872" y="415446"/>
                </a:lnTo>
                <a:lnTo>
                  <a:pt x="1796367" y="415446"/>
                </a:lnTo>
                <a:lnTo>
                  <a:pt x="1785862" y="415446"/>
                </a:lnTo>
                <a:lnTo>
                  <a:pt x="1775357" y="415446"/>
                </a:lnTo>
                <a:lnTo>
                  <a:pt x="1764852" y="415446"/>
                </a:lnTo>
                <a:lnTo>
                  <a:pt x="1754347" y="415446"/>
                </a:lnTo>
                <a:lnTo>
                  <a:pt x="1743842" y="415446"/>
                </a:lnTo>
                <a:lnTo>
                  <a:pt x="1733337" y="415446"/>
                </a:lnTo>
                <a:lnTo>
                  <a:pt x="1722831" y="415446"/>
                </a:lnTo>
                <a:lnTo>
                  <a:pt x="1712326" y="415446"/>
                </a:lnTo>
                <a:lnTo>
                  <a:pt x="1701821" y="415446"/>
                </a:lnTo>
                <a:lnTo>
                  <a:pt x="1691316" y="415446"/>
                </a:lnTo>
                <a:lnTo>
                  <a:pt x="1680811" y="415446"/>
                </a:lnTo>
                <a:lnTo>
                  <a:pt x="1670306" y="415446"/>
                </a:lnTo>
                <a:lnTo>
                  <a:pt x="1659801" y="415446"/>
                </a:lnTo>
                <a:lnTo>
                  <a:pt x="1649296" y="415446"/>
                </a:lnTo>
                <a:lnTo>
                  <a:pt x="1638791" y="415446"/>
                </a:lnTo>
                <a:lnTo>
                  <a:pt x="1628286" y="415446"/>
                </a:lnTo>
                <a:lnTo>
                  <a:pt x="1617781" y="415446"/>
                </a:lnTo>
                <a:lnTo>
                  <a:pt x="1607276" y="415446"/>
                </a:lnTo>
                <a:lnTo>
                  <a:pt x="1596771" y="415446"/>
                </a:lnTo>
                <a:lnTo>
                  <a:pt x="1586266" y="415446"/>
                </a:lnTo>
                <a:lnTo>
                  <a:pt x="1575760" y="415446"/>
                </a:lnTo>
                <a:lnTo>
                  <a:pt x="1565255" y="415446"/>
                </a:lnTo>
                <a:lnTo>
                  <a:pt x="1554750" y="415446"/>
                </a:lnTo>
                <a:lnTo>
                  <a:pt x="1544245" y="415446"/>
                </a:lnTo>
                <a:lnTo>
                  <a:pt x="1533740" y="415446"/>
                </a:lnTo>
                <a:lnTo>
                  <a:pt x="1523235" y="415446"/>
                </a:lnTo>
                <a:lnTo>
                  <a:pt x="1512730" y="415446"/>
                </a:lnTo>
                <a:lnTo>
                  <a:pt x="1502225" y="415446"/>
                </a:lnTo>
                <a:lnTo>
                  <a:pt x="1491720" y="415446"/>
                </a:lnTo>
                <a:lnTo>
                  <a:pt x="1481215" y="415446"/>
                </a:lnTo>
                <a:lnTo>
                  <a:pt x="1470710" y="415446"/>
                </a:lnTo>
                <a:lnTo>
                  <a:pt x="1460205" y="415446"/>
                </a:lnTo>
                <a:lnTo>
                  <a:pt x="1449700" y="415446"/>
                </a:lnTo>
                <a:lnTo>
                  <a:pt x="1439194" y="415446"/>
                </a:lnTo>
                <a:lnTo>
                  <a:pt x="1428689" y="415446"/>
                </a:lnTo>
                <a:lnTo>
                  <a:pt x="1418184" y="415446"/>
                </a:lnTo>
                <a:lnTo>
                  <a:pt x="1407679" y="415446"/>
                </a:lnTo>
                <a:lnTo>
                  <a:pt x="1397174" y="415446"/>
                </a:lnTo>
                <a:lnTo>
                  <a:pt x="1386669" y="415446"/>
                </a:lnTo>
                <a:lnTo>
                  <a:pt x="1376164" y="415446"/>
                </a:lnTo>
                <a:lnTo>
                  <a:pt x="1365659" y="415446"/>
                </a:lnTo>
                <a:lnTo>
                  <a:pt x="1355154" y="415446"/>
                </a:lnTo>
                <a:lnTo>
                  <a:pt x="1344649" y="415446"/>
                </a:lnTo>
                <a:lnTo>
                  <a:pt x="1334144" y="415446"/>
                </a:lnTo>
                <a:lnTo>
                  <a:pt x="1323639" y="415446"/>
                </a:lnTo>
                <a:lnTo>
                  <a:pt x="1313134" y="415446"/>
                </a:lnTo>
                <a:lnTo>
                  <a:pt x="1302629" y="415446"/>
                </a:lnTo>
                <a:lnTo>
                  <a:pt x="1292123" y="415446"/>
                </a:lnTo>
                <a:lnTo>
                  <a:pt x="1281618" y="415446"/>
                </a:lnTo>
                <a:lnTo>
                  <a:pt x="1271113" y="415446"/>
                </a:lnTo>
                <a:lnTo>
                  <a:pt x="1260608" y="415446"/>
                </a:lnTo>
                <a:lnTo>
                  <a:pt x="1250103" y="415446"/>
                </a:lnTo>
                <a:lnTo>
                  <a:pt x="1239598" y="415446"/>
                </a:lnTo>
                <a:lnTo>
                  <a:pt x="1229093" y="415446"/>
                </a:lnTo>
                <a:lnTo>
                  <a:pt x="1218588" y="415446"/>
                </a:lnTo>
                <a:lnTo>
                  <a:pt x="1208083" y="415446"/>
                </a:lnTo>
                <a:lnTo>
                  <a:pt x="1197578" y="415446"/>
                </a:lnTo>
                <a:lnTo>
                  <a:pt x="1187073" y="415446"/>
                </a:lnTo>
                <a:lnTo>
                  <a:pt x="1176568" y="415446"/>
                </a:lnTo>
                <a:lnTo>
                  <a:pt x="1166063" y="415446"/>
                </a:lnTo>
                <a:lnTo>
                  <a:pt x="1155558" y="415446"/>
                </a:lnTo>
                <a:lnTo>
                  <a:pt x="1145052" y="415446"/>
                </a:lnTo>
                <a:lnTo>
                  <a:pt x="1134547" y="415446"/>
                </a:lnTo>
                <a:lnTo>
                  <a:pt x="1124042" y="415446"/>
                </a:lnTo>
                <a:lnTo>
                  <a:pt x="1113537" y="415446"/>
                </a:lnTo>
                <a:lnTo>
                  <a:pt x="1103032" y="415446"/>
                </a:lnTo>
                <a:lnTo>
                  <a:pt x="1092527" y="415446"/>
                </a:lnTo>
                <a:lnTo>
                  <a:pt x="1082022" y="415446"/>
                </a:lnTo>
                <a:lnTo>
                  <a:pt x="1071517" y="415446"/>
                </a:lnTo>
                <a:lnTo>
                  <a:pt x="1061012" y="415446"/>
                </a:lnTo>
                <a:lnTo>
                  <a:pt x="1050507" y="415446"/>
                </a:lnTo>
                <a:lnTo>
                  <a:pt x="1040002" y="415446"/>
                </a:lnTo>
                <a:lnTo>
                  <a:pt x="1029497" y="415446"/>
                </a:lnTo>
                <a:lnTo>
                  <a:pt x="1018992" y="415446"/>
                </a:lnTo>
                <a:lnTo>
                  <a:pt x="1008486" y="415446"/>
                </a:lnTo>
                <a:lnTo>
                  <a:pt x="997981" y="415446"/>
                </a:lnTo>
                <a:lnTo>
                  <a:pt x="987476" y="415446"/>
                </a:lnTo>
                <a:lnTo>
                  <a:pt x="976971" y="415446"/>
                </a:lnTo>
                <a:lnTo>
                  <a:pt x="966466" y="415446"/>
                </a:lnTo>
                <a:lnTo>
                  <a:pt x="955961" y="415446"/>
                </a:lnTo>
                <a:lnTo>
                  <a:pt x="945456" y="415446"/>
                </a:lnTo>
                <a:lnTo>
                  <a:pt x="934951" y="415446"/>
                </a:lnTo>
                <a:lnTo>
                  <a:pt x="924446" y="415446"/>
                </a:lnTo>
                <a:lnTo>
                  <a:pt x="913941" y="415446"/>
                </a:lnTo>
                <a:lnTo>
                  <a:pt x="903436" y="415446"/>
                </a:lnTo>
                <a:lnTo>
                  <a:pt x="892931" y="415446"/>
                </a:lnTo>
                <a:lnTo>
                  <a:pt x="882426" y="415446"/>
                </a:lnTo>
                <a:lnTo>
                  <a:pt x="871921" y="415446"/>
                </a:lnTo>
                <a:lnTo>
                  <a:pt x="861415" y="415446"/>
                </a:lnTo>
                <a:lnTo>
                  <a:pt x="850910" y="415446"/>
                </a:lnTo>
                <a:lnTo>
                  <a:pt x="840405" y="415446"/>
                </a:lnTo>
                <a:lnTo>
                  <a:pt x="829900" y="415446"/>
                </a:lnTo>
                <a:lnTo>
                  <a:pt x="819395" y="415446"/>
                </a:lnTo>
                <a:lnTo>
                  <a:pt x="808890" y="415446"/>
                </a:lnTo>
                <a:lnTo>
                  <a:pt x="798385" y="415446"/>
                </a:lnTo>
                <a:lnTo>
                  <a:pt x="787880" y="415446"/>
                </a:lnTo>
                <a:lnTo>
                  <a:pt x="777375" y="415446"/>
                </a:lnTo>
                <a:lnTo>
                  <a:pt x="766870" y="415446"/>
                </a:lnTo>
                <a:lnTo>
                  <a:pt x="756365" y="415446"/>
                </a:lnTo>
                <a:lnTo>
                  <a:pt x="745860" y="415446"/>
                </a:lnTo>
                <a:lnTo>
                  <a:pt x="735355" y="415446"/>
                </a:lnTo>
                <a:lnTo>
                  <a:pt x="724850" y="415446"/>
                </a:lnTo>
                <a:lnTo>
                  <a:pt x="714344" y="415446"/>
                </a:lnTo>
                <a:lnTo>
                  <a:pt x="703839" y="415446"/>
                </a:lnTo>
                <a:lnTo>
                  <a:pt x="693334" y="415446"/>
                </a:lnTo>
                <a:lnTo>
                  <a:pt x="682829" y="415446"/>
                </a:lnTo>
                <a:lnTo>
                  <a:pt x="672324" y="415446"/>
                </a:lnTo>
                <a:lnTo>
                  <a:pt x="661819" y="415446"/>
                </a:lnTo>
                <a:lnTo>
                  <a:pt x="651314" y="415446"/>
                </a:lnTo>
                <a:lnTo>
                  <a:pt x="640809" y="415446"/>
                </a:lnTo>
                <a:lnTo>
                  <a:pt x="630304" y="415446"/>
                </a:lnTo>
                <a:lnTo>
                  <a:pt x="619799" y="415446"/>
                </a:lnTo>
                <a:lnTo>
                  <a:pt x="609294" y="415446"/>
                </a:lnTo>
                <a:lnTo>
                  <a:pt x="598789" y="415446"/>
                </a:lnTo>
                <a:lnTo>
                  <a:pt x="588284" y="415446"/>
                </a:lnTo>
                <a:lnTo>
                  <a:pt x="577779" y="415446"/>
                </a:lnTo>
                <a:lnTo>
                  <a:pt x="567273" y="415446"/>
                </a:lnTo>
                <a:lnTo>
                  <a:pt x="556768" y="415446"/>
                </a:lnTo>
                <a:lnTo>
                  <a:pt x="546263" y="415446"/>
                </a:lnTo>
                <a:lnTo>
                  <a:pt x="535758" y="415446"/>
                </a:lnTo>
                <a:lnTo>
                  <a:pt x="525253" y="415446"/>
                </a:lnTo>
                <a:lnTo>
                  <a:pt x="514748" y="415446"/>
                </a:lnTo>
                <a:lnTo>
                  <a:pt x="504243" y="415446"/>
                </a:lnTo>
                <a:lnTo>
                  <a:pt x="493738" y="415446"/>
                </a:lnTo>
                <a:lnTo>
                  <a:pt x="483233" y="415446"/>
                </a:lnTo>
                <a:lnTo>
                  <a:pt x="472728" y="415446"/>
                </a:lnTo>
                <a:lnTo>
                  <a:pt x="462223" y="415446"/>
                </a:lnTo>
                <a:lnTo>
                  <a:pt x="451718" y="415446"/>
                </a:lnTo>
                <a:lnTo>
                  <a:pt x="441213" y="415446"/>
                </a:lnTo>
                <a:lnTo>
                  <a:pt x="430707" y="415446"/>
                </a:lnTo>
                <a:lnTo>
                  <a:pt x="420202" y="415446"/>
                </a:lnTo>
                <a:lnTo>
                  <a:pt x="409697" y="415446"/>
                </a:lnTo>
                <a:lnTo>
                  <a:pt x="399192" y="415446"/>
                </a:lnTo>
                <a:lnTo>
                  <a:pt x="388687" y="415446"/>
                </a:lnTo>
                <a:lnTo>
                  <a:pt x="378182" y="415446"/>
                </a:lnTo>
                <a:lnTo>
                  <a:pt x="367677" y="415446"/>
                </a:lnTo>
                <a:lnTo>
                  <a:pt x="357172" y="415446"/>
                </a:lnTo>
                <a:lnTo>
                  <a:pt x="346667" y="415446"/>
                </a:lnTo>
                <a:lnTo>
                  <a:pt x="336162" y="415446"/>
                </a:lnTo>
                <a:lnTo>
                  <a:pt x="325657" y="415446"/>
                </a:lnTo>
                <a:lnTo>
                  <a:pt x="315152" y="415446"/>
                </a:lnTo>
                <a:lnTo>
                  <a:pt x="304647" y="415446"/>
                </a:lnTo>
                <a:lnTo>
                  <a:pt x="294142" y="415446"/>
                </a:lnTo>
                <a:lnTo>
                  <a:pt x="283636" y="415446"/>
                </a:lnTo>
                <a:lnTo>
                  <a:pt x="273131" y="415446"/>
                </a:lnTo>
                <a:lnTo>
                  <a:pt x="262626" y="415446"/>
                </a:lnTo>
                <a:lnTo>
                  <a:pt x="252121" y="415446"/>
                </a:lnTo>
                <a:lnTo>
                  <a:pt x="241616" y="415446"/>
                </a:lnTo>
                <a:lnTo>
                  <a:pt x="231111" y="415446"/>
                </a:lnTo>
                <a:lnTo>
                  <a:pt x="220606" y="415446"/>
                </a:lnTo>
                <a:lnTo>
                  <a:pt x="210101" y="415446"/>
                </a:lnTo>
                <a:lnTo>
                  <a:pt x="199596" y="415446"/>
                </a:lnTo>
                <a:lnTo>
                  <a:pt x="189091" y="415446"/>
                </a:lnTo>
                <a:lnTo>
                  <a:pt x="178586" y="415446"/>
                </a:lnTo>
                <a:lnTo>
                  <a:pt x="168081" y="415446"/>
                </a:lnTo>
                <a:lnTo>
                  <a:pt x="157576" y="415446"/>
                </a:lnTo>
                <a:lnTo>
                  <a:pt x="147071" y="415446"/>
                </a:lnTo>
                <a:lnTo>
                  <a:pt x="136565" y="415446"/>
                </a:lnTo>
                <a:lnTo>
                  <a:pt x="126060" y="415446"/>
                </a:lnTo>
                <a:lnTo>
                  <a:pt x="115555" y="415446"/>
                </a:lnTo>
                <a:lnTo>
                  <a:pt x="105050" y="415446"/>
                </a:lnTo>
                <a:lnTo>
                  <a:pt x="94545" y="415446"/>
                </a:lnTo>
                <a:lnTo>
                  <a:pt x="84040" y="415446"/>
                </a:lnTo>
                <a:lnTo>
                  <a:pt x="73535" y="415446"/>
                </a:lnTo>
                <a:lnTo>
                  <a:pt x="63030" y="415446"/>
                </a:lnTo>
                <a:lnTo>
                  <a:pt x="52525" y="415446"/>
                </a:lnTo>
                <a:lnTo>
                  <a:pt x="42020" y="415446"/>
                </a:lnTo>
                <a:lnTo>
                  <a:pt x="31515" y="415446"/>
                </a:lnTo>
                <a:lnTo>
                  <a:pt x="21010" y="415446"/>
                </a:lnTo>
                <a:lnTo>
                  <a:pt x="10505" y="415446"/>
                </a:lnTo>
                <a:lnTo>
                  <a:pt x="0" y="415446"/>
                </a:lnTo>
                <a:close/>
              </a:path>
            </a:pathLst>
          </a:custGeom>
          <a:solidFill>
            <a:srgbClr val="B3B3B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5" name="pl278">
            <a:extLst>
              <a:ext uri="{FF2B5EF4-FFF2-40B4-BE49-F238E27FC236}">
                <a16:creationId xmlns:a16="http://schemas.microsoft.com/office/drawing/2014/main" id="{466D795E-9560-FC45-BAA9-F45BE15CA5C2}"/>
              </a:ext>
            </a:extLst>
          </p:cNvPr>
          <p:cNvSpPr/>
          <p:nvPr/>
        </p:nvSpPr>
        <p:spPr>
          <a:xfrm>
            <a:off x="3398287" y="4850251"/>
            <a:ext cx="3014955" cy="410228"/>
          </a:xfrm>
          <a:custGeom>
            <a:avLst/>
            <a:gdLst/>
            <a:ahLst/>
            <a:cxnLst/>
            <a:rect l="0" t="0" r="0" b="0"/>
            <a:pathLst>
              <a:path w="3014955" h="410228">
                <a:moveTo>
                  <a:pt x="0" y="410228"/>
                </a:moveTo>
                <a:lnTo>
                  <a:pt x="10505" y="409731"/>
                </a:lnTo>
                <a:lnTo>
                  <a:pt x="21010" y="409183"/>
                </a:lnTo>
                <a:lnTo>
                  <a:pt x="31515" y="408591"/>
                </a:lnTo>
                <a:lnTo>
                  <a:pt x="42020" y="407960"/>
                </a:lnTo>
                <a:lnTo>
                  <a:pt x="52525" y="407281"/>
                </a:lnTo>
                <a:lnTo>
                  <a:pt x="63030" y="406537"/>
                </a:lnTo>
                <a:lnTo>
                  <a:pt x="73535" y="405746"/>
                </a:lnTo>
                <a:lnTo>
                  <a:pt x="84040" y="404908"/>
                </a:lnTo>
                <a:lnTo>
                  <a:pt x="94545" y="403989"/>
                </a:lnTo>
                <a:lnTo>
                  <a:pt x="105050" y="403010"/>
                </a:lnTo>
                <a:lnTo>
                  <a:pt x="115555" y="401976"/>
                </a:lnTo>
                <a:lnTo>
                  <a:pt x="126060" y="400866"/>
                </a:lnTo>
                <a:lnTo>
                  <a:pt x="136565" y="399669"/>
                </a:lnTo>
                <a:lnTo>
                  <a:pt x="147071" y="398407"/>
                </a:lnTo>
                <a:lnTo>
                  <a:pt x="157576" y="397079"/>
                </a:lnTo>
                <a:lnTo>
                  <a:pt x="168081" y="395633"/>
                </a:lnTo>
                <a:lnTo>
                  <a:pt x="178586" y="394112"/>
                </a:lnTo>
                <a:lnTo>
                  <a:pt x="189091" y="392517"/>
                </a:lnTo>
                <a:lnTo>
                  <a:pt x="199596" y="390814"/>
                </a:lnTo>
                <a:lnTo>
                  <a:pt x="210101" y="389003"/>
                </a:lnTo>
                <a:lnTo>
                  <a:pt x="220606" y="387108"/>
                </a:lnTo>
                <a:lnTo>
                  <a:pt x="231111" y="385121"/>
                </a:lnTo>
                <a:lnTo>
                  <a:pt x="241616" y="382990"/>
                </a:lnTo>
                <a:lnTo>
                  <a:pt x="252121" y="380766"/>
                </a:lnTo>
                <a:lnTo>
                  <a:pt x="262626" y="378449"/>
                </a:lnTo>
                <a:lnTo>
                  <a:pt x="273131" y="375991"/>
                </a:lnTo>
                <a:lnTo>
                  <a:pt x="283636" y="373411"/>
                </a:lnTo>
                <a:lnTo>
                  <a:pt x="294142" y="370730"/>
                </a:lnTo>
                <a:lnTo>
                  <a:pt x="304647" y="367931"/>
                </a:lnTo>
                <a:lnTo>
                  <a:pt x="315152" y="364972"/>
                </a:lnTo>
                <a:lnTo>
                  <a:pt x="325657" y="361906"/>
                </a:lnTo>
                <a:lnTo>
                  <a:pt x="336162" y="358733"/>
                </a:lnTo>
                <a:lnTo>
                  <a:pt x="346667" y="355390"/>
                </a:lnTo>
                <a:lnTo>
                  <a:pt x="357172" y="351922"/>
                </a:lnTo>
                <a:lnTo>
                  <a:pt x="367677" y="348343"/>
                </a:lnTo>
                <a:lnTo>
                  <a:pt x="378182" y="344625"/>
                </a:lnTo>
                <a:lnTo>
                  <a:pt x="388687" y="340744"/>
                </a:lnTo>
                <a:lnTo>
                  <a:pt x="399192" y="336751"/>
                </a:lnTo>
                <a:lnTo>
                  <a:pt x="409697" y="332646"/>
                </a:lnTo>
                <a:lnTo>
                  <a:pt x="420202" y="328356"/>
                </a:lnTo>
                <a:lnTo>
                  <a:pt x="430707" y="323949"/>
                </a:lnTo>
                <a:lnTo>
                  <a:pt x="441213" y="319431"/>
                </a:lnTo>
                <a:lnTo>
                  <a:pt x="451718" y="314763"/>
                </a:lnTo>
                <a:lnTo>
                  <a:pt x="462223" y="309950"/>
                </a:lnTo>
                <a:lnTo>
                  <a:pt x="472728" y="305029"/>
                </a:lnTo>
                <a:lnTo>
                  <a:pt x="483233" y="299996"/>
                </a:lnTo>
                <a:lnTo>
                  <a:pt x="493738" y="294793"/>
                </a:lnTo>
                <a:lnTo>
                  <a:pt x="504243" y="289488"/>
                </a:lnTo>
                <a:lnTo>
                  <a:pt x="514748" y="284084"/>
                </a:lnTo>
                <a:lnTo>
                  <a:pt x="525253" y="278541"/>
                </a:lnTo>
                <a:lnTo>
                  <a:pt x="535758" y="272881"/>
                </a:lnTo>
                <a:lnTo>
                  <a:pt x="546263" y="267131"/>
                </a:lnTo>
                <a:lnTo>
                  <a:pt x="556768" y="261281"/>
                </a:lnTo>
                <a:lnTo>
                  <a:pt x="567273" y="255303"/>
                </a:lnTo>
                <a:lnTo>
                  <a:pt x="577779" y="249248"/>
                </a:lnTo>
                <a:lnTo>
                  <a:pt x="588284" y="243116"/>
                </a:lnTo>
                <a:lnTo>
                  <a:pt x="598789" y="236877"/>
                </a:lnTo>
                <a:lnTo>
                  <a:pt x="609294" y="230564"/>
                </a:lnTo>
                <a:lnTo>
                  <a:pt x="619799" y="224191"/>
                </a:lnTo>
                <a:lnTo>
                  <a:pt x="630304" y="217748"/>
                </a:lnTo>
                <a:lnTo>
                  <a:pt x="640809" y="211234"/>
                </a:lnTo>
                <a:lnTo>
                  <a:pt x="651314" y="204678"/>
                </a:lnTo>
                <a:lnTo>
                  <a:pt x="661819" y="198082"/>
                </a:lnTo>
                <a:lnTo>
                  <a:pt x="672324" y="191434"/>
                </a:lnTo>
                <a:lnTo>
                  <a:pt x="682829" y="184761"/>
                </a:lnTo>
                <a:lnTo>
                  <a:pt x="693334" y="178070"/>
                </a:lnTo>
                <a:lnTo>
                  <a:pt x="703839" y="171361"/>
                </a:lnTo>
                <a:lnTo>
                  <a:pt x="714344" y="164647"/>
                </a:lnTo>
                <a:lnTo>
                  <a:pt x="724850" y="157937"/>
                </a:lnTo>
                <a:lnTo>
                  <a:pt x="735355" y="151234"/>
                </a:lnTo>
                <a:lnTo>
                  <a:pt x="745860" y="144560"/>
                </a:lnTo>
                <a:lnTo>
                  <a:pt x="756365" y="137914"/>
                </a:lnTo>
                <a:lnTo>
                  <a:pt x="766870" y="131300"/>
                </a:lnTo>
                <a:lnTo>
                  <a:pt x="777375" y="124742"/>
                </a:lnTo>
                <a:lnTo>
                  <a:pt x="787880" y="118250"/>
                </a:lnTo>
                <a:lnTo>
                  <a:pt x="798385" y="111816"/>
                </a:lnTo>
                <a:lnTo>
                  <a:pt x="808890" y="105453"/>
                </a:lnTo>
                <a:lnTo>
                  <a:pt x="819395" y="99209"/>
                </a:lnTo>
                <a:lnTo>
                  <a:pt x="829900" y="93051"/>
                </a:lnTo>
                <a:lnTo>
                  <a:pt x="840405" y="86983"/>
                </a:lnTo>
                <a:lnTo>
                  <a:pt x="850910" y="81066"/>
                </a:lnTo>
                <a:lnTo>
                  <a:pt x="861415" y="75282"/>
                </a:lnTo>
                <a:lnTo>
                  <a:pt x="871921" y="69617"/>
                </a:lnTo>
                <a:lnTo>
                  <a:pt x="882426" y="64102"/>
                </a:lnTo>
                <a:lnTo>
                  <a:pt x="892931" y="58791"/>
                </a:lnTo>
                <a:lnTo>
                  <a:pt x="903436" y="53627"/>
                </a:lnTo>
                <a:lnTo>
                  <a:pt x="913941" y="48614"/>
                </a:lnTo>
                <a:lnTo>
                  <a:pt x="924446" y="43857"/>
                </a:lnTo>
                <a:lnTo>
                  <a:pt x="934951" y="39290"/>
                </a:lnTo>
                <a:lnTo>
                  <a:pt x="945456" y="34900"/>
                </a:lnTo>
                <a:lnTo>
                  <a:pt x="955961" y="30747"/>
                </a:lnTo>
                <a:lnTo>
                  <a:pt x="966466" y="26866"/>
                </a:lnTo>
                <a:lnTo>
                  <a:pt x="976971" y="23185"/>
                </a:lnTo>
                <a:lnTo>
                  <a:pt x="987476" y="19708"/>
                </a:lnTo>
                <a:lnTo>
                  <a:pt x="997981" y="16589"/>
                </a:lnTo>
                <a:lnTo>
                  <a:pt x="1008486" y="13691"/>
                </a:lnTo>
                <a:lnTo>
                  <a:pt x="1018992" y="11016"/>
                </a:lnTo>
                <a:lnTo>
                  <a:pt x="1029497" y="8655"/>
                </a:lnTo>
                <a:lnTo>
                  <a:pt x="1040002" y="6598"/>
                </a:lnTo>
                <a:lnTo>
                  <a:pt x="1050507" y="4776"/>
                </a:lnTo>
                <a:lnTo>
                  <a:pt x="1061012" y="3211"/>
                </a:lnTo>
                <a:lnTo>
                  <a:pt x="1071517" y="2031"/>
                </a:lnTo>
                <a:lnTo>
                  <a:pt x="1082022" y="1092"/>
                </a:lnTo>
                <a:lnTo>
                  <a:pt x="1092527" y="394"/>
                </a:lnTo>
                <a:lnTo>
                  <a:pt x="1103032" y="51"/>
                </a:lnTo>
                <a:lnTo>
                  <a:pt x="1113537" y="0"/>
                </a:lnTo>
                <a:lnTo>
                  <a:pt x="1124042" y="184"/>
                </a:lnTo>
                <a:lnTo>
                  <a:pt x="1134547" y="646"/>
                </a:lnTo>
                <a:lnTo>
                  <a:pt x="1145052" y="1458"/>
                </a:lnTo>
                <a:lnTo>
                  <a:pt x="1155558" y="2494"/>
                </a:lnTo>
                <a:lnTo>
                  <a:pt x="1166063" y="3752"/>
                </a:lnTo>
                <a:lnTo>
                  <a:pt x="1176568" y="5347"/>
                </a:lnTo>
                <a:lnTo>
                  <a:pt x="1187073" y="7173"/>
                </a:lnTo>
                <a:lnTo>
                  <a:pt x="1197578" y="9199"/>
                </a:lnTo>
                <a:lnTo>
                  <a:pt x="1208083" y="11469"/>
                </a:lnTo>
                <a:lnTo>
                  <a:pt x="1218588" y="13997"/>
                </a:lnTo>
                <a:lnTo>
                  <a:pt x="1229093" y="16694"/>
                </a:lnTo>
                <a:lnTo>
                  <a:pt x="1239598" y="19557"/>
                </a:lnTo>
                <a:lnTo>
                  <a:pt x="1250103" y="22669"/>
                </a:lnTo>
                <a:lnTo>
                  <a:pt x="1260608" y="25919"/>
                </a:lnTo>
                <a:lnTo>
                  <a:pt x="1271113" y="29296"/>
                </a:lnTo>
                <a:lnTo>
                  <a:pt x="1281618" y="32831"/>
                </a:lnTo>
                <a:lnTo>
                  <a:pt x="1292123" y="36498"/>
                </a:lnTo>
                <a:lnTo>
                  <a:pt x="1302629" y="40250"/>
                </a:lnTo>
                <a:lnTo>
                  <a:pt x="1313134" y="44086"/>
                </a:lnTo>
                <a:lnTo>
                  <a:pt x="1323639" y="48021"/>
                </a:lnTo>
                <a:lnTo>
                  <a:pt x="1334144" y="51999"/>
                </a:lnTo>
                <a:lnTo>
                  <a:pt x="1344649" y="56014"/>
                </a:lnTo>
                <a:lnTo>
                  <a:pt x="1355154" y="60062"/>
                </a:lnTo>
                <a:lnTo>
                  <a:pt x="1365659" y="64116"/>
                </a:lnTo>
                <a:lnTo>
                  <a:pt x="1376164" y="68164"/>
                </a:lnTo>
                <a:lnTo>
                  <a:pt x="1386669" y="72198"/>
                </a:lnTo>
                <a:lnTo>
                  <a:pt x="1397174" y="76184"/>
                </a:lnTo>
                <a:lnTo>
                  <a:pt x="1407679" y="80127"/>
                </a:lnTo>
                <a:lnTo>
                  <a:pt x="1418184" y="84022"/>
                </a:lnTo>
                <a:lnTo>
                  <a:pt x="1428689" y="87822"/>
                </a:lnTo>
                <a:lnTo>
                  <a:pt x="1439194" y="91537"/>
                </a:lnTo>
                <a:lnTo>
                  <a:pt x="1449700" y="95172"/>
                </a:lnTo>
                <a:lnTo>
                  <a:pt x="1460205" y="98699"/>
                </a:lnTo>
                <a:lnTo>
                  <a:pt x="1470710" y="102085"/>
                </a:lnTo>
                <a:lnTo>
                  <a:pt x="1481215" y="105368"/>
                </a:lnTo>
                <a:lnTo>
                  <a:pt x="1491720" y="108545"/>
                </a:lnTo>
                <a:lnTo>
                  <a:pt x="1502225" y="111536"/>
                </a:lnTo>
                <a:lnTo>
                  <a:pt x="1512730" y="114403"/>
                </a:lnTo>
                <a:lnTo>
                  <a:pt x="1523235" y="117149"/>
                </a:lnTo>
                <a:lnTo>
                  <a:pt x="1533740" y="119733"/>
                </a:lnTo>
                <a:lnTo>
                  <a:pt x="1544245" y="122148"/>
                </a:lnTo>
                <a:lnTo>
                  <a:pt x="1554750" y="124439"/>
                </a:lnTo>
                <a:lnTo>
                  <a:pt x="1565255" y="126602"/>
                </a:lnTo>
                <a:lnTo>
                  <a:pt x="1575760" y="128560"/>
                </a:lnTo>
                <a:lnTo>
                  <a:pt x="1586266" y="130399"/>
                </a:lnTo>
                <a:lnTo>
                  <a:pt x="1596771" y="132118"/>
                </a:lnTo>
                <a:lnTo>
                  <a:pt x="1607276" y="133673"/>
                </a:lnTo>
                <a:lnTo>
                  <a:pt x="1617781" y="135088"/>
                </a:lnTo>
                <a:lnTo>
                  <a:pt x="1628286" y="136398"/>
                </a:lnTo>
                <a:lnTo>
                  <a:pt x="1638791" y="137591"/>
                </a:lnTo>
                <a:lnTo>
                  <a:pt x="1649296" y="138635"/>
                </a:lnTo>
                <a:lnTo>
                  <a:pt x="1659801" y="139591"/>
                </a:lnTo>
                <a:lnTo>
                  <a:pt x="1670306" y="140462"/>
                </a:lnTo>
                <a:lnTo>
                  <a:pt x="1680811" y="141216"/>
                </a:lnTo>
                <a:lnTo>
                  <a:pt x="1691316" y="141891"/>
                </a:lnTo>
                <a:lnTo>
                  <a:pt x="1701821" y="142503"/>
                </a:lnTo>
                <a:lnTo>
                  <a:pt x="1712326" y="143047"/>
                </a:lnTo>
                <a:lnTo>
                  <a:pt x="1722831" y="143521"/>
                </a:lnTo>
                <a:lnTo>
                  <a:pt x="1733337" y="143958"/>
                </a:lnTo>
                <a:lnTo>
                  <a:pt x="1743842" y="144360"/>
                </a:lnTo>
                <a:lnTo>
                  <a:pt x="1754347" y="144721"/>
                </a:lnTo>
                <a:lnTo>
                  <a:pt x="1764852" y="145066"/>
                </a:lnTo>
                <a:lnTo>
                  <a:pt x="1775357" y="145399"/>
                </a:lnTo>
                <a:lnTo>
                  <a:pt x="1785862" y="145727"/>
                </a:lnTo>
                <a:lnTo>
                  <a:pt x="1796367" y="146061"/>
                </a:lnTo>
                <a:lnTo>
                  <a:pt x="1806872" y="146406"/>
                </a:lnTo>
                <a:lnTo>
                  <a:pt x="1817377" y="146765"/>
                </a:lnTo>
                <a:lnTo>
                  <a:pt x="1827882" y="147162"/>
                </a:lnTo>
                <a:lnTo>
                  <a:pt x="1838387" y="147589"/>
                </a:lnTo>
                <a:lnTo>
                  <a:pt x="1848892" y="148048"/>
                </a:lnTo>
                <a:lnTo>
                  <a:pt x="1859397" y="148559"/>
                </a:lnTo>
                <a:lnTo>
                  <a:pt x="1869902" y="149127"/>
                </a:lnTo>
                <a:lnTo>
                  <a:pt x="1880408" y="149743"/>
                </a:lnTo>
                <a:lnTo>
                  <a:pt x="1890913" y="150413"/>
                </a:lnTo>
                <a:lnTo>
                  <a:pt x="1901418" y="151171"/>
                </a:lnTo>
                <a:lnTo>
                  <a:pt x="1911923" y="151987"/>
                </a:lnTo>
                <a:lnTo>
                  <a:pt x="1922428" y="152863"/>
                </a:lnTo>
                <a:lnTo>
                  <a:pt x="1932933" y="153832"/>
                </a:lnTo>
                <a:lnTo>
                  <a:pt x="1943438" y="154881"/>
                </a:lnTo>
                <a:lnTo>
                  <a:pt x="1953943" y="155996"/>
                </a:lnTo>
                <a:lnTo>
                  <a:pt x="1964448" y="157193"/>
                </a:lnTo>
                <a:lnTo>
                  <a:pt x="1974953" y="158495"/>
                </a:lnTo>
                <a:lnTo>
                  <a:pt x="1985458" y="159869"/>
                </a:lnTo>
                <a:lnTo>
                  <a:pt x="1995963" y="161313"/>
                </a:lnTo>
                <a:lnTo>
                  <a:pt x="2006468" y="162873"/>
                </a:lnTo>
                <a:lnTo>
                  <a:pt x="2016973" y="164513"/>
                </a:lnTo>
                <a:lnTo>
                  <a:pt x="2027479" y="166226"/>
                </a:lnTo>
                <a:lnTo>
                  <a:pt x="2037984" y="168032"/>
                </a:lnTo>
                <a:lnTo>
                  <a:pt x="2048489" y="169940"/>
                </a:lnTo>
                <a:lnTo>
                  <a:pt x="2058994" y="171921"/>
                </a:lnTo>
                <a:lnTo>
                  <a:pt x="2069499" y="173974"/>
                </a:lnTo>
                <a:lnTo>
                  <a:pt x="2080004" y="176146"/>
                </a:lnTo>
                <a:lnTo>
                  <a:pt x="2090509" y="178389"/>
                </a:lnTo>
                <a:lnTo>
                  <a:pt x="2101014" y="180703"/>
                </a:lnTo>
                <a:lnTo>
                  <a:pt x="2111519" y="183111"/>
                </a:lnTo>
                <a:lnTo>
                  <a:pt x="2122024" y="185608"/>
                </a:lnTo>
                <a:lnTo>
                  <a:pt x="2132529" y="188171"/>
                </a:lnTo>
                <a:lnTo>
                  <a:pt x="2143034" y="190805"/>
                </a:lnTo>
                <a:lnTo>
                  <a:pt x="2153539" y="193544"/>
                </a:lnTo>
                <a:lnTo>
                  <a:pt x="2164045" y="196345"/>
                </a:lnTo>
                <a:lnTo>
                  <a:pt x="2174550" y="199207"/>
                </a:lnTo>
                <a:lnTo>
                  <a:pt x="2185055" y="202157"/>
                </a:lnTo>
                <a:lnTo>
                  <a:pt x="2195560" y="205179"/>
                </a:lnTo>
                <a:lnTo>
                  <a:pt x="2206065" y="208258"/>
                </a:lnTo>
                <a:lnTo>
                  <a:pt x="2216570" y="211400"/>
                </a:lnTo>
                <a:lnTo>
                  <a:pt x="2227075" y="214624"/>
                </a:lnTo>
                <a:lnTo>
                  <a:pt x="2237580" y="217899"/>
                </a:lnTo>
                <a:lnTo>
                  <a:pt x="2248085" y="221223"/>
                </a:lnTo>
                <a:lnTo>
                  <a:pt x="2258590" y="224620"/>
                </a:lnTo>
                <a:lnTo>
                  <a:pt x="2269095" y="228068"/>
                </a:lnTo>
                <a:lnTo>
                  <a:pt x="2279600" y="231557"/>
                </a:lnTo>
                <a:lnTo>
                  <a:pt x="2290105" y="235098"/>
                </a:lnTo>
                <a:lnTo>
                  <a:pt x="2300610" y="238691"/>
                </a:lnTo>
                <a:lnTo>
                  <a:pt x="2311116" y="242319"/>
                </a:lnTo>
                <a:lnTo>
                  <a:pt x="2321621" y="245979"/>
                </a:lnTo>
                <a:lnTo>
                  <a:pt x="2332126" y="249687"/>
                </a:lnTo>
                <a:lnTo>
                  <a:pt x="2342631" y="253421"/>
                </a:lnTo>
                <a:lnTo>
                  <a:pt x="2353136" y="257178"/>
                </a:lnTo>
                <a:lnTo>
                  <a:pt x="2363641" y="260962"/>
                </a:lnTo>
                <a:lnTo>
                  <a:pt x="2374146" y="264767"/>
                </a:lnTo>
                <a:lnTo>
                  <a:pt x="2384651" y="268585"/>
                </a:lnTo>
                <a:lnTo>
                  <a:pt x="2395156" y="272414"/>
                </a:lnTo>
                <a:lnTo>
                  <a:pt x="2405661" y="276252"/>
                </a:lnTo>
                <a:lnTo>
                  <a:pt x="2416166" y="280092"/>
                </a:lnTo>
                <a:lnTo>
                  <a:pt x="2426671" y="283931"/>
                </a:lnTo>
                <a:lnTo>
                  <a:pt x="2437176" y="287763"/>
                </a:lnTo>
                <a:lnTo>
                  <a:pt x="2447681" y="291584"/>
                </a:lnTo>
                <a:lnTo>
                  <a:pt x="2458187" y="295393"/>
                </a:lnTo>
                <a:lnTo>
                  <a:pt x="2468692" y="299185"/>
                </a:lnTo>
                <a:lnTo>
                  <a:pt x="2479197" y="302947"/>
                </a:lnTo>
                <a:lnTo>
                  <a:pt x="2489702" y="306684"/>
                </a:lnTo>
                <a:lnTo>
                  <a:pt x="2500207" y="310396"/>
                </a:lnTo>
                <a:lnTo>
                  <a:pt x="2510712" y="314063"/>
                </a:lnTo>
                <a:lnTo>
                  <a:pt x="2521217" y="317689"/>
                </a:lnTo>
                <a:lnTo>
                  <a:pt x="2531722" y="321280"/>
                </a:lnTo>
                <a:lnTo>
                  <a:pt x="2542227" y="324822"/>
                </a:lnTo>
                <a:lnTo>
                  <a:pt x="2552732" y="328300"/>
                </a:lnTo>
                <a:lnTo>
                  <a:pt x="2563237" y="331733"/>
                </a:lnTo>
                <a:lnTo>
                  <a:pt x="2573742" y="335117"/>
                </a:lnTo>
                <a:lnTo>
                  <a:pt x="2584247" y="338419"/>
                </a:lnTo>
                <a:lnTo>
                  <a:pt x="2594752" y="341662"/>
                </a:lnTo>
                <a:lnTo>
                  <a:pt x="2605258" y="344849"/>
                </a:lnTo>
                <a:lnTo>
                  <a:pt x="2615763" y="347960"/>
                </a:lnTo>
                <a:lnTo>
                  <a:pt x="2626268" y="350988"/>
                </a:lnTo>
                <a:lnTo>
                  <a:pt x="2636773" y="353954"/>
                </a:lnTo>
                <a:lnTo>
                  <a:pt x="2647278" y="356855"/>
                </a:lnTo>
                <a:lnTo>
                  <a:pt x="2657783" y="359647"/>
                </a:lnTo>
                <a:lnTo>
                  <a:pt x="2668288" y="362373"/>
                </a:lnTo>
                <a:lnTo>
                  <a:pt x="2678793" y="365032"/>
                </a:lnTo>
                <a:lnTo>
                  <a:pt x="2689298" y="367595"/>
                </a:lnTo>
                <a:lnTo>
                  <a:pt x="2699803" y="370070"/>
                </a:lnTo>
                <a:lnTo>
                  <a:pt x="2710308" y="372475"/>
                </a:lnTo>
                <a:lnTo>
                  <a:pt x="2720813" y="374804"/>
                </a:lnTo>
                <a:lnTo>
                  <a:pt x="2731318" y="377023"/>
                </a:lnTo>
                <a:lnTo>
                  <a:pt x="2741824" y="379173"/>
                </a:lnTo>
                <a:lnTo>
                  <a:pt x="2752329" y="381254"/>
                </a:lnTo>
                <a:lnTo>
                  <a:pt x="2762834" y="383231"/>
                </a:lnTo>
                <a:lnTo>
                  <a:pt x="2773339" y="385128"/>
                </a:lnTo>
                <a:lnTo>
                  <a:pt x="2783844" y="386958"/>
                </a:lnTo>
                <a:lnTo>
                  <a:pt x="2794349" y="388708"/>
                </a:lnTo>
                <a:lnTo>
                  <a:pt x="2804854" y="390361"/>
                </a:lnTo>
                <a:lnTo>
                  <a:pt x="2815359" y="391950"/>
                </a:lnTo>
                <a:lnTo>
                  <a:pt x="2825864" y="393476"/>
                </a:lnTo>
                <a:lnTo>
                  <a:pt x="2836369" y="394904"/>
                </a:lnTo>
                <a:lnTo>
                  <a:pt x="2846874" y="396267"/>
                </a:lnTo>
                <a:lnTo>
                  <a:pt x="2857379" y="397571"/>
                </a:lnTo>
                <a:lnTo>
                  <a:pt x="2867884" y="398800"/>
                </a:lnTo>
                <a:lnTo>
                  <a:pt x="2878389" y="399954"/>
                </a:lnTo>
                <a:lnTo>
                  <a:pt x="2888895" y="401054"/>
                </a:lnTo>
                <a:lnTo>
                  <a:pt x="2899400" y="402102"/>
                </a:lnTo>
                <a:lnTo>
                  <a:pt x="2909905" y="403065"/>
                </a:lnTo>
                <a:lnTo>
                  <a:pt x="2920410" y="403981"/>
                </a:lnTo>
                <a:lnTo>
                  <a:pt x="2930915" y="404851"/>
                </a:lnTo>
                <a:lnTo>
                  <a:pt x="2941420" y="405659"/>
                </a:lnTo>
                <a:lnTo>
                  <a:pt x="2951925" y="406412"/>
                </a:lnTo>
                <a:lnTo>
                  <a:pt x="2962430" y="407125"/>
                </a:lnTo>
                <a:lnTo>
                  <a:pt x="2972935" y="407795"/>
                </a:lnTo>
                <a:lnTo>
                  <a:pt x="2983440" y="408406"/>
                </a:lnTo>
                <a:lnTo>
                  <a:pt x="2993945" y="408982"/>
                </a:lnTo>
                <a:lnTo>
                  <a:pt x="3004450" y="409525"/>
                </a:lnTo>
                <a:lnTo>
                  <a:pt x="3014955" y="410021"/>
                </a:lnTo>
              </a:path>
            </a:pathLst>
          </a:custGeom>
          <a:ln w="1355" cap="rnd">
            <a:solidFill>
              <a:srgbClr val="1A1A1A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6" name="tx279">
            <a:extLst>
              <a:ext uri="{FF2B5EF4-FFF2-40B4-BE49-F238E27FC236}">
                <a16:creationId xmlns:a16="http://schemas.microsoft.com/office/drawing/2014/main" id="{A5094598-58F9-B046-B228-86509522DFFE}"/>
              </a:ext>
            </a:extLst>
          </p:cNvPr>
          <p:cNvSpPr/>
          <p:nvPr/>
        </p:nvSpPr>
        <p:spPr>
          <a:xfrm>
            <a:off x="5475567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7" name="tx280">
            <a:extLst>
              <a:ext uri="{FF2B5EF4-FFF2-40B4-BE49-F238E27FC236}">
                <a16:creationId xmlns:a16="http://schemas.microsoft.com/office/drawing/2014/main" id="{DBB5AE85-B520-4E46-BB35-F1A78FD3EFE4}"/>
              </a:ext>
            </a:extLst>
          </p:cNvPr>
          <p:cNvSpPr/>
          <p:nvPr/>
        </p:nvSpPr>
        <p:spPr>
          <a:xfrm>
            <a:off x="4183703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8" name="tx281">
            <a:extLst>
              <a:ext uri="{FF2B5EF4-FFF2-40B4-BE49-F238E27FC236}">
                <a16:creationId xmlns:a16="http://schemas.microsoft.com/office/drawing/2014/main" id="{AEF03AB1-5937-0346-B3CD-50E2E31A5CB2}"/>
              </a:ext>
            </a:extLst>
          </p:cNvPr>
          <p:cNvSpPr/>
          <p:nvPr/>
        </p:nvSpPr>
        <p:spPr>
          <a:xfrm>
            <a:off x="4111053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39" name="tx282">
            <a:extLst>
              <a:ext uri="{FF2B5EF4-FFF2-40B4-BE49-F238E27FC236}">
                <a16:creationId xmlns:a16="http://schemas.microsoft.com/office/drawing/2014/main" id="{B494A431-1717-2143-957D-9A301706EC65}"/>
              </a:ext>
            </a:extLst>
          </p:cNvPr>
          <p:cNvSpPr/>
          <p:nvPr/>
        </p:nvSpPr>
        <p:spPr>
          <a:xfrm>
            <a:off x="4556906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0" name="tx283">
            <a:extLst>
              <a:ext uri="{FF2B5EF4-FFF2-40B4-BE49-F238E27FC236}">
                <a16:creationId xmlns:a16="http://schemas.microsoft.com/office/drawing/2014/main" id="{AAEF58AC-5EE4-F949-9016-0981F58B3C16}"/>
              </a:ext>
            </a:extLst>
          </p:cNvPr>
          <p:cNvSpPr/>
          <p:nvPr/>
        </p:nvSpPr>
        <p:spPr>
          <a:xfrm>
            <a:off x="5685071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1" name="tx284">
            <a:extLst>
              <a:ext uri="{FF2B5EF4-FFF2-40B4-BE49-F238E27FC236}">
                <a16:creationId xmlns:a16="http://schemas.microsoft.com/office/drawing/2014/main" id="{ADD4286C-E01B-EB47-9E8E-0C18A6733E1E}"/>
              </a:ext>
            </a:extLst>
          </p:cNvPr>
          <p:cNvSpPr/>
          <p:nvPr/>
        </p:nvSpPr>
        <p:spPr>
          <a:xfrm>
            <a:off x="4589023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2" name="tx285">
            <a:extLst>
              <a:ext uri="{FF2B5EF4-FFF2-40B4-BE49-F238E27FC236}">
                <a16:creationId xmlns:a16="http://schemas.microsoft.com/office/drawing/2014/main" id="{06FCCD74-A068-7440-92E9-8458BF731D01}"/>
              </a:ext>
            </a:extLst>
          </p:cNvPr>
          <p:cNvSpPr/>
          <p:nvPr/>
        </p:nvSpPr>
        <p:spPr>
          <a:xfrm>
            <a:off x="5584729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3" name="tx286">
            <a:extLst>
              <a:ext uri="{FF2B5EF4-FFF2-40B4-BE49-F238E27FC236}">
                <a16:creationId xmlns:a16="http://schemas.microsoft.com/office/drawing/2014/main" id="{4D54CEB8-65BC-CB4A-B93A-155C6EF993E1}"/>
              </a:ext>
            </a:extLst>
          </p:cNvPr>
          <p:cNvSpPr/>
          <p:nvPr/>
        </p:nvSpPr>
        <p:spPr>
          <a:xfrm>
            <a:off x="4390077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4" name="tx287">
            <a:extLst>
              <a:ext uri="{FF2B5EF4-FFF2-40B4-BE49-F238E27FC236}">
                <a16:creationId xmlns:a16="http://schemas.microsoft.com/office/drawing/2014/main" id="{8FFB2496-99D4-1845-84C1-DE7518EEFB1D}"/>
              </a:ext>
            </a:extLst>
          </p:cNvPr>
          <p:cNvSpPr/>
          <p:nvPr/>
        </p:nvSpPr>
        <p:spPr>
          <a:xfrm>
            <a:off x="4842304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5" name="tx288">
            <a:extLst>
              <a:ext uri="{FF2B5EF4-FFF2-40B4-BE49-F238E27FC236}">
                <a16:creationId xmlns:a16="http://schemas.microsoft.com/office/drawing/2014/main" id="{86581F55-60D6-7C46-8E60-D2D6C521CA21}"/>
              </a:ext>
            </a:extLst>
          </p:cNvPr>
          <p:cNvSpPr/>
          <p:nvPr/>
        </p:nvSpPr>
        <p:spPr>
          <a:xfrm>
            <a:off x="5126111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6" name="tx289">
            <a:extLst>
              <a:ext uri="{FF2B5EF4-FFF2-40B4-BE49-F238E27FC236}">
                <a16:creationId xmlns:a16="http://schemas.microsoft.com/office/drawing/2014/main" id="{2F3E3CD9-A0F4-9D48-90B4-1A1907DF63E8}"/>
              </a:ext>
            </a:extLst>
          </p:cNvPr>
          <p:cNvSpPr/>
          <p:nvPr/>
        </p:nvSpPr>
        <p:spPr>
          <a:xfrm>
            <a:off x="4465145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7" name="tx290">
            <a:extLst>
              <a:ext uri="{FF2B5EF4-FFF2-40B4-BE49-F238E27FC236}">
                <a16:creationId xmlns:a16="http://schemas.microsoft.com/office/drawing/2014/main" id="{66C01022-8942-E74C-8412-02BE788FAD33}"/>
              </a:ext>
            </a:extLst>
          </p:cNvPr>
          <p:cNvSpPr/>
          <p:nvPr/>
        </p:nvSpPr>
        <p:spPr>
          <a:xfrm>
            <a:off x="4539393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8" name="tx291">
            <a:extLst>
              <a:ext uri="{FF2B5EF4-FFF2-40B4-BE49-F238E27FC236}">
                <a16:creationId xmlns:a16="http://schemas.microsoft.com/office/drawing/2014/main" id="{3AF3049B-3784-8C4E-9157-DF863091E02C}"/>
              </a:ext>
            </a:extLst>
          </p:cNvPr>
          <p:cNvSpPr/>
          <p:nvPr/>
        </p:nvSpPr>
        <p:spPr>
          <a:xfrm>
            <a:off x="4635020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49" name="tx292">
            <a:extLst>
              <a:ext uri="{FF2B5EF4-FFF2-40B4-BE49-F238E27FC236}">
                <a16:creationId xmlns:a16="http://schemas.microsoft.com/office/drawing/2014/main" id="{9E349277-6C53-7443-82B5-6C120C7BC2AC}"/>
              </a:ext>
            </a:extLst>
          </p:cNvPr>
          <p:cNvSpPr/>
          <p:nvPr/>
        </p:nvSpPr>
        <p:spPr>
          <a:xfrm>
            <a:off x="5242323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0" name="tx293">
            <a:extLst>
              <a:ext uri="{FF2B5EF4-FFF2-40B4-BE49-F238E27FC236}">
                <a16:creationId xmlns:a16="http://schemas.microsoft.com/office/drawing/2014/main" id="{1B60FB61-06BD-734D-B219-6BC1A32A6A27}"/>
              </a:ext>
            </a:extLst>
          </p:cNvPr>
          <p:cNvSpPr/>
          <p:nvPr/>
        </p:nvSpPr>
        <p:spPr>
          <a:xfrm>
            <a:off x="5190023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1" name="tx294">
            <a:extLst>
              <a:ext uri="{FF2B5EF4-FFF2-40B4-BE49-F238E27FC236}">
                <a16:creationId xmlns:a16="http://schemas.microsoft.com/office/drawing/2014/main" id="{89744D48-B6EB-954C-BF9C-136C2F379197}"/>
              </a:ext>
            </a:extLst>
          </p:cNvPr>
          <p:cNvSpPr/>
          <p:nvPr/>
        </p:nvSpPr>
        <p:spPr>
          <a:xfrm>
            <a:off x="4491337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2" name="tx295">
            <a:extLst>
              <a:ext uri="{FF2B5EF4-FFF2-40B4-BE49-F238E27FC236}">
                <a16:creationId xmlns:a16="http://schemas.microsoft.com/office/drawing/2014/main" id="{5A672F21-CACA-B948-AFEB-3D4DBD1F7A18}"/>
              </a:ext>
            </a:extLst>
          </p:cNvPr>
          <p:cNvSpPr/>
          <p:nvPr/>
        </p:nvSpPr>
        <p:spPr>
          <a:xfrm>
            <a:off x="5820506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3" name="tx296">
            <a:extLst>
              <a:ext uri="{FF2B5EF4-FFF2-40B4-BE49-F238E27FC236}">
                <a16:creationId xmlns:a16="http://schemas.microsoft.com/office/drawing/2014/main" id="{C74FE1D3-668A-B043-97B6-BCF4F14BAE34}"/>
              </a:ext>
            </a:extLst>
          </p:cNvPr>
          <p:cNvSpPr/>
          <p:nvPr/>
        </p:nvSpPr>
        <p:spPr>
          <a:xfrm>
            <a:off x="5159641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4" name="tx297">
            <a:extLst>
              <a:ext uri="{FF2B5EF4-FFF2-40B4-BE49-F238E27FC236}">
                <a16:creationId xmlns:a16="http://schemas.microsoft.com/office/drawing/2014/main" id="{C806B415-FF7C-7342-87F1-FE93D341EDDF}"/>
              </a:ext>
            </a:extLst>
          </p:cNvPr>
          <p:cNvSpPr/>
          <p:nvPr/>
        </p:nvSpPr>
        <p:spPr>
          <a:xfrm>
            <a:off x="5192121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5" name="tx298">
            <a:extLst>
              <a:ext uri="{FF2B5EF4-FFF2-40B4-BE49-F238E27FC236}">
                <a16:creationId xmlns:a16="http://schemas.microsoft.com/office/drawing/2014/main" id="{FA1AE214-9AC0-3B48-BB19-2F2213A3A8B1}"/>
              </a:ext>
            </a:extLst>
          </p:cNvPr>
          <p:cNvSpPr/>
          <p:nvPr/>
        </p:nvSpPr>
        <p:spPr>
          <a:xfrm>
            <a:off x="4267236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6" name="tx299">
            <a:extLst>
              <a:ext uri="{FF2B5EF4-FFF2-40B4-BE49-F238E27FC236}">
                <a16:creationId xmlns:a16="http://schemas.microsoft.com/office/drawing/2014/main" id="{7B93B0EA-8DBE-4F4B-933B-A94413C1C066}"/>
              </a:ext>
            </a:extLst>
          </p:cNvPr>
          <p:cNvSpPr/>
          <p:nvPr/>
        </p:nvSpPr>
        <p:spPr>
          <a:xfrm>
            <a:off x="5367153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7" name="tx300">
            <a:extLst>
              <a:ext uri="{FF2B5EF4-FFF2-40B4-BE49-F238E27FC236}">
                <a16:creationId xmlns:a16="http://schemas.microsoft.com/office/drawing/2014/main" id="{A9B83A0C-E0C4-394C-9EB3-67749FCE9C83}"/>
              </a:ext>
            </a:extLst>
          </p:cNvPr>
          <p:cNvSpPr/>
          <p:nvPr/>
        </p:nvSpPr>
        <p:spPr>
          <a:xfrm>
            <a:off x="4959282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8" name="tx301">
            <a:extLst>
              <a:ext uri="{FF2B5EF4-FFF2-40B4-BE49-F238E27FC236}">
                <a16:creationId xmlns:a16="http://schemas.microsoft.com/office/drawing/2014/main" id="{DAD282A1-62E6-8649-A17F-F9823AAA1ADD}"/>
              </a:ext>
            </a:extLst>
          </p:cNvPr>
          <p:cNvSpPr/>
          <p:nvPr/>
        </p:nvSpPr>
        <p:spPr>
          <a:xfrm>
            <a:off x="3961062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59" name="tx302">
            <a:extLst>
              <a:ext uri="{FF2B5EF4-FFF2-40B4-BE49-F238E27FC236}">
                <a16:creationId xmlns:a16="http://schemas.microsoft.com/office/drawing/2014/main" id="{65DE152E-CAE2-0744-B3A0-5430A92E73A0}"/>
              </a:ext>
            </a:extLst>
          </p:cNvPr>
          <p:cNvSpPr/>
          <p:nvPr/>
        </p:nvSpPr>
        <p:spPr>
          <a:xfrm>
            <a:off x="4634944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60" name="tx303">
            <a:extLst>
              <a:ext uri="{FF2B5EF4-FFF2-40B4-BE49-F238E27FC236}">
                <a16:creationId xmlns:a16="http://schemas.microsoft.com/office/drawing/2014/main" id="{471375B3-3A10-9E49-8734-2681BB7004BC}"/>
              </a:ext>
            </a:extLst>
          </p:cNvPr>
          <p:cNvSpPr/>
          <p:nvPr/>
        </p:nvSpPr>
        <p:spPr>
          <a:xfrm>
            <a:off x="4564944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61" name="tx304">
            <a:extLst>
              <a:ext uri="{FF2B5EF4-FFF2-40B4-BE49-F238E27FC236}">
                <a16:creationId xmlns:a16="http://schemas.microsoft.com/office/drawing/2014/main" id="{9898E070-92EB-4A4F-91B9-402D4B31786D}"/>
              </a:ext>
            </a:extLst>
          </p:cNvPr>
          <p:cNvSpPr/>
          <p:nvPr/>
        </p:nvSpPr>
        <p:spPr>
          <a:xfrm>
            <a:off x="4582125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62" name="tx305">
            <a:extLst>
              <a:ext uri="{FF2B5EF4-FFF2-40B4-BE49-F238E27FC236}">
                <a16:creationId xmlns:a16="http://schemas.microsoft.com/office/drawing/2014/main" id="{D199789B-90B0-B049-9C40-09F6E12C6EC2}"/>
              </a:ext>
            </a:extLst>
          </p:cNvPr>
          <p:cNvSpPr/>
          <p:nvPr/>
        </p:nvSpPr>
        <p:spPr>
          <a:xfrm>
            <a:off x="4269391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63" name="tx306">
            <a:extLst>
              <a:ext uri="{FF2B5EF4-FFF2-40B4-BE49-F238E27FC236}">
                <a16:creationId xmlns:a16="http://schemas.microsoft.com/office/drawing/2014/main" id="{25C9DE3D-1120-C241-9911-87C9A9E0CDB8}"/>
              </a:ext>
            </a:extLst>
          </p:cNvPr>
          <p:cNvSpPr/>
          <p:nvPr/>
        </p:nvSpPr>
        <p:spPr>
          <a:xfrm>
            <a:off x="4159302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64" name="tx307">
            <a:extLst>
              <a:ext uri="{FF2B5EF4-FFF2-40B4-BE49-F238E27FC236}">
                <a16:creationId xmlns:a16="http://schemas.microsoft.com/office/drawing/2014/main" id="{ACF9CF7F-708D-1248-9B1D-24BC43FD632D}"/>
              </a:ext>
            </a:extLst>
          </p:cNvPr>
          <p:cNvSpPr/>
          <p:nvPr/>
        </p:nvSpPr>
        <p:spPr>
          <a:xfrm>
            <a:off x="5569225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  <p:sp>
        <p:nvSpPr>
          <p:cNvPr id="165" name="tx308">
            <a:extLst>
              <a:ext uri="{FF2B5EF4-FFF2-40B4-BE49-F238E27FC236}">
                <a16:creationId xmlns:a16="http://schemas.microsoft.com/office/drawing/2014/main" id="{E09E5F69-6452-D14B-B5FE-3548A7994033}"/>
              </a:ext>
            </a:extLst>
          </p:cNvPr>
          <p:cNvSpPr/>
          <p:nvPr/>
        </p:nvSpPr>
        <p:spPr>
          <a:xfrm>
            <a:off x="4417754" y="5208647"/>
            <a:ext cx="44449" cy="7679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63"/>
              </a:lnSpc>
              <a:spcBef>
                <a:spcPts val="0"/>
              </a:spcBef>
              <a:spcAft>
                <a:spcPts val="0"/>
              </a:spcAft>
            </a:pPr>
            <a:r>
              <a:rPr sz="663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32511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p2">
            <a:extLst>
              <a:ext uri="{FF2B5EF4-FFF2-40B4-BE49-F238E27FC236}">
                <a16:creationId xmlns:a16="http://schemas.microsoft.com/office/drawing/2014/main" id="{295B9B1A-C460-4F41-BF62-95AABEE169B2}"/>
              </a:ext>
            </a:extLst>
          </p:cNvPr>
          <p:cNvGrpSpPr/>
          <p:nvPr/>
        </p:nvGrpSpPr>
        <p:grpSpPr>
          <a:xfrm>
            <a:off x="107504" y="1008112"/>
            <a:ext cx="2132856" cy="2132856"/>
            <a:chOff x="914400" y="914400"/>
            <a:chExt cx="6400800" cy="6400800"/>
          </a:xfrm>
        </p:grpSpPr>
        <p:sp>
          <p:nvSpPr>
            <p:cNvPr id="371" name="rc3">
              <a:extLst>
                <a:ext uri="{FF2B5EF4-FFF2-40B4-BE49-F238E27FC236}">
                  <a16:creationId xmlns:a16="http://schemas.microsoft.com/office/drawing/2014/main" id="{40B7AA7A-C693-9847-A8F2-3E20E6410AD3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2" name="rc4">
              <a:extLst>
                <a:ext uri="{FF2B5EF4-FFF2-40B4-BE49-F238E27FC236}">
                  <a16:creationId xmlns:a16="http://schemas.microsoft.com/office/drawing/2014/main" id="{97354A9F-B344-F441-ADC4-21D4A5BBAF41}"/>
                </a:ext>
              </a:extLst>
            </p:cNvPr>
            <p:cNvSpPr/>
            <p:nvPr/>
          </p:nvSpPr>
          <p:spPr>
            <a:xfrm>
              <a:off x="914400" y="914400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373" name="rc5">
              <a:extLst>
                <a:ext uri="{FF2B5EF4-FFF2-40B4-BE49-F238E27FC236}">
                  <a16:creationId xmlns:a16="http://schemas.microsoft.com/office/drawing/2014/main" id="{90F33211-AA00-1C4D-B248-76C2A28E15DF}"/>
                </a:ext>
              </a:extLst>
            </p:cNvPr>
            <p:cNvSpPr/>
            <p:nvPr/>
          </p:nvSpPr>
          <p:spPr>
            <a:xfrm>
              <a:off x="1372465" y="1203993"/>
              <a:ext cx="5873145" cy="56981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4" name="rc6">
              <a:extLst>
                <a:ext uri="{FF2B5EF4-FFF2-40B4-BE49-F238E27FC236}">
                  <a16:creationId xmlns:a16="http://schemas.microsoft.com/office/drawing/2014/main" id="{0E038BF0-7437-AD43-832F-D2B30F00A3EA}"/>
                </a:ext>
              </a:extLst>
            </p:cNvPr>
            <p:cNvSpPr/>
            <p:nvPr/>
          </p:nvSpPr>
          <p:spPr>
            <a:xfrm>
              <a:off x="163942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5" name="rc7">
              <a:extLst>
                <a:ext uri="{FF2B5EF4-FFF2-40B4-BE49-F238E27FC236}">
                  <a16:creationId xmlns:a16="http://schemas.microsoft.com/office/drawing/2014/main" id="{7AD77F18-B89D-8F48-8807-EE8BB6104CD4}"/>
                </a:ext>
              </a:extLst>
            </p:cNvPr>
            <p:cNvSpPr/>
            <p:nvPr/>
          </p:nvSpPr>
          <p:spPr>
            <a:xfrm>
              <a:off x="1746211" y="6139495"/>
              <a:ext cx="106784" cy="50362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6" name="rc8">
              <a:extLst>
                <a:ext uri="{FF2B5EF4-FFF2-40B4-BE49-F238E27FC236}">
                  <a16:creationId xmlns:a16="http://schemas.microsoft.com/office/drawing/2014/main" id="{7CD4B10A-1C84-ED45-BA92-CE81B609C6B5}"/>
                </a:ext>
              </a:extLst>
            </p:cNvPr>
            <p:cNvSpPr/>
            <p:nvPr/>
          </p:nvSpPr>
          <p:spPr>
            <a:xfrm>
              <a:off x="1852995" y="5156232"/>
              <a:ext cx="106784" cy="148688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7" name="rc9">
              <a:extLst>
                <a:ext uri="{FF2B5EF4-FFF2-40B4-BE49-F238E27FC236}">
                  <a16:creationId xmlns:a16="http://schemas.microsoft.com/office/drawing/2014/main" id="{EAB71E6E-5F7F-9F4A-AA57-51DA5513C222}"/>
                </a:ext>
              </a:extLst>
            </p:cNvPr>
            <p:cNvSpPr/>
            <p:nvPr/>
          </p:nvSpPr>
          <p:spPr>
            <a:xfrm>
              <a:off x="1959780" y="4628627"/>
              <a:ext cx="106784" cy="201449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8" name="rc10">
              <a:extLst>
                <a:ext uri="{FF2B5EF4-FFF2-40B4-BE49-F238E27FC236}">
                  <a16:creationId xmlns:a16="http://schemas.microsoft.com/office/drawing/2014/main" id="{EE5B20DB-4766-E94F-9376-402E625593FA}"/>
                </a:ext>
              </a:extLst>
            </p:cNvPr>
            <p:cNvSpPr/>
            <p:nvPr/>
          </p:nvSpPr>
          <p:spPr>
            <a:xfrm>
              <a:off x="2066564" y="3405543"/>
              <a:ext cx="106784" cy="323757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79" name="rc11">
              <a:extLst>
                <a:ext uri="{FF2B5EF4-FFF2-40B4-BE49-F238E27FC236}">
                  <a16:creationId xmlns:a16="http://schemas.microsoft.com/office/drawing/2014/main" id="{B414B9B9-C9C6-7F43-9F20-9B024B9C7EBE}"/>
                </a:ext>
              </a:extLst>
            </p:cNvPr>
            <p:cNvSpPr/>
            <p:nvPr/>
          </p:nvSpPr>
          <p:spPr>
            <a:xfrm>
              <a:off x="2173349" y="2686083"/>
              <a:ext cx="106784" cy="395703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0" name="rc12">
              <a:extLst>
                <a:ext uri="{FF2B5EF4-FFF2-40B4-BE49-F238E27FC236}">
                  <a16:creationId xmlns:a16="http://schemas.microsoft.com/office/drawing/2014/main" id="{3C5A831D-515E-8C46-982F-8EEE23D9CBEC}"/>
                </a:ext>
              </a:extLst>
            </p:cNvPr>
            <p:cNvSpPr/>
            <p:nvPr/>
          </p:nvSpPr>
          <p:spPr>
            <a:xfrm>
              <a:off x="2280133" y="2182460"/>
              <a:ext cx="106784" cy="4460657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1" name="rc13">
              <a:extLst>
                <a:ext uri="{FF2B5EF4-FFF2-40B4-BE49-F238E27FC236}">
                  <a16:creationId xmlns:a16="http://schemas.microsoft.com/office/drawing/2014/main" id="{9D84437C-0893-6D4C-9445-75CD1ADD977E}"/>
                </a:ext>
              </a:extLst>
            </p:cNvPr>
            <p:cNvSpPr/>
            <p:nvPr/>
          </p:nvSpPr>
          <p:spPr>
            <a:xfrm>
              <a:off x="2386918" y="1462999"/>
              <a:ext cx="106784" cy="518011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2" name="rc14">
              <a:extLst>
                <a:ext uri="{FF2B5EF4-FFF2-40B4-BE49-F238E27FC236}">
                  <a16:creationId xmlns:a16="http://schemas.microsoft.com/office/drawing/2014/main" id="{FD3C1E51-2609-0A43-AF77-37BA75B14E3D}"/>
                </a:ext>
              </a:extLst>
            </p:cNvPr>
            <p:cNvSpPr/>
            <p:nvPr/>
          </p:nvSpPr>
          <p:spPr>
            <a:xfrm>
              <a:off x="2493702" y="2230424"/>
              <a:ext cx="106784" cy="441269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3" name="rc15">
              <a:extLst>
                <a:ext uri="{FF2B5EF4-FFF2-40B4-BE49-F238E27FC236}">
                  <a16:creationId xmlns:a16="http://schemas.microsoft.com/office/drawing/2014/main" id="{1D7186BE-2997-494F-8ACC-A7AB39B309D1}"/>
                </a:ext>
              </a:extLst>
            </p:cNvPr>
            <p:cNvSpPr/>
            <p:nvPr/>
          </p:nvSpPr>
          <p:spPr>
            <a:xfrm>
              <a:off x="2600486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4" name="rc16">
              <a:extLst>
                <a:ext uri="{FF2B5EF4-FFF2-40B4-BE49-F238E27FC236}">
                  <a16:creationId xmlns:a16="http://schemas.microsoft.com/office/drawing/2014/main" id="{5CEC7D08-822C-1B42-826C-A1C263987593}"/>
                </a:ext>
              </a:extLst>
            </p:cNvPr>
            <p:cNvSpPr/>
            <p:nvPr/>
          </p:nvSpPr>
          <p:spPr>
            <a:xfrm>
              <a:off x="2707271" y="1726801"/>
              <a:ext cx="106784" cy="491631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5" name="rc17">
              <a:extLst>
                <a:ext uri="{FF2B5EF4-FFF2-40B4-BE49-F238E27FC236}">
                  <a16:creationId xmlns:a16="http://schemas.microsoft.com/office/drawing/2014/main" id="{40980723-7BB8-5A4D-8CCD-AADF67DAD9C1}"/>
                </a:ext>
              </a:extLst>
            </p:cNvPr>
            <p:cNvSpPr/>
            <p:nvPr/>
          </p:nvSpPr>
          <p:spPr>
            <a:xfrm>
              <a:off x="2814055" y="1750783"/>
              <a:ext cx="106784" cy="489233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6" name="rc18">
              <a:extLst>
                <a:ext uri="{FF2B5EF4-FFF2-40B4-BE49-F238E27FC236}">
                  <a16:creationId xmlns:a16="http://schemas.microsoft.com/office/drawing/2014/main" id="{835AA752-0DF3-FC43-9A52-7EBC6F395819}"/>
                </a:ext>
              </a:extLst>
            </p:cNvPr>
            <p:cNvSpPr/>
            <p:nvPr/>
          </p:nvSpPr>
          <p:spPr>
            <a:xfrm>
              <a:off x="2920840" y="2758029"/>
              <a:ext cx="106784" cy="388508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7" name="rc19">
              <a:extLst>
                <a:ext uri="{FF2B5EF4-FFF2-40B4-BE49-F238E27FC236}">
                  <a16:creationId xmlns:a16="http://schemas.microsoft.com/office/drawing/2014/main" id="{399FBE01-583E-C848-BD82-544EFC14F456}"/>
                </a:ext>
              </a:extLst>
            </p:cNvPr>
            <p:cNvSpPr/>
            <p:nvPr/>
          </p:nvSpPr>
          <p:spPr>
            <a:xfrm>
              <a:off x="3027624" y="2350334"/>
              <a:ext cx="106784" cy="4292783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8" name="rc20">
              <a:extLst>
                <a:ext uri="{FF2B5EF4-FFF2-40B4-BE49-F238E27FC236}">
                  <a16:creationId xmlns:a16="http://schemas.microsoft.com/office/drawing/2014/main" id="{8F526096-04EF-3844-8B0A-44A42FECECDC}"/>
                </a:ext>
              </a:extLst>
            </p:cNvPr>
            <p:cNvSpPr/>
            <p:nvPr/>
          </p:nvSpPr>
          <p:spPr>
            <a:xfrm>
              <a:off x="3134409" y="3621382"/>
              <a:ext cx="106784" cy="30217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89" name="rc21">
              <a:extLst>
                <a:ext uri="{FF2B5EF4-FFF2-40B4-BE49-F238E27FC236}">
                  <a16:creationId xmlns:a16="http://schemas.microsoft.com/office/drawing/2014/main" id="{301A8F90-063B-AB45-89B8-D123F5122ABB}"/>
                </a:ext>
              </a:extLst>
            </p:cNvPr>
            <p:cNvSpPr/>
            <p:nvPr/>
          </p:nvSpPr>
          <p:spPr>
            <a:xfrm>
              <a:off x="3241193" y="3381561"/>
              <a:ext cx="106784" cy="32615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0" name="rc22">
              <a:extLst>
                <a:ext uri="{FF2B5EF4-FFF2-40B4-BE49-F238E27FC236}">
                  <a16:creationId xmlns:a16="http://schemas.microsoft.com/office/drawing/2014/main" id="{83A2897B-BC67-F64C-A84C-8201C64C7342}"/>
                </a:ext>
              </a:extLst>
            </p:cNvPr>
            <p:cNvSpPr/>
            <p:nvPr/>
          </p:nvSpPr>
          <p:spPr>
            <a:xfrm>
              <a:off x="3347978" y="4268897"/>
              <a:ext cx="106784" cy="237422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1" name="rc23">
              <a:extLst>
                <a:ext uri="{FF2B5EF4-FFF2-40B4-BE49-F238E27FC236}">
                  <a16:creationId xmlns:a16="http://schemas.microsoft.com/office/drawing/2014/main" id="{3C7E1293-BE55-AE48-BAF7-8A398E6EEB73}"/>
                </a:ext>
              </a:extLst>
            </p:cNvPr>
            <p:cNvSpPr/>
            <p:nvPr/>
          </p:nvSpPr>
          <p:spPr>
            <a:xfrm>
              <a:off x="3454762" y="4101022"/>
              <a:ext cx="106784" cy="254209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2" name="rc24">
              <a:extLst>
                <a:ext uri="{FF2B5EF4-FFF2-40B4-BE49-F238E27FC236}">
                  <a16:creationId xmlns:a16="http://schemas.microsoft.com/office/drawing/2014/main" id="{92D46BCC-FE21-3B41-B082-4950D2DC1182}"/>
                </a:ext>
              </a:extLst>
            </p:cNvPr>
            <p:cNvSpPr/>
            <p:nvPr/>
          </p:nvSpPr>
          <p:spPr>
            <a:xfrm>
              <a:off x="3561547" y="4340843"/>
              <a:ext cx="106784" cy="230227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3" name="rc25">
              <a:extLst>
                <a:ext uri="{FF2B5EF4-FFF2-40B4-BE49-F238E27FC236}">
                  <a16:creationId xmlns:a16="http://schemas.microsoft.com/office/drawing/2014/main" id="{56D3F2FD-F961-DD4E-92CA-06C5DD1124E4}"/>
                </a:ext>
              </a:extLst>
            </p:cNvPr>
            <p:cNvSpPr/>
            <p:nvPr/>
          </p:nvSpPr>
          <p:spPr>
            <a:xfrm>
              <a:off x="3668331" y="4988357"/>
              <a:ext cx="106784" cy="165476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4" name="rc26">
              <a:extLst>
                <a:ext uri="{FF2B5EF4-FFF2-40B4-BE49-F238E27FC236}">
                  <a16:creationId xmlns:a16="http://schemas.microsoft.com/office/drawing/2014/main" id="{938B8C3D-3B91-D246-A2FD-B4E3377A4530}"/>
                </a:ext>
              </a:extLst>
            </p:cNvPr>
            <p:cNvSpPr/>
            <p:nvPr/>
          </p:nvSpPr>
          <p:spPr>
            <a:xfrm>
              <a:off x="3775116" y="5204196"/>
              <a:ext cx="106784" cy="143892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5" name="rc27">
              <a:extLst>
                <a:ext uri="{FF2B5EF4-FFF2-40B4-BE49-F238E27FC236}">
                  <a16:creationId xmlns:a16="http://schemas.microsoft.com/office/drawing/2014/main" id="{E5CF2957-BC9E-2B4D-96E9-56711F7CE881}"/>
                </a:ext>
              </a:extLst>
            </p:cNvPr>
            <p:cNvSpPr/>
            <p:nvPr/>
          </p:nvSpPr>
          <p:spPr>
            <a:xfrm>
              <a:off x="3881900" y="5515962"/>
              <a:ext cx="106784" cy="112715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6" name="rc28">
              <a:extLst>
                <a:ext uri="{FF2B5EF4-FFF2-40B4-BE49-F238E27FC236}">
                  <a16:creationId xmlns:a16="http://schemas.microsoft.com/office/drawing/2014/main" id="{14D9C647-6A2B-5346-97BD-D776C3C64CB4}"/>
                </a:ext>
              </a:extLst>
            </p:cNvPr>
            <p:cNvSpPr/>
            <p:nvPr/>
          </p:nvSpPr>
          <p:spPr>
            <a:xfrm>
              <a:off x="3988684" y="5563926"/>
              <a:ext cx="106784" cy="1079191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7" name="rc29">
              <a:extLst>
                <a:ext uri="{FF2B5EF4-FFF2-40B4-BE49-F238E27FC236}">
                  <a16:creationId xmlns:a16="http://schemas.microsoft.com/office/drawing/2014/main" id="{18A13D33-3BA9-BF4E-910D-D4FB5A05BF97}"/>
                </a:ext>
              </a:extLst>
            </p:cNvPr>
            <p:cNvSpPr/>
            <p:nvPr/>
          </p:nvSpPr>
          <p:spPr>
            <a:xfrm>
              <a:off x="4095469" y="5755782"/>
              <a:ext cx="106784" cy="887335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8" name="rc30">
              <a:extLst>
                <a:ext uri="{FF2B5EF4-FFF2-40B4-BE49-F238E27FC236}">
                  <a16:creationId xmlns:a16="http://schemas.microsoft.com/office/drawing/2014/main" id="{D863AE48-34D0-A744-A673-6F2B09525503}"/>
                </a:ext>
              </a:extLst>
            </p:cNvPr>
            <p:cNvSpPr/>
            <p:nvPr/>
          </p:nvSpPr>
          <p:spPr>
            <a:xfrm>
              <a:off x="4202253" y="6115513"/>
              <a:ext cx="106784" cy="52760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399" name="rc31">
              <a:extLst>
                <a:ext uri="{FF2B5EF4-FFF2-40B4-BE49-F238E27FC236}">
                  <a16:creationId xmlns:a16="http://schemas.microsoft.com/office/drawing/2014/main" id="{2FCB95CB-C4AE-904D-B413-1D6C56499641}"/>
                </a:ext>
              </a:extLst>
            </p:cNvPr>
            <p:cNvSpPr/>
            <p:nvPr/>
          </p:nvSpPr>
          <p:spPr>
            <a:xfrm>
              <a:off x="4309038" y="6043567"/>
              <a:ext cx="106784" cy="59955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0" name="rc32">
              <a:extLst>
                <a:ext uri="{FF2B5EF4-FFF2-40B4-BE49-F238E27FC236}">
                  <a16:creationId xmlns:a16="http://schemas.microsoft.com/office/drawing/2014/main" id="{91AB0AE0-1CCF-CB44-80E7-3B4C28366A67}"/>
                </a:ext>
              </a:extLst>
            </p:cNvPr>
            <p:cNvSpPr/>
            <p:nvPr/>
          </p:nvSpPr>
          <p:spPr>
            <a:xfrm>
              <a:off x="4415822" y="6163477"/>
              <a:ext cx="106784" cy="47964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1" name="rc33">
              <a:extLst>
                <a:ext uri="{FF2B5EF4-FFF2-40B4-BE49-F238E27FC236}">
                  <a16:creationId xmlns:a16="http://schemas.microsoft.com/office/drawing/2014/main" id="{5CCE46C2-5C8F-A44A-8C24-ECBC4282901D}"/>
                </a:ext>
              </a:extLst>
            </p:cNvPr>
            <p:cNvSpPr/>
            <p:nvPr/>
          </p:nvSpPr>
          <p:spPr>
            <a:xfrm>
              <a:off x="4522607" y="6235423"/>
              <a:ext cx="106784" cy="40769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2" name="rc34">
              <a:extLst>
                <a:ext uri="{FF2B5EF4-FFF2-40B4-BE49-F238E27FC236}">
                  <a16:creationId xmlns:a16="http://schemas.microsoft.com/office/drawing/2014/main" id="{0E5C305F-6C83-5443-A854-203A8486C3D0}"/>
                </a:ext>
              </a:extLst>
            </p:cNvPr>
            <p:cNvSpPr/>
            <p:nvPr/>
          </p:nvSpPr>
          <p:spPr>
            <a:xfrm>
              <a:off x="4629391" y="6259405"/>
              <a:ext cx="106784" cy="38371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3" name="rc35">
              <a:extLst>
                <a:ext uri="{FF2B5EF4-FFF2-40B4-BE49-F238E27FC236}">
                  <a16:creationId xmlns:a16="http://schemas.microsoft.com/office/drawing/2014/main" id="{400E6FB1-8EC7-2A4C-B096-4EE9BFCCF9C6}"/>
                </a:ext>
              </a:extLst>
            </p:cNvPr>
            <p:cNvSpPr/>
            <p:nvPr/>
          </p:nvSpPr>
          <p:spPr>
            <a:xfrm>
              <a:off x="4736176" y="6283387"/>
              <a:ext cx="106784" cy="35973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4" name="rc36">
              <a:extLst>
                <a:ext uri="{FF2B5EF4-FFF2-40B4-BE49-F238E27FC236}">
                  <a16:creationId xmlns:a16="http://schemas.microsoft.com/office/drawing/2014/main" id="{FB3D0B84-460F-4C4B-9EAE-60FB3BA222EA}"/>
                </a:ext>
              </a:extLst>
            </p:cNvPr>
            <p:cNvSpPr/>
            <p:nvPr/>
          </p:nvSpPr>
          <p:spPr>
            <a:xfrm>
              <a:off x="4842960" y="6355333"/>
              <a:ext cx="106784" cy="28778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5" name="rc37">
              <a:extLst>
                <a:ext uri="{FF2B5EF4-FFF2-40B4-BE49-F238E27FC236}">
                  <a16:creationId xmlns:a16="http://schemas.microsoft.com/office/drawing/2014/main" id="{C0A6E920-794D-3846-B866-7616DB682634}"/>
                </a:ext>
              </a:extLst>
            </p:cNvPr>
            <p:cNvSpPr/>
            <p:nvPr/>
          </p:nvSpPr>
          <p:spPr>
            <a:xfrm>
              <a:off x="4949745" y="6451261"/>
              <a:ext cx="106784" cy="19185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6" name="rc38">
              <a:extLst>
                <a:ext uri="{FF2B5EF4-FFF2-40B4-BE49-F238E27FC236}">
                  <a16:creationId xmlns:a16="http://schemas.microsoft.com/office/drawing/2014/main" id="{014CB6DC-4842-A14E-B049-BF1BE9142404}"/>
                </a:ext>
              </a:extLst>
            </p:cNvPr>
            <p:cNvSpPr/>
            <p:nvPr/>
          </p:nvSpPr>
          <p:spPr>
            <a:xfrm>
              <a:off x="5056529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7" name="rc39">
              <a:extLst>
                <a:ext uri="{FF2B5EF4-FFF2-40B4-BE49-F238E27FC236}">
                  <a16:creationId xmlns:a16="http://schemas.microsoft.com/office/drawing/2014/main" id="{DDF0B80F-F3E6-2845-BFF8-E6AF2DEFEE22}"/>
                </a:ext>
              </a:extLst>
            </p:cNvPr>
            <p:cNvSpPr/>
            <p:nvPr/>
          </p:nvSpPr>
          <p:spPr>
            <a:xfrm>
              <a:off x="5163314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8" name="rc40">
              <a:extLst>
                <a:ext uri="{FF2B5EF4-FFF2-40B4-BE49-F238E27FC236}">
                  <a16:creationId xmlns:a16="http://schemas.microsoft.com/office/drawing/2014/main" id="{91C9E588-E194-A642-9D79-847F4C529087}"/>
                </a:ext>
              </a:extLst>
            </p:cNvPr>
            <p:cNvSpPr/>
            <p:nvPr/>
          </p:nvSpPr>
          <p:spPr>
            <a:xfrm>
              <a:off x="5270098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09" name="rc41">
              <a:extLst>
                <a:ext uri="{FF2B5EF4-FFF2-40B4-BE49-F238E27FC236}">
                  <a16:creationId xmlns:a16="http://schemas.microsoft.com/office/drawing/2014/main" id="{1744080C-FB15-0F42-8757-107BD98B461F}"/>
                </a:ext>
              </a:extLst>
            </p:cNvPr>
            <p:cNvSpPr/>
            <p:nvPr/>
          </p:nvSpPr>
          <p:spPr>
            <a:xfrm>
              <a:off x="5376882" y="6547189"/>
              <a:ext cx="106784" cy="95928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0" name="rc42">
              <a:extLst>
                <a:ext uri="{FF2B5EF4-FFF2-40B4-BE49-F238E27FC236}">
                  <a16:creationId xmlns:a16="http://schemas.microsoft.com/office/drawing/2014/main" id="{84F09264-F084-F141-BA8F-BA42F96ABADD}"/>
                </a:ext>
              </a:extLst>
            </p:cNvPr>
            <p:cNvSpPr/>
            <p:nvPr/>
          </p:nvSpPr>
          <p:spPr>
            <a:xfrm>
              <a:off x="5483667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1" name="rc43">
              <a:extLst>
                <a:ext uri="{FF2B5EF4-FFF2-40B4-BE49-F238E27FC236}">
                  <a16:creationId xmlns:a16="http://schemas.microsoft.com/office/drawing/2014/main" id="{05BABC0E-C1CF-5D46-A204-CE50AA7D2182}"/>
                </a:ext>
              </a:extLst>
            </p:cNvPr>
            <p:cNvSpPr/>
            <p:nvPr/>
          </p:nvSpPr>
          <p:spPr>
            <a:xfrm>
              <a:off x="5590451" y="6523207"/>
              <a:ext cx="106784" cy="11991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2" name="rc44">
              <a:extLst>
                <a:ext uri="{FF2B5EF4-FFF2-40B4-BE49-F238E27FC236}">
                  <a16:creationId xmlns:a16="http://schemas.microsoft.com/office/drawing/2014/main" id="{ACC78A2D-5AED-B342-BC1F-A035D1BAE169}"/>
                </a:ext>
              </a:extLst>
            </p:cNvPr>
            <p:cNvSpPr/>
            <p:nvPr/>
          </p:nvSpPr>
          <p:spPr>
            <a:xfrm>
              <a:off x="5697236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3" name="rc45">
              <a:extLst>
                <a:ext uri="{FF2B5EF4-FFF2-40B4-BE49-F238E27FC236}">
                  <a16:creationId xmlns:a16="http://schemas.microsoft.com/office/drawing/2014/main" id="{15E09375-46F9-5A44-BA58-2F0792200CC7}"/>
                </a:ext>
              </a:extLst>
            </p:cNvPr>
            <p:cNvSpPr/>
            <p:nvPr/>
          </p:nvSpPr>
          <p:spPr>
            <a:xfrm>
              <a:off x="580402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4" name="rc46">
              <a:extLst>
                <a:ext uri="{FF2B5EF4-FFF2-40B4-BE49-F238E27FC236}">
                  <a16:creationId xmlns:a16="http://schemas.microsoft.com/office/drawing/2014/main" id="{091AB8DE-0502-A14C-BB6B-246F459E1313}"/>
                </a:ext>
              </a:extLst>
            </p:cNvPr>
            <p:cNvSpPr/>
            <p:nvPr/>
          </p:nvSpPr>
          <p:spPr>
            <a:xfrm>
              <a:off x="5910805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5" name="rc47">
              <a:extLst>
                <a:ext uri="{FF2B5EF4-FFF2-40B4-BE49-F238E27FC236}">
                  <a16:creationId xmlns:a16="http://schemas.microsoft.com/office/drawing/2014/main" id="{1268117E-67A3-A84F-A6FD-0A171A69EEEB}"/>
                </a:ext>
              </a:extLst>
            </p:cNvPr>
            <p:cNvSpPr/>
            <p:nvPr/>
          </p:nvSpPr>
          <p:spPr>
            <a:xfrm>
              <a:off x="6017589" y="6571171"/>
              <a:ext cx="106784" cy="71946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6" name="rc48">
              <a:extLst>
                <a:ext uri="{FF2B5EF4-FFF2-40B4-BE49-F238E27FC236}">
                  <a16:creationId xmlns:a16="http://schemas.microsoft.com/office/drawing/2014/main" id="{FF35290E-6283-C44F-BC25-AD6432DC8512}"/>
                </a:ext>
              </a:extLst>
            </p:cNvPr>
            <p:cNvSpPr/>
            <p:nvPr/>
          </p:nvSpPr>
          <p:spPr>
            <a:xfrm>
              <a:off x="6124374" y="6595153"/>
              <a:ext cx="106784" cy="47964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7" name="rc49">
              <a:extLst>
                <a:ext uri="{FF2B5EF4-FFF2-40B4-BE49-F238E27FC236}">
                  <a16:creationId xmlns:a16="http://schemas.microsoft.com/office/drawing/2014/main" id="{BE71874E-6809-0945-947C-8917B882747C}"/>
                </a:ext>
              </a:extLst>
            </p:cNvPr>
            <p:cNvSpPr/>
            <p:nvPr/>
          </p:nvSpPr>
          <p:spPr>
            <a:xfrm>
              <a:off x="6231158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8" name="rc50">
              <a:extLst>
                <a:ext uri="{FF2B5EF4-FFF2-40B4-BE49-F238E27FC236}">
                  <a16:creationId xmlns:a16="http://schemas.microsoft.com/office/drawing/2014/main" id="{9CAD9E83-653F-1F4A-8819-F654E9FD61B0}"/>
                </a:ext>
              </a:extLst>
            </p:cNvPr>
            <p:cNvSpPr/>
            <p:nvPr/>
          </p:nvSpPr>
          <p:spPr>
            <a:xfrm>
              <a:off x="6337943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19" name="rc51">
              <a:extLst>
                <a:ext uri="{FF2B5EF4-FFF2-40B4-BE49-F238E27FC236}">
                  <a16:creationId xmlns:a16="http://schemas.microsoft.com/office/drawing/2014/main" id="{5030470B-4911-CC48-A98E-7C66CB4C6DB0}"/>
                </a:ext>
              </a:extLst>
            </p:cNvPr>
            <p:cNvSpPr/>
            <p:nvPr/>
          </p:nvSpPr>
          <p:spPr>
            <a:xfrm>
              <a:off x="6444727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0" name="rc52">
              <a:extLst>
                <a:ext uri="{FF2B5EF4-FFF2-40B4-BE49-F238E27FC236}">
                  <a16:creationId xmlns:a16="http://schemas.microsoft.com/office/drawing/2014/main" id="{DFC4C852-E096-6941-B920-173B0ABD8406}"/>
                </a:ext>
              </a:extLst>
            </p:cNvPr>
            <p:cNvSpPr/>
            <p:nvPr/>
          </p:nvSpPr>
          <p:spPr>
            <a:xfrm>
              <a:off x="6551511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1" name="rc53">
              <a:extLst>
                <a:ext uri="{FF2B5EF4-FFF2-40B4-BE49-F238E27FC236}">
                  <a16:creationId xmlns:a16="http://schemas.microsoft.com/office/drawing/2014/main" id="{554088E6-4DE8-6045-9455-B733FD2C4981}"/>
                </a:ext>
              </a:extLst>
            </p:cNvPr>
            <p:cNvSpPr/>
            <p:nvPr/>
          </p:nvSpPr>
          <p:spPr>
            <a:xfrm>
              <a:off x="6658296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2" name="rc54">
              <a:extLst>
                <a:ext uri="{FF2B5EF4-FFF2-40B4-BE49-F238E27FC236}">
                  <a16:creationId xmlns:a16="http://schemas.microsoft.com/office/drawing/2014/main" id="{2DA4C248-24C8-C748-83A3-4541AFE8302D}"/>
                </a:ext>
              </a:extLst>
            </p:cNvPr>
            <p:cNvSpPr/>
            <p:nvPr/>
          </p:nvSpPr>
          <p:spPr>
            <a:xfrm>
              <a:off x="6765080" y="6643117"/>
              <a:ext cx="106784" cy="0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3" name="rc55">
              <a:extLst>
                <a:ext uri="{FF2B5EF4-FFF2-40B4-BE49-F238E27FC236}">
                  <a16:creationId xmlns:a16="http://schemas.microsoft.com/office/drawing/2014/main" id="{91651D48-3465-9241-A840-7B150C0133FB}"/>
                </a:ext>
              </a:extLst>
            </p:cNvPr>
            <p:cNvSpPr/>
            <p:nvPr/>
          </p:nvSpPr>
          <p:spPr>
            <a:xfrm>
              <a:off x="6871865" y="6619135"/>
              <a:ext cx="106784" cy="23982"/>
            </a:xfrm>
            <a:prstGeom prst="rect">
              <a:avLst/>
            </a:prstGeom>
            <a:solidFill>
              <a:srgbClr val="1E90FF">
                <a:alpha val="60000"/>
              </a:srgbClr>
            </a:solidFill>
          </p:spPr>
          <p:txBody>
            <a:bodyPr/>
            <a:lstStyle/>
            <a:p>
              <a:endParaRPr sz="1100"/>
            </a:p>
          </p:txBody>
        </p:sp>
        <p:sp>
          <p:nvSpPr>
            <p:cNvPr id="424" name="pl56">
              <a:extLst>
                <a:ext uri="{FF2B5EF4-FFF2-40B4-BE49-F238E27FC236}">
                  <a16:creationId xmlns:a16="http://schemas.microsoft.com/office/drawing/2014/main" id="{9736A6D2-98FA-264E-AA2A-EDF18CD09B65}"/>
                </a:ext>
              </a:extLst>
            </p:cNvPr>
            <p:cNvSpPr/>
            <p:nvPr/>
          </p:nvSpPr>
          <p:spPr>
            <a:xfrm>
              <a:off x="1736651" y="1861233"/>
              <a:ext cx="5232438" cy="4781884"/>
            </a:xfrm>
            <a:custGeom>
              <a:avLst/>
              <a:gdLst/>
              <a:ahLst/>
              <a:cxnLst/>
              <a:rect l="0" t="0" r="0" b="0"/>
              <a:pathLst>
                <a:path w="5232438" h="4781884">
                  <a:moveTo>
                    <a:pt x="0" y="4374820"/>
                  </a:moveTo>
                  <a:lnTo>
                    <a:pt x="10239" y="4331465"/>
                  </a:lnTo>
                  <a:lnTo>
                    <a:pt x="20479" y="4285089"/>
                  </a:lnTo>
                  <a:lnTo>
                    <a:pt x="30718" y="4235759"/>
                  </a:lnTo>
                  <a:lnTo>
                    <a:pt x="40958" y="4183831"/>
                  </a:lnTo>
                  <a:lnTo>
                    <a:pt x="51198" y="4129377"/>
                  </a:lnTo>
                  <a:lnTo>
                    <a:pt x="61437" y="4072486"/>
                  </a:lnTo>
                  <a:lnTo>
                    <a:pt x="71677" y="4013257"/>
                  </a:lnTo>
                  <a:lnTo>
                    <a:pt x="81916" y="3951725"/>
                  </a:lnTo>
                  <a:lnTo>
                    <a:pt x="92156" y="3887751"/>
                  </a:lnTo>
                  <a:lnTo>
                    <a:pt x="102396" y="3821901"/>
                  </a:lnTo>
                  <a:lnTo>
                    <a:pt x="112635" y="3754321"/>
                  </a:lnTo>
                  <a:lnTo>
                    <a:pt x="122875" y="3685158"/>
                  </a:lnTo>
                  <a:lnTo>
                    <a:pt x="133114" y="3614559"/>
                  </a:lnTo>
                  <a:lnTo>
                    <a:pt x="143354" y="3542669"/>
                  </a:lnTo>
                  <a:lnTo>
                    <a:pt x="153594" y="3469451"/>
                  </a:lnTo>
                  <a:lnTo>
                    <a:pt x="163833" y="3395241"/>
                  </a:lnTo>
                  <a:lnTo>
                    <a:pt x="174073" y="3320201"/>
                  </a:lnTo>
                  <a:lnTo>
                    <a:pt x="184312" y="3244435"/>
                  </a:lnTo>
                  <a:lnTo>
                    <a:pt x="194552" y="3168035"/>
                  </a:lnTo>
                  <a:lnTo>
                    <a:pt x="204792" y="3091084"/>
                  </a:lnTo>
                  <a:lnTo>
                    <a:pt x="215031" y="3013607"/>
                  </a:lnTo>
                  <a:lnTo>
                    <a:pt x="225271" y="2935677"/>
                  </a:lnTo>
                  <a:lnTo>
                    <a:pt x="235510" y="2857392"/>
                  </a:lnTo>
                  <a:lnTo>
                    <a:pt x="245750" y="2778786"/>
                  </a:lnTo>
                  <a:lnTo>
                    <a:pt x="255990" y="2699888"/>
                  </a:lnTo>
                  <a:lnTo>
                    <a:pt x="266229" y="2620726"/>
                  </a:lnTo>
                  <a:lnTo>
                    <a:pt x="276469" y="2541322"/>
                  </a:lnTo>
                  <a:lnTo>
                    <a:pt x="286708" y="2461677"/>
                  </a:lnTo>
                  <a:lnTo>
                    <a:pt x="296948" y="2381876"/>
                  </a:lnTo>
                  <a:lnTo>
                    <a:pt x="307188" y="2301961"/>
                  </a:lnTo>
                  <a:lnTo>
                    <a:pt x="317427" y="2221983"/>
                  </a:lnTo>
                  <a:lnTo>
                    <a:pt x="327667" y="2141998"/>
                  </a:lnTo>
                  <a:lnTo>
                    <a:pt x="337906" y="2062071"/>
                  </a:lnTo>
                  <a:lnTo>
                    <a:pt x="348146" y="1982321"/>
                  </a:lnTo>
                  <a:lnTo>
                    <a:pt x="358386" y="1902847"/>
                  </a:lnTo>
                  <a:lnTo>
                    <a:pt x="368625" y="1823732"/>
                  </a:lnTo>
                  <a:lnTo>
                    <a:pt x="378865" y="1745073"/>
                  </a:lnTo>
                  <a:lnTo>
                    <a:pt x="389105" y="1666970"/>
                  </a:lnTo>
                  <a:lnTo>
                    <a:pt x="399344" y="1589522"/>
                  </a:lnTo>
                  <a:lnTo>
                    <a:pt x="409584" y="1512916"/>
                  </a:lnTo>
                  <a:lnTo>
                    <a:pt x="419823" y="1437324"/>
                  </a:lnTo>
                  <a:lnTo>
                    <a:pt x="430063" y="1362736"/>
                  </a:lnTo>
                  <a:lnTo>
                    <a:pt x="440303" y="1289243"/>
                  </a:lnTo>
                  <a:lnTo>
                    <a:pt x="450542" y="1216929"/>
                  </a:lnTo>
                  <a:lnTo>
                    <a:pt x="460782" y="1145879"/>
                  </a:lnTo>
                  <a:lnTo>
                    <a:pt x="471021" y="1076193"/>
                  </a:lnTo>
                  <a:lnTo>
                    <a:pt x="481261" y="1008265"/>
                  </a:lnTo>
                  <a:lnTo>
                    <a:pt x="491501" y="941882"/>
                  </a:lnTo>
                  <a:lnTo>
                    <a:pt x="501740" y="877127"/>
                  </a:lnTo>
                  <a:lnTo>
                    <a:pt x="511980" y="814082"/>
                  </a:lnTo>
                  <a:lnTo>
                    <a:pt x="522219" y="752833"/>
                  </a:lnTo>
                  <a:lnTo>
                    <a:pt x="532459" y="693472"/>
                  </a:lnTo>
                  <a:lnTo>
                    <a:pt x="542699" y="636445"/>
                  </a:lnTo>
                  <a:lnTo>
                    <a:pt x="552938" y="581696"/>
                  </a:lnTo>
                  <a:lnTo>
                    <a:pt x="563178" y="529200"/>
                  </a:lnTo>
                  <a:lnTo>
                    <a:pt x="573417" y="479063"/>
                  </a:lnTo>
                  <a:lnTo>
                    <a:pt x="583657" y="431390"/>
                  </a:lnTo>
                  <a:lnTo>
                    <a:pt x="593897" y="386283"/>
                  </a:lnTo>
                  <a:lnTo>
                    <a:pt x="604136" y="344071"/>
                  </a:lnTo>
                  <a:lnTo>
                    <a:pt x="614376" y="305040"/>
                  </a:lnTo>
                  <a:lnTo>
                    <a:pt x="624615" y="268855"/>
                  </a:lnTo>
                  <a:lnTo>
                    <a:pt x="634855" y="235554"/>
                  </a:lnTo>
                  <a:lnTo>
                    <a:pt x="645095" y="205153"/>
                  </a:lnTo>
                  <a:lnTo>
                    <a:pt x="655334" y="177645"/>
                  </a:lnTo>
                  <a:lnTo>
                    <a:pt x="665574" y="153009"/>
                  </a:lnTo>
                  <a:lnTo>
                    <a:pt x="675813" y="131779"/>
                  </a:lnTo>
                  <a:lnTo>
                    <a:pt x="686053" y="113192"/>
                  </a:lnTo>
                  <a:lnTo>
                    <a:pt x="696293" y="97112"/>
                  </a:lnTo>
                  <a:lnTo>
                    <a:pt x="706532" y="83380"/>
                  </a:lnTo>
                  <a:lnTo>
                    <a:pt x="716772" y="71818"/>
                  </a:lnTo>
                  <a:lnTo>
                    <a:pt x="727012" y="62232"/>
                  </a:lnTo>
                  <a:lnTo>
                    <a:pt x="737251" y="54631"/>
                  </a:lnTo>
                  <a:lnTo>
                    <a:pt x="747491" y="48575"/>
                  </a:lnTo>
                  <a:lnTo>
                    <a:pt x="757730" y="43706"/>
                  </a:lnTo>
                  <a:lnTo>
                    <a:pt x="767970" y="39806"/>
                  </a:lnTo>
                  <a:lnTo>
                    <a:pt x="778210" y="36664"/>
                  </a:lnTo>
                  <a:lnTo>
                    <a:pt x="788449" y="34083"/>
                  </a:lnTo>
                  <a:lnTo>
                    <a:pt x="798689" y="31892"/>
                  </a:lnTo>
                  <a:lnTo>
                    <a:pt x="808928" y="29892"/>
                  </a:lnTo>
                  <a:lnTo>
                    <a:pt x="819168" y="27913"/>
                  </a:lnTo>
                  <a:lnTo>
                    <a:pt x="829408" y="25869"/>
                  </a:lnTo>
                  <a:lnTo>
                    <a:pt x="839647" y="23696"/>
                  </a:lnTo>
                  <a:lnTo>
                    <a:pt x="849887" y="21358"/>
                  </a:lnTo>
                  <a:lnTo>
                    <a:pt x="860126" y="18844"/>
                  </a:lnTo>
                  <a:lnTo>
                    <a:pt x="870366" y="16148"/>
                  </a:lnTo>
                  <a:lnTo>
                    <a:pt x="880606" y="13368"/>
                  </a:lnTo>
                  <a:lnTo>
                    <a:pt x="890845" y="10583"/>
                  </a:lnTo>
                  <a:lnTo>
                    <a:pt x="901085" y="7882"/>
                  </a:lnTo>
                  <a:lnTo>
                    <a:pt x="911324" y="5367"/>
                  </a:lnTo>
                  <a:lnTo>
                    <a:pt x="921564" y="3148"/>
                  </a:lnTo>
                  <a:lnTo>
                    <a:pt x="931804" y="1426"/>
                  </a:lnTo>
                  <a:lnTo>
                    <a:pt x="942043" y="350"/>
                  </a:lnTo>
                  <a:lnTo>
                    <a:pt x="952283" y="0"/>
                  </a:lnTo>
                  <a:lnTo>
                    <a:pt x="962522" y="490"/>
                  </a:lnTo>
                  <a:lnTo>
                    <a:pt x="972762" y="1930"/>
                  </a:lnTo>
                  <a:lnTo>
                    <a:pt x="983002" y="4422"/>
                  </a:lnTo>
                  <a:lnTo>
                    <a:pt x="993241" y="8137"/>
                  </a:lnTo>
                  <a:lnTo>
                    <a:pt x="1003481" y="13324"/>
                  </a:lnTo>
                  <a:lnTo>
                    <a:pt x="1013720" y="19852"/>
                  </a:lnTo>
                  <a:lnTo>
                    <a:pt x="1023960" y="27776"/>
                  </a:lnTo>
                  <a:lnTo>
                    <a:pt x="1034200" y="37141"/>
                  </a:lnTo>
                  <a:lnTo>
                    <a:pt x="1044439" y="47983"/>
                  </a:lnTo>
                  <a:lnTo>
                    <a:pt x="1054679" y="60328"/>
                  </a:lnTo>
                  <a:lnTo>
                    <a:pt x="1064918" y="74511"/>
                  </a:lnTo>
                  <a:lnTo>
                    <a:pt x="1075158" y="90250"/>
                  </a:lnTo>
                  <a:lnTo>
                    <a:pt x="1085398" y="107504"/>
                  </a:lnTo>
                  <a:lnTo>
                    <a:pt x="1095637" y="126256"/>
                  </a:lnTo>
                  <a:lnTo>
                    <a:pt x="1105877" y="146486"/>
                  </a:lnTo>
                  <a:lnTo>
                    <a:pt x="1116117" y="168163"/>
                  </a:lnTo>
                  <a:lnTo>
                    <a:pt x="1126356" y="191431"/>
                  </a:lnTo>
                  <a:lnTo>
                    <a:pt x="1136596" y="216189"/>
                  </a:lnTo>
                  <a:lnTo>
                    <a:pt x="1146835" y="242248"/>
                  </a:lnTo>
                  <a:lnTo>
                    <a:pt x="1157075" y="269561"/>
                  </a:lnTo>
                  <a:lnTo>
                    <a:pt x="1167315" y="298075"/>
                  </a:lnTo>
                  <a:lnTo>
                    <a:pt x="1177554" y="327738"/>
                  </a:lnTo>
                  <a:lnTo>
                    <a:pt x="1187794" y="358547"/>
                  </a:lnTo>
                  <a:lnTo>
                    <a:pt x="1198033" y="390566"/>
                  </a:lnTo>
                  <a:lnTo>
                    <a:pt x="1208273" y="423547"/>
                  </a:lnTo>
                  <a:lnTo>
                    <a:pt x="1218513" y="457439"/>
                  </a:lnTo>
                  <a:lnTo>
                    <a:pt x="1228752" y="492194"/>
                  </a:lnTo>
                  <a:lnTo>
                    <a:pt x="1238992" y="527765"/>
                  </a:lnTo>
                  <a:lnTo>
                    <a:pt x="1249231" y="564106"/>
                  </a:lnTo>
                  <a:lnTo>
                    <a:pt x="1259471" y="601304"/>
                  </a:lnTo>
                  <a:lnTo>
                    <a:pt x="1269711" y="639181"/>
                  </a:lnTo>
                  <a:lnTo>
                    <a:pt x="1279950" y="677672"/>
                  </a:lnTo>
                  <a:lnTo>
                    <a:pt x="1290190" y="716732"/>
                  </a:lnTo>
                  <a:lnTo>
                    <a:pt x="1300429" y="756315"/>
                  </a:lnTo>
                  <a:lnTo>
                    <a:pt x="1310669" y="796376"/>
                  </a:lnTo>
                  <a:lnTo>
                    <a:pt x="1320909" y="836907"/>
                  </a:lnTo>
                  <a:lnTo>
                    <a:pt x="1331148" y="877835"/>
                  </a:lnTo>
                  <a:lnTo>
                    <a:pt x="1341388" y="919057"/>
                  </a:lnTo>
                  <a:lnTo>
                    <a:pt x="1351627" y="960520"/>
                  </a:lnTo>
                  <a:lnTo>
                    <a:pt x="1361867" y="1002169"/>
                  </a:lnTo>
                  <a:lnTo>
                    <a:pt x="1372107" y="1043950"/>
                  </a:lnTo>
                  <a:lnTo>
                    <a:pt x="1382346" y="1085810"/>
                  </a:lnTo>
                  <a:lnTo>
                    <a:pt x="1392586" y="1127679"/>
                  </a:lnTo>
                  <a:lnTo>
                    <a:pt x="1402825" y="1169496"/>
                  </a:lnTo>
                  <a:lnTo>
                    <a:pt x="1413065" y="1211216"/>
                  </a:lnTo>
                  <a:lnTo>
                    <a:pt x="1423305" y="1252798"/>
                  </a:lnTo>
                  <a:lnTo>
                    <a:pt x="1433544" y="1294204"/>
                  </a:lnTo>
                  <a:lnTo>
                    <a:pt x="1443784" y="1335398"/>
                  </a:lnTo>
                  <a:lnTo>
                    <a:pt x="1454024" y="1376295"/>
                  </a:lnTo>
                  <a:lnTo>
                    <a:pt x="1464263" y="1416891"/>
                  </a:lnTo>
                  <a:lnTo>
                    <a:pt x="1474503" y="1457169"/>
                  </a:lnTo>
                  <a:lnTo>
                    <a:pt x="1484742" y="1497100"/>
                  </a:lnTo>
                  <a:lnTo>
                    <a:pt x="1494982" y="1536654"/>
                  </a:lnTo>
                  <a:lnTo>
                    <a:pt x="1505222" y="1575798"/>
                  </a:lnTo>
                  <a:lnTo>
                    <a:pt x="1515461" y="1614444"/>
                  </a:lnTo>
                  <a:lnTo>
                    <a:pt x="1525701" y="1652521"/>
                  </a:lnTo>
                  <a:lnTo>
                    <a:pt x="1535940" y="1690039"/>
                  </a:lnTo>
                  <a:lnTo>
                    <a:pt x="1546180" y="1726945"/>
                  </a:lnTo>
                  <a:lnTo>
                    <a:pt x="1556420" y="1763186"/>
                  </a:lnTo>
                  <a:lnTo>
                    <a:pt x="1566659" y="1798706"/>
                  </a:lnTo>
                  <a:lnTo>
                    <a:pt x="1576899" y="1833429"/>
                  </a:lnTo>
                  <a:lnTo>
                    <a:pt x="1587138" y="1867130"/>
                  </a:lnTo>
                  <a:lnTo>
                    <a:pt x="1597378" y="1899924"/>
                  </a:lnTo>
                  <a:lnTo>
                    <a:pt x="1607618" y="1931777"/>
                  </a:lnTo>
                  <a:lnTo>
                    <a:pt x="1617857" y="1962661"/>
                  </a:lnTo>
                  <a:lnTo>
                    <a:pt x="1628097" y="1992564"/>
                  </a:lnTo>
                  <a:lnTo>
                    <a:pt x="1638336" y="2021485"/>
                  </a:lnTo>
                  <a:lnTo>
                    <a:pt x="1648576" y="2049280"/>
                  </a:lnTo>
                  <a:lnTo>
                    <a:pt x="1658816" y="2076119"/>
                  </a:lnTo>
                  <a:lnTo>
                    <a:pt x="1669055" y="2102123"/>
                  </a:lnTo>
                  <a:lnTo>
                    <a:pt x="1679295" y="2127373"/>
                  </a:lnTo>
                  <a:lnTo>
                    <a:pt x="1689534" y="2151966"/>
                  </a:lnTo>
                  <a:lnTo>
                    <a:pt x="1699774" y="2176010"/>
                  </a:lnTo>
                  <a:lnTo>
                    <a:pt x="1710014" y="2199604"/>
                  </a:lnTo>
                  <a:lnTo>
                    <a:pt x="1720253" y="2222926"/>
                  </a:lnTo>
                  <a:lnTo>
                    <a:pt x="1730493" y="2246173"/>
                  </a:lnTo>
                  <a:lnTo>
                    <a:pt x="1740732" y="2269484"/>
                  </a:lnTo>
                  <a:lnTo>
                    <a:pt x="1750972" y="2292995"/>
                  </a:lnTo>
                  <a:lnTo>
                    <a:pt x="1761212" y="2316834"/>
                  </a:lnTo>
                  <a:lnTo>
                    <a:pt x="1771451" y="2341133"/>
                  </a:lnTo>
                  <a:lnTo>
                    <a:pt x="1781691" y="2366152"/>
                  </a:lnTo>
                  <a:lnTo>
                    <a:pt x="1791930" y="2391873"/>
                  </a:lnTo>
                  <a:lnTo>
                    <a:pt x="1802170" y="2418359"/>
                  </a:lnTo>
                  <a:lnTo>
                    <a:pt x="1812410" y="2445659"/>
                  </a:lnTo>
                  <a:lnTo>
                    <a:pt x="1822649" y="2473802"/>
                  </a:lnTo>
                  <a:lnTo>
                    <a:pt x="1832889" y="2502801"/>
                  </a:lnTo>
                  <a:lnTo>
                    <a:pt x="1843129" y="2532782"/>
                  </a:lnTo>
                  <a:lnTo>
                    <a:pt x="1853368" y="2563622"/>
                  </a:lnTo>
                  <a:lnTo>
                    <a:pt x="1863608" y="2595209"/>
                  </a:lnTo>
                  <a:lnTo>
                    <a:pt x="1873847" y="2627480"/>
                  </a:lnTo>
                  <a:lnTo>
                    <a:pt x="1884087" y="2660360"/>
                  </a:lnTo>
                  <a:lnTo>
                    <a:pt x="1894327" y="2693765"/>
                  </a:lnTo>
                  <a:lnTo>
                    <a:pt x="1904566" y="2727631"/>
                  </a:lnTo>
                  <a:lnTo>
                    <a:pt x="1914806" y="2761843"/>
                  </a:lnTo>
                  <a:lnTo>
                    <a:pt x="1925045" y="2796238"/>
                  </a:lnTo>
                  <a:lnTo>
                    <a:pt x="1935285" y="2830719"/>
                  </a:lnTo>
                  <a:lnTo>
                    <a:pt x="1945525" y="2865193"/>
                  </a:lnTo>
                  <a:lnTo>
                    <a:pt x="1955764" y="2899567"/>
                  </a:lnTo>
                  <a:lnTo>
                    <a:pt x="1966004" y="2933755"/>
                  </a:lnTo>
                  <a:lnTo>
                    <a:pt x="1976243" y="2967588"/>
                  </a:lnTo>
                  <a:lnTo>
                    <a:pt x="1986483" y="3001043"/>
                  </a:lnTo>
                  <a:lnTo>
                    <a:pt x="1996723" y="3034059"/>
                  </a:lnTo>
                  <a:lnTo>
                    <a:pt x="2006962" y="3066584"/>
                  </a:lnTo>
                  <a:lnTo>
                    <a:pt x="2017202" y="3098569"/>
                  </a:lnTo>
                  <a:lnTo>
                    <a:pt x="2027441" y="3129976"/>
                  </a:lnTo>
                  <a:lnTo>
                    <a:pt x="2037681" y="3160671"/>
                  </a:lnTo>
                  <a:lnTo>
                    <a:pt x="2047921" y="3190664"/>
                  </a:lnTo>
                  <a:lnTo>
                    <a:pt x="2058160" y="3219985"/>
                  </a:lnTo>
                  <a:lnTo>
                    <a:pt x="2068400" y="3248622"/>
                  </a:lnTo>
                  <a:lnTo>
                    <a:pt x="2078639" y="3276563"/>
                  </a:lnTo>
                  <a:lnTo>
                    <a:pt x="2088879" y="3303802"/>
                  </a:lnTo>
                  <a:lnTo>
                    <a:pt x="2099119" y="3330285"/>
                  </a:lnTo>
                  <a:lnTo>
                    <a:pt x="2109358" y="3355949"/>
                  </a:lnTo>
                  <a:lnTo>
                    <a:pt x="2119598" y="3380910"/>
                  </a:lnTo>
                  <a:lnTo>
                    <a:pt x="2129837" y="3405177"/>
                  </a:lnTo>
                  <a:lnTo>
                    <a:pt x="2140077" y="3428758"/>
                  </a:lnTo>
                  <a:lnTo>
                    <a:pt x="2150317" y="3451667"/>
                  </a:lnTo>
                  <a:lnTo>
                    <a:pt x="2160556" y="3473921"/>
                  </a:lnTo>
                  <a:lnTo>
                    <a:pt x="2170796" y="3495408"/>
                  </a:lnTo>
                  <a:lnTo>
                    <a:pt x="2181036" y="3516296"/>
                  </a:lnTo>
                  <a:lnTo>
                    <a:pt x="2191275" y="3536623"/>
                  </a:lnTo>
                  <a:lnTo>
                    <a:pt x="2201515" y="3556428"/>
                  </a:lnTo>
                  <a:lnTo>
                    <a:pt x="2211754" y="3575752"/>
                  </a:lnTo>
                  <a:lnTo>
                    <a:pt x="2221994" y="3594640"/>
                  </a:lnTo>
                  <a:lnTo>
                    <a:pt x="2232234" y="3613100"/>
                  </a:lnTo>
                  <a:lnTo>
                    <a:pt x="2242473" y="3631227"/>
                  </a:lnTo>
                  <a:lnTo>
                    <a:pt x="2252713" y="3649113"/>
                  </a:lnTo>
                  <a:lnTo>
                    <a:pt x="2262952" y="3666816"/>
                  </a:lnTo>
                  <a:lnTo>
                    <a:pt x="2273192" y="3684394"/>
                  </a:lnTo>
                  <a:lnTo>
                    <a:pt x="2283432" y="3701903"/>
                  </a:lnTo>
                  <a:lnTo>
                    <a:pt x="2293671" y="3719401"/>
                  </a:lnTo>
                  <a:lnTo>
                    <a:pt x="2303911" y="3736959"/>
                  </a:lnTo>
                  <a:lnTo>
                    <a:pt x="2314150" y="3754618"/>
                  </a:lnTo>
                  <a:lnTo>
                    <a:pt x="2324390" y="3772409"/>
                  </a:lnTo>
                  <a:lnTo>
                    <a:pt x="2334630" y="3790354"/>
                  </a:lnTo>
                  <a:lnTo>
                    <a:pt x="2344869" y="3808468"/>
                  </a:lnTo>
                  <a:lnTo>
                    <a:pt x="2355109" y="3826757"/>
                  </a:lnTo>
                  <a:lnTo>
                    <a:pt x="2365348" y="3845245"/>
                  </a:lnTo>
                  <a:lnTo>
                    <a:pt x="2375588" y="3863875"/>
                  </a:lnTo>
                  <a:lnTo>
                    <a:pt x="2385828" y="3882610"/>
                  </a:lnTo>
                  <a:lnTo>
                    <a:pt x="2396067" y="3901408"/>
                  </a:lnTo>
                  <a:lnTo>
                    <a:pt x="2406307" y="3920221"/>
                  </a:lnTo>
                  <a:lnTo>
                    <a:pt x="2416546" y="3938993"/>
                  </a:lnTo>
                  <a:lnTo>
                    <a:pt x="2426786" y="3957639"/>
                  </a:lnTo>
                  <a:lnTo>
                    <a:pt x="2437026" y="3976066"/>
                  </a:lnTo>
                  <a:lnTo>
                    <a:pt x="2447265" y="3994217"/>
                  </a:lnTo>
                  <a:lnTo>
                    <a:pt x="2457505" y="4012025"/>
                  </a:lnTo>
                  <a:lnTo>
                    <a:pt x="2467744" y="4029423"/>
                  </a:lnTo>
                  <a:lnTo>
                    <a:pt x="2477984" y="4046348"/>
                  </a:lnTo>
                  <a:lnTo>
                    <a:pt x="2488224" y="4062715"/>
                  </a:lnTo>
                  <a:lnTo>
                    <a:pt x="2498463" y="4078373"/>
                  </a:lnTo>
                  <a:lnTo>
                    <a:pt x="2508703" y="4093384"/>
                  </a:lnTo>
                  <a:lnTo>
                    <a:pt x="2518942" y="4107720"/>
                  </a:lnTo>
                  <a:lnTo>
                    <a:pt x="2529182" y="4121360"/>
                  </a:lnTo>
                  <a:lnTo>
                    <a:pt x="2539422" y="4134295"/>
                  </a:lnTo>
                  <a:lnTo>
                    <a:pt x="2549661" y="4146523"/>
                  </a:lnTo>
                  <a:lnTo>
                    <a:pt x="2559901" y="4157923"/>
                  </a:lnTo>
                  <a:lnTo>
                    <a:pt x="2570141" y="4168638"/>
                  </a:lnTo>
                  <a:lnTo>
                    <a:pt x="2580380" y="4178726"/>
                  </a:lnTo>
                  <a:lnTo>
                    <a:pt x="2590620" y="4188227"/>
                  </a:lnTo>
                  <a:lnTo>
                    <a:pt x="2600859" y="4197189"/>
                  </a:lnTo>
                  <a:lnTo>
                    <a:pt x="2611099" y="4205661"/>
                  </a:lnTo>
                  <a:lnTo>
                    <a:pt x="2621339" y="4213658"/>
                  </a:lnTo>
                  <a:lnTo>
                    <a:pt x="2631578" y="4221262"/>
                  </a:lnTo>
                  <a:lnTo>
                    <a:pt x="2641818" y="4228578"/>
                  </a:lnTo>
                  <a:lnTo>
                    <a:pt x="2652057" y="4235660"/>
                  </a:lnTo>
                  <a:lnTo>
                    <a:pt x="2662297" y="4242558"/>
                  </a:lnTo>
                  <a:lnTo>
                    <a:pt x="2672537" y="4249320"/>
                  </a:lnTo>
                  <a:lnTo>
                    <a:pt x="2682776" y="4255986"/>
                  </a:lnTo>
                  <a:lnTo>
                    <a:pt x="2693016" y="4262593"/>
                  </a:lnTo>
                  <a:lnTo>
                    <a:pt x="2703255" y="4269181"/>
                  </a:lnTo>
                  <a:lnTo>
                    <a:pt x="2713495" y="4275765"/>
                  </a:lnTo>
                  <a:lnTo>
                    <a:pt x="2723735" y="4282355"/>
                  </a:lnTo>
                  <a:lnTo>
                    <a:pt x="2733974" y="4288953"/>
                  </a:lnTo>
                  <a:lnTo>
                    <a:pt x="2744214" y="4295556"/>
                  </a:lnTo>
                  <a:lnTo>
                    <a:pt x="2754453" y="4302148"/>
                  </a:lnTo>
                  <a:lnTo>
                    <a:pt x="2764693" y="4308710"/>
                  </a:lnTo>
                  <a:lnTo>
                    <a:pt x="2774933" y="4315220"/>
                  </a:lnTo>
                  <a:lnTo>
                    <a:pt x="2785172" y="4321655"/>
                  </a:lnTo>
                  <a:lnTo>
                    <a:pt x="2795412" y="4327991"/>
                  </a:lnTo>
                  <a:lnTo>
                    <a:pt x="2805651" y="4334203"/>
                  </a:lnTo>
                  <a:lnTo>
                    <a:pt x="2815891" y="4340251"/>
                  </a:lnTo>
                  <a:lnTo>
                    <a:pt x="2826131" y="4346101"/>
                  </a:lnTo>
                  <a:lnTo>
                    <a:pt x="2836370" y="4351755"/>
                  </a:lnTo>
                  <a:lnTo>
                    <a:pt x="2846610" y="4357202"/>
                  </a:lnTo>
                  <a:lnTo>
                    <a:pt x="2856849" y="4362434"/>
                  </a:lnTo>
                  <a:lnTo>
                    <a:pt x="2867089" y="4367447"/>
                  </a:lnTo>
                  <a:lnTo>
                    <a:pt x="2877329" y="4372236"/>
                  </a:lnTo>
                  <a:lnTo>
                    <a:pt x="2887568" y="4376773"/>
                  </a:lnTo>
                  <a:lnTo>
                    <a:pt x="2897808" y="4381118"/>
                  </a:lnTo>
                  <a:lnTo>
                    <a:pt x="2908048" y="4385290"/>
                  </a:lnTo>
                  <a:lnTo>
                    <a:pt x="2918287" y="4389309"/>
                  </a:lnTo>
                  <a:lnTo>
                    <a:pt x="2928527" y="4393202"/>
                  </a:lnTo>
                  <a:lnTo>
                    <a:pt x="2938766" y="4396995"/>
                  </a:lnTo>
                  <a:lnTo>
                    <a:pt x="2949006" y="4400714"/>
                  </a:lnTo>
                  <a:lnTo>
                    <a:pt x="2959246" y="4404409"/>
                  </a:lnTo>
                  <a:lnTo>
                    <a:pt x="2969485" y="4408116"/>
                  </a:lnTo>
                  <a:lnTo>
                    <a:pt x="2979725" y="4411866"/>
                  </a:lnTo>
                  <a:lnTo>
                    <a:pt x="2989964" y="4415690"/>
                  </a:lnTo>
                  <a:lnTo>
                    <a:pt x="3000204" y="4419617"/>
                  </a:lnTo>
                  <a:lnTo>
                    <a:pt x="3010444" y="4423691"/>
                  </a:lnTo>
                  <a:lnTo>
                    <a:pt x="3020683" y="4427955"/>
                  </a:lnTo>
                  <a:lnTo>
                    <a:pt x="3030923" y="4432411"/>
                  </a:lnTo>
                  <a:lnTo>
                    <a:pt x="3041162" y="4437078"/>
                  </a:lnTo>
                  <a:lnTo>
                    <a:pt x="3051402" y="4441970"/>
                  </a:lnTo>
                  <a:lnTo>
                    <a:pt x="3061642" y="4447102"/>
                  </a:lnTo>
                  <a:lnTo>
                    <a:pt x="3071881" y="4452486"/>
                  </a:lnTo>
                  <a:lnTo>
                    <a:pt x="3082121" y="4458183"/>
                  </a:lnTo>
                  <a:lnTo>
                    <a:pt x="3092360" y="4464139"/>
                  </a:lnTo>
                  <a:lnTo>
                    <a:pt x="3102600" y="4470352"/>
                  </a:lnTo>
                  <a:lnTo>
                    <a:pt x="3112840" y="4476816"/>
                  </a:lnTo>
                  <a:lnTo>
                    <a:pt x="3123079" y="4483523"/>
                  </a:lnTo>
                  <a:lnTo>
                    <a:pt x="3133319" y="4490462"/>
                  </a:lnTo>
                  <a:lnTo>
                    <a:pt x="3143558" y="4497649"/>
                  </a:lnTo>
                  <a:lnTo>
                    <a:pt x="3153798" y="4505038"/>
                  </a:lnTo>
                  <a:lnTo>
                    <a:pt x="3164038" y="4512589"/>
                  </a:lnTo>
                  <a:lnTo>
                    <a:pt x="3174277" y="4520278"/>
                  </a:lnTo>
                  <a:lnTo>
                    <a:pt x="3184517" y="4528074"/>
                  </a:lnTo>
                  <a:lnTo>
                    <a:pt x="3194756" y="4535947"/>
                  </a:lnTo>
                  <a:lnTo>
                    <a:pt x="3204996" y="4543862"/>
                  </a:lnTo>
                  <a:lnTo>
                    <a:pt x="3215236" y="4551768"/>
                  </a:lnTo>
                  <a:lnTo>
                    <a:pt x="3225475" y="4559621"/>
                  </a:lnTo>
                  <a:lnTo>
                    <a:pt x="3235715" y="4567381"/>
                  </a:lnTo>
                  <a:lnTo>
                    <a:pt x="3245955" y="4575010"/>
                  </a:lnTo>
                  <a:lnTo>
                    <a:pt x="3256194" y="4582470"/>
                  </a:lnTo>
                  <a:lnTo>
                    <a:pt x="3266434" y="4589723"/>
                  </a:lnTo>
                  <a:lnTo>
                    <a:pt x="3276673" y="4596667"/>
                  </a:lnTo>
                  <a:lnTo>
                    <a:pt x="3286913" y="4603319"/>
                  </a:lnTo>
                  <a:lnTo>
                    <a:pt x="3297153" y="4609652"/>
                  </a:lnTo>
                  <a:lnTo>
                    <a:pt x="3307392" y="4615644"/>
                  </a:lnTo>
                  <a:lnTo>
                    <a:pt x="3317632" y="4621276"/>
                  </a:lnTo>
                  <a:lnTo>
                    <a:pt x="3327871" y="4626534"/>
                  </a:lnTo>
                  <a:lnTo>
                    <a:pt x="3338111" y="4631352"/>
                  </a:lnTo>
                  <a:lnTo>
                    <a:pt x="3348351" y="4635753"/>
                  </a:lnTo>
                  <a:lnTo>
                    <a:pt x="3358590" y="4639774"/>
                  </a:lnTo>
                  <a:lnTo>
                    <a:pt x="3368830" y="4643424"/>
                  </a:lnTo>
                  <a:lnTo>
                    <a:pt x="3379069" y="4646716"/>
                  </a:lnTo>
                  <a:lnTo>
                    <a:pt x="3389309" y="4649669"/>
                  </a:lnTo>
                  <a:lnTo>
                    <a:pt x="3399549" y="4652282"/>
                  </a:lnTo>
                  <a:lnTo>
                    <a:pt x="3409788" y="4654562"/>
                  </a:lnTo>
                  <a:lnTo>
                    <a:pt x="3420028" y="4656587"/>
                  </a:lnTo>
                  <a:lnTo>
                    <a:pt x="3430267" y="4658383"/>
                  </a:lnTo>
                  <a:lnTo>
                    <a:pt x="3440507" y="4659978"/>
                  </a:lnTo>
                  <a:lnTo>
                    <a:pt x="3450747" y="4661398"/>
                  </a:lnTo>
                  <a:lnTo>
                    <a:pt x="3460986" y="4662670"/>
                  </a:lnTo>
                  <a:lnTo>
                    <a:pt x="3471226" y="4663800"/>
                  </a:lnTo>
                  <a:lnTo>
                    <a:pt x="3481465" y="4664842"/>
                  </a:lnTo>
                  <a:lnTo>
                    <a:pt x="3491705" y="4665816"/>
                  </a:lnTo>
                  <a:lnTo>
                    <a:pt x="3501945" y="4666740"/>
                  </a:lnTo>
                  <a:lnTo>
                    <a:pt x="3512184" y="4667630"/>
                  </a:lnTo>
                  <a:lnTo>
                    <a:pt x="3522424" y="4668500"/>
                  </a:lnTo>
                  <a:lnTo>
                    <a:pt x="3532663" y="4669362"/>
                  </a:lnTo>
                  <a:lnTo>
                    <a:pt x="3542903" y="4670227"/>
                  </a:lnTo>
                  <a:lnTo>
                    <a:pt x="3553143" y="4671104"/>
                  </a:lnTo>
                  <a:lnTo>
                    <a:pt x="3563382" y="4671995"/>
                  </a:lnTo>
                  <a:lnTo>
                    <a:pt x="3573622" y="4672905"/>
                  </a:lnTo>
                  <a:lnTo>
                    <a:pt x="3583861" y="4673836"/>
                  </a:lnTo>
                  <a:lnTo>
                    <a:pt x="3594101" y="4674789"/>
                  </a:lnTo>
                  <a:lnTo>
                    <a:pt x="3604341" y="4675767"/>
                  </a:lnTo>
                  <a:lnTo>
                    <a:pt x="3614580" y="4676764"/>
                  </a:lnTo>
                  <a:lnTo>
                    <a:pt x="3624820" y="4677780"/>
                  </a:lnTo>
                  <a:lnTo>
                    <a:pt x="3635060" y="4678812"/>
                  </a:lnTo>
                  <a:lnTo>
                    <a:pt x="3645299" y="4679857"/>
                  </a:lnTo>
                  <a:lnTo>
                    <a:pt x="3655539" y="4680913"/>
                  </a:lnTo>
                  <a:lnTo>
                    <a:pt x="3665778" y="4681980"/>
                  </a:lnTo>
                  <a:lnTo>
                    <a:pt x="3676018" y="4683051"/>
                  </a:lnTo>
                  <a:lnTo>
                    <a:pt x="3686258" y="4684126"/>
                  </a:lnTo>
                  <a:lnTo>
                    <a:pt x="3696497" y="4685202"/>
                  </a:lnTo>
                  <a:lnTo>
                    <a:pt x="3706737" y="4686280"/>
                  </a:lnTo>
                  <a:lnTo>
                    <a:pt x="3716976" y="4687358"/>
                  </a:lnTo>
                  <a:lnTo>
                    <a:pt x="3727216" y="4688437"/>
                  </a:lnTo>
                  <a:lnTo>
                    <a:pt x="3737456" y="4689521"/>
                  </a:lnTo>
                  <a:lnTo>
                    <a:pt x="3747695" y="4690612"/>
                  </a:lnTo>
                  <a:lnTo>
                    <a:pt x="3757935" y="4691715"/>
                  </a:lnTo>
                  <a:lnTo>
                    <a:pt x="3768174" y="4692836"/>
                  </a:lnTo>
                  <a:lnTo>
                    <a:pt x="3778414" y="4693981"/>
                  </a:lnTo>
                  <a:lnTo>
                    <a:pt x="3788654" y="4695159"/>
                  </a:lnTo>
                  <a:lnTo>
                    <a:pt x="3798893" y="4696388"/>
                  </a:lnTo>
                  <a:lnTo>
                    <a:pt x="3809133" y="4697672"/>
                  </a:lnTo>
                  <a:lnTo>
                    <a:pt x="3819372" y="4699020"/>
                  </a:lnTo>
                  <a:lnTo>
                    <a:pt x="3829612" y="4700442"/>
                  </a:lnTo>
                  <a:lnTo>
                    <a:pt x="3839852" y="4701947"/>
                  </a:lnTo>
                  <a:lnTo>
                    <a:pt x="3850091" y="4703544"/>
                  </a:lnTo>
                  <a:lnTo>
                    <a:pt x="3860331" y="4705262"/>
                  </a:lnTo>
                  <a:lnTo>
                    <a:pt x="3870570" y="4707091"/>
                  </a:lnTo>
                  <a:lnTo>
                    <a:pt x="3880810" y="4709031"/>
                  </a:lnTo>
                  <a:lnTo>
                    <a:pt x="3891050" y="4711083"/>
                  </a:lnTo>
                  <a:lnTo>
                    <a:pt x="3901289" y="4713245"/>
                  </a:lnTo>
                  <a:lnTo>
                    <a:pt x="3911529" y="4715513"/>
                  </a:lnTo>
                  <a:lnTo>
                    <a:pt x="3921768" y="4717891"/>
                  </a:lnTo>
                  <a:lnTo>
                    <a:pt x="3932008" y="4720362"/>
                  </a:lnTo>
                  <a:lnTo>
                    <a:pt x="3942248" y="4722902"/>
                  </a:lnTo>
                  <a:lnTo>
                    <a:pt x="3952487" y="4725493"/>
                  </a:lnTo>
                  <a:lnTo>
                    <a:pt x="3962727" y="4728117"/>
                  </a:lnTo>
                  <a:lnTo>
                    <a:pt x="3972967" y="4730752"/>
                  </a:lnTo>
                  <a:lnTo>
                    <a:pt x="3983206" y="4733376"/>
                  </a:lnTo>
                  <a:lnTo>
                    <a:pt x="3993446" y="4735949"/>
                  </a:lnTo>
                  <a:lnTo>
                    <a:pt x="4003685" y="4738449"/>
                  </a:lnTo>
                  <a:lnTo>
                    <a:pt x="4013925" y="4740850"/>
                  </a:lnTo>
                  <a:lnTo>
                    <a:pt x="4024165" y="4743130"/>
                  </a:lnTo>
                  <a:lnTo>
                    <a:pt x="4034404" y="4745264"/>
                  </a:lnTo>
                  <a:lnTo>
                    <a:pt x="4044644" y="4747230"/>
                  </a:lnTo>
                  <a:lnTo>
                    <a:pt x="4054883" y="4748968"/>
                  </a:lnTo>
                  <a:lnTo>
                    <a:pt x="4065123" y="4750482"/>
                  </a:lnTo>
                  <a:lnTo>
                    <a:pt x="4075363" y="4751766"/>
                  </a:lnTo>
                  <a:lnTo>
                    <a:pt x="4085602" y="4752809"/>
                  </a:lnTo>
                  <a:lnTo>
                    <a:pt x="4095842" y="4753603"/>
                  </a:lnTo>
                  <a:lnTo>
                    <a:pt x="4106081" y="4754143"/>
                  </a:lnTo>
                  <a:lnTo>
                    <a:pt x="4116321" y="4754400"/>
                  </a:lnTo>
                  <a:lnTo>
                    <a:pt x="4126561" y="4754371"/>
                  </a:lnTo>
                  <a:lnTo>
                    <a:pt x="4136800" y="4754096"/>
                  </a:lnTo>
                  <a:lnTo>
                    <a:pt x="4147040" y="4753585"/>
                  </a:lnTo>
                  <a:lnTo>
                    <a:pt x="4157279" y="4752851"/>
                  </a:lnTo>
                  <a:lnTo>
                    <a:pt x="4167519" y="4751908"/>
                  </a:lnTo>
                  <a:lnTo>
                    <a:pt x="4177759" y="4750770"/>
                  </a:lnTo>
                  <a:lnTo>
                    <a:pt x="4187998" y="4749434"/>
                  </a:lnTo>
                  <a:lnTo>
                    <a:pt x="4198238" y="4747962"/>
                  </a:lnTo>
                  <a:lnTo>
                    <a:pt x="4208477" y="4746380"/>
                  </a:lnTo>
                  <a:lnTo>
                    <a:pt x="4218717" y="4744714"/>
                  </a:lnTo>
                  <a:lnTo>
                    <a:pt x="4228957" y="4742990"/>
                  </a:lnTo>
                  <a:lnTo>
                    <a:pt x="4239196" y="4741235"/>
                  </a:lnTo>
                  <a:lnTo>
                    <a:pt x="4249436" y="4739483"/>
                  </a:lnTo>
                  <a:lnTo>
                    <a:pt x="4259675" y="4737770"/>
                  </a:lnTo>
                  <a:lnTo>
                    <a:pt x="4269915" y="4736121"/>
                  </a:lnTo>
                  <a:lnTo>
                    <a:pt x="4280155" y="4734562"/>
                  </a:lnTo>
                  <a:lnTo>
                    <a:pt x="4290394" y="4733115"/>
                  </a:lnTo>
                  <a:lnTo>
                    <a:pt x="4300634" y="4731800"/>
                  </a:lnTo>
                  <a:lnTo>
                    <a:pt x="4310873" y="4730653"/>
                  </a:lnTo>
                  <a:lnTo>
                    <a:pt x="4321113" y="4729703"/>
                  </a:lnTo>
                  <a:lnTo>
                    <a:pt x="4331353" y="4728939"/>
                  </a:lnTo>
                  <a:lnTo>
                    <a:pt x="4341592" y="4728370"/>
                  </a:lnTo>
                  <a:lnTo>
                    <a:pt x="4351832" y="4728001"/>
                  </a:lnTo>
                  <a:lnTo>
                    <a:pt x="4362072" y="4727834"/>
                  </a:lnTo>
                  <a:lnTo>
                    <a:pt x="4372311" y="4727870"/>
                  </a:lnTo>
                  <a:lnTo>
                    <a:pt x="4382551" y="4728145"/>
                  </a:lnTo>
                  <a:lnTo>
                    <a:pt x="4392790" y="4728605"/>
                  </a:lnTo>
                  <a:lnTo>
                    <a:pt x="4403030" y="4729240"/>
                  </a:lnTo>
                  <a:lnTo>
                    <a:pt x="4413270" y="4730037"/>
                  </a:lnTo>
                  <a:lnTo>
                    <a:pt x="4423509" y="4730983"/>
                  </a:lnTo>
                  <a:lnTo>
                    <a:pt x="4433749" y="4732062"/>
                  </a:lnTo>
                  <a:lnTo>
                    <a:pt x="4443988" y="4733275"/>
                  </a:lnTo>
                  <a:lnTo>
                    <a:pt x="4454228" y="4734589"/>
                  </a:lnTo>
                  <a:lnTo>
                    <a:pt x="4464468" y="4735980"/>
                  </a:lnTo>
                  <a:lnTo>
                    <a:pt x="4474707" y="4737434"/>
                  </a:lnTo>
                  <a:lnTo>
                    <a:pt x="4484947" y="4738937"/>
                  </a:lnTo>
                  <a:lnTo>
                    <a:pt x="4495186" y="4740477"/>
                  </a:lnTo>
                  <a:lnTo>
                    <a:pt x="4505426" y="4742042"/>
                  </a:lnTo>
                  <a:lnTo>
                    <a:pt x="4515666" y="4743622"/>
                  </a:lnTo>
                  <a:lnTo>
                    <a:pt x="4525905" y="4745205"/>
                  </a:lnTo>
                  <a:lnTo>
                    <a:pt x="4536145" y="4746786"/>
                  </a:lnTo>
                  <a:lnTo>
                    <a:pt x="4546384" y="4748359"/>
                  </a:lnTo>
                  <a:lnTo>
                    <a:pt x="4556624" y="4749923"/>
                  </a:lnTo>
                  <a:lnTo>
                    <a:pt x="4566864" y="4751474"/>
                  </a:lnTo>
                  <a:lnTo>
                    <a:pt x="4577103" y="4753006"/>
                  </a:lnTo>
                  <a:lnTo>
                    <a:pt x="4587343" y="4754521"/>
                  </a:lnTo>
                  <a:lnTo>
                    <a:pt x="4597582" y="4756019"/>
                  </a:lnTo>
                  <a:lnTo>
                    <a:pt x="4607822" y="4757499"/>
                  </a:lnTo>
                  <a:lnTo>
                    <a:pt x="4618062" y="4758959"/>
                  </a:lnTo>
                  <a:lnTo>
                    <a:pt x="4628301" y="4760398"/>
                  </a:lnTo>
                  <a:lnTo>
                    <a:pt x="4638541" y="4761810"/>
                  </a:lnTo>
                  <a:lnTo>
                    <a:pt x="4648780" y="4763193"/>
                  </a:lnTo>
                  <a:lnTo>
                    <a:pt x="4659020" y="4764547"/>
                  </a:lnTo>
                  <a:lnTo>
                    <a:pt x="4669260" y="4765867"/>
                  </a:lnTo>
                  <a:lnTo>
                    <a:pt x="4679499" y="4767150"/>
                  </a:lnTo>
                  <a:lnTo>
                    <a:pt x="4689739" y="4768393"/>
                  </a:lnTo>
                  <a:lnTo>
                    <a:pt x="4699979" y="4769588"/>
                  </a:lnTo>
                  <a:lnTo>
                    <a:pt x="4710218" y="4770724"/>
                  </a:lnTo>
                  <a:lnTo>
                    <a:pt x="4720458" y="4771807"/>
                  </a:lnTo>
                  <a:lnTo>
                    <a:pt x="4730697" y="4772833"/>
                  </a:lnTo>
                  <a:lnTo>
                    <a:pt x="4740937" y="4773800"/>
                  </a:lnTo>
                  <a:lnTo>
                    <a:pt x="4751177" y="4774705"/>
                  </a:lnTo>
                  <a:lnTo>
                    <a:pt x="4761416" y="4775548"/>
                  </a:lnTo>
                  <a:lnTo>
                    <a:pt x="4771656" y="4776312"/>
                  </a:lnTo>
                  <a:lnTo>
                    <a:pt x="4781895" y="4777012"/>
                  </a:lnTo>
                  <a:lnTo>
                    <a:pt x="4792135" y="4777649"/>
                  </a:lnTo>
                  <a:lnTo>
                    <a:pt x="4802375" y="4778225"/>
                  </a:lnTo>
                  <a:lnTo>
                    <a:pt x="4812614" y="4778741"/>
                  </a:lnTo>
                  <a:lnTo>
                    <a:pt x="4822854" y="4779199"/>
                  </a:lnTo>
                  <a:lnTo>
                    <a:pt x="4833093" y="4779595"/>
                  </a:lnTo>
                  <a:lnTo>
                    <a:pt x="4843333" y="4779936"/>
                  </a:lnTo>
                  <a:lnTo>
                    <a:pt x="4853573" y="4780228"/>
                  </a:lnTo>
                  <a:lnTo>
                    <a:pt x="4863812" y="4780476"/>
                  </a:lnTo>
                  <a:lnTo>
                    <a:pt x="4874052" y="4780682"/>
                  </a:lnTo>
                  <a:lnTo>
                    <a:pt x="4884291" y="4780848"/>
                  </a:lnTo>
                  <a:lnTo>
                    <a:pt x="4894531" y="4780976"/>
                  </a:lnTo>
                  <a:lnTo>
                    <a:pt x="4904771" y="4781063"/>
                  </a:lnTo>
                  <a:lnTo>
                    <a:pt x="4915010" y="4781119"/>
                  </a:lnTo>
                  <a:lnTo>
                    <a:pt x="4925250" y="4781145"/>
                  </a:lnTo>
                  <a:lnTo>
                    <a:pt x="4935489" y="4781141"/>
                  </a:lnTo>
                  <a:lnTo>
                    <a:pt x="4945729" y="4781108"/>
                  </a:lnTo>
                  <a:lnTo>
                    <a:pt x="4955969" y="4781047"/>
                  </a:lnTo>
                  <a:lnTo>
                    <a:pt x="4966208" y="4780953"/>
                  </a:lnTo>
                  <a:lnTo>
                    <a:pt x="4976448" y="4780830"/>
                  </a:lnTo>
                  <a:lnTo>
                    <a:pt x="4986687" y="4780679"/>
                  </a:lnTo>
                  <a:lnTo>
                    <a:pt x="4996927" y="4780501"/>
                  </a:lnTo>
                  <a:lnTo>
                    <a:pt x="5007167" y="4780294"/>
                  </a:lnTo>
                  <a:lnTo>
                    <a:pt x="5017406" y="4780058"/>
                  </a:lnTo>
                  <a:lnTo>
                    <a:pt x="5027646" y="4779792"/>
                  </a:lnTo>
                  <a:lnTo>
                    <a:pt x="5037885" y="4779496"/>
                  </a:lnTo>
                  <a:lnTo>
                    <a:pt x="5048125" y="4779174"/>
                  </a:lnTo>
                  <a:lnTo>
                    <a:pt x="5058365" y="4778828"/>
                  </a:lnTo>
                  <a:lnTo>
                    <a:pt x="5068604" y="4778461"/>
                  </a:lnTo>
                  <a:lnTo>
                    <a:pt x="5078844" y="4778074"/>
                  </a:lnTo>
                  <a:lnTo>
                    <a:pt x="5089084" y="4777671"/>
                  </a:lnTo>
                  <a:lnTo>
                    <a:pt x="5099323" y="4777255"/>
                  </a:lnTo>
                  <a:lnTo>
                    <a:pt x="5109563" y="4776834"/>
                  </a:lnTo>
                  <a:lnTo>
                    <a:pt x="5119802" y="4776413"/>
                  </a:lnTo>
                  <a:lnTo>
                    <a:pt x="5130042" y="4775998"/>
                  </a:lnTo>
                  <a:lnTo>
                    <a:pt x="5140282" y="4775594"/>
                  </a:lnTo>
                  <a:lnTo>
                    <a:pt x="5150521" y="4775208"/>
                  </a:lnTo>
                  <a:lnTo>
                    <a:pt x="5160761" y="4774850"/>
                  </a:lnTo>
                  <a:lnTo>
                    <a:pt x="5171000" y="4774526"/>
                  </a:lnTo>
                  <a:lnTo>
                    <a:pt x="5181240" y="4774240"/>
                  </a:lnTo>
                  <a:lnTo>
                    <a:pt x="5191480" y="4773996"/>
                  </a:lnTo>
                  <a:lnTo>
                    <a:pt x="5201719" y="4773799"/>
                  </a:lnTo>
                  <a:lnTo>
                    <a:pt x="5211959" y="4773653"/>
                  </a:lnTo>
                  <a:lnTo>
                    <a:pt x="5222198" y="4773566"/>
                  </a:lnTo>
                  <a:lnTo>
                    <a:pt x="5232438" y="4773541"/>
                  </a:lnTo>
                  <a:lnTo>
                    <a:pt x="5232438" y="4781884"/>
                  </a:lnTo>
                  <a:lnTo>
                    <a:pt x="5222198" y="4781884"/>
                  </a:lnTo>
                  <a:lnTo>
                    <a:pt x="5211959" y="4781884"/>
                  </a:lnTo>
                  <a:lnTo>
                    <a:pt x="5201719" y="4781884"/>
                  </a:lnTo>
                  <a:lnTo>
                    <a:pt x="5191480" y="4781884"/>
                  </a:lnTo>
                  <a:lnTo>
                    <a:pt x="5181240" y="4781884"/>
                  </a:lnTo>
                  <a:lnTo>
                    <a:pt x="5171000" y="4781884"/>
                  </a:lnTo>
                  <a:lnTo>
                    <a:pt x="5160761" y="4781884"/>
                  </a:lnTo>
                  <a:lnTo>
                    <a:pt x="5150521" y="4781884"/>
                  </a:lnTo>
                  <a:lnTo>
                    <a:pt x="5140282" y="4781884"/>
                  </a:lnTo>
                  <a:lnTo>
                    <a:pt x="5130042" y="4781884"/>
                  </a:lnTo>
                  <a:lnTo>
                    <a:pt x="5119802" y="4781884"/>
                  </a:lnTo>
                  <a:lnTo>
                    <a:pt x="5109563" y="4781884"/>
                  </a:lnTo>
                  <a:lnTo>
                    <a:pt x="5099323" y="4781884"/>
                  </a:lnTo>
                  <a:lnTo>
                    <a:pt x="5089084" y="4781884"/>
                  </a:lnTo>
                  <a:lnTo>
                    <a:pt x="5078844" y="4781884"/>
                  </a:lnTo>
                  <a:lnTo>
                    <a:pt x="5068604" y="4781884"/>
                  </a:lnTo>
                  <a:lnTo>
                    <a:pt x="5058365" y="4781884"/>
                  </a:lnTo>
                  <a:lnTo>
                    <a:pt x="5048125" y="4781884"/>
                  </a:lnTo>
                  <a:lnTo>
                    <a:pt x="5037885" y="4781884"/>
                  </a:lnTo>
                  <a:lnTo>
                    <a:pt x="5027646" y="4781884"/>
                  </a:lnTo>
                  <a:lnTo>
                    <a:pt x="5017406" y="4781884"/>
                  </a:lnTo>
                  <a:lnTo>
                    <a:pt x="5007167" y="4781884"/>
                  </a:lnTo>
                  <a:lnTo>
                    <a:pt x="4996927" y="4781884"/>
                  </a:lnTo>
                  <a:lnTo>
                    <a:pt x="4986687" y="4781884"/>
                  </a:lnTo>
                  <a:lnTo>
                    <a:pt x="4976448" y="4781884"/>
                  </a:lnTo>
                  <a:lnTo>
                    <a:pt x="4966208" y="4781884"/>
                  </a:lnTo>
                  <a:lnTo>
                    <a:pt x="4955969" y="4781884"/>
                  </a:lnTo>
                  <a:lnTo>
                    <a:pt x="4945729" y="4781884"/>
                  </a:lnTo>
                  <a:lnTo>
                    <a:pt x="4935489" y="4781884"/>
                  </a:lnTo>
                  <a:lnTo>
                    <a:pt x="4925250" y="4781884"/>
                  </a:lnTo>
                  <a:lnTo>
                    <a:pt x="4915010" y="4781884"/>
                  </a:lnTo>
                  <a:lnTo>
                    <a:pt x="4904771" y="4781884"/>
                  </a:lnTo>
                  <a:lnTo>
                    <a:pt x="4894531" y="4781884"/>
                  </a:lnTo>
                  <a:lnTo>
                    <a:pt x="4884291" y="4781884"/>
                  </a:lnTo>
                  <a:lnTo>
                    <a:pt x="4874052" y="4781884"/>
                  </a:lnTo>
                  <a:lnTo>
                    <a:pt x="4863812" y="4781884"/>
                  </a:lnTo>
                  <a:lnTo>
                    <a:pt x="4853573" y="4781884"/>
                  </a:lnTo>
                  <a:lnTo>
                    <a:pt x="4843333" y="4781884"/>
                  </a:lnTo>
                  <a:lnTo>
                    <a:pt x="4833093" y="4781884"/>
                  </a:lnTo>
                  <a:lnTo>
                    <a:pt x="4822854" y="4781884"/>
                  </a:lnTo>
                  <a:lnTo>
                    <a:pt x="4812614" y="4781884"/>
                  </a:lnTo>
                  <a:lnTo>
                    <a:pt x="4802375" y="4781884"/>
                  </a:lnTo>
                  <a:lnTo>
                    <a:pt x="4792135" y="4781884"/>
                  </a:lnTo>
                  <a:lnTo>
                    <a:pt x="4781895" y="4781884"/>
                  </a:lnTo>
                  <a:lnTo>
                    <a:pt x="4771656" y="4781884"/>
                  </a:lnTo>
                  <a:lnTo>
                    <a:pt x="4761416" y="4781884"/>
                  </a:lnTo>
                  <a:lnTo>
                    <a:pt x="4751177" y="4781884"/>
                  </a:lnTo>
                  <a:lnTo>
                    <a:pt x="4740937" y="4781884"/>
                  </a:lnTo>
                  <a:lnTo>
                    <a:pt x="4730697" y="4781884"/>
                  </a:lnTo>
                  <a:lnTo>
                    <a:pt x="4720458" y="4781884"/>
                  </a:lnTo>
                  <a:lnTo>
                    <a:pt x="4710218" y="4781884"/>
                  </a:lnTo>
                  <a:lnTo>
                    <a:pt x="4699979" y="4781884"/>
                  </a:lnTo>
                  <a:lnTo>
                    <a:pt x="4689739" y="4781884"/>
                  </a:lnTo>
                  <a:lnTo>
                    <a:pt x="4679499" y="4781884"/>
                  </a:lnTo>
                  <a:lnTo>
                    <a:pt x="4669260" y="4781884"/>
                  </a:lnTo>
                  <a:lnTo>
                    <a:pt x="4659020" y="4781884"/>
                  </a:lnTo>
                  <a:lnTo>
                    <a:pt x="4648780" y="4781884"/>
                  </a:lnTo>
                  <a:lnTo>
                    <a:pt x="4638541" y="4781884"/>
                  </a:lnTo>
                  <a:lnTo>
                    <a:pt x="4628301" y="4781884"/>
                  </a:lnTo>
                  <a:lnTo>
                    <a:pt x="4618062" y="4781884"/>
                  </a:lnTo>
                  <a:lnTo>
                    <a:pt x="4607822" y="4781884"/>
                  </a:lnTo>
                  <a:lnTo>
                    <a:pt x="4597582" y="4781884"/>
                  </a:lnTo>
                  <a:lnTo>
                    <a:pt x="4587343" y="4781884"/>
                  </a:lnTo>
                  <a:lnTo>
                    <a:pt x="4577103" y="4781884"/>
                  </a:lnTo>
                  <a:lnTo>
                    <a:pt x="4566864" y="4781884"/>
                  </a:lnTo>
                  <a:lnTo>
                    <a:pt x="4556624" y="4781884"/>
                  </a:lnTo>
                  <a:lnTo>
                    <a:pt x="4546384" y="4781884"/>
                  </a:lnTo>
                  <a:lnTo>
                    <a:pt x="4536145" y="4781884"/>
                  </a:lnTo>
                  <a:lnTo>
                    <a:pt x="4525905" y="4781884"/>
                  </a:lnTo>
                  <a:lnTo>
                    <a:pt x="4515666" y="4781884"/>
                  </a:lnTo>
                  <a:lnTo>
                    <a:pt x="4505426" y="4781884"/>
                  </a:lnTo>
                  <a:lnTo>
                    <a:pt x="4495186" y="4781884"/>
                  </a:lnTo>
                  <a:lnTo>
                    <a:pt x="4484947" y="4781884"/>
                  </a:lnTo>
                  <a:lnTo>
                    <a:pt x="4474707" y="4781884"/>
                  </a:lnTo>
                  <a:lnTo>
                    <a:pt x="4464468" y="4781884"/>
                  </a:lnTo>
                  <a:lnTo>
                    <a:pt x="4454228" y="4781884"/>
                  </a:lnTo>
                  <a:lnTo>
                    <a:pt x="4443988" y="4781884"/>
                  </a:lnTo>
                  <a:lnTo>
                    <a:pt x="4433749" y="4781884"/>
                  </a:lnTo>
                  <a:lnTo>
                    <a:pt x="4423509" y="4781884"/>
                  </a:lnTo>
                  <a:lnTo>
                    <a:pt x="4413270" y="4781884"/>
                  </a:lnTo>
                  <a:lnTo>
                    <a:pt x="4403030" y="4781884"/>
                  </a:lnTo>
                  <a:lnTo>
                    <a:pt x="4392790" y="4781884"/>
                  </a:lnTo>
                  <a:lnTo>
                    <a:pt x="4382551" y="4781884"/>
                  </a:lnTo>
                  <a:lnTo>
                    <a:pt x="4372311" y="4781884"/>
                  </a:lnTo>
                  <a:lnTo>
                    <a:pt x="4362072" y="4781884"/>
                  </a:lnTo>
                  <a:lnTo>
                    <a:pt x="4351832" y="4781884"/>
                  </a:lnTo>
                  <a:lnTo>
                    <a:pt x="4341592" y="4781884"/>
                  </a:lnTo>
                  <a:lnTo>
                    <a:pt x="4331353" y="4781884"/>
                  </a:lnTo>
                  <a:lnTo>
                    <a:pt x="4321113" y="4781884"/>
                  </a:lnTo>
                  <a:lnTo>
                    <a:pt x="4310873" y="4781884"/>
                  </a:lnTo>
                  <a:lnTo>
                    <a:pt x="4300634" y="4781884"/>
                  </a:lnTo>
                  <a:lnTo>
                    <a:pt x="4290394" y="4781884"/>
                  </a:lnTo>
                  <a:lnTo>
                    <a:pt x="4280155" y="4781884"/>
                  </a:lnTo>
                  <a:lnTo>
                    <a:pt x="4269915" y="4781884"/>
                  </a:lnTo>
                  <a:lnTo>
                    <a:pt x="4259675" y="4781884"/>
                  </a:lnTo>
                  <a:lnTo>
                    <a:pt x="4249436" y="4781884"/>
                  </a:lnTo>
                  <a:lnTo>
                    <a:pt x="4239196" y="4781884"/>
                  </a:lnTo>
                  <a:lnTo>
                    <a:pt x="4228957" y="4781884"/>
                  </a:lnTo>
                  <a:lnTo>
                    <a:pt x="4218717" y="4781884"/>
                  </a:lnTo>
                  <a:lnTo>
                    <a:pt x="4208477" y="4781884"/>
                  </a:lnTo>
                  <a:lnTo>
                    <a:pt x="4198238" y="4781884"/>
                  </a:lnTo>
                  <a:lnTo>
                    <a:pt x="4187998" y="4781884"/>
                  </a:lnTo>
                  <a:lnTo>
                    <a:pt x="4177759" y="4781884"/>
                  </a:lnTo>
                  <a:lnTo>
                    <a:pt x="4167519" y="4781884"/>
                  </a:lnTo>
                  <a:lnTo>
                    <a:pt x="4157279" y="4781884"/>
                  </a:lnTo>
                  <a:lnTo>
                    <a:pt x="4147040" y="4781884"/>
                  </a:lnTo>
                  <a:lnTo>
                    <a:pt x="4136800" y="4781884"/>
                  </a:lnTo>
                  <a:lnTo>
                    <a:pt x="4126561" y="4781884"/>
                  </a:lnTo>
                  <a:lnTo>
                    <a:pt x="4116321" y="4781884"/>
                  </a:lnTo>
                  <a:lnTo>
                    <a:pt x="4106081" y="4781884"/>
                  </a:lnTo>
                  <a:lnTo>
                    <a:pt x="4095842" y="4781884"/>
                  </a:lnTo>
                  <a:lnTo>
                    <a:pt x="4085602" y="4781884"/>
                  </a:lnTo>
                  <a:lnTo>
                    <a:pt x="4075363" y="4781884"/>
                  </a:lnTo>
                  <a:lnTo>
                    <a:pt x="4065123" y="4781884"/>
                  </a:lnTo>
                  <a:lnTo>
                    <a:pt x="4054883" y="4781884"/>
                  </a:lnTo>
                  <a:lnTo>
                    <a:pt x="4044644" y="4781884"/>
                  </a:lnTo>
                  <a:lnTo>
                    <a:pt x="4034404" y="4781884"/>
                  </a:lnTo>
                  <a:lnTo>
                    <a:pt x="4024165" y="4781884"/>
                  </a:lnTo>
                  <a:lnTo>
                    <a:pt x="4013925" y="4781884"/>
                  </a:lnTo>
                  <a:lnTo>
                    <a:pt x="4003685" y="4781884"/>
                  </a:lnTo>
                  <a:lnTo>
                    <a:pt x="3993446" y="4781884"/>
                  </a:lnTo>
                  <a:lnTo>
                    <a:pt x="3983206" y="4781884"/>
                  </a:lnTo>
                  <a:lnTo>
                    <a:pt x="3972967" y="4781884"/>
                  </a:lnTo>
                  <a:lnTo>
                    <a:pt x="3962727" y="4781884"/>
                  </a:lnTo>
                  <a:lnTo>
                    <a:pt x="3952487" y="4781884"/>
                  </a:lnTo>
                  <a:lnTo>
                    <a:pt x="3942248" y="4781884"/>
                  </a:lnTo>
                  <a:lnTo>
                    <a:pt x="3932008" y="4781884"/>
                  </a:lnTo>
                  <a:lnTo>
                    <a:pt x="3921768" y="4781884"/>
                  </a:lnTo>
                  <a:lnTo>
                    <a:pt x="3911529" y="4781884"/>
                  </a:lnTo>
                  <a:lnTo>
                    <a:pt x="3901289" y="4781884"/>
                  </a:lnTo>
                  <a:lnTo>
                    <a:pt x="3891050" y="4781884"/>
                  </a:lnTo>
                  <a:lnTo>
                    <a:pt x="3880810" y="4781884"/>
                  </a:lnTo>
                  <a:lnTo>
                    <a:pt x="3870570" y="4781884"/>
                  </a:lnTo>
                  <a:lnTo>
                    <a:pt x="3860331" y="4781884"/>
                  </a:lnTo>
                  <a:lnTo>
                    <a:pt x="3850091" y="4781884"/>
                  </a:lnTo>
                  <a:lnTo>
                    <a:pt x="3839852" y="4781884"/>
                  </a:lnTo>
                  <a:lnTo>
                    <a:pt x="3829612" y="4781884"/>
                  </a:lnTo>
                  <a:lnTo>
                    <a:pt x="3819372" y="4781884"/>
                  </a:lnTo>
                  <a:lnTo>
                    <a:pt x="3809133" y="4781884"/>
                  </a:lnTo>
                  <a:lnTo>
                    <a:pt x="3798893" y="4781884"/>
                  </a:lnTo>
                  <a:lnTo>
                    <a:pt x="3788654" y="4781884"/>
                  </a:lnTo>
                  <a:lnTo>
                    <a:pt x="3778414" y="4781884"/>
                  </a:lnTo>
                  <a:lnTo>
                    <a:pt x="3768174" y="4781884"/>
                  </a:lnTo>
                  <a:lnTo>
                    <a:pt x="3757935" y="4781884"/>
                  </a:lnTo>
                  <a:lnTo>
                    <a:pt x="3747695" y="4781884"/>
                  </a:lnTo>
                  <a:lnTo>
                    <a:pt x="3737456" y="4781884"/>
                  </a:lnTo>
                  <a:lnTo>
                    <a:pt x="3727216" y="4781884"/>
                  </a:lnTo>
                  <a:lnTo>
                    <a:pt x="3716976" y="4781884"/>
                  </a:lnTo>
                  <a:lnTo>
                    <a:pt x="3706737" y="4781884"/>
                  </a:lnTo>
                  <a:lnTo>
                    <a:pt x="3696497" y="4781884"/>
                  </a:lnTo>
                  <a:lnTo>
                    <a:pt x="3686258" y="4781884"/>
                  </a:lnTo>
                  <a:lnTo>
                    <a:pt x="3676018" y="4781884"/>
                  </a:lnTo>
                  <a:lnTo>
                    <a:pt x="3665778" y="4781884"/>
                  </a:lnTo>
                  <a:lnTo>
                    <a:pt x="3655539" y="4781884"/>
                  </a:lnTo>
                  <a:lnTo>
                    <a:pt x="3645299" y="4781884"/>
                  </a:lnTo>
                  <a:lnTo>
                    <a:pt x="3635060" y="4781884"/>
                  </a:lnTo>
                  <a:lnTo>
                    <a:pt x="3624820" y="4781884"/>
                  </a:lnTo>
                  <a:lnTo>
                    <a:pt x="3614580" y="4781884"/>
                  </a:lnTo>
                  <a:lnTo>
                    <a:pt x="3604341" y="4781884"/>
                  </a:lnTo>
                  <a:lnTo>
                    <a:pt x="3594101" y="4781884"/>
                  </a:lnTo>
                  <a:lnTo>
                    <a:pt x="3583861" y="4781884"/>
                  </a:lnTo>
                  <a:lnTo>
                    <a:pt x="3573622" y="4781884"/>
                  </a:lnTo>
                  <a:lnTo>
                    <a:pt x="3563382" y="4781884"/>
                  </a:lnTo>
                  <a:lnTo>
                    <a:pt x="3553143" y="4781884"/>
                  </a:lnTo>
                  <a:lnTo>
                    <a:pt x="3542903" y="4781884"/>
                  </a:lnTo>
                  <a:lnTo>
                    <a:pt x="3532663" y="4781884"/>
                  </a:lnTo>
                  <a:lnTo>
                    <a:pt x="3522424" y="4781884"/>
                  </a:lnTo>
                  <a:lnTo>
                    <a:pt x="3512184" y="4781884"/>
                  </a:lnTo>
                  <a:lnTo>
                    <a:pt x="3501945" y="4781884"/>
                  </a:lnTo>
                  <a:lnTo>
                    <a:pt x="3491705" y="4781884"/>
                  </a:lnTo>
                  <a:lnTo>
                    <a:pt x="3481465" y="4781884"/>
                  </a:lnTo>
                  <a:lnTo>
                    <a:pt x="3471226" y="4781884"/>
                  </a:lnTo>
                  <a:lnTo>
                    <a:pt x="3460986" y="4781884"/>
                  </a:lnTo>
                  <a:lnTo>
                    <a:pt x="3450747" y="4781884"/>
                  </a:lnTo>
                  <a:lnTo>
                    <a:pt x="3440507" y="4781884"/>
                  </a:lnTo>
                  <a:lnTo>
                    <a:pt x="3430267" y="4781884"/>
                  </a:lnTo>
                  <a:lnTo>
                    <a:pt x="3420028" y="4781884"/>
                  </a:lnTo>
                  <a:lnTo>
                    <a:pt x="3409788" y="4781884"/>
                  </a:lnTo>
                  <a:lnTo>
                    <a:pt x="3399549" y="4781884"/>
                  </a:lnTo>
                  <a:lnTo>
                    <a:pt x="3389309" y="4781884"/>
                  </a:lnTo>
                  <a:lnTo>
                    <a:pt x="3379069" y="4781884"/>
                  </a:lnTo>
                  <a:lnTo>
                    <a:pt x="3368830" y="4781884"/>
                  </a:lnTo>
                  <a:lnTo>
                    <a:pt x="3358590" y="4781884"/>
                  </a:lnTo>
                  <a:lnTo>
                    <a:pt x="3348351" y="4781884"/>
                  </a:lnTo>
                  <a:lnTo>
                    <a:pt x="3338111" y="4781884"/>
                  </a:lnTo>
                  <a:lnTo>
                    <a:pt x="3327871" y="4781884"/>
                  </a:lnTo>
                  <a:lnTo>
                    <a:pt x="3317632" y="4781884"/>
                  </a:lnTo>
                  <a:lnTo>
                    <a:pt x="3307392" y="4781884"/>
                  </a:lnTo>
                  <a:lnTo>
                    <a:pt x="3297153" y="4781884"/>
                  </a:lnTo>
                  <a:lnTo>
                    <a:pt x="3286913" y="4781884"/>
                  </a:lnTo>
                  <a:lnTo>
                    <a:pt x="3276673" y="4781884"/>
                  </a:lnTo>
                  <a:lnTo>
                    <a:pt x="3266434" y="4781884"/>
                  </a:lnTo>
                  <a:lnTo>
                    <a:pt x="3256194" y="4781884"/>
                  </a:lnTo>
                  <a:lnTo>
                    <a:pt x="3245955" y="4781884"/>
                  </a:lnTo>
                  <a:lnTo>
                    <a:pt x="3235715" y="4781884"/>
                  </a:lnTo>
                  <a:lnTo>
                    <a:pt x="3225475" y="4781884"/>
                  </a:lnTo>
                  <a:lnTo>
                    <a:pt x="3215236" y="4781884"/>
                  </a:lnTo>
                  <a:lnTo>
                    <a:pt x="3204996" y="4781884"/>
                  </a:lnTo>
                  <a:lnTo>
                    <a:pt x="3194756" y="4781884"/>
                  </a:lnTo>
                  <a:lnTo>
                    <a:pt x="3184517" y="4781884"/>
                  </a:lnTo>
                  <a:lnTo>
                    <a:pt x="3174277" y="4781884"/>
                  </a:lnTo>
                  <a:lnTo>
                    <a:pt x="3164038" y="4781884"/>
                  </a:lnTo>
                  <a:lnTo>
                    <a:pt x="3153798" y="4781884"/>
                  </a:lnTo>
                  <a:lnTo>
                    <a:pt x="3143558" y="4781884"/>
                  </a:lnTo>
                  <a:lnTo>
                    <a:pt x="3133319" y="4781884"/>
                  </a:lnTo>
                  <a:lnTo>
                    <a:pt x="3123079" y="4781884"/>
                  </a:lnTo>
                  <a:lnTo>
                    <a:pt x="3112840" y="4781884"/>
                  </a:lnTo>
                  <a:lnTo>
                    <a:pt x="3102600" y="4781884"/>
                  </a:lnTo>
                  <a:lnTo>
                    <a:pt x="3092360" y="4781884"/>
                  </a:lnTo>
                  <a:lnTo>
                    <a:pt x="3082121" y="4781884"/>
                  </a:lnTo>
                  <a:lnTo>
                    <a:pt x="3071881" y="4781884"/>
                  </a:lnTo>
                  <a:lnTo>
                    <a:pt x="3061642" y="4781884"/>
                  </a:lnTo>
                  <a:lnTo>
                    <a:pt x="3051402" y="4781884"/>
                  </a:lnTo>
                  <a:lnTo>
                    <a:pt x="3041162" y="4781884"/>
                  </a:lnTo>
                  <a:lnTo>
                    <a:pt x="3030923" y="4781884"/>
                  </a:lnTo>
                  <a:lnTo>
                    <a:pt x="3020683" y="4781884"/>
                  </a:lnTo>
                  <a:lnTo>
                    <a:pt x="3010444" y="4781884"/>
                  </a:lnTo>
                  <a:lnTo>
                    <a:pt x="3000204" y="4781884"/>
                  </a:lnTo>
                  <a:lnTo>
                    <a:pt x="2989964" y="4781884"/>
                  </a:lnTo>
                  <a:lnTo>
                    <a:pt x="2979725" y="4781884"/>
                  </a:lnTo>
                  <a:lnTo>
                    <a:pt x="2969485" y="4781884"/>
                  </a:lnTo>
                  <a:lnTo>
                    <a:pt x="2959246" y="4781884"/>
                  </a:lnTo>
                  <a:lnTo>
                    <a:pt x="2949006" y="4781884"/>
                  </a:lnTo>
                  <a:lnTo>
                    <a:pt x="2938766" y="4781884"/>
                  </a:lnTo>
                  <a:lnTo>
                    <a:pt x="2928527" y="4781884"/>
                  </a:lnTo>
                  <a:lnTo>
                    <a:pt x="2918287" y="4781884"/>
                  </a:lnTo>
                  <a:lnTo>
                    <a:pt x="2908048" y="4781884"/>
                  </a:lnTo>
                  <a:lnTo>
                    <a:pt x="2897808" y="4781884"/>
                  </a:lnTo>
                  <a:lnTo>
                    <a:pt x="2887568" y="4781884"/>
                  </a:lnTo>
                  <a:lnTo>
                    <a:pt x="2877329" y="4781884"/>
                  </a:lnTo>
                  <a:lnTo>
                    <a:pt x="2867089" y="4781884"/>
                  </a:lnTo>
                  <a:lnTo>
                    <a:pt x="2856849" y="4781884"/>
                  </a:lnTo>
                  <a:lnTo>
                    <a:pt x="2846610" y="4781884"/>
                  </a:lnTo>
                  <a:lnTo>
                    <a:pt x="2836370" y="4781884"/>
                  </a:lnTo>
                  <a:lnTo>
                    <a:pt x="2826131" y="4781884"/>
                  </a:lnTo>
                  <a:lnTo>
                    <a:pt x="2815891" y="4781884"/>
                  </a:lnTo>
                  <a:lnTo>
                    <a:pt x="2805651" y="4781884"/>
                  </a:lnTo>
                  <a:lnTo>
                    <a:pt x="2795412" y="4781884"/>
                  </a:lnTo>
                  <a:lnTo>
                    <a:pt x="2785172" y="4781884"/>
                  </a:lnTo>
                  <a:lnTo>
                    <a:pt x="2774933" y="4781884"/>
                  </a:lnTo>
                  <a:lnTo>
                    <a:pt x="2764693" y="4781884"/>
                  </a:lnTo>
                  <a:lnTo>
                    <a:pt x="2754453" y="4781884"/>
                  </a:lnTo>
                  <a:lnTo>
                    <a:pt x="2744214" y="4781884"/>
                  </a:lnTo>
                  <a:lnTo>
                    <a:pt x="2733974" y="4781884"/>
                  </a:lnTo>
                  <a:lnTo>
                    <a:pt x="2723735" y="4781884"/>
                  </a:lnTo>
                  <a:lnTo>
                    <a:pt x="2713495" y="4781884"/>
                  </a:lnTo>
                  <a:lnTo>
                    <a:pt x="2703255" y="4781884"/>
                  </a:lnTo>
                  <a:lnTo>
                    <a:pt x="2693016" y="4781884"/>
                  </a:lnTo>
                  <a:lnTo>
                    <a:pt x="2682776" y="4781884"/>
                  </a:lnTo>
                  <a:lnTo>
                    <a:pt x="2672537" y="4781884"/>
                  </a:lnTo>
                  <a:lnTo>
                    <a:pt x="2662297" y="4781884"/>
                  </a:lnTo>
                  <a:lnTo>
                    <a:pt x="2652057" y="4781884"/>
                  </a:lnTo>
                  <a:lnTo>
                    <a:pt x="2641818" y="4781884"/>
                  </a:lnTo>
                  <a:lnTo>
                    <a:pt x="2631578" y="4781884"/>
                  </a:lnTo>
                  <a:lnTo>
                    <a:pt x="2621339" y="4781884"/>
                  </a:lnTo>
                  <a:lnTo>
                    <a:pt x="2611099" y="4781884"/>
                  </a:lnTo>
                  <a:lnTo>
                    <a:pt x="2600859" y="4781884"/>
                  </a:lnTo>
                  <a:lnTo>
                    <a:pt x="2590620" y="4781884"/>
                  </a:lnTo>
                  <a:lnTo>
                    <a:pt x="2580380" y="4781884"/>
                  </a:lnTo>
                  <a:lnTo>
                    <a:pt x="2570141" y="4781884"/>
                  </a:lnTo>
                  <a:lnTo>
                    <a:pt x="2559901" y="4781884"/>
                  </a:lnTo>
                  <a:lnTo>
                    <a:pt x="2549661" y="4781884"/>
                  </a:lnTo>
                  <a:lnTo>
                    <a:pt x="2539422" y="4781884"/>
                  </a:lnTo>
                  <a:lnTo>
                    <a:pt x="2529182" y="4781884"/>
                  </a:lnTo>
                  <a:lnTo>
                    <a:pt x="2518942" y="4781884"/>
                  </a:lnTo>
                  <a:lnTo>
                    <a:pt x="2508703" y="4781884"/>
                  </a:lnTo>
                  <a:lnTo>
                    <a:pt x="2498463" y="4781884"/>
                  </a:lnTo>
                  <a:lnTo>
                    <a:pt x="2488224" y="4781884"/>
                  </a:lnTo>
                  <a:lnTo>
                    <a:pt x="2477984" y="4781884"/>
                  </a:lnTo>
                  <a:lnTo>
                    <a:pt x="2467744" y="4781884"/>
                  </a:lnTo>
                  <a:lnTo>
                    <a:pt x="2457505" y="4781884"/>
                  </a:lnTo>
                  <a:lnTo>
                    <a:pt x="2447265" y="4781884"/>
                  </a:lnTo>
                  <a:lnTo>
                    <a:pt x="2437026" y="4781884"/>
                  </a:lnTo>
                  <a:lnTo>
                    <a:pt x="2426786" y="4781884"/>
                  </a:lnTo>
                  <a:lnTo>
                    <a:pt x="2416546" y="4781884"/>
                  </a:lnTo>
                  <a:lnTo>
                    <a:pt x="2406307" y="4781884"/>
                  </a:lnTo>
                  <a:lnTo>
                    <a:pt x="2396067" y="4781884"/>
                  </a:lnTo>
                  <a:lnTo>
                    <a:pt x="2385828" y="4781884"/>
                  </a:lnTo>
                  <a:lnTo>
                    <a:pt x="2375588" y="4781884"/>
                  </a:lnTo>
                  <a:lnTo>
                    <a:pt x="2365348" y="4781884"/>
                  </a:lnTo>
                  <a:lnTo>
                    <a:pt x="2355109" y="4781884"/>
                  </a:lnTo>
                  <a:lnTo>
                    <a:pt x="2344869" y="4781884"/>
                  </a:lnTo>
                  <a:lnTo>
                    <a:pt x="2334630" y="4781884"/>
                  </a:lnTo>
                  <a:lnTo>
                    <a:pt x="2324390" y="4781884"/>
                  </a:lnTo>
                  <a:lnTo>
                    <a:pt x="2314150" y="4781884"/>
                  </a:lnTo>
                  <a:lnTo>
                    <a:pt x="2303911" y="4781884"/>
                  </a:lnTo>
                  <a:lnTo>
                    <a:pt x="2293671" y="4781884"/>
                  </a:lnTo>
                  <a:lnTo>
                    <a:pt x="2283432" y="4781884"/>
                  </a:lnTo>
                  <a:lnTo>
                    <a:pt x="2273192" y="4781884"/>
                  </a:lnTo>
                  <a:lnTo>
                    <a:pt x="2262952" y="4781884"/>
                  </a:lnTo>
                  <a:lnTo>
                    <a:pt x="2252713" y="4781884"/>
                  </a:lnTo>
                  <a:lnTo>
                    <a:pt x="2242473" y="4781884"/>
                  </a:lnTo>
                  <a:lnTo>
                    <a:pt x="2232234" y="4781884"/>
                  </a:lnTo>
                  <a:lnTo>
                    <a:pt x="2221994" y="4781884"/>
                  </a:lnTo>
                  <a:lnTo>
                    <a:pt x="2211754" y="4781884"/>
                  </a:lnTo>
                  <a:lnTo>
                    <a:pt x="2201515" y="4781884"/>
                  </a:lnTo>
                  <a:lnTo>
                    <a:pt x="2191275" y="4781884"/>
                  </a:lnTo>
                  <a:lnTo>
                    <a:pt x="2181036" y="4781884"/>
                  </a:lnTo>
                  <a:lnTo>
                    <a:pt x="2170796" y="4781884"/>
                  </a:lnTo>
                  <a:lnTo>
                    <a:pt x="2160556" y="4781884"/>
                  </a:lnTo>
                  <a:lnTo>
                    <a:pt x="2150317" y="4781884"/>
                  </a:lnTo>
                  <a:lnTo>
                    <a:pt x="2140077" y="4781884"/>
                  </a:lnTo>
                  <a:lnTo>
                    <a:pt x="2129837" y="4781884"/>
                  </a:lnTo>
                  <a:lnTo>
                    <a:pt x="2119598" y="4781884"/>
                  </a:lnTo>
                  <a:lnTo>
                    <a:pt x="2109358" y="4781884"/>
                  </a:lnTo>
                  <a:lnTo>
                    <a:pt x="2099119" y="4781884"/>
                  </a:lnTo>
                  <a:lnTo>
                    <a:pt x="2088879" y="4781884"/>
                  </a:lnTo>
                  <a:lnTo>
                    <a:pt x="2078639" y="4781884"/>
                  </a:lnTo>
                  <a:lnTo>
                    <a:pt x="2068400" y="4781884"/>
                  </a:lnTo>
                  <a:lnTo>
                    <a:pt x="2058160" y="4781884"/>
                  </a:lnTo>
                  <a:lnTo>
                    <a:pt x="2047921" y="4781884"/>
                  </a:lnTo>
                  <a:lnTo>
                    <a:pt x="2037681" y="4781884"/>
                  </a:lnTo>
                  <a:lnTo>
                    <a:pt x="2027441" y="4781884"/>
                  </a:lnTo>
                  <a:lnTo>
                    <a:pt x="2017202" y="4781884"/>
                  </a:lnTo>
                  <a:lnTo>
                    <a:pt x="2006962" y="4781884"/>
                  </a:lnTo>
                  <a:lnTo>
                    <a:pt x="1996723" y="4781884"/>
                  </a:lnTo>
                  <a:lnTo>
                    <a:pt x="1986483" y="4781884"/>
                  </a:lnTo>
                  <a:lnTo>
                    <a:pt x="1976243" y="4781884"/>
                  </a:lnTo>
                  <a:lnTo>
                    <a:pt x="1966004" y="4781884"/>
                  </a:lnTo>
                  <a:lnTo>
                    <a:pt x="1955764" y="4781884"/>
                  </a:lnTo>
                  <a:lnTo>
                    <a:pt x="1945525" y="4781884"/>
                  </a:lnTo>
                  <a:lnTo>
                    <a:pt x="1935285" y="4781884"/>
                  </a:lnTo>
                  <a:lnTo>
                    <a:pt x="1925045" y="4781884"/>
                  </a:lnTo>
                  <a:lnTo>
                    <a:pt x="1914806" y="4781884"/>
                  </a:lnTo>
                  <a:lnTo>
                    <a:pt x="1904566" y="4781884"/>
                  </a:lnTo>
                  <a:lnTo>
                    <a:pt x="1894327" y="4781884"/>
                  </a:lnTo>
                  <a:lnTo>
                    <a:pt x="1884087" y="4781884"/>
                  </a:lnTo>
                  <a:lnTo>
                    <a:pt x="1873847" y="4781884"/>
                  </a:lnTo>
                  <a:lnTo>
                    <a:pt x="1863608" y="4781884"/>
                  </a:lnTo>
                  <a:lnTo>
                    <a:pt x="1853368" y="4781884"/>
                  </a:lnTo>
                  <a:lnTo>
                    <a:pt x="1843129" y="4781884"/>
                  </a:lnTo>
                  <a:lnTo>
                    <a:pt x="1832889" y="4781884"/>
                  </a:lnTo>
                  <a:lnTo>
                    <a:pt x="1822649" y="4781884"/>
                  </a:lnTo>
                  <a:lnTo>
                    <a:pt x="1812410" y="4781884"/>
                  </a:lnTo>
                  <a:lnTo>
                    <a:pt x="1802170" y="4781884"/>
                  </a:lnTo>
                  <a:lnTo>
                    <a:pt x="1791930" y="4781884"/>
                  </a:lnTo>
                  <a:lnTo>
                    <a:pt x="1781691" y="4781884"/>
                  </a:lnTo>
                  <a:lnTo>
                    <a:pt x="1771451" y="4781884"/>
                  </a:lnTo>
                  <a:lnTo>
                    <a:pt x="1761212" y="4781884"/>
                  </a:lnTo>
                  <a:lnTo>
                    <a:pt x="1750972" y="4781884"/>
                  </a:lnTo>
                  <a:lnTo>
                    <a:pt x="1740732" y="4781884"/>
                  </a:lnTo>
                  <a:lnTo>
                    <a:pt x="1730493" y="4781884"/>
                  </a:lnTo>
                  <a:lnTo>
                    <a:pt x="1720253" y="4781884"/>
                  </a:lnTo>
                  <a:lnTo>
                    <a:pt x="1710014" y="4781884"/>
                  </a:lnTo>
                  <a:lnTo>
                    <a:pt x="1699774" y="4781884"/>
                  </a:lnTo>
                  <a:lnTo>
                    <a:pt x="1689534" y="4781884"/>
                  </a:lnTo>
                  <a:lnTo>
                    <a:pt x="1679295" y="4781884"/>
                  </a:lnTo>
                  <a:lnTo>
                    <a:pt x="1669055" y="4781884"/>
                  </a:lnTo>
                  <a:lnTo>
                    <a:pt x="1658816" y="4781884"/>
                  </a:lnTo>
                  <a:lnTo>
                    <a:pt x="1648576" y="4781884"/>
                  </a:lnTo>
                  <a:lnTo>
                    <a:pt x="1638336" y="4781884"/>
                  </a:lnTo>
                  <a:lnTo>
                    <a:pt x="1628097" y="4781884"/>
                  </a:lnTo>
                  <a:lnTo>
                    <a:pt x="1617857" y="4781884"/>
                  </a:lnTo>
                  <a:lnTo>
                    <a:pt x="1607618" y="4781884"/>
                  </a:lnTo>
                  <a:lnTo>
                    <a:pt x="1597378" y="4781884"/>
                  </a:lnTo>
                  <a:lnTo>
                    <a:pt x="1587138" y="4781884"/>
                  </a:lnTo>
                  <a:lnTo>
                    <a:pt x="1576899" y="4781884"/>
                  </a:lnTo>
                  <a:lnTo>
                    <a:pt x="1566659" y="4781884"/>
                  </a:lnTo>
                  <a:lnTo>
                    <a:pt x="1556420" y="4781884"/>
                  </a:lnTo>
                  <a:lnTo>
                    <a:pt x="1546180" y="4781884"/>
                  </a:lnTo>
                  <a:lnTo>
                    <a:pt x="1535940" y="4781884"/>
                  </a:lnTo>
                  <a:lnTo>
                    <a:pt x="1525701" y="4781884"/>
                  </a:lnTo>
                  <a:lnTo>
                    <a:pt x="1515461" y="4781884"/>
                  </a:lnTo>
                  <a:lnTo>
                    <a:pt x="1505222" y="4781884"/>
                  </a:lnTo>
                  <a:lnTo>
                    <a:pt x="1494982" y="4781884"/>
                  </a:lnTo>
                  <a:lnTo>
                    <a:pt x="1484742" y="4781884"/>
                  </a:lnTo>
                  <a:lnTo>
                    <a:pt x="1474503" y="4781884"/>
                  </a:lnTo>
                  <a:lnTo>
                    <a:pt x="1464263" y="4781884"/>
                  </a:lnTo>
                  <a:lnTo>
                    <a:pt x="1454024" y="4781884"/>
                  </a:lnTo>
                  <a:lnTo>
                    <a:pt x="1443784" y="4781884"/>
                  </a:lnTo>
                  <a:lnTo>
                    <a:pt x="1433544" y="4781884"/>
                  </a:lnTo>
                  <a:lnTo>
                    <a:pt x="1423305" y="4781884"/>
                  </a:lnTo>
                  <a:lnTo>
                    <a:pt x="1413065" y="4781884"/>
                  </a:lnTo>
                  <a:lnTo>
                    <a:pt x="1402825" y="4781884"/>
                  </a:lnTo>
                  <a:lnTo>
                    <a:pt x="1392586" y="4781884"/>
                  </a:lnTo>
                  <a:lnTo>
                    <a:pt x="1382346" y="4781884"/>
                  </a:lnTo>
                  <a:lnTo>
                    <a:pt x="1372107" y="4781884"/>
                  </a:lnTo>
                  <a:lnTo>
                    <a:pt x="1361867" y="4781884"/>
                  </a:lnTo>
                  <a:lnTo>
                    <a:pt x="1351627" y="4781884"/>
                  </a:lnTo>
                  <a:lnTo>
                    <a:pt x="1341388" y="4781884"/>
                  </a:lnTo>
                  <a:lnTo>
                    <a:pt x="1331148" y="4781884"/>
                  </a:lnTo>
                  <a:lnTo>
                    <a:pt x="1320909" y="4781884"/>
                  </a:lnTo>
                  <a:lnTo>
                    <a:pt x="1310669" y="4781884"/>
                  </a:lnTo>
                  <a:lnTo>
                    <a:pt x="1300429" y="4781884"/>
                  </a:lnTo>
                  <a:lnTo>
                    <a:pt x="1290190" y="4781884"/>
                  </a:lnTo>
                  <a:lnTo>
                    <a:pt x="1279950" y="4781884"/>
                  </a:lnTo>
                  <a:lnTo>
                    <a:pt x="1269711" y="4781884"/>
                  </a:lnTo>
                  <a:lnTo>
                    <a:pt x="1259471" y="4781884"/>
                  </a:lnTo>
                  <a:lnTo>
                    <a:pt x="1249231" y="4781884"/>
                  </a:lnTo>
                  <a:lnTo>
                    <a:pt x="1238992" y="4781884"/>
                  </a:lnTo>
                  <a:lnTo>
                    <a:pt x="1228752" y="4781884"/>
                  </a:lnTo>
                  <a:lnTo>
                    <a:pt x="1218513" y="4781884"/>
                  </a:lnTo>
                  <a:lnTo>
                    <a:pt x="1208273" y="4781884"/>
                  </a:lnTo>
                  <a:lnTo>
                    <a:pt x="1198033" y="4781884"/>
                  </a:lnTo>
                  <a:lnTo>
                    <a:pt x="1187794" y="4781884"/>
                  </a:lnTo>
                  <a:lnTo>
                    <a:pt x="1177554" y="4781884"/>
                  </a:lnTo>
                  <a:lnTo>
                    <a:pt x="1167315" y="4781884"/>
                  </a:lnTo>
                  <a:lnTo>
                    <a:pt x="1157075" y="4781884"/>
                  </a:lnTo>
                  <a:lnTo>
                    <a:pt x="1146835" y="4781884"/>
                  </a:lnTo>
                  <a:lnTo>
                    <a:pt x="1136596" y="4781884"/>
                  </a:lnTo>
                  <a:lnTo>
                    <a:pt x="1126356" y="4781884"/>
                  </a:lnTo>
                  <a:lnTo>
                    <a:pt x="1116117" y="4781884"/>
                  </a:lnTo>
                  <a:lnTo>
                    <a:pt x="1105877" y="4781884"/>
                  </a:lnTo>
                  <a:lnTo>
                    <a:pt x="1095637" y="4781884"/>
                  </a:lnTo>
                  <a:lnTo>
                    <a:pt x="1085398" y="4781884"/>
                  </a:lnTo>
                  <a:lnTo>
                    <a:pt x="1075158" y="4781884"/>
                  </a:lnTo>
                  <a:lnTo>
                    <a:pt x="1064918" y="4781884"/>
                  </a:lnTo>
                  <a:lnTo>
                    <a:pt x="1054679" y="4781884"/>
                  </a:lnTo>
                  <a:lnTo>
                    <a:pt x="1044439" y="4781884"/>
                  </a:lnTo>
                  <a:lnTo>
                    <a:pt x="1034200" y="4781884"/>
                  </a:lnTo>
                  <a:lnTo>
                    <a:pt x="1023960" y="4781884"/>
                  </a:lnTo>
                  <a:lnTo>
                    <a:pt x="1013720" y="4781884"/>
                  </a:lnTo>
                  <a:lnTo>
                    <a:pt x="1003481" y="4781884"/>
                  </a:lnTo>
                  <a:lnTo>
                    <a:pt x="993241" y="4781884"/>
                  </a:lnTo>
                  <a:lnTo>
                    <a:pt x="983002" y="4781884"/>
                  </a:lnTo>
                  <a:lnTo>
                    <a:pt x="972762" y="4781884"/>
                  </a:lnTo>
                  <a:lnTo>
                    <a:pt x="962522" y="4781884"/>
                  </a:lnTo>
                  <a:lnTo>
                    <a:pt x="952283" y="4781884"/>
                  </a:lnTo>
                  <a:lnTo>
                    <a:pt x="942043" y="4781884"/>
                  </a:lnTo>
                  <a:lnTo>
                    <a:pt x="931804" y="4781884"/>
                  </a:lnTo>
                  <a:lnTo>
                    <a:pt x="921564" y="4781884"/>
                  </a:lnTo>
                  <a:lnTo>
                    <a:pt x="911324" y="4781884"/>
                  </a:lnTo>
                  <a:lnTo>
                    <a:pt x="901085" y="4781884"/>
                  </a:lnTo>
                  <a:lnTo>
                    <a:pt x="890845" y="4781884"/>
                  </a:lnTo>
                  <a:lnTo>
                    <a:pt x="880606" y="4781884"/>
                  </a:lnTo>
                  <a:lnTo>
                    <a:pt x="870366" y="4781884"/>
                  </a:lnTo>
                  <a:lnTo>
                    <a:pt x="860126" y="4781884"/>
                  </a:lnTo>
                  <a:lnTo>
                    <a:pt x="849887" y="4781884"/>
                  </a:lnTo>
                  <a:lnTo>
                    <a:pt x="839647" y="4781884"/>
                  </a:lnTo>
                  <a:lnTo>
                    <a:pt x="829408" y="4781884"/>
                  </a:lnTo>
                  <a:lnTo>
                    <a:pt x="819168" y="4781884"/>
                  </a:lnTo>
                  <a:lnTo>
                    <a:pt x="808928" y="4781884"/>
                  </a:lnTo>
                  <a:lnTo>
                    <a:pt x="798689" y="4781884"/>
                  </a:lnTo>
                  <a:lnTo>
                    <a:pt x="788449" y="4781884"/>
                  </a:lnTo>
                  <a:lnTo>
                    <a:pt x="778210" y="4781884"/>
                  </a:lnTo>
                  <a:lnTo>
                    <a:pt x="767970" y="4781884"/>
                  </a:lnTo>
                  <a:lnTo>
                    <a:pt x="757730" y="4781884"/>
                  </a:lnTo>
                  <a:lnTo>
                    <a:pt x="747491" y="4781884"/>
                  </a:lnTo>
                  <a:lnTo>
                    <a:pt x="737251" y="4781884"/>
                  </a:lnTo>
                  <a:lnTo>
                    <a:pt x="727012" y="4781884"/>
                  </a:lnTo>
                  <a:lnTo>
                    <a:pt x="716772" y="4781884"/>
                  </a:lnTo>
                  <a:lnTo>
                    <a:pt x="706532" y="4781884"/>
                  </a:lnTo>
                  <a:lnTo>
                    <a:pt x="696293" y="4781884"/>
                  </a:lnTo>
                  <a:lnTo>
                    <a:pt x="686053" y="4781884"/>
                  </a:lnTo>
                  <a:lnTo>
                    <a:pt x="675813" y="4781884"/>
                  </a:lnTo>
                  <a:lnTo>
                    <a:pt x="665574" y="4781884"/>
                  </a:lnTo>
                  <a:lnTo>
                    <a:pt x="655334" y="4781884"/>
                  </a:lnTo>
                  <a:lnTo>
                    <a:pt x="645095" y="4781884"/>
                  </a:lnTo>
                  <a:lnTo>
                    <a:pt x="634855" y="4781884"/>
                  </a:lnTo>
                  <a:lnTo>
                    <a:pt x="624615" y="4781884"/>
                  </a:lnTo>
                  <a:lnTo>
                    <a:pt x="614376" y="4781884"/>
                  </a:lnTo>
                  <a:lnTo>
                    <a:pt x="604136" y="4781884"/>
                  </a:lnTo>
                  <a:lnTo>
                    <a:pt x="593897" y="4781884"/>
                  </a:lnTo>
                  <a:lnTo>
                    <a:pt x="583657" y="4781884"/>
                  </a:lnTo>
                  <a:lnTo>
                    <a:pt x="573417" y="4781884"/>
                  </a:lnTo>
                  <a:lnTo>
                    <a:pt x="563178" y="4781884"/>
                  </a:lnTo>
                  <a:lnTo>
                    <a:pt x="552938" y="4781884"/>
                  </a:lnTo>
                  <a:lnTo>
                    <a:pt x="542699" y="4781884"/>
                  </a:lnTo>
                  <a:lnTo>
                    <a:pt x="532459" y="4781884"/>
                  </a:lnTo>
                  <a:lnTo>
                    <a:pt x="522219" y="4781884"/>
                  </a:lnTo>
                  <a:lnTo>
                    <a:pt x="511980" y="4781884"/>
                  </a:lnTo>
                  <a:lnTo>
                    <a:pt x="501740" y="4781884"/>
                  </a:lnTo>
                  <a:lnTo>
                    <a:pt x="491501" y="4781884"/>
                  </a:lnTo>
                  <a:lnTo>
                    <a:pt x="481261" y="4781884"/>
                  </a:lnTo>
                  <a:lnTo>
                    <a:pt x="471021" y="4781884"/>
                  </a:lnTo>
                  <a:lnTo>
                    <a:pt x="460782" y="4781884"/>
                  </a:lnTo>
                  <a:lnTo>
                    <a:pt x="450542" y="4781884"/>
                  </a:lnTo>
                  <a:lnTo>
                    <a:pt x="440303" y="4781884"/>
                  </a:lnTo>
                  <a:lnTo>
                    <a:pt x="430063" y="4781884"/>
                  </a:lnTo>
                  <a:lnTo>
                    <a:pt x="419823" y="4781884"/>
                  </a:lnTo>
                  <a:lnTo>
                    <a:pt x="409584" y="4781884"/>
                  </a:lnTo>
                  <a:lnTo>
                    <a:pt x="399344" y="4781884"/>
                  </a:lnTo>
                  <a:lnTo>
                    <a:pt x="389105" y="4781884"/>
                  </a:lnTo>
                  <a:lnTo>
                    <a:pt x="378865" y="4781884"/>
                  </a:lnTo>
                  <a:lnTo>
                    <a:pt x="368625" y="4781884"/>
                  </a:lnTo>
                  <a:lnTo>
                    <a:pt x="358386" y="4781884"/>
                  </a:lnTo>
                  <a:lnTo>
                    <a:pt x="348146" y="4781884"/>
                  </a:lnTo>
                  <a:lnTo>
                    <a:pt x="337906" y="4781884"/>
                  </a:lnTo>
                  <a:lnTo>
                    <a:pt x="327667" y="4781884"/>
                  </a:lnTo>
                  <a:lnTo>
                    <a:pt x="317427" y="4781884"/>
                  </a:lnTo>
                  <a:lnTo>
                    <a:pt x="307188" y="4781884"/>
                  </a:lnTo>
                  <a:lnTo>
                    <a:pt x="296948" y="4781884"/>
                  </a:lnTo>
                  <a:lnTo>
                    <a:pt x="286708" y="4781884"/>
                  </a:lnTo>
                  <a:lnTo>
                    <a:pt x="276469" y="4781884"/>
                  </a:lnTo>
                  <a:lnTo>
                    <a:pt x="266229" y="4781884"/>
                  </a:lnTo>
                  <a:lnTo>
                    <a:pt x="255990" y="4781884"/>
                  </a:lnTo>
                  <a:lnTo>
                    <a:pt x="245750" y="4781884"/>
                  </a:lnTo>
                  <a:lnTo>
                    <a:pt x="235510" y="4781884"/>
                  </a:lnTo>
                  <a:lnTo>
                    <a:pt x="225271" y="4781884"/>
                  </a:lnTo>
                  <a:lnTo>
                    <a:pt x="215031" y="4781884"/>
                  </a:lnTo>
                  <a:lnTo>
                    <a:pt x="204792" y="4781884"/>
                  </a:lnTo>
                  <a:lnTo>
                    <a:pt x="194552" y="4781884"/>
                  </a:lnTo>
                  <a:lnTo>
                    <a:pt x="184312" y="4781884"/>
                  </a:lnTo>
                  <a:lnTo>
                    <a:pt x="174073" y="4781884"/>
                  </a:lnTo>
                  <a:lnTo>
                    <a:pt x="163833" y="4781884"/>
                  </a:lnTo>
                  <a:lnTo>
                    <a:pt x="153594" y="4781884"/>
                  </a:lnTo>
                  <a:lnTo>
                    <a:pt x="143354" y="4781884"/>
                  </a:lnTo>
                  <a:lnTo>
                    <a:pt x="133114" y="4781884"/>
                  </a:lnTo>
                  <a:lnTo>
                    <a:pt x="122875" y="4781884"/>
                  </a:lnTo>
                  <a:lnTo>
                    <a:pt x="112635" y="4781884"/>
                  </a:lnTo>
                  <a:lnTo>
                    <a:pt x="102396" y="4781884"/>
                  </a:lnTo>
                  <a:lnTo>
                    <a:pt x="92156" y="4781884"/>
                  </a:lnTo>
                  <a:lnTo>
                    <a:pt x="81916" y="4781884"/>
                  </a:lnTo>
                  <a:lnTo>
                    <a:pt x="71677" y="4781884"/>
                  </a:lnTo>
                  <a:lnTo>
                    <a:pt x="61437" y="4781884"/>
                  </a:lnTo>
                  <a:lnTo>
                    <a:pt x="51198" y="4781884"/>
                  </a:lnTo>
                  <a:lnTo>
                    <a:pt x="40958" y="4781884"/>
                  </a:lnTo>
                  <a:lnTo>
                    <a:pt x="30718" y="4781884"/>
                  </a:lnTo>
                  <a:lnTo>
                    <a:pt x="20479" y="4781884"/>
                  </a:lnTo>
                  <a:lnTo>
                    <a:pt x="10239" y="4781884"/>
                  </a:lnTo>
                  <a:lnTo>
                    <a:pt x="0" y="4781884"/>
                  </a:lnTo>
                  <a:lnTo>
                    <a:pt x="0" y="4374820"/>
                  </a:lnTo>
                </a:path>
              </a:pathLst>
            </a:custGeom>
            <a:ln w="13550" cap="rnd">
              <a:solidFill>
                <a:srgbClr val="1E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5" name="pl57">
              <a:extLst>
                <a:ext uri="{FF2B5EF4-FFF2-40B4-BE49-F238E27FC236}">
                  <a16:creationId xmlns:a16="http://schemas.microsoft.com/office/drawing/2014/main" id="{62B1BA1F-917B-DE47-BC5F-A7E4C90BFFBB}"/>
                </a:ext>
              </a:extLst>
            </p:cNvPr>
            <p:cNvSpPr/>
            <p:nvPr/>
          </p:nvSpPr>
          <p:spPr>
            <a:xfrm>
              <a:off x="137246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26" name="tx58">
              <a:extLst>
                <a:ext uri="{FF2B5EF4-FFF2-40B4-BE49-F238E27FC236}">
                  <a16:creationId xmlns:a16="http://schemas.microsoft.com/office/drawing/2014/main" id="{116F0AA1-1B40-FD40-96F5-D232348A4FB5}"/>
                </a:ext>
              </a:extLst>
            </p:cNvPr>
            <p:cNvSpPr/>
            <p:nvPr/>
          </p:nvSpPr>
          <p:spPr>
            <a:xfrm>
              <a:off x="1150942" y="660045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27" name="tx59">
              <a:extLst>
                <a:ext uri="{FF2B5EF4-FFF2-40B4-BE49-F238E27FC236}">
                  <a16:creationId xmlns:a16="http://schemas.microsoft.com/office/drawing/2014/main" id="{84F3D60D-9A6F-7847-8230-847A2A2B32F4}"/>
                </a:ext>
              </a:extLst>
            </p:cNvPr>
            <p:cNvSpPr/>
            <p:nvPr/>
          </p:nvSpPr>
          <p:spPr>
            <a:xfrm>
              <a:off x="1150942" y="480958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8" name="tx60">
              <a:extLst>
                <a:ext uri="{FF2B5EF4-FFF2-40B4-BE49-F238E27FC236}">
                  <a16:creationId xmlns:a16="http://schemas.microsoft.com/office/drawing/2014/main" id="{2AD0C483-91E6-9442-806C-8565069896F5}"/>
                </a:ext>
              </a:extLst>
            </p:cNvPr>
            <p:cNvSpPr/>
            <p:nvPr/>
          </p:nvSpPr>
          <p:spPr>
            <a:xfrm>
              <a:off x="1150942" y="301871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9" name="tx61">
              <a:extLst>
                <a:ext uri="{FF2B5EF4-FFF2-40B4-BE49-F238E27FC236}">
                  <a16:creationId xmlns:a16="http://schemas.microsoft.com/office/drawing/2014/main" id="{0E42C61A-0F79-A240-A542-46875841182E}"/>
                </a:ext>
              </a:extLst>
            </p:cNvPr>
            <p:cNvSpPr/>
            <p:nvPr/>
          </p:nvSpPr>
          <p:spPr>
            <a:xfrm>
              <a:off x="1150942" y="1227843"/>
              <a:ext cx="158892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30" name="pl62">
              <a:extLst>
                <a:ext uri="{FF2B5EF4-FFF2-40B4-BE49-F238E27FC236}">
                  <a16:creationId xmlns:a16="http://schemas.microsoft.com/office/drawing/2014/main" id="{1CE3929F-5360-7844-9E51-55FC32508B25}"/>
                </a:ext>
              </a:extLst>
            </p:cNvPr>
            <p:cNvSpPr/>
            <p:nvPr/>
          </p:nvSpPr>
          <p:spPr>
            <a:xfrm>
              <a:off x="1337671" y="664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1" name="pl63">
              <a:extLst>
                <a:ext uri="{FF2B5EF4-FFF2-40B4-BE49-F238E27FC236}">
                  <a16:creationId xmlns:a16="http://schemas.microsoft.com/office/drawing/2014/main" id="{56B9BD47-E770-0246-83BC-493DA8F7381D}"/>
                </a:ext>
              </a:extLst>
            </p:cNvPr>
            <p:cNvSpPr/>
            <p:nvPr/>
          </p:nvSpPr>
          <p:spPr>
            <a:xfrm>
              <a:off x="1337671" y="48522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2" name="pl64">
              <a:extLst>
                <a:ext uri="{FF2B5EF4-FFF2-40B4-BE49-F238E27FC236}">
                  <a16:creationId xmlns:a16="http://schemas.microsoft.com/office/drawing/2014/main" id="{44090581-2A28-5E44-9CCD-733B99487616}"/>
                </a:ext>
              </a:extLst>
            </p:cNvPr>
            <p:cNvSpPr/>
            <p:nvPr/>
          </p:nvSpPr>
          <p:spPr>
            <a:xfrm>
              <a:off x="1337671" y="30613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3" name="pl65">
              <a:extLst>
                <a:ext uri="{FF2B5EF4-FFF2-40B4-BE49-F238E27FC236}">
                  <a16:creationId xmlns:a16="http://schemas.microsoft.com/office/drawing/2014/main" id="{694255FD-F874-CC41-9ED4-DB809341B400}"/>
                </a:ext>
              </a:extLst>
            </p:cNvPr>
            <p:cNvSpPr/>
            <p:nvPr/>
          </p:nvSpPr>
          <p:spPr>
            <a:xfrm>
              <a:off x="1337671" y="1270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4" name="pl66">
              <a:extLst>
                <a:ext uri="{FF2B5EF4-FFF2-40B4-BE49-F238E27FC236}">
                  <a16:creationId xmlns:a16="http://schemas.microsoft.com/office/drawing/2014/main" id="{38CC142E-1029-EC42-B18F-5FB87C3A6E21}"/>
                </a:ext>
              </a:extLst>
            </p:cNvPr>
            <p:cNvSpPr/>
            <p:nvPr/>
          </p:nvSpPr>
          <p:spPr>
            <a:xfrm>
              <a:off x="1372465" y="6902123"/>
              <a:ext cx="5873145" cy="0"/>
            </a:xfrm>
            <a:custGeom>
              <a:avLst/>
              <a:gdLst/>
              <a:ahLst/>
              <a:cxnLst/>
              <a:rect l="0" t="0" r="0" b="0"/>
              <a:pathLst>
                <a:path w="5873145">
                  <a:moveTo>
                    <a:pt x="0" y="0"/>
                  </a:moveTo>
                  <a:lnTo>
                    <a:pt x="587314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5" name="pl67">
              <a:extLst>
                <a:ext uri="{FF2B5EF4-FFF2-40B4-BE49-F238E27FC236}">
                  <a16:creationId xmlns:a16="http://schemas.microsoft.com/office/drawing/2014/main" id="{87913034-3D5F-454D-8325-D9D80C6D8DA7}"/>
                </a:ext>
              </a:extLst>
            </p:cNvPr>
            <p:cNvSpPr/>
            <p:nvPr/>
          </p:nvSpPr>
          <p:spPr>
            <a:xfrm>
              <a:off x="1692819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6" name="pl68">
              <a:extLst>
                <a:ext uri="{FF2B5EF4-FFF2-40B4-BE49-F238E27FC236}">
                  <a16:creationId xmlns:a16="http://schemas.microsoft.com/office/drawing/2014/main" id="{E3AE78C4-2EDE-8E47-886E-867BFFA915C7}"/>
                </a:ext>
              </a:extLst>
            </p:cNvPr>
            <p:cNvSpPr/>
            <p:nvPr/>
          </p:nvSpPr>
          <p:spPr>
            <a:xfrm>
              <a:off x="3408794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7" name="pl69">
              <a:extLst>
                <a:ext uri="{FF2B5EF4-FFF2-40B4-BE49-F238E27FC236}">
                  <a16:creationId xmlns:a16="http://schemas.microsoft.com/office/drawing/2014/main" id="{C05A1454-A759-EC42-B55D-6AE2F99BA387}"/>
                </a:ext>
              </a:extLst>
            </p:cNvPr>
            <p:cNvSpPr/>
            <p:nvPr/>
          </p:nvSpPr>
          <p:spPr>
            <a:xfrm>
              <a:off x="5124770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8" name="pl70">
              <a:extLst>
                <a:ext uri="{FF2B5EF4-FFF2-40B4-BE49-F238E27FC236}">
                  <a16:creationId xmlns:a16="http://schemas.microsoft.com/office/drawing/2014/main" id="{5C3B466C-7F3A-8746-8A72-DEE10F1A448B}"/>
                </a:ext>
              </a:extLst>
            </p:cNvPr>
            <p:cNvSpPr/>
            <p:nvPr/>
          </p:nvSpPr>
          <p:spPr>
            <a:xfrm>
              <a:off x="6840745" y="6902123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100"/>
            </a:p>
          </p:txBody>
        </p:sp>
        <p:sp>
          <p:nvSpPr>
            <p:cNvPr id="439" name="tx71">
              <a:extLst>
                <a:ext uri="{FF2B5EF4-FFF2-40B4-BE49-F238E27FC236}">
                  <a16:creationId xmlns:a16="http://schemas.microsoft.com/office/drawing/2014/main" id="{31CD6E44-EBAE-0343-951E-53A7980A00C2}"/>
                </a:ext>
              </a:extLst>
            </p:cNvPr>
            <p:cNvSpPr/>
            <p:nvPr/>
          </p:nvSpPr>
          <p:spPr>
            <a:xfrm>
              <a:off x="16610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0" name="tx72">
              <a:extLst>
                <a:ext uri="{FF2B5EF4-FFF2-40B4-BE49-F238E27FC236}">
                  <a16:creationId xmlns:a16="http://schemas.microsoft.com/office/drawing/2014/main" id="{F8C93AE5-872F-7944-BD76-C0C1F2F9A467}"/>
                </a:ext>
              </a:extLst>
            </p:cNvPr>
            <p:cNvSpPr/>
            <p:nvPr/>
          </p:nvSpPr>
          <p:spPr>
            <a:xfrm>
              <a:off x="3377010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1" name="tx73">
              <a:extLst>
                <a:ext uri="{FF2B5EF4-FFF2-40B4-BE49-F238E27FC236}">
                  <a16:creationId xmlns:a16="http://schemas.microsoft.com/office/drawing/2014/main" id="{397CB86D-6C7E-A443-A944-50CA5FCCC46C}"/>
                </a:ext>
              </a:extLst>
            </p:cNvPr>
            <p:cNvSpPr/>
            <p:nvPr/>
          </p:nvSpPr>
          <p:spPr>
            <a:xfrm>
              <a:off x="5092986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2" name="tx74">
              <a:extLst>
                <a:ext uri="{FF2B5EF4-FFF2-40B4-BE49-F238E27FC236}">
                  <a16:creationId xmlns:a16="http://schemas.microsoft.com/office/drawing/2014/main" id="{89BA45F4-9BEC-BD4B-ADC0-133D278C85F8}"/>
                </a:ext>
              </a:extLst>
            </p:cNvPr>
            <p:cNvSpPr/>
            <p:nvPr/>
          </p:nvSpPr>
          <p:spPr>
            <a:xfrm>
              <a:off x="6777177" y="6964357"/>
              <a:ext cx="127136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43" name="tx75">
              <a:extLst>
                <a:ext uri="{FF2B5EF4-FFF2-40B4-BE49-F238E27FC236}">
                  <a16:creationId xmlns:a16="http://schemas.microsoft.com/office/drawing/2014/main" id="{0C7A5FD8-9294-C341-A6B5-DB7164A9B106}"/>
                </a:ext>
              </a:extLst>
            </p:cNvPr>
            <p:cNvSpPr/>
            <p:nvPr/>
          </p:nvSpPr>
          <p:spPr>
            <a:xfrm>
              <a:off x="3582093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444" name="tx76">
              <a:extLst>
                <a:ext uri="{FF2B5EF4-FFF2-40B4-BE49-F238E27FC236}">
                  <a16:creationId xmlns:a16="http://schemas.microsoft.com/office/drawing/2014/main" id="{BF6B1245-FA49-2B4B-907D-13900A3C6220}"/>
                </a:ext>
              </a:extLst>
            </p:cNvPr>
            <p:cNvSpPr/>
            <p:nvPr/>
          </p:nvSpPr>
          <p:spPr>
            <a:xfrm rot="-5400000">
              <a:off x="606427" y="3989161"/>
              <a:ext cx="827354" cy="127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Вероятность</a:t>
              </a:r>
            </a:p>
          </p:txBody>
        </p:sp>
      </p:grpSp>
      <p:grpSp>
        <p:nvGrpSpPr>
          <p:cNvPr id="446" name="grp2">
            <a:extLst>
              <a:ext uri="{FF2B5EF4-FFF2-40B4-BE49-F238E27FC236}">
                <a16:creationId xmlns:a16="http://schemas.microsoft.com/office/drawing/2014/main" id="{F6A469C5-08A4-A844-A0A0-C991DD304487}"/>
              </a:ext>
            </a:extLst>
          </p:cNvPr>
          <p:cNvGrpSpPr/>
          <p:nvPr/>
        </p:nvGrpSpPr>
        <p:grpSpPr>
          <a:xfrm>
            <a:off x="2377916" y="332656"/>
            <a:ext cx="6400800" cy="6400800"/>
            <a:chOff x="914400" y="914400"/>
            <a:chExt cx="6400800" cy="6400800"/>
          </a:xfrm>
        </p:grpSpPr>
        <p:sp>
          <p:nvSpPr>
            <p:cNvPr id="447" name="rc3">
              <a:extLst>
                <a:ext uri="{FF2B5EF4-FFF2-40B4-BE49-F238E27FC236}">
                  <a16:creationId xmlns:a16="http://schemas.microsoft.com/office/drawing/2014/main" id="{C8AA063B-D897-0643-9316-8ABE5BBDAD51}"/>
                </a:ext>
              </a:extLst>
            </p:cNvPr>
            <p:cNvSpPr/>
            <p:nvPr/>
          </p:nvSpPr>
          <p:spPr>
            <a:xfrm>
              <a:off x="914400" y="91440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">
              <a:extLst>
                <a:ext uri="{FF2B5EF4-FFF2-40B4-BE49-F238E27FC236}">
                  <a16:creationId xmlns:a16="http://schemas.microsoft.com/office/drawing/2014/main" id="{6737DBD3-2B00-7E47-B69E-49B0F9374C37}"/>
                </a:ext>
              </a:extLst>
            </p:cNvPr>
            <p:cNvSpPr/>
            <p:nvPr/>
          </p:nvSpPr>
          <p:spPr>
            <a:xfrm>
              <a:off x="1542630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5">
              <a:extLst>
                <a:ext uri="{FF2B5EF4-FFF2-40B4-BE49-F238E27FC236}">
                  <a16:creationId xmlns:a16="http://schemas.microsoft.com/office/drawing/2014/main" id="{FF59C7C3-31DF-EC49-AE54-CCCE8094F867}"/>
                </a:ext>
              </a:extLst>
            </p:cNvPr>
            <p:cNvSpPr/>
            <p:nvPr/>
          </p:nvSpPr>
          <p:spPr>
            <a:xfrm>
              <a:off x="3200825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6">
              <a:extLst>
                <a:ext uri="{FF2B5EF4-FFF2-40B4-BE49-F238E27FC236}">
                  <a16:creationId xmlns:a16="http://schemas.microsoft.com/office/drawing/2014/main" id="{BC402A98-2F79-F441-95FD-F35F8C7C1D9E}"/>
                </a:ext>
              </a:extLst>
            </p:cNvPr>
            <p:cNvSpPr/>
            <p:nvPr/>
          </p:nvSpPr>
          <p:spPr>
            <a:xfrm>
              <a:off x="4859021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7">
              <a:extLst>
                <a:ext uri="{FF2B5EF4-FFF2-40B4-BE49-F238E27FC236}">
                  <a16:creationId xmlns:a16="http://schemas.microsoft.com/office/drawing/2014/main" id="{54611E1D-3D89-D74D-8F10-EA3776549926}"/>
                </a:ext>
              </a:extLst>
            </p:cNvPr>
            <p:cNvSpPr/>
            <p:nvPr/>
          </p:nvSpPr>
          <p:spPr>
            <a:xfrm>
              <a:off x="6517216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8">
              <a:extLst>
                <a:ext uri="{FF2B5EF4-FFF2-40B4-BE49-F238E27FC236}">
                  <a16:creationId xmlns:a16="http://schemas.microsoft.com/office/drawing/2014/main" id="{00CA3695-239E-B04C-9AE9-D00DA765E4AA}"/>
                </a:ext>
              </a:extLst>
            </p:cNvPr>
            <p:cNvSpPr/>
            <p:nvPr/>
          </p:nvSpPr>
          <p:spPr>
            <a:xfrm>
              <a:off x="1340709" y="6374782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9">
              <a:extLst>
                <a:ext uri="{FF2B5EF4-FFF2-40B4-BE49-F238E27FC236}">
                  <a16:creationId xmlns:a16="http://schemas.microsoft.com/office/drawing/2014/main" id="{C603F216-E2E3-A144-AF2A-0117FDF5EA87}"/>
                </a:ext>
              </a:extLst>
            </p:cNvPr>
            <p:cNvSpPr/>
            <p:nvPr/>
          </p:nvSpPr>
          <p:spPr>
            <a:xfrm>
              <a:off x="1340709" y="5847441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10">
              <a:extLst>
                <a:ext uri="{FF2B5EF4-FFF2-40B4-BE49-F238E27FC236}">
                  <a16:creationId xmlns:a16="http://schemas.microsoft.com/office/drawing/2014/main" id="{72BAAFD4-4D96-424F-8D1C-48BCA642005F}"/>
                </a:ext>
              </a:extLst>
            </p:cNvPr>
            <p:cNvSpPr/>
            <p:nvPr/>
          </p:nvSpPr>
          <p:spPr>
            <a:xfrm>
              <a:off x="1340709" y="5320100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11">
              <a:extLst>
                <a:ext uri="{FF2B5EF4-FFF2-40B4-BE49-F238E27FC236}">
                  <a16:creationId xmlns:a16="http://schemas.microsoft.com/office/drawing/2014/main" id="{387CD07B-6D29-AF43-87EB-6A1E091460F0}"/>
                </a:ext>
              </a:extLst>
            </p:cNvPr>
            <p:cNvSpPr/>
            <p:nvPr/>
          </p:nvSpPr>
          <p:spPr>
            <a:xfrm>
              <a:off x="1340709" y="4792759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12">
              <a:extLst>
                <a:ext uri="{FF2B5EF4-FFF2-40B4-BE49-F238E27FC236}">
                  <a16:creationId xmlns:a16="http://schemas.microsoft.com/office/drawing/2014/main" id="{E7C51171-4138-C241-9BEC-8ED622DB1ECB}"/>
                </a:ext>
              </a:extLst>
            </p:cNvPr>
            <p:cNvSpPr/>
            <p:nvPr/>
          </p:nvSpPr>
          <p:spPr>
            <a:xfrm>
              <a:off x="1340709" y="4265418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13">
              <a:extLst>
                <a:ext uri="{FF2B5EF4-FFF2-40B4-BE49-F238E27FC236}">
                  <a16:creationId xmlns:a16="http://schemas.microsoft.com/office/drawing/2014/main" id="{F397C87D-27FC-E641-98F8-505DBF386867}"/>
                </a:ext>
              </a:extLst>
            </p:cNvPr>
            <p:cNvSpPr/>
            <p:nvPr/>
          </p:nvSpPr>
          <p:spPr>
            <a:xfrm>
              <a:off x="1340709" y="3738077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14">
              <a:extLst>
                <a:ext uri="{FF2B5EF4-FFF2-40B4-BE49-F238E27FC236}">
                  <a16:creationId xmlns:a16="http://schemas.microsoft.com/office/drawing/2014/main" id="{FA1C1468-64B6-A744-B4DF-C7F49FF61C51}"/>
                </a:ext>
              </a:extLst>
            </p:cNvPr>
            <p:cNvSpPr/>
            <p:nvPr/>
          </p:nvSpPr>
          <p:spPr>
            <a:xfrm>
              <a:off x="1340709" y="3210736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15">
              <a:extLst>
                <a:ext uri="{FF2B5EF4-FFF2-40B4-BE49-F238E27FC236}">
                  <a16:creationId xmlns:a16="http://schemas.microsoft.com/office/drawing/2014/main" id="{024251E9-AE2F-DB41-A8B6-5D0DF0E03E31}"/>
                </a:ext>
              </a:extLst>
            </p:cNvPr>
            <p:cNvSpPr/>
            <p:nvPr/>
          </p:nvSpPr>
          <p:spPr>
            <a:xfrm>
              <a:off x="1340709" y="268339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16">
              <a:extLst>
                <a:ext uri="{FF2B5EF4-FFF2-40B4-BE49-F238E27FC236}">
                  <a16:creationId xmlns:a16="http://schemas.microsoft.com/office/drawing/2014/main" id="{8452612E-9BC7-7A4A-A6EC-A24343FA3056}"/>
                </a:ext>
              </a:extLst>
            </p:cNvPr>
            <p:cNvSpPr/>
            <p:nvPr/>
          </p:nvSpPr>
          <p:spPr>
            <a:xfrm>
              <a:off x="1340709" y="2156055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17">
              <a:extLst>
                <a:ext uri="{FF2B5EF4-FFF2-40B4-BE49-F238E27FC236}">
                  <a16:creationId xmlns:a16="http://schemas.microsoft.com/office/drawing/2014/main" id="{59681AD6-37A0-2F42-940B-3753F47C9F67}"/>
                </a:ext>
              </a:extLst>
            </p:cNvPr>
            <p:cNvSpPr/>
            <p:nvPr/>
          </p:nvSpPr>
          <p:spPr>
            <a:xfrm>
              <a:off x="1340709" y="1628714"/>
              <a:ext cx="5904901" cy="0"/>
            </a:xfrm>
            <a:custGeom>
              <a:avLst/>
              <a:gdLst/>
              <a:ahLst/>
              <a:cxnLst/>
              <a:rect l="0" t="0" r="0" b="0"/>
              <a:pathLst>
                <a:path w="5904901">
                  <a:moveTo>
                    <a:pt x="0" y="0"/>
                  </a:moveTo>
                  <a:lnTo>
                    <a:pt x="5904901" y="0"/>
                  </a:lnTo>
                  <a:lnTo>
                    <a:pt x="59049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18">
              <a:extLst>
                <a:ext uri="{FF2B5EF4-FFF2-40B4-BE49-F238E27FC236}">
                  <a16:creationId xmlns:a16="http://schemas.microsoft.com/office/drawing/2014/main" id="{C9512C87-8F5C-6947-9F47-47B70FDB9568}"/>
                </a:ext>
              </a:extLst>
            </p:cNvPr>
            <p:cNvSpPr/>
            <p:nvPr/>
          </p:nvSpPr>
          <p:spPr>
            <a:xfrm>
              <a:off x="2371727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19">
              <a:extLst>
                <a:ext uri="{FF2B5EF4-FFF2-40B4-BE49-F238E27FC236}">
                  <a16:creationId xmlns:a16="http://schemas.microsoft.com/office/drawing/2014/main" id="{A7C121C8-044E-3049-B217-0842650E6F9E}"/>
                </a:ext>
              </a:extLst>
            </p:cNvPr>
            <p:cNvSpPr/>
            <p:nvPr/>
          </p:nvSpPr>
          <p:spPr>
            <a:xfrm>
              <a:off x="4029923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20">
              <a:extLst>
                <a:ext uri="{FF2B5EF4-FFF2-40B4-BE49-F238E27FC236}">
                  <a16:creationId xmlns:a16="http://schemas.microsoft.com/office/drawing/2014/main" id="{D3A8B4B5-1108-464C-80D6-DAB6110ABF5A}"/>
                </a:ext>
              </a:extLst>
            </p:cNvPr>
            <p:cNvSpPr/>
            <p:nvPr/>
          </p:nvSpPr>
          <p:spPr>
            <a:xfrm>
              <a:off x="5688119" y="1203993"/>
              <a:ext cx="0" cy="5698130"/>
            </a:xfrm>
            <a:custGeom>
              <a:avLst/>
              <a:gdLst/>
              <a:ahLst/>
              <a:cxnLst/>
              <a:rect l="0" t="0" r="0" b="0"/>
              <a:pathLst>
                <a:path h="5698130">
                  <a:moveTo>
                    <a:pt x="0" y="56981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21">
              <a:extLst>
                <a:ext uri="{FF2B5EF4-FFF2-40B4-BE49-F238E27FC236}">
                  <a16:creationId xmlns:a16="http://schemas.microsoft.com/office/drawing/2014/main" id="{9698A245-40DD-4E4B-ABB1-4FCECA17197B}"/>
                </a:ext>
              </a:extLst>
            </p:cNvPr>
            <p:cNvSpPr/>
            <p:nvPr/>
          </p:nvSpPr>
          <p:spPr>
            <a:xfrm>
              <a:off x="1976791" y="1203993"/>
              <a:ext cx="4286069" cy="424720"/>
            </a:xfrm>
            <a:custGeom>
              <a:avLst/>
              <a:gdLst/>
              <a:ahLst/>
              <a:cxnLst/>
              <a:rect l="0" t="0" r="0" b="0"/>
              <a:pathLst>
                <a:path w="4286069" h="424720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  <a:lnTo>
                    <a:pt x="4286069" y="424720"/>
                  </a:lnTo>
                  <a:lnTo>
                    <a:pt x="4275564" y="424720"/>
                  </a:lnTo>
                  <a:lnTo>
                    <a:pt x="4265059" y="424720"/>
                  </a:lnTo>
                  <a:lnTo>
                    <a:pt x="4254554" y="424720"/>
                  </a:lnTo>
                  <a:lnTo>
                    <a:pt x="4244049" y="424720"/>
                  </a:lnTo>
                  <a:lnTo>
                    <a:pt x="4233544" y="424720"/>
                  </a:lnTo>
                  <a:lnTo>
                    <a:pt x="4223039" y="424720"/>
                  </a:lnTo>
                  <a:lnTo>
                    <a:pt x="4212534" y="424720"/>
                  </a:lnTo>
                  <a:lnTo>
                    <a:pt x="4202029" y="424720"/>
                  </a:lnTo>
                  <a:lnTo>
                    <a:pt x="4191524" y="424720"/>
                  </a:lnTo>
                  <a:lnTo>
                    <a:pt x="4181019" y="424720"/>
                  </a:lnTo>
                  <a:lnTo>
                    <a:pt x="4170513" y="424720"/>
                  </a:lnTo>
                  <a:lnTo>
                    <a:pt x="4160008" y="424720"/>
                  </a:lnTo>
                  <a:lnTo>
                    <a:pt x="4149503" y="424720"/>
                  </a:lnTo>
                  <a:lnTo>
                    <a:pt x="4138998" y="424720"/>
                  </a:lnTo>
                  <a:lnTo>
                    <a:pt x="4128493" y="424720"/>
                  </a:lnTo>
                  <a:lnTo>
                    <a:pt x="4117988" y="424720"/>
                  </a:lnTo>
                  <a:lnTo>
                    <a:pt x="4107483" y="424720"/>
                  </a:lnTo>
                  <a:lnTo>
                    <a:pt x="4096978" y="424720"/>
                  </a:lnTo>
                  <a:lnTo>
                    <a:pt x="4086473" y="424720"/>
                  </a:lnTo>
                  <a:lnTo>
                    <a:pt x="4075968" y="424720"/>
                  </a:lnTo>
                  <a:lnTo>
                    <a:pt x="4065463" y="424720"/>
                  </a:lnTo>
                  <a:lnTo>
                    <a:pt x="4054958" y="424720"/>
                  </a:lnTo>
                  <a:lnTo>
                    <a:pt x="4044453" y="424720"/>
                  </a:lnTo>
                  <a:lnTo>
                    <a:pt x="4033947" y="424720"/>
                  </a:lnTo>
                  <a:lnTo>
                    <a:pt x="4023442" y="424720"/>
                  </a:lnTo>
                  <a:lnTo>
                    <a:pt x="4012937" y="424720"/>
                  </a:lnTo>
                  <a:lnTo>
                    <a:pt x="4002432" y="424720"/>
                  </a:lnTo>
                  <a:lnTo>
                    <a:pt x="3991927" y="424720"/>
                  </a:lnTo>
                  <a:lnTo>
                    <a:pt x="3981422" y="424720"/>
                  </a:lnTo>
                  <a:lnTo>
                    <a:pt x="3970917" y="424720"/>
                  </a:lnTo>
                  <a:lnTo>
                    <a:pt x="3960412" y="424720"/>
                  </a:lnTo>
                  <a:lnTo>
                    <a:pt x="3949907" y="424720"/>
                  </a:lnTo>
                  <a:lnTo>
                    <a:pt x="3939402" y="424720"/>
                  </a:lnTo>
                  <a:lnTo>
                    <a:pt x="3928897" y="424720"/>
                  </a:lnTo>
                  <a:lnTo>
                    <a:pt x="3918392" y="424720"/>
                  </a:lnTo>
                  <a:lnTo>
                    <a:pt x="3907887" y="424720"/>
                  </a:lnTo>
                  <a:lnTo>
                    <a:pt x="3897382" y="424720"/>
                  </a:lnTo>
                  <a:lnTo>
                    <a:pt x="3886876" y="424720"/>
                  </a:lnTo>
                  <a:lnTo>
                    <a:pt x="3876371" y="424720"/>
                  </a:lnTo>
                  <a:lnTo>
                    <a:pt x="3865866" y="424720"/>
                  </a:lnTo>
                  <a:lnTo>
                    <a:pt x="3855361" y="424720"/>
                  </a:lnTo>
                  <a:lnTo>
                    <a:pt x="3844856" y="424720"/>
                  </a:lnTo>
                  <a:lnTo>
                    <a:pt x="3834351" y="424720"/>
                  </a:lnTo>
                  <a:lnTo>
                    <a:pt x="3823846" y="424720"/>
                  </a:lnTo>
                  <a:lnTo>
                    <a:pt x="3813341" y="424720"/>
                  </a:lnTo>
                  <a:lnTo>
                    <a:pt x="3802836" y="424720"/>
                  </a:lnTo>
                  <a:lnTo>
                    <a:pt x="3792331" y="424720"/>
                  </a:lnTo>
                  <a:lnTo>
                    <a:pt x="3781826" y="424720"/>
                  </a:lnTo>
                  <a:lnTo>
                    <a:pt x="3771321" y="424720"/>
                  </a:lnTo>
                  <a:lnTo>
                    <a:pt x="3760816" y="424720"/>
                  </a:lnTo>
                  <a:lnTo>
                    <a:pt x="3750311" y="424720"/>
                  </a:lnTo>
                  <a:lnTo>
                    <a:pt x="3739805" y="424720"/>
                  </a:lnTo>
                  <a:lnTo>
                    <a:pt x="3729300" y="424720"/>
                  </a:lnTo>
                  <a:lnTo>
                    <a:pt x="3718795" y="424720"/>
                  </a:lnTo>
                  <a:lnTo>
                    <a:pt x="3708290" y="424720"/>
                  </a:lnTo>
                  <a:lnTo>
                    <a:pt x="3697785" y="424720"/>
                  </a:lnTo>
                  <a:lnTo>
                    <a:pt x="3687280" y="424720"/>
                  </a:lnTo>
                  <a:lnTo>
                    <a:pt x="3676775" y="424720"/>
                  </a:lnTo>
                  <a:lnTo>
                    <a:pt x="3666270" y="424720"/>
                  </a:lnTo>
                  <a:lnTo>
                    <a:pt x="3655765" y="424720"/>
                  </a:lnTo>
                  <a:lnTo>
                    <a:pt x="3645260" y="424720"/>
                  </a:lnTo>
                  <a:lnTo>
                    <a:pt x="3634755" y="424720"/>
                  </a:lnTo>
                  <a:lnTo>
                    <a:pt x="3624250" y="424720"/>
                  </a:lnTo>
                  <a:lnTo>
                    <a:pt x="3613745" y="424720"/>
                  </a:lnTo>
                  <a:lnTo>
                    <a:pt x="3603239" y="424720"/>
                  </a:lnTo>
                  <a:lnTo>
                    <a:pt x="3592734" y="424720"/>
                  </a:lnTo>
                  <a:lnTo>
                    <a:pt x="3582229" y="424720"/>
                  </a:lnTo>
                  <a:lnTo>
                    <a:pt x="3571724" y="424720"/>
                  </a:lnTo>
                  <a:lnTo>
                    <a:pt x="3561219" y="424720"/>
                  </a:lnTo>
                  <a:lnTo>
                    <a:pt x="3550714" y="424720"/>
                  </a:lnTo>
                  <a:lnTo>
                    <a:pt x="3540209" y="424720"/>
                  </a:lnTo>
                  <a:lnTo>
                    <a:pt x="3529704" y="424720"/>
                  </a:lnTo>
                  <a:lnTo>
                    <a:pt x="3519199" y="424720"/>
                  </a:lnTo>
                  <a:lnTo>
                    <a:pt x="3508694" y="424720"/>
                  </a:lnTo>
                  <a:lnTo>
                    <a:pt x="3498189" y="424720"/>
                  </a:lnTo>
                  <a:lnTo>
                    <a:pt x="3487684" y="424720"/>
                  </a:lnTo>
                  <a:lnTo>
                    <a:pt x="3477179" y="424720"/>
                  </a:lnTo>
                  <a:lnTo>
                    <a:pt x="3466674" y="424720"/>
                  </a:lnTo>
                  <a:lnTo>
                    <a:pt x="3456168" y="424720"/>
                  </a:lnTo>
                  <a:lnTo>
                    <a:pt x="3445663" y="424720"/>
                  </a:lnTo>
                  <a:lnTo>
                    <a:pt x="3435158" y="424720"/>
                  </a:lnTo>
                  <a:lnTo>
                    <a:pt x="3424653" y="424720"/>
                  </a:lnTo>
                  <a:lnTo>
                    <a:pt x="3414148" y="424720"/>
                  </a:lnTo>
                  <a:lnTo>
                    <a:pt x="3403643" y="424720"/>
                  </a:lnTo>
                  <a:lnTo>
                    <a:pt x="3393138" y="424720"/>
                  </a:lnTo>
                  <a:lnTo>
                    <a:pt x="3382633" y="424720"/>
                  </a:lnTo>
                  <a:lnTo>
                    <a:pt x="3372128" y="424720"/>
                  </a:lnTo>
                  <a:lnTo>
                    <a:pt x="3361623" y="424720"/>
                  </a:lnTo>
                  <a:lnTo>
                    <a:pt x="3351118" y="424720"/>
                  </a:lnTo>
                  <a:lnTo>
                    <a:pt x="3340613" y="424720"/>
                  </a:lnTo>
                  <a:lnTo>
                    <a:pt x="3330108" y="424720"/>
                  </a:lnTo>
                  <a:lnTo>
                    <a:pt x="3319603" y="424720"/>
                  </a:lnTo>
                  <a:lnTo>
                    <a:pt x="3309097" y="424720"/>
                  </a:lnTo>
                  <a:lnTo>
                    <a:pt x="3298592" y="424720"/>
                  </a:lnTo>
                  <a:lnTo>
                    <a:pt x="3288087" y="424720"/>
                  </a:lnTo>
                  <a:lnTo>
                    <a:pt x="3277582" y="424720"/>
                  </a:lnTo>
                  <a:lnTo>
                    <a:pt x="3267077" y="424720"/>
                  </a:lnTo>
                  <a:lnTo>
                    <a:pt x="3256572" y="424720"/>
                  </a:lnTo>
                  <a:lnTo>
                    <a:pt x="3246067" y="424720"/>
                  </a:lnTo>
                  <a:lnTo>
                    <a:pt x="3235562" y="424720"/>
                  </a:lnTo>
                  <a:lnTo>
                    <a:pt x="3225057" y="424720"/>
                  </a:lnTo>
                  <a:lnTo>
                    <a:pt x="3214552" y="424720"/>
                  </a:lnTo>
                  <a:lnTo>
                    <a:pt x="3204047" y="424720"/>
                  </a:lnTo>
                  <a:lnTo>
                    <a:pt x="3193542" y="424720"/>
                  </a:lnTo>
                  <a:lnTo>
                    <a:pt x="3183037" y="424720"/>
                  </a:lnTo>
                  <a:lnTo>
                    <a:pt x="3172532" y="424720"/>
                  </a:lnTo>
                  <a:lnTo>
                    <a:pt x="3162026" y="424720"/>
                  </a:lnTo>
                  <a:lnTo>
                    <a:pt x="3151521" y="424720"/>
                  </a:lnTo>
                  <a:lnTo>
                    <a:pt x="3141016" y="424720"/>
                  </a:lnTo>
                  <a:lnTo>
                    <a:pt x="3130511" y="424720"/>
                  </a:lnTo>
                  <a:lnTo>
                    <a:pt x="3120006" y="424720"/>
                  </a:lnTo>
                  <a:lnTo>
                    <a:pt x="3109501" y="424720"/>
                  </a:lnTo>
                  <a:lnTo>
                    <a:pt x="3098996" y="424720"/>
                  </a:lnTo>
                  <a:lnTo>
                    <a:pt x="3088491" y="424720"/>
                  </a:lnTo>
                  <a:lnTo>
                    <a:pt x="3077986" y="424720"/>
                  </a:lnTo>
                  <a:lnTo>
                    <a:pt x="3067481" y="424720"/>
                  </a:lnTo>
                  <a:lnTo>
                    <a:pt x="3056976" y="424720"/>
                  </a:lnTo>
                  <a:lnTo>
                    <a:pt x="3046471" y="424720"/>
                  </a:lnTo>
                  <a:lnTo>
                    <a:pt x="3035966" y="424720"/>
                  </a:lnTo>
                  <a:lnTo>
                    <a:pt x="3025460" y="424720"/>
                  </a:lnTo>
                  <a:lnTo>
                    <a:pt x="3014955" y="424720"/>
                  </a:lnTo>
                  <a:lnTo>
                    <a:pt x="3004450" y="424720"/>
                  </a:lnTo>
                  <a:lnTo>
                    <a:pt x="2993945" y="424720"/>
                  </a:lnTo>
                  <a:lnTo>
                    <a:pt x="2983440" y="424720"/>
                  </a:lnTo>
                  <a:lnTo>
                    <a:pt x="2972935" y="424720"/>
                  </a:lnTo>
                  <a:lnTo>
                    <a:pt x="2962430" y="424720"/>
                  </a:lnTo>
                  <a:lnTo>
                    <a:pt x="2951925" y="424720"/>
                  </a:lnTo>
                  <a:lnTo>
                    <a:pt x="2941420" y="424720"/>
                  </a:lnTo>
                  <a:lnTo>
                    <a:pt x="2930915" y="424720"/>
                  </a:lnTo>
                  <a:lnTo>
                    <a:pt x="2920410" y="424720"/>
                  </a:lnTo>
                  <a:lnTo>
                    <a:pt x="2909905" y="424720"/>
                  </a:lnTo>
                  <a:lnTo>
                    <a:pt x="2899400" y="424720"/>
                  </a:lnTo>
                  <a:lnTo>
                    <a:pt x="2888895" y="424720"/>
                  </a:lnTo>
                  <a:lnTo>
                    <a:pt x="2878389" y="424720"/>
                  </a:lnTo>
                  <a:lnTo>
                    <a:pt x="2867884" y="424720"/>
                  </a:lnTo>
                  <a:lnTo>
                    <a:pt x="2857379" y="424720"/>
                  </a:lnTo>
                  <a:lnTo>
                    <a:pt x="2846874" y="424720"/>
                  </a:lnTo>
                  <a:lnTo>
                    <a:pt x="2836369" y="424720"/>
                  </a:lnTo>
                  <a:lnTo>
                    <a:pt x="2825864" y="424720"/>
                  </a:lnTo>
                  <a:lnTo>
                    <a:pt x="2815359" y="424720"/>
                  </a:lnTo>
                  <a:lnTo>
                    <a:pt x="2804854" y="424720"/>
                  </a:lnTo>
                  <a:lnTo>
                    <a:pt x="2794349" y="424720"/>
                  </a:lnTo>
                  <a:lnTo>
                    <a:pt x="2783844" y="424720"/>
                  </a:lnTo>
                  <a:lnTo>
                    <a:pt x="2773339" y="424720"/>
                  </a:lnTo>
                  <a:lnTo>
                    <a:pt x="2762834" y="424720"/>
                  </a:lnTo>
                  <a:lnTo>
                    <a:pt x="2752329" y="424720"/>
                  </a:lnTo>
                  <a:lnTo>
                    <a:pt x="2741824" y="424720"/>
                  </a:lnTo>
                  <a:lnTo>
                    <a:pt x="2731318" y="424720"/>
                  </a:lnTo>
                  <a:lnTo>
                    <a:pt x="2720813" y="424720"/>
                  </a:lnTo>
                  <a:lnTo>
                    <a:pt x="2710308" y="424720"/>
                  </a:lnTo>
                  <a:lnTo>
                    <a:pt x="2699803" y="424720"/>
                  </a:lnTo>
                  <a:lnTo>
                    <a:pt x="2689298" y="424720"/>
                  </a:lnTo>
                  <a:lnTo>
                    <a:pt x="2678793" y="424720"/>
                  </a:lnTo>
                  <a:lnTo>
                    <a:pt x="2668288" y="424720"/>
                  </a:lnTo>
                  <a:lnTo>
                    <a:pt x="2657783" y="424720"/>
                  </a:lnTo>
                  <a:lnTo>
                    <a:pt x="2647278" y="424720"/>
                  </a:lnTo>
                  <a:lnTo>
                    <a:pt x="2636773" y="424720"/>
                  </a:lnTo>
                  <a:lnTo>
                    <a:pt x="2626268" y="424720"/>
                  </a:lnTo>
                  <a:lnTo>
                    <a:pt x="2615763" y="424720"/>
                  </a:lnTo>
                  <a:lnTo>
                    <a:pt x="2605258" y="424720"/>
                  </a:lnTo>
                  <a:lnTo>
                    <a:pt x="2594752" y="424720"/>
                  </a:lnTo>
                  <a:lnTo>
                    <a:pt x="2584247" y="424720"/>
                  </a:lnTo>
                  <a:lnTo>
                    <a:pt x="2573742" y="424720"/>
                  </a:lnTo>
                  <a:lnTo>
                    <a:pt x="2563237" y="424720"/>
                  </a:lnTo>
                  <a:lnTo>
                    <a:pt x="2552732" y="424720"/>
                  </a:lnTo>
                  <a:lnTo>
                    <a:pt x="2542227" y="424720"/>
                  </a:lnTo>
                  <a:lnTo>
                    <a:pt x="2531722" y="424720"/>
                  </a:lnTo>
                  <a:lnTo>
                    <a:pt x="2521217" y="424720"/>
                  </a:lnTo>
                  <a:lnTo>
                    <a:pt x="2510712" y="424720"/>
                  </a:lnTo>
                  <a:lnTo>
                    <a:pt x="2500207" y="424720"/>
                  </a:lnTo>
                  <a:lnTo>
                    <a:pt x="2489702" y="424720"/>
                  </a:lnTo>
                  <a:lnTo>
                    <a:pt x="2479197" y="424720"/>
                  </a:lnTo>
                  <a:lnTo>
                    <a:pt x="2468692" y="424720"/>
                  </a:lnTo>
                  <a:lnTo>
                    <a:pt x="2458187" y="424720"/>
                  </a:lnTo>
                  <a:lnTo>
                    <a:pt x="2447681" y="424720"/>
                  </a:lnTo>
                  <a:lnTo>
                    <a:pt x="2437176" y="424720"/>
                  </a:lnTo>
                  <a:lnTo>
                    <a:pt x="2426671" y="424720"/>
                  </a:lnTo>
                  <a:lnTo>
                    <a:pt x="2416166" y="424720"/>
                  </a:lnTo>
                  <a:lnTo>
                    <a:pt x="2405661" y="424720"/>
                  </a:lnTo>
                  <a:lnTo>
                    <a:pt x="2395156" y="424720"/>
                  </a:lnTo>
                  <a:lnTo>
                    <a:pt x="2384651" y="424720"/>
                  </a:lnTo>
                  <a:lnTo>
                    <a:pt x="2374146" y="424720"/>
                  </a:lnTo>
                  <a:lnTo>
                    <a:pt x="2363641" y="424720"/>
                  </a:lnTo>
                  <a:lnTo>
                    <a:pt x="2353136" y="424720"/>
                  </a:lnTo>
                  <a:lnTo>
                    <a:pt x="2342631" y="424720"/>
                  </a:lnTo>
                  <a:lnTo>
                    <a:pt x="2332126" y="424720"/>
                  </a:lnTo>
                  <a:lnTo>
                    <a:pt x="2321621" y="424720"/>
                  </a:lnTo>
                  <a:lnTo>
                    <a:pt x="2311116" y="424720"/>
                  </a:lnTo>
                  <a:lnTo>
                    <a:pt x="2300610" y="424720"/>
                  </a:lnTo>
                  <a:lnTo>
                    <a:pt x="2290105" y="424720"/>
                  </a:lnTo>
                  <a:lnTo>
                    <a:pt x="2279600" y="424720"/>
                  </a:lnTo>
                  <a:lnTo>
                    <a:pt x="2269095" y="424720"/>
                  </a:lnTo>
                  <a:lnTo>
                    <a:pt x="2258590" y="424720"/>
                  </a:lnTo>
                  <a:lnTo>
                    <a:pt x="2248085" y="424720"/>
                  </a:lnTo>
                  <a:lnTo>
                    <a:pt x="2237580" y="424720"/>
                  </a:lnTo>
                  <a:lnTo>
                    <a:pt x="2227075" y="424720"/>
                  </a:lnTo>
                  <a:lnTo>
                    <a:pt x="2216570" y="424720"/>
                  </a:lnTo>
                  <a:lnTo>
                    <a:pt x="2206065" y="424720"/>
                  </a:lnTo>
                  <a:lnTo>
                    <a:pt x="2195560" y="424720"/>
                  </a:lnTo>
                  <a:lnTo>
                    <a:pt x="2185055" y="424720"/>
                  </a:lnTo>
                  <a:lnTo>
                    <a:pt x="2174550" y="424720"/>
                  </a:lnTo>
                  <a:lnTo>
                    <a:pt x="2164045" y="424720"/>
                  </a:lnTo>
                  <a:lnTo>
                    <a:pt x="2153539" y="424720"/>
                  </a:lnTo>
                  <a:lnTo>
                    <a:pt x="2143034" y="424720"/>
                  </a:lnTo>
                  <a:lnTo>
                    <a:pt x="2132529" y="424720"/>
                  </a:lnTo>
                  <a:lnTo>
                    <a:pt x="2122024" y="424720"/>
                  </a:lnTo>
                  <a:lnTo>
                    <a:pt x="2111519" y="424720"/>
                  </a:lnTo>
                  <a:lnTo>
                    <a:pt x="2101014" y="424720"/>
                  </a:lnTo>
                  <a:lnTo>
                    <a:pt x="2090509" y="424720"/>
                  </a:lnTo>
                  <a:lnTo>
                    <a:pt x="2080004" y="424720"/>
                  </a:lnTo>
                  <a:lnTo>
                    <a:pt x="2069499" y="424720"/>
                  </a:lnTo>
                  <a:lnTo>
                    <a:pt x="2058994" y="424720"/>
                  </a:lnTo>
                  <a:lnTo>
                    <a:pt x="2048489" y="424720"/>
                  </a:lnTo>
                  <a:lnTo>
                    <a:pt x="2037984" y="424720"/>
                  </a:lnTo>
                  <a:lnTo>
                    <a:pt x="2027479" y="424720"/>
                  </a:lnTo>
                  <a:lnTo>
                    <a:pt x="2016973" y="424720"/>
                  </a:lnTo>
                  <a:lnTo>
                    <a:pt x="2006468" y="424720"/>
                  </a:lnTo>
                  <a:lnTo>
                    <a:pt x="1995963" y="424720"/>
                  </a:lnTo>
                  <a:lnTo>
                    <a:pt x="1985458" y="424720"/>
                  </a:lnTo>
                  <a:lnTo>
                    <a:pt x="1974953" y="424720"/>
                  </a:lnTo>
                  <a:lnTo>
                    <a:pt x="1964448" y="424720"/>
                  </a:lnTo>
                  <a:lnTo>
                    <a:pt x="1953943" y="424720"/>
                  </a:lnTo>
                  <a:lnTo>
                    <a:pt x="1943438" y="424720"/>
                  </a:lnTo>
                  <a:lnTo>
                    <a:pt x="1932933" y="424720"/>
                  </a:lnTo>
                  <a:lnTo>
                    <a:pt x="1922428" y="424720"/>
                  </a:lnTo>
                  <a:lnTo>
                    <a:pt x="1911923" y="424720"/>
                  </a:lnTo>
                  <a:lnTo>
                    <a:pt x="1901418" y="424720"/>
                  </a:lnTo>
                  <a:lnTo>
                    <a:pt x="1890913" y="424720"/>
                  </a:lnTo>
                  <a:lnTo>
                    <a:pt x="1880408" y="424720"/>
                  </a:lnTo>
                  <a:lnTo>
                    <a:pt x="1869902" y="424720"/>
                  </a:lnTo>
                  <a:lnTo>
                    <a:pt x="1859397" y="424720"/>
                  </a:lnTo>
                  <a:lnTo>
                    <a:pt x="1848892" y="424720"/>
                  </a:lnTo>
                  <a:lnTo>
                    <a:pt x="1838387" y="424720"/>
                  </a:lnTo>
                  <a:lnTo>
                    <a:pt x="1827882" y="424720"/>
                  </a:lnTo>
                  <a:lnTo>
                    <a:pt x="1817377" y="424720"/>
                  </a:lnTo>
                  <a:lnTo>
                    <a:pt x="1806872" y="424720"/>
                  </a:lnTo>
                  <a:lnTo>
                    <a:pt x="1796367" y="424720"/>
                  </a:lnTo>
                  <a:lnTo>
                    <a:pt x="1785862" y="424720"/>
                  </a:lnTo>
                  <a:lnTo>
                    <a:pt x="1775357" y="424720"/>
                  </a:lnTo>
                  <a:lnTo>
                    <a:pt x="1764852" y="424720"/>
                  </a:lnTo>
                  <a:lnTo>
                    <a:pt x="1754347" y="424720"/>
                  </a:lnTo>
                  <a:lnTo>
                    <a:pt x="1743842" y="424720"/>
                  </a:lnTo>
                  <a:lnTo>
                    <a:pt x="1733337" y="424720"/>
                  </a:lnTo>
                  <a:lnTo>
                    <a:pt x="1722831" y="424720"/>
                  </a:lnTo>
                  <a:lnTo>
                    <a:pt x="1712326" y="424720"/>
                  </a:lnTo>
                  <a:lnTo>
                    <a:pt x="1701821" y="424720"/>
                  </a:lnTo>
                  <a:lnTo>
                    <a:pt x="1691316" y="424720"/>
                  </a:lnTo>
                  <a:lnTo>
                    <a:pt x="1680811" y="424720"/>
                  </a:lnTo>
                  <a:lnTo>
                    <a:pt x="1670306" y="424720"/>
                  </a:lnTo>
                  <a:lnTo>
                    <a:pt x="1659801" y="424720"/>
                  </a:lnTo>
                  <a:lnTo>
                    <a:pt x="1649296" y="424720"/>
                  </a:lnTo>
                  <a:lnTo>
                    <a:pt x="1638791" y="424720"/>
                  </a:lnTo>
                  <a:lnTo>
                    <a:pt x="1628286" y="424720"/>
                  </a:lnTo>
                  <a:lnTo>
                    <a:pt x="1617781" y="424720"/>
                  </a:lnTo>
                  <a:lnTo>
                    <a:pt x="1607276" y="424720"/>
                  </a:lnTo>
                  <a:lnTo>
                    <a:pt x="1596771" y="424720"/>
                  </a:lnTo>
                  <a:lnTo>
                    <a:pt x="1586266" y="424720"/>
                  </a:lnTo>
                  <a:lnTo>
                    <a:pt x="1575760" y="424720"/>
                  </a:lnTo>
                  <a:lnTo>
                    <a:pt x="1565255" y="424720"/>
                  </a:lnTo>
                  <a:lnTo>
                    <a:pt x="1554750" y="424720"/>
                  </a:lnTo>
                  <a:lnTo>
                    <a:pt x="1544245" y="424720"/>
                  </a:lnTo>
                  <a:lnTo>
                    <a:pt x="1533740" y="424720"/>
                  </a:lnTo>
                  <a:lnTo>
                    <a:pt x="1523235" y="424720"/>
                  </a:lnTo>
                  <a:lnTo>
                    <a:pt x="1512730" y="424720"/>
                  </a:lnTo>
                  <a:lnTo>
                    <a:pt x="1502225" y="424720"/>
                  </a:lnTo>
                  <a:lnTo>
                    <a:pt x="1491720" y="424720"/>
                  </a:lnTo>
                  <a:lnTo>
                    <a:pt x="1481215" y="424720"/>
                  </a:lnTo>
                  <a:lnTo>
                    <a:pt x="1470710" y="424720"/>
                  </a:lnTo>
                  <a:lnTo>
                    <a:pt x="1460205" y="424720"/>
                  </a:lnTo>
                  <a:lnTo>
                    <a:pt x="1449700" y="424720"/>
                  </a:lnTo>
                  <a:lnTo>
                    <a:pt x="1439194" y="424720"/>
                  </a:lnTo>
                  <a:lnTo>
                    <a:pt x="1428689" y="424720"/>
                  </a:lnTo>
                  <a:lnTo>
                    <a:pt x="1418184" y="424720"/>
                  </a:lnTo>
                  <a:lnTo>
                    <a:pt x="1407679" y="424720"/>
                  </a:lnTo>
                  <a:lnTo>
                    <a:pt x="1397174" y="424720"/>
                  </a:lnTo>
                  <a:lnTo>
                    <a:pt x="1386669" y="424720"/>
                  </a:lnTo>
                  <a:lnTo>
                    <a:pt x="1376164" y="424720"/>
                  </a:lnTo>
                  <a:lnTo>
                    <a:pt x="1365659" y="424720"/>
                  </a:lnTo>
                  <a:lnTo>
                    <a:pt x="1355154" y="424720"/>
                  </a:lnTo>
                  <a:lnTo>
                    <a:pt x="1344649" y="424720"/>
                  </a:lnTo>
                  <a:lnTo>
                    <a:pt x="1334144" y="424720"/>
                  </a:lnTo>
                  <a:lnTo>
                    <a:pt x="1323639" y="424720"/>
                  </a:lnTo>
                  <a:lnTo>
                    <a:pt x="1313134" y="424720"/>
                  </a:lnTo>
                  <a:lnTo>
                    <a:pt x="1302629" y="424720"/>
                  </a:lnTo>
                  <a:lnTo>
                    <a:pt x="1292123" y="424720"/>
                  </a:lnTo>
                  <a:lnTo>
                    <a:pt x="1281618" y="424720"/>
                  </a:lnTo>
                  <a:lnTo>
                    <a:pt x="1271113" y="424720"/>
                  </a:lnTo>
                  <a:lnTo>
                    <a:pt x="1260608" y="424720"/>
                  </a:lnTo>
                  <a:lnTo>
                    <a:pt x="1250103" y="424720"/>
                  </a:lnTo>
                  <a:lnTo>
                    <a:pt x="1239598" y="424720"/>
                  </a:lnTo>
                  <a:lnTo>
                    <a:pt x="1229093" y="424720"/>
                  </a:lnTo>
                  <a:lnTo>
                    <a:pt x="1218588" y="424720"/>
                  </a:lnTo>
                  <a:lnTo>
                    <a:pt x="1208083" y="424720"/>
                  </a:lnTo>
                  <a:lnTo>
                    <a:pt x="1197578" y="424720"/>
                  </a:lnTo>
                  <a:lnTo>
                    <a:pt x="1187073" y="424720"/>
                  </a:lnTo>
                  <a:lnTo>
                    <a:pt x="1176568" y="424720"/>
                  </a:lnTo>
                  <a:lnTo>
                    <a:pt x="1166063" y="424720"/>
                  </a:lnTo>
                  <a:lnTo>
                    <a:pt x="1155558" y="424720"/>
                  </a:lnTo>
                  <a:lnTo>
                    <a:pt x="1145052" y="424720"/>
                  </a:lnTo>
                  <a:lnTo>
                    <a:pt x="1134547" y="424720"/>
                  </a:lnTo>
                  <a:lnTo>
                    <a:pt x="1124042" y="424720"/>
                  </a:lnTo>
                  <a:lnTo>
                    <a:pt x="1113537" y="424720"/>
                  </a:lnTo>
                  <a:lnTo>
                    <a:pt x="1103032" y="424720"/>
                  </a:lnTo>
                  <a:lnTo>
                    <a:pt x="1092527" y="424720"/>
                  </a:lnTo>
                  <a:lnTo>
                    <a:pt x="1082022" y="424720"/>
                  </a:lnTo>
                  <a:lnTo>
                    <a:pt x="1071517" y="424720"/>
                  </a:lnTo>
                  <a:lnTo>
                    <a:pt x="1061012" y="424720"/>
                  </a:lnTo>
                  <a:lnTo>
                    <a:pt x="1050507" y="424720"/>
                  </a:lnTo>
                  <a:lnTo>
                    <a:pt x="1040002" y="424720"/>
                  </a:lnTo>
                  <a:lnTo>
                    <a:pt x="1029497" y="424720"/>
                  </a:lnTo>
                  <a:lnTo>
                    <a:pt x="1018992" y="424720"/>
                  </a:lnTo>
                  <a:lnTo>
                    <a:pt x="1008486" y="424720"/>
                  </a:lnTo>
                  <a:lnTo>
                    <a:pt x="997981" y="424720"/>
                  </a:lnTo>
                  <a:lnTo>
                    <a:pt x="987476" y="424720"/>
                  </a:lnTo>
                  <a:lnTo>
                    <a:pt x="976971" y="424720"/>
                  </a:lnTo>
                  <a:lnTo>
                    <a:pt x="966466" y="424720"/>
                  </a:lnTo>
                  <a:lnTo>
                    <a:pt x="955961" y="424720"/>
                  </a:lnTo>
                  <a:lnTo>
                    <a:pt x="945456" y="424720"/>
                  </a:lnTo>
                  <a:lnTo>
                    <a:pt x="934951" y="424720"/>
                  </a:lnTo>
                  <a:lnTo>
                    <a:pt x="924446" y="424720"/>
                  </a:lnTo>
                  <a:lnTo>
                    <a:pt x="913941" y="424720"/>
                  </a:lnTo>
                  <a:lnTo>
                    <a:pt x="903436" y="424720"/>
                  </a:lnTo>
                  <a:lnTo>
                    <a:pt x="892931" y="424720"/>
                  </a:lnTo>
                  <a:lnTo>
                    <a:pt x="882426" y="424720"/>
                  </a:lnTo>
                  <a:lnTo>
                    <a:pt x="871921" y="424720"/>
                  </a:lnTo>
                  <a:lnTo>
                    <a:pt x="861415" y="424720"/>
                  </a:lnTo>
                  <a:lnTo>
                    <a:pt x="850910" y="424720"/>
                  </a:lnTo>
                  <a:lnTo>
                    <a:pt x="840405" y="424720"/>
                  </a:lnTo>
                  <a:lnTo>
                    <a:pt x="829900" y="424720"/>
                  </a:lnTo>
                  <a:lnTo>
                    <a:pt x="819395" y="424720"/>
                  </a:lnTo>
                  <a:lnTo>
                    <a:pt x="808890" y="424720"/>
                  </a:lnTo>
                  <a:lnTo>
                    <a:pt x="798385" y="424720"/>
                  </a:lnTo>
                  <a:lnTo>
                    <a:pt x="787880" y="424720"/>
                  </a:lnTo>
                  <a:lnTo>
                    <a:pt x="777375" y="424720"/>
                  </a:lnTo>
                  <a:lnTo>
                    <a:pt x="766870" y="424720"/>
                  </a:lnTo>
                  <a:lnTo>
                    <a:pt x="756365" y="424720"/>
                  </a:lnTo>
                  <a:lnTo>
                    <a:pt x="745860" y="424720"/>
                  </a:lnTo>
                  <a:lnTo>
                    <a:pt x="735355" y="424720"/>
                  </a:lnTo>
                  <a:lnTo>
                    <a:pt x="724850" y="424720"/>
                  </a:lnTo>
                  <a:lnTo>
                    <a:pt x="714344" y="424720"/>
                  </a:lnTo>
                  <a:lnTo>
                    <a:pt x="703839" y="424720"/>
                  </a:lnTo>
                  <a:lnTo>
                    <a:pt x="693334" y="424720"/>
                  </a:lnTo>
                  <a:lnTo>
                    <a:pt x="682829" y="424720"/>
                  </a:lnTo>
                  <a:lnTo>
                    <a:pt x="672324" y="424720"/>
                  </a:lnTo>
                  <a:lnTo>
                    <a:pt x="661819" y="424720"/>
                  </a:lnTo>
                  <a:lnTo>
                    <a:pt x="651314" y="424720"/>
                  </a:lnTo>
                  <a:lnTo>
                    <a:pt x="640809" y="424720"/>
                  </a:lnTo>
                  <a:lnTo>
                    <a:pt x="630304" y="424720"/>
                  </a:lnTo>
                  <a:lnTo>
                    <a:pt x="619799" y="424720"/>
                  </a:lnTo>
                  <a:lnTo>
                    <a:pt x="609294" y="424720"/>
                  </a:lnTo>
                  <a:lnTo>
                    <a:pt x="598789" y="424720"/>
                  </a:lnTo>
                  <a:lnTo>
                    <a:pt x="588284" y="424720"/>
                  </a:lnTo>
                  <a:lnTo>
                    <a:pt x="577779" y="424720"/>
                  </a:lnTo>
                  <a:lnTo>
                    <a:pt x="567273" y="424720"/>
                  </a:lnTo>
                  <a:lnTo>
                    <a:pt x="556768" y="424720"/>
                  </a:lnTo>
                  <a:lnTo>
                    <a:pt x="546263" y="424720"/>
                  </a:lnTo>
                  <a:lnTo>
                    <a:pt x="535758" y="424720"/>
                  </a:lnTo>
                  <a:lnTo>
                    <a:pt x="525253" y="424720"/>
                  </a:lnTo>
                  <a:lnTo>
                    <a:pt x="514748" y="424720"/>
                  </a:lnTo>
                  <a:lnTo>
                    <a:pt x="504243" y="424720"/>
                  </a:lnTo>
                  <a:lnTo>
                    <a:pt x="493738" y="424720"/>
                  </a:lnTo>
                  <a:lnTo>
                    <a:pt x="483233" y="424720"/>
                  </a:lnTo>
                  <a:lnTo>
                    <a:pt x="472728" y="424720"/>
                  </a:lnTo>
                  <a:lnTo>
                    <a:pt x="462223" y="424720"/>
                  </a:lnTo>
                  <a:lnTo>
                    <a:pt x="451718" y="424720"/>
                  </a:lnTo>
                  <a:lnTo>
                    <a:pt x="441213" y="424720"/>
                  </a:lnTo>
                  <a:lnTo>
                    <a:pt x="430707" y="424720"/>
                  </a:lnTo>
                  <a:lnTo>
                    <a:pt x="420202" y="424720"/>
                  </a:lnTo>
                  <a:lnTo>
                    <a:pt x="409697" y="424720"/>
                  </a:lnTo>
                  <a:lnTo>
                    <a:pt x="399192" y="424720"/>
                  </a:lnTo>
                  <a:lnTo>
                    <a:pt x="388687" y="424720"/>
                  </a:lnTo>
                  <a:lnTo>
                    <a:pt x="378182" y="424720"/>
                  </a:lnTo>
                  <a:lnTo>
                    <a:pt x="367677" y="424720"/>
                  </a:lnTo>
                  <a:lnTo>
                    <a:pt x="357172" y="424720"/>
                  </a:lnTo>
                  <a:lnTo>
                    <a:pt x="346667" y="424720"/>
                  </a:lnTo>
                  <a:lnTo>
                    <a:pt x="336162" y="424720"/>
                  </a:lnTo>
                  <a:lnTo>
                    <a:pt x="325657" y="424720"/>
                  </a:lnTo>
                  <a:lnTo>
                    <a:pt x="315152" y="424720"/>
                  </a:lnTo>
                  <a:lnTo>
                    <a:pt x="304647" y="424720"/>
                  </a:lnTo>
                  <a:lnTo>
                    <a:pt x="294142" y="424720"/>
                  </a:lnTo>
                  <a:lnTo>
                    <a:pt x="283636" y="424720"/>
                  </a:lnTo>
                  <a:lnTo>
                    <a:pt x="273131" y="424720"/>
                  </a:lnTo>
                  <a:lnTo>
                    <a:pt x="262626" y="424720"/>
                  </a:lnTo>
                  <a:lnTo>
                    <a:pt x="252121" y="424720"/>
                  </a:lnTo>
                  <a:lnTo>
                    <a:pt x="241616" y="424720"/>
                  </a:lnTo>
                  <a:lnTo>
                    <a:pt x="231111" y="424720"/>
                  </a:lnTo>
                  <a:lnTo>
                    <a:pt x="220606" y="424720"/>
                  </a:lnTo>
                  <a:lnTo>
                    <a:pt x="210101" y="424720"/>
                  </a:lnTo>
                  <a:lnTo>
                    <a:pt x="199596" y="424720"/>
                  </a:lnTo>
                  <a:lnTo>
                    <a:pt x="189091" y="424720"/>
                  </a:lnTo>
                  <a:lnTo>
                    <a:pt x="178586" y="424720"/>
                  </a:lnTo>
                  <a:lnTo>
                    <a:pt x="168081" y="424720"/>
                  </a:lnTo>
                  <a:lnTo>
                    <a:pt x="157576" y="424720"/>
                  </a:lnTo>
                  <a:lnTo>
                    <a:pt x="147071" y="424720"/>
                  </a:lnTo>
                  <a:lnTo>
                    <a:pt x="136565" y="424720"/>
                  </a:lnTo>
                  <a:lnTo>
                    <a:pt x="126060" y="424720"/>
                  </a:lnTo>
                  <a:lnTo>
                    <a:pt x="115555" y="424720"/>
                  </a:lnTo>
                  <a:lnTo>
                    <a:pt x="105050" y="424720"/>
                  </a:lnTo>
                  <a:lnTo>
                    <a:pt x="94545" y="424720"/>
                  </a:lnTo>
                  <a:lnTo>
                    <a:pt x="84040" y="424720"/>
                  </a:lnTo>
                  <a:lnTo>
                    <a:pt x="73535" y="424720"/>
                  </a:lnTo>
                  <a:lnTo>
                    <a:pt x="63030" y="424720"/>
                  </a:lnTo>
                  <a:lnTo>
                    <a:pt x="52525" y="424720"/>
                  </a:lnTo>
                  <a:lnTo>
                    <a:pt x="42020" y="424720"/>
                  </a:lnTo>
                  <a:lnTo>
                    <a:pt x="31515" y="424720"/>
                  </a:lnTo>
                  <a:lnTo>
                    <a:pt x="21010" y="424720"/>
                  </a:lnTo>
                  <a:lnTo>
                    <a:pt x="10505" y="424720"/>
                  </a:lnTo>
                  <a:lnTo>
                    <a:pt x="0" y="424720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6" name="pl22">
              <a:extLst>
                <a:ext uri="{FF2B5EF4-FFF2-40B4-BE49-F238E27FC236}">
                  <a16:creationId xmlns:a16="http://schemas.microsoft.com/office/drawing/2014/main" id="{F462961D-691A-C345-B65D-A901D88BFF7B}"/>
                </a:ext>
              </a:extLst>
            </p:cNvPr>
            <p:cNvSpPr/>
            <p:nvPr/>
          </p:nvSpPr>
          <p:spPr>
            <a:xfrm>
              <a:off x="1976791" y="1203993"/>
              <a:ext cx="4286069" cy="419412"/>
            </a:xfrm>
            <a:custGeom>
              <a:avLst/>
              <a:gdLst/>
              <a:ahLst/>
              <a:cxnLst/>
              <a:rect l="0" t="0" r="0" b="0"/>
              <a:pathLst>
                <a:path w="4286069" h="419412">
                  <a:moveTo>
                    <a:pt x="0" y="419349"/>
                  </a:moveTo>
                  <a:lnTo>
                    <a:pt x="10505" y="418833"/>
                  </a:lnTo>
                  <a:lnTo>
                    <a:pt x="21010" y="418265"/>
                  </a:lnTo>
                  <a:lnTo>
                    <a:pt x="31515" y="417659"/>
                  </a:lnTo>
                  <a:lnTo>
                    <a:pt x="42020" y="417014"/>
                  </a:lnTo>
                  <a:lnTo>
                    <a:pt x="52525" y="416306"/>
                  </a:lnTo>
                  <a:lnTo>
                    <a:pt x="63030" y="415548"/>
                  </a:lnTo>
                  <a:lnTo>
                    <a:pt x="73535" y="414746"/>
                  </a:lnTo>
                  <a:lnTo>
                    <a:pt x="84040" y="413883"/>
                  </a:lnTo>
                  <a:lnTo>
                    <a:pt x="94545" y="412949"/>
                  </a:lnTo>
                  <a:lnTo>
                    <a:pt x="105050" y="411963"/>
                  </a:lnTo>
                  <a:lnTo>
                    <a:pt x="115555" y="410924"/>
                  </a:lnTo>
                  <a:lnTo>
                    <a:pt x="126060" y="409791"/>
                  </a:lnTo>
                  <a:lnTo>
                    <a:pt x="136565" y="408598"/>
                  </a:lnTo>
                  <a:lnTo>
                    <a:pt x="147071" y="407344"/>
                  </a:lnTo>
                  <a:lnTo>
                    <a:pt x="157576" y="406005"/>
                  </a:lnTo>
                  <a:lnTo>
                    <a:pt x="168081" y="404580"/>
                  </a:lnTo>
                  <a:lnTo>
                    <a:pt x="178586" y="403089"/>
                  </a:lnTo>
                  <a:lnTo>
                    <a:pt x="189091" y="401525"/>
                  </a:lnTo>
                  <a:lnTo>
                    <a:pt x="199596" y="399847"/>
                  </a:lnTo>
                  <a:lnTo>
                    <a:pt x="210101" y="398098"/>
                  </a:lnTo>
                  <a:lnTo>
                    <a:pt x="220606" y="396275"/>
                  </a:lnTo>
                  <a:lnTo>
                    <a:pt x="231111" y="394345"/>
                  </a:lnTo>
                  <a:lnTo>
                    <a:pt x="241616" y="392320"/>
                  </a:lnTo>
                  <a:lnTo>
                    <a:pt x="252121" y="390220"/>
                  </a:lnTo>
                  <a:lnTo>
                    <a:pt x="262626" y="388029"/>
                  </a:lnTo>
                  <a:lnTo>
                    <a:pt x="273131" y="385719"/>
                  </a:lnTo>
                  <a:lnTo>
                    <a:pt x="283636" y="383329"/>
                  </a:lnTo>
                  <a:lnTo>
                    <a:pt x="294142" y="380861"/>
                  </a:lnTo>
                  <a:lnTo>
                    <a:pt x="304647" y="378270"/>
                  </a:lnTo>
                  <a:lnTo>
                    <a:pt x="315152" y="375589"/>
                  </a:lnTo>
                  <a:lnTo>
                    <a:pt x="325657" y="372829"/>
                  </a:lnTo>
                  <a:lnTo>
                    <a:pt x="336162" y="369970"/>
                  </a:lnTo>
                  <a:lnTo>
                    <a:pt x="346667" y="367000"/>
                  </a:lnTo>
                  <a:lnTo>
                    <a:pt x="357172" y="363953"/>
                  </a:lnTo>
                  <a:lnTo>
                    <a:pt x="367677" y="360830"/>
                  </a:lnTo>
                  <a:lnTo>
                    <a:pt x="378182" y="357584"/>
                  </a:lnTo>
                  <a:lnTo>
                    <a:pt x="388687" y="354262"/>
                  </a:lnTo>
                  <a:lnTo>
                    <a:pt x="399192" y="350869"/>
                  </a:lnTo>
                  <a:lnTo>
                    <a:pt x="409697" y="347381"/>
                  </a:lnTo>
                  <a:lnTo>
                    <a:pt x="420202" y="343803"/>
                  </a:lnTo>
                  <a:lnTo>
                    <a:pt x="430707" y="340159"/>
                  </a:lnTo>
                  <a:lnTo>
                    <a:pt x="441213" y="336448"/>
                  </a:lnTo>
                  <a:lnTo>
                    <a:pt x="451718" y="332636"/>
                  </a:lnTo>
                  <a:lnTo>
                    <a:pt x="462223" y="328767"/>
                  </a:lnTo>
                  <a:lnTo>
                    <a:pt x="472728" y="324842"/>
                  </a:lnTo>
                  <a:lnTo>
                    <a:pt x="483233" y="320839"/>
                  </a:lnTo>
                  <a:lnTo>
                    <a:pt x="493738" y="316774"/>
                  </a:lnTo>
                  <a:lnTo>
                    <a:pt x="504243" y="312660"/>
                  </a:lnTo>
                  <a:lnTo>
                    <a:pt x="514748" y="308495"/>
                  </a:lnTo>
                  <a:lnTo>
                    <a:pt x="525253" y="304263"/>
                  </a:lnTo>
                  <a:lnTo>
                    <a:pt x="535758" y="299993"/>
                  </a:lnTo>
                  <a:lnTo>
                    <a:pt x="546263" y="295684"/>
                  </a:lnTo>
                  <a:lnTo>
                    <a:pt x="556768" y="291323"/>
                  </a:lnTo>
                  <a:lnTo>
                    <a:pt x="567273" y="286926"/>
                  </a:lnTo>
                  <a:lnTo>
                    <a:pt x="577779" y="282499"/>
                  </a:lnTo>
                  <a:lnTo>
                    <a:pt x="588284" y="278038"/>
                  </a:lnTo>
                  <a:lnTo>
                    <a:pt x="598789" y="273542"/>
                  </a:lnTo>
                  <a:lnTo>
                    <a:pt x="609294" y="269023"/>
                  </a:lnTo>
                  <a:lnTo>
                    <a:pt x="619799" y="264483"/>
                  </a:lnTo>
                  <a:lnTo>
                    <a:pt x="630304" y="259913"/>
                  </a:lnTo>
                  <a:lnTo>
                    <a:pt x="640809" y="255325"/>
                  </a:lnTo>
                  <a:lnTo>
                    <a:pt x="651314" y="250721"/>
                  </a:lnTo>
                  <a:lnTo>
                    <a:pt x="661819" y="246098"/>
                  </a:lnTo>
                  <a:lnTo>
                    <a:pt x="672324" y="241458"/>
                  </a:lnTo>
                  <a:lnTo>
                    <a:pt x="682829" y="236806"/>
                  </a:lnTo>
                  <a:lnTo>
                    <a:pt x="693334" y="232143"/>
                  </a:lnTo>
                  <a:lnTo>
                    <a:pt x="703839" y="227462"/>
                  </a:lnTo>
                  <a:lnTo>
                    <a:pt x="714344" y="222772"/>
                  </a:lnTo>
                  <a:lnTo>
                    <a:pt x="724850" y="218073"/>
                  </a:lnTo>
                  <a:lnTo>
                    <a:pt x="735355" y="213360"/>
                  </a:lnTo>
                  <a:lnTo>
                    <a:pt x="745860" y="208637"/>
                  </a:lnTo>
                  <a:lnTo>
                    <a:pt x="756365" y="203905"/>
                  </a:lnTo>
                  <a:lnTo>
                    <a:pt x="766870" y="199163"/>
                  </a:lnTo>
                  <a:lnTo>
                    <a:pt x="777375" y="194408"/>
                  </a:lnTo>
                  <a:lnTo>
                    <a:pt x="787880" y="189644"/>
                  </a:lnTo>
                  <a:lnTo>
                    <a:pt x="798385" y="184871"/>
                  </a:lnTo>
                  <a:lnTo>
                    <a:pt x="808890" y="180085"/>
                  </a:lnTo>
                  <a:lnTo>
                    <a:pt x="819395" y="175288"/>
                  </a:lnTo>
                  <a:lnTo>
                    <a:pt x="829900" y="170481"/>
                  </a:lnTo>
                  <a:lnTo>
                    <a:pt x="840405" y="165664"/>
                  </a:lnTo>
                  <a:lnTo>
                    <a:pt x="850910" y="160834"/>
                  </a:lnTo>
                  <a:lnTo>
                    <a:pt x="861415" y="155996"/>
                  </a:lnTo>
                  <a:lnTo>
                    <a:pt x="871921" y="151150"/>
                  </a:lnTo>
                  <a:lnTo>
                    <a:pt x="882426" y="146291"/>
                  </a:lnTo>
                  <a:lnTo>
                    <a:pt x="892931" y="141427"/>
                  </a:lnTo>
                  <a:lnTo>
                    <a:pt x="903436" y="136556"/>
                  </a:lnTo>
                  <a:lnTo>
                    <a:pt x="913941" y="131681"/>
                  </a:lnTo>
                  <a:lnTo>
                    <a:pt x="924446" y="126802"/>
                  </a:lnTo>
                  <a:lnTo>
                    <a:pt x="934951" y="121923"/>
                  </a:lnTo>
                  <a:lnTo>
                    <a:pt x="945456" y="117046"/>
                  </a:lnTo>
                  <a:lnTo>
                    <a:pt x="955961" y="112176"/>
                  </a:lnTo>
                  <a:lnTo>
                    <a:pt x="966466" y="107316"/>
                  </a:lnTo>
                  <a:lnTo>
                    <a:pt x="976971" y="102466"/>
                  </a:lnTo>
                  <a:lnTo>
                    <a:pt x="987476" y="97635"/>
                  </a:lnTo>
                  <a:lnTo>
                    <a:pt x="997981" y="92831"/>
                  </a:lnTo>
                  <a:lnTo>
                    <a:pt x="1008486" y="88050"/>
                  </a:lnTo>
                  <a:lnTo>
                    <a:pt x="1018992" y="83299"/>
                  </a:lnTo>
                  <a:lnTo>
                    <a:pt x="1029497" y="78602"/>
                  </a:lnTo>
                  <a:lnTo>
                    <a:pt x="1040002" y="73947"/>
                  </a:lnTo>
                  <a:lnTo>
                    <a:pt x="1050507" y="69336"/>
                  </a:lnTo>
                  <a:lnTo>
                    <a:pt x="1061012" y="64801"/>
                  </a:lnTo>
                  <a:lnTo>
                    <a:pt x="1071517" y="60340"/>
                  </a:lnTo>
                  <a:lnTo>
                    <a:pt x="1082022" y="55946"/>
                  </a:lnTo>
                  <a:lnTo>
                    <a:pt x="1092527" y="51636"/>
                  </a:lnTo>
                  <a:lnTo>
                    <a:pt x="1103032" y="47452"/>
                  </a:lnTo>
                  <a:lnTo>
                    <a:pt x="1113537" y="43359"/>
                  </a:lnTo>
                  <a:lnTo>
                    <a:pt x="1124042" y="39362"/>
                  </a:lnTo>
                  <a:lnTo>
                    <a:pt x="1134547" y="35532"/>
                  </a:lnTo>
                  <a:lnTo>
                    <a:pt x="1145052" y="31835"/>
                  </a:lnTo>
                  <a:lnTo>
                    <a:pt x="1155558" y="28263"/>
                  </a:lnTo>
                  <a:lnTo>
                    <a:pt x="1166063" y="24856"/>
                  </a:lnTo>
                  <a:lnTo>
                    <a:pt x="1176568" y="21656"/>
                  </a:lnTo>
                  <a:lnTo>
                    <a:pt x="1187073" y="18608"/>
                  </a:lnTo>
                  <a:lnTo>
                    <a:pt x="1197578" y="15717"/>
                  </a:lnTo>
                  <a:lnTo>
                    <a:pt x="1208083" y="13108"/>
                  </a:lnTo>
                  <a:lnTo>
                    <a:pt x="1218588" y="10687"/>
                  </a:lnTo>
                  <a:lnTo>
                    <a:pt x="1229093" y="8452"/>
                  </a:lnTo>
                  <a:lnTo>
                    <a:pt x="1239598" y="6479"/>
                  </a:lnTo>
                  <a:lnTo>
                    <a:pt x="1250103" y="4781"/>
                  </a:lnTo>
                  <a:lnTo>
                    <a:pt x="1260608" y="3294"/>
                  </a:lnTo>
                  <a:lnTo>
                    <a:pt x="1271113" y="2035"/>
                  </a:lnTo>
                  <a:lnTo>
                    <a:pt x="1281618" y="1145"/>
                  </a:lnTo>
                  <a:lnTo>
                    <a:pt x="1292123" y="489"/>
                  </a:lnTo>
                  <a:lnTo>
                    <a:pt x="1302629" y="69"/>
                  </a:lnTo>
                  <a:lnTo>
                    <a:pt x="1313134" y="0"/>
                  </a:lnTo>
                  <a:lnTo>
                    <a:pt x="1313134" y="0"/>
                  </a:lnTo>
                  <a:lnTo>
                    <a:pt x="1323639" y="239"/>
                  </a:lnTo>
                  <a:lnTo>
                    <a:pt x="1334144" y="729"/>
                  </a:lnTo>
                  <a:lnTo>
                    <a:pt x="1344649" y="1511"/>
                  </a:lnTo>
                  <a:lnTo>
                    <a:pt x="1355154" y="2690"/>
                  </a:lnTo>
                  <a:lnTo>
                    <a:pt x="1365659" y="4128"/>
                  </a:lnTo>
                  <a:lnTo>
                    <a:pt x="1376164" y="5825"/>
                  </a:lnTo>
                  <a:lnTo>
                    <a:pt x="1386669" y="7923"/>
                  </a:lnTo>
                  <a:lnTo>
                    <a:pt x="1397174" y="10318"/>
                  </a:lnTo>
                  <a:lnTo>
                    <a:pt x="1407679" y="12971"/>
                  </a:lnTo>
                  <a:lnTo>
                    <a:pt x="1418184" y="15941"/>
                  </a:lnTo>
                  <a:lnTo>
                    <a:pt x="1428689" y="19277"/>
                  </a:lnTo>
                  <a:lnTo>
                    <a:pt x="1439194" y="22860"/>
                  </a:lnTo>
                  <a:lnTo>
                    <a:pt x="1449700" y="26687"/>
                  </a:lnTo>
                  <a:lnTo>
                    <a:pt x="1460205" y="30903"/>
                  </a:lnTo>
                  <a:lnTo>
                    <a:pt x="1470710" y="35362"/>
                  </a:lnTo>
                  <a:lnTo>
                    <a:pt x="1481215" y="40044"/>
                  </a:lnTo>
                  <a:lnTo>
                    <a:pt x="1491720" y="45017"/>
                  </a:lnTo>
                  <a:lnTo>
                    <a:pt x="1502225" y="50269"/>
                  </a:lnTo>
                  <a:lnTo>
                    <a:pt x="1512730" y="55718"/>
                  </a:lnTo>
                  <a:lnTo>
                    <a:pt x="1523235" y="61364"/>
                  </a:lnTo>
                  <a:lnTo>
                    <a:pt x="1533740" y="67305"/>
                  </a:lnTo>
                  <a:lnTo>
                    <a:pt x="1544245" y="73408"/>
                  </a:lnTo>
                  <a:lnTo>
                    <a:pt x="1554750" y="79667"/>
                  </a:lnTo>
                  <a:lnTo>
                    <a:pt x="1565255" y="86132"/>
                  </a:lnTo>
                  <a:lnTo>
                    <a:pt x="1575760" y="92757"/>
                  </a:lnTo>
                  <a:lnTo>
                    <a:pt x="1586266" y="99500"/>
                  </a:lnTo>
                  <a:lnTo>
                    <a:pt x="1596771" y="106364"/>
                  </a:lnTo>
                  <a:lnTo>
                    <a:pt x="1607276" y="113369"/>
                  </a:lnTo>
                  <a:lnTo>
                    <a:pt x="1617781" y="120448"/>
                  </a:lnTo>
                  <a:lnTo>
                    <a:pt x="1628286" y="127594"/>
                  </a:lnTo>
                  <a:lnTo>
                    <a:pt x="1638791" y="134819"/>
                  </a:lnTo>
                  <a:lnTo>
                    <a:pt x="1649296" y="142083"/>
                  </a:lnTo>
                  <a:lnTo>
                    <a:pt x="1659801" y="149370"/>
                  </a:lnTo>
                  <a:lnTo>
                    <a:pt x="1670306" y="156674"/>
                  </a:lnTo>
                  <a:lnTo>
                    <a:pt x="1680811" y="163972"/>
                  </a:lnTo>
                  <a:lnTo>
                    <a:pt x="1691316" y="171250"/>
                  </a:lnTo>
                  <a:lnTo>
                    <a:pt x="1701821" y="178505"/>
                  </a:lnTo>
                  <a:lnTo>
                    <a:pt x="1712326" y="185695"/>
                  </a:lnTo>
                  <a:lnTo>
                    <a:pt x="1722831" y="192824"/>
                  </a:lnTo>
                  <a:lnTo>
                    <a:pt x="1733337" y="199890"/>
                  </a:lnTo>
                  <a:lnTo>
                    <a:pt x="1743842" y="206862"/>
                  </a:lnTo>
                  <a:lnTo>
                    <a:pt x="1754347" y="213713"/>
                  </a:lnTo>
                  <a:lnTo>
                    <a:pt x="1764852" y="220467"/>
                  </a:lnTo>
                  <a:lnTo>
                    <a:pt x="1775357" y="227120"/>
                  </a:lnTo>
                  <a:lnTo>
                    <a:pt x="1785862" y="233582"/>
                  </a:lnTo>
                  <a:lnTo>
                    <a:pt x="1796367" y="239920"/>
                  </a:lnTo>
                  <a:lnTo>
                    <a:pt x="1806872" y="246130"/>
                  </a:lnTo>
                  <a:lnTo>
                    <a:pt x="1817377" y="252151"/>
                  </a:lnTo>
                  <a:lnTo>
                    <a:pt x="1827882" y="257987"/>
                  </a:lnTo>
                  <a:lnTo>
                    <a:pt x="1838387" y="263675"/>
                  </a:lnTo>
                  <a:lnTo>
                    <a:pt x="1848892" y="269196"/>
                  </a:lnTo>
                  <a:lnTo>
                    <a:pt x="1859397" y="274467"/>
                  </a:lnTo>
                  <a:lnTo>
                    <a:pt x="1869902" y="279575"/>
                  </a:lnTo>
                  <a:lnTo>
                    <a:pt x="1880408" y="284520"/>
                  </a:lnTo>
                  <a:lnTo>
                    <a:pt x="1890913" y="289217"/>
                  </a:lnTo>
                  <a:lnTo>
                    <a:pt x="1901418" y="293710"/>
                  </a:lnTo>
                  <a:lnTo>
                    <a:pt x="1911923" y="298033"/>
                  </a:lnTo>
                  <a:lnTo>
                    <a:pt x="1922428" y="302153"/>
                  </a:lnTo>
                  <a:lnTo>
                    <a:pt x="1932933" y="306014"/>
                  </a:lnTo>
                  <a:lnTo>
                    <a:pt x="1943438" y="309704"/>
                  </a:lnTo>
                  <a:lnTo>
                    <a:pt x="1953943" y="313223"/>
                  </a:lnTo>
                  <a:lnTo>
                    <a:pt x="1964448" y="316473"/>
                  </a:lnTo>
                  <a:lnTo>
                    <a:pt x="1974953" y="319535"/>
                  </a:lnTo>
                  <a:lnTo>
                    <a:pt x="1985458" y="322431"/>
                  </a:lnTo>
                  <a:lnTo>
                    <a:pt x="1995963" y="325115"/>
                  </a:lnTo>
                  <a:lnTo>
                    <a:pt x="2006468" y="327570"/>
                  </a:lnTo>
                  <a:lnTo>
                    <a:pt x="2016973" y="329865"/>
                  </a:lnTo>
                  <a:lnTo>
                    <a:pt x="2027479" y="332003"/>
                  </a:lnTo>
                  <a:lnTo>
                    <a:pt x="2037984" y="333883"/>
                  </a:lnTo>
                  <a:lnTo>
                    <a:pt x="2048489" y="335611"/>
                  </a:lnTo>
                  <a:lnTo>
                    <a:pt x="2058994" y="337193"/>
                  </a:lnTo>
                  <a:lnTo>
                    <a:pt x="2069499" y="338577"/>
                  </a:lnTo>
                  <a:lnTo>
                    <a:pt x="2080004" y="339778"/>
                  </a:lnTo>
                  <a:lnTo>
                    <a:pt x="2090509" y="340845"/>
                  </a:lnTo>
                  <a:lnTo>
                    <a:pt x="2101014" y="341770"/>
                  </a:lnTo>
                  <a:lnTo>
                    <a:pt x="2111519" y="342489"/>
                  </a:lnTo>
                  <a:lnTo>
                    <a:pt x="2122024" y="343088"/>
                  </a:lnTo>
                  <a:lnTo>
                    <a:pt x="2132529" y="343568"/>
                  </a:lnTo>
                  <a:lnTo>
                    <a:pt x="2143034" y="343880"/>
                  </a:lnTo>
                  <a:lnTo>
                    <a:pt x="2153539" y="344060"/>
                  </a:lnTo>
                  <a:lnTo>
                    <a:pt x="2164045" y="344136"/>
                  </a:lnTo>
                  <a:lnTo>
                    <a:pt x="2174550" y="344093"/>
                  </a:lnTo>
                  <a:lnTo>
                    <a:pt x="2185055" y="343905"/>
                  </a:lnTo>
                  <a:lnTo>
                    <a:pt x="2195560" y="343628"/>
                  </a:lnTo>
                  <a:lnTo>
                    <a:pt x="2206065" y="343263"/>
                  </a:lnTo>
                  <a:lnTo>
                    <a:pt x="2216570" y="342771"/>
                  </a:lnTo>
                  <a:lnTo>
                    <a:pt x="2227075" y="342193"/>
                  </a:lnTo>
                  <a:lnTo>
                    <a:pt x="2237580" y="341544"/>
                  </a:lnTo>
                  <a:lnTo>
                    <a:pt x="2248085" y="340809"/>
                  </a:lnTo>
                  <a:lnTo>
                    <a:pt x="2258590" y="339986"/>
                  </a:lnTo>
                  <a:lnTo>
                    <a:pt x="2269095" y="339106"/>
                  </a:lnTo>
                  <a:lnTo>
                    <a:pt x="2279600" y="338172"/>
                  </a:lnTo>
                  <a:lnTo>
                    <a:pt x="2290105" y="337161"/>
                  </a:lnTo>
                  <a:lnTo>
                    <a:pt x="2300610" y="336107"/>
                  </a:lnTo>
                  <a:lnTo>
                    <a:pt x="2311116" y="335016"/>
                  </a:lnTo>
                  <a:lnTo>
                    <a:pt x="2321621" y="333880"/>
                  </a:lnTo>
                  <a:lnTo>
                    <a:pt x="2332126" y="332710"/>
                  </a:lnTo>
                  <a:lnTo>
                    <a:pt x="2342631" y="331519"/>
                  </a:lnTo>
                  <a:lnTo>
                    <a:pt x="2353136" y="330309"/>
                  </a:lnTo>
                  <a:lnTo>
                    <a:pt x="2363641" y="329082"/>
                  </a:lnTo>
                  <a:lnTo>
                    <a:pt x="2374146" y="327851"/>
                  </a:lnTo>
                  <a:lnTo>
                    <a:pt x="2384651" y="326618"/>
                  </a:lnTo>
                  <a:lnTo>
                    <a:pt x="2395156" y="325392"/>
                  </a:lnTo>
                  <a:lnTo>
                    <a:pt x="2405661" y="324181"/>
                  </a:lnTo>
                  <a:lnTo>
                    <a:pt x="2416166" y="322986"/>
                  </a:lnTo>
                  <a:lnTo>
                    <a:pt x="2426671" y="321813"/>
                  </a:lnTo>
                  <a:lnTo>
                    <a:pt x="2437176" y="320681"/>
                  </a:lnTo>
                  <a:lnTo>
                    <a:pt x="2447681" y="319582"/>
                  </a:lnTo>
                  <a:lnTo>
                    <a:pt x="2458187" y="318518"/>
                  </a:lnTo>
                  <a:lnTo>
                    <a:pt x="2468692" y="317516"/>
                  </a:lnTo>
                  <a:lnTo>
                    <a:pt x="2479197" y="316570"/>
                  </a:lnTo>
                  <a:lnTo>
                    <a:pt x="2489702" y="315674"/>
                  </a:lnTo>
                  <a:lnTo>
                    <a:pt x="2500207" y="314843"/>
                  </a:lnTo>
                  <a:lnTo>
                    <a:pt x="2510712" y="314100"/>
                  </a:lnTo>
                  <a:lnTo>
                    <a:pt x="2521217" y="313421"/>
                  </a:lnTo>
                  <a:lnTo>
                    <a:pt x="2531722" y="312807"/>
                  </a:lnTo>
                  <a:lnTo>
                    <a:pt x="2542227" y="312306"/>
                  </a:lnTo>
                  <a:lnTo>
                    <a:pt x="2552732" y="311885"/>
                  </a:lnTo>
                  <a:lnTo>
                    <a:pt x="2563237" y="311539"/>
                  </a:lnTo>
                  <a:lnTo>
                    <a:pt x="2573742" y="311296"/>
                  </a:lnTo>
                  <a:lnTo>
                    <a:pt x="2584247" y="311164"/>
                  </a:lnTo>
                  <a:lnTo>
                    <a:pt x="2594752" y="311114"/>
                  </a:lnTo>
                  <a:lnTo>
                    <a:pt x="2605258" y="311149"/>
                  </a:lnTo>
                  <a:lnTo>
                    <a:pt x="2615763" y="311325"/>
                  </a:lnTo>
                  <a:lnTo>
                    <a:pt x="2626268" y="311585"/>
                  </a:lnTo>
                  <a:lnTo>
                    <a:pt x="2636773" y="311930"/>
                  </a:lnTo>
                  <a:lnTo>
                    <a:pt x="2647278" y="312395"/>
                  </a:lnTo>
                  <a:lnTo>
                    <a:pt x="2657783" y="312967"/>
                  </a:lnTo>
                  <a:lnTo>
                    <a:pt x="2668288" y="313621"/>
                  </a:lnTo>
                  <a:lnTo>
                    <a:pt x="2678793" y="314365"/>
                  </a:lnTo>
                  <a:lnTo>
                    <a:pt x="2689298" y="315235"/>
                  </a:lnTo>
                  <a:lnTo>
                    <a:pt x="2699803" y="316180"/>
                  </a:lnTo>
                  <a:lnTo>
                    <a:pt x="2710308" y="317200"/>
                  </a:lnTo>
                  <a:lnTo>
                    <a:pt x="2720813" y="318326"/>
                  </a:lnTo>
                  <a:lnTo>
                    <a:pt x="2731318" y="319531"/>
                  </a:lnTo>
                  <a:lnTo>
                    <a:pt x="2741824" y="320799"/>
                  </a:lnTo>
                  <a:lnTo>
                    <a:pt x="2752329" y="322139"/>
                  </a:lnTo>
                  <a:lnTo>
                    <a:pt x="2762834" y="323561"/>
                  </a:lnTo>
                  <a:lnTo>
                    <a:pt x="2773339" y="325030"/>
                  </a:lnTo>
                  <a:lnTo>
                    <a:pt x="2783844" y="326547"/>
                  </a:lnTo>
                  <a:lnTo>
                    <a:pt x="2794349" y="328127"/>
                  </a:lnTo>
                  <a:lnTo>
                    <a:pt x="2804854" y="329743"/>
                  </a:lnTo>
                  <a:lnTo>
                    <a:pt x="2815359" y="331388"/>
                  </a:lnTo>
                  <a:lnTo>
                    <a:pt x="2825864" y="333066"/>
                  </a:lnTo>
                  <a:lnTo>
                    <a:pt x="2836369" y="334767"/>
                  </a:lnTo>
                  <a:lnTo>
                    <a:pt x="2846874" y="336479"/>
                  </a:lnTo>
                  <a:lnTo>
                    <a:pt x="2857379" y="338199"/>
                  </a:lnTo>
                  <a:lnTo>
                    <a:pt x="2867884" y="339921"/>
                  </a:lnTo>
                  <a:lnTo>
                    <a:pt x="2878389" y="341636"/>
                  </a:lnTo>
                  <a:lnTo>
                    <a:pt x="2888895" y="343341"/>
                  </a:lnTo>
                  <a:lnTo>
                    <a:pt x="2899400" y="345025"/>
                  </a:lnTo>
                  <a:lnTo>
                    <a:pt x="2909905" y="346681"/>
                  </a:lnTo>
                  <a:lnTo>
                    <a:pt x="2920410" y="348309"/>
                  </a:lnTo>
                  <a:lnTo>
                    <a:pt x="2930915" y="349906"/>
                  </a:lnTo>
                  <a:lnTo>
                    <a:pt x="2941420" y="351446"/>
                  </a:lnTo>
                  <a:lnTo>
                    <a:pt x="2951925" y="352944"/>
                  </a:lnTo>
                  <a:lnTo>
                    <a:pt x="2962430" y="354398"/>
                  </a:lnTo>
                  <a:lnTo>
                    <a:pt x="2972935" y="355783"/>
                  </a:lnTo>
                  <a:lnTo>
                    <a:pt x="2983440" y="357104"/>
                  </a:lnTo>
                  <a:lnTo>
                    <a:pt x="2993945" y="358371"/>
                  </a:lnTo>
                  <a:lnTo>
                    <a:pt x="3004450" y="359571"/>
                  </a:lnTo>
                  <a:lnTo>
                    <a:pt x="3014955" y="360679"/>
                  </a:lnTo>
                  <a:lnTo>
                    <a:pt x="3025460" y="361726"/>
                  </a:lnTo>
                  <a:lnTo>
                    <a:pt x="3035966" y="362709"/>
                  </a:lnTo>
                  <a:lnTo>
                    <a:pt x="3046471" y="363590"/>
                  </a:lnTo>
                  <a:lnTo>
                    <a:pt x="3056976" y="364396"/>
                  </a:lnTo>
                  <a:lnTo>
                    <a:pt x="3067481" y="365135"/>
                  </a:lnTo>
                  <a:lnTo>
                    <a:pt x="3077986" y="365788"/>
                  </a:lnTo>
                  <a:lnTo>
                    <a:pt x="3088491" y="366346"/>
                  </a:lnTo>
                  <a:lnTo>
                    <a:pt x="3098996" y="366836"/>
                  </a:lnTo>
                  <a:lnTo>
                    <a:pt x="3109501" y="367260"/>
                  </a:lnTo>
                  <a:lnTo>
                    <a:pt x="3120006" y="367574"/>
                  </a:lnTo>
                  <a:lnTo>
                    <a:pt x="3130511" y="367823"/>
                  </a:lnTo>
                  <a:lnTo>
                    <a:pt x="3141016" y="368008"/>
                  </a:lnTo>
                  <a:lnTo>
                    <a:pt x="3151521" y="368110"/>
                  </a:lnTo>
                  <a:lnTo>
                    <a:pt x="3162026" y="368133"/>
                  </a:lnTo>
                  <a:lnTo>
                    <a:pt x="3172532" y="368099"/>
                  </a:lnTo>
                  <a:lnTo>
                    <a:pt x="3183037" y="368007"/>
                  </a:lnTo>
                  <a:lnTo>
                    <a:pt x="3193542" y="367830"/>
                  </a:lnTo>
                  <a:lnTo>
                    <a:pt x="3204047" y="367605"/>
                  </a:lnTo>
                  <a:lnTo>
                    <a:pt x="3214552" y="367333"/>
                  </a:lnTo>
                  <a:lnTo>
                    <a:pt x="3225057" y="366998"/>
                  </a:lnTo>
                  <a:lnTo>
                    <a:pt x="3235562" y="366614"/>
                  </a:lnTo>
                  <a:lnTo>
                    <a:pt x="3246067" y="366194"/>
                  </a:lnTo>
                  <a:lnTo>
                    <a:pt x="3256572" y="365735"/>
                  </a:lnTo>
                  <a:lnTo>
                    <a:pt x="3267077" y="365231"/>
                  </a:lnTo>
                  <a:lnTo>
                    <a:pt x="3277582" y="364701"/>
                  </a:lnTo>
                  <a:lnTo>
                    <a:pt x="3288087" y="364148"/>
                  </a:lnTo>
                  <a:lnTo>
                    <a:pt x="3298592" y="363565"/>
                  </a:lnTo>
                  <a:lnTo>
                    <a:pt x="3309097" y="362966"/>
                  </a:lnTo>
                  <a:lnTo>
                    <a:pt x="3319603" y="362355"/>
                  </a:lnTo>
                  <a:lnTo>
                    <a:pt x="3330108" y="361733"/>
                  </a:lnTo>
                  <a:lnTo>
                    <a:pt x="3340613" y="361105"/>
                  </a:lnTo>
                  <a:lnTo>
                    <a:pt x="3351118" y="360476"/>
                  </a:lnTo>
                  <a:lnTo>
                    <a:pt x="3361623" y="359849"/>
                  </a:lnTo>
                  <a:lnTo>
                    <a:pt x="3372128" y="359230"/>
                  </a:lnTo>
                  <a:lnTo>
                    <a:pt x="3382633" y="358623"/>
                  </a:lnTo>
                  <a:lnTo>
                    <a:pt x="3393138" y="358027"/>
                  </a:lnTo>
                  <a:lnTo>
                    <a:pt x="3403643" y="357451"/>
                  </a:lnTo>
                  <a:lnTo>
                    <a:pt x="3414148" y="356901"/>
                  </a:lnTo>
                  <a:lnTo>
                    <a:pt x="3424653" y="356372"/>
                  </a:lnTo>
                  <a:lnTo>
                    <a:pt x="3435158" y="355868"/>
                  </a:lnTo>
                  <a:lnTo>
                    <a:pt x="3445663" y="355408"/>
                  </a:lnTo>
                  <a:lnTo>
                    <a:pt x="3456168" y="354979"/>
                  </a:lnTo>
                  <a:lnTo>
                    <a:pt x="3466674" y="354581"/>
                  </a:lnTo>
                  <a:lnTo>
                    <a:pt x="3477179" y="354231"/>
                  </a:lnTo>
                  <a:lnTo>
                    <a:pt x="3487684" y="353928"/>
                  </a:lnTo>
                  <a:lnTo>
                    <a:pt x="3498189" y="353664"/>
                  </a:lnTo>
                  <a:lnTo>
                    <a:pt x="3508694" y="353444"/>
                  </a:lnTo>
                  <a:lnTo>
                    <a:pt x="3519199" y="353291"/>
                  </a:lnTo>
                  <a:lnTo>
                    <a:pt x="3529704" y="353181"/>
                  </a:lnTo>
                  <a:lnTo>
                    <a:pt x="3540209" y="353116"/>
                  </a:lnTo>
                  <a:lnTo>
                    <a:pt x="3550714" y="353121"/>
                  </a:lnTo>
                  <a:lnTo>
                    <a:pt x="3561219" y="353183"/>
                  </a:lnTo>
                  <a:lnTo>
                    <a:pt x="3571724" y="353292"/>
                  </a:lnTo>
                  <a:lnTo>
                    <a:pt x="3582229" y="353461"/>
                  </a:lnTo>
                  <a:lnTo>
                    <a:pt x="3592734" y="353703"/>
                  </a:lnTo>
                  <a:lnTo>
                    <a:pt x="3603239" y="353995"/>
                  </a:lnTo>
                  <a:lnTo>
                    <a:pt x="3613745" y="354338"/>
                  </a:lnTo>
                  <a:lnTo>
                    <a:pt x="3624250" y="354761"/>
                  </a:lnTo>
                  <a:lnTo>
                    <a:pt x="3634755" y="355238"/>
                  </a:lnTo>
                  <a:lnTo>
                    <a:pt x="3645260" y="355766"/>
                  </a:lnTo>
                  <a:lnTo>
                    <a:pt x="3655765" y="356357"/>
                  </a:lnTo>
                  <a:lnTo>
                    <a:pt x="3666270" y="357017"/>
                  </a:lnTo>
                  <a:lnTo>
                    <a:pt x="3676775" y="357724"/>
                  </a:lnTo>
                  <a:lnTo>
                    <a:pt x="3687280" y="358478"/>
                  </a:lnTo>
                  <a:lnTo>
                    <a:pt x="3697785" y="359310"/>
                  </a:lnTo>
                  <a:lnTo>
                    <a:pt x="3708290" y="360185"/>
                  </a:lnTo>
                  <a:lnTo>
                    <a:pt x="3718795" y="361104"/>
                  </a:lnTo>
                  <a:lnTo>
                    <a:pt x="3729300" y="362081"/>
                  </a:lnTo>
                  <a:lnTo>
                    <a:pt x="3739805" y="363109"/>
                  </a:lnTo>
                  <a:lnTo>
                    <a:pt x="3750311" y="364175"/>
                  </a:lnTo>
                  <a:lnTo>
                    <a:pt x="3760816" y="365280"/>
                  </a:lnTo>
                  <a:lnTo>
                    <a:pt x="3771321" y="366440"/>
                  </a:lnTo>
                  <a:lnTo>
                    <a:pt x="3781826" y="367630"/>
                  </a:lnTo>
                  <a:lnTo>
                    <a:pt x="3792331" y="368850"/>
                  </a:lnTo>
                  <a:lnTo>
                    <a:pt x="3802836" y="370111"/>
                  </a:lnTo>
                  <a:lnTo>
                    <a:pt x="3813341" y="371400"/>
                  </a:lnTo>
                  <a:lnTo>
                    <a:pt x="3823846" y="372711"/>
                  </a:lnTo>
                  <a:lnTo>
                    <a:pt x="3834351" y="374047"/>
                  </a:lnTo>
                  <a:lnTo>
                    <a:pt x="3844856" y="375407"/>
                  </a:lnTo>
                  <a:lnTo>
                    <a:pt x="3855361" y="376781"/>
                  </a:lnTo>
                  <a:lnTo>
                    <a:pt x="3865866" y="378168"/>
                  </a:lnTo>
                  <a:lnTo>
                    <a:pt x="3876371" y="379569"/>
                  </a:lnTo>
                  <a:lnTo>
                    <a:pt x="3886876" y="380977"/>
                  </a:lnTo>
                  <a:lnTo>
                    <a:pt x="3897382" y="382389"/>
                  </a:lnTo>
                  <a:lnTo>
                    <a:pt x="3907887" y="383803"/>
                  </a:lnTo>
                  <a:lnTo>
                    <a:pt x="3918392" y="385215"/>
                  </a:lnTo>
                  <a:lnTo>
                    <a:pt x="3928897" y="386624"/>
                  </a:lnTo>
                  <a:lnTo>
                    <a:pt x="3939402" y="388027"/>
                  </a:lnTo>
                  <a:lnTo>
                    <a:pt x="3949907" y="389417"/>
                  </a:lnTo>
                  <a:lnTo>
                    <a:pt x="3960412" y="390796"/>
                  </a:lnTo>
                  <a:lnTo>
                    <a:pt x="3970917" y="392162"/>
                  </a:lnTo>
                  <a:lnTo>
                    <a:pt x="3981422" y="393509"/>
                  </a:lnTo>
                  <a:lnTo>
                    <a:pt x="3991927" y="394834"/>
                  </a:lnTo>
                  <a:lnTo>
                    <a:pt x="4002432" y="396141"/>
                  </a:lnTo>
                  <a:lnTo>
                    <a:pt x="4012937" y="397428"/>
                  </a:lnTo>
                  <a:lnTo>
                    <a:pt x="4023442" y="398679"/>
                  </a:lnTo>
                  <a:lnTo>
                    <a:pt x="4033947" y="399908"/>
                  </a:lnTo>
                  <a:lnTo>
                    <a:pt x="4044453" y="401113"/>
                  </a:lnTo>
                  <a:lnTo>
                    <a:pt x="4054958" y="402281"/>
                  </a:lnTo>
                  <a:lnTo>
                    <a:pt x="4065463" y="403417"/>
                  </a:lnTo>
                  <a:lnTo>
                    <a:pt x="4075968" y="404526"/>
                  </a:lnTo>
                  <a:lnTo>
                    <a:pt x="4086473" y="405603"/>
                  </a:lnTo>
                  <a:lnTo>
                    <a:pt x="4096978" y="406636"/>
                  </a:lnTo>
                  <a:lnTo>
                    <a:pt x="4107483" y="407640"/>
                  </a:lnTo>
                  <a:lnTo>
                    <a:pt x="4117988" y="408615"/>
                  </a:lnTo>
                  <a:lnTo>
                    <a:pt x="4128493" y="409544"/>
                  </a:lnTo>
                  <a:lnTo>
                    <a:pt x="4138998" y="410438"/>
                  </a:lnTo>
                  <a:lnTo>
                    <a:pt x="4149503" y="411304"/>
                  </a:lnTo>
                  <a:lnTo>
                    <a:pt x="4160008" y="412131"/>
                  </a:lnTo>
                  <a:lnTo>
                    <a:pt x="4170513" y="412917"/>
                  </a:lnTo>
                  <a:lnTo>
                    <a:pt x="4181019" y="413672"/>
                  </a:lnTo>
                  <a:lnTo>
                    <a:pt x="4191524" y="414399"/>
                  </a:lnTo>
                  <a:lnTo>
                    <a:pt x="4202029" y="415079"/>
                  </a:lnTo>
                  <a:lnTo>
                    <a:pt x="4212534" y="415729"/>
                  </a:lnTo>
                  <a:lnTo>
                    <a:pt x="4223039" y="416352"/>
                  </a:lnTo>
                  <a:lnTo>
                    <a:pt x="4233544" y="416938"/>
                  </a:lnTo>
                  <a:lnTo>
                    <a:pt x="4244049" y="417489"/>
                  </a:lnTo>
                  <a:lnTo>
                    <a:pt x="4254554" y="418015"/>
                  </a:lnTo>
                  <a:lnTo>
                    <a:pt x="4265059" y="418515"/>
                  </a:lnTo>
                  <a:lnTo>
                    <a:pt x="4275564" y="418975"/>
                  </a:lnTo>
                  <a:lnTo>
                    <a:pt x="4286069" y="41941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23">
              <a:extLst>
                <a:ext uri="{FF2B5EF4-FFF2-40B4-BE49-F238E27FC236}">
                  <a16:creationId xmlns:a16="http://schemas.microsoft.com/office/drawing/2014/main" id="{6F59F07C-FAB4-9641-A1E1-0AEF4025E9FC}"/>
                </a:ext>
              </a:extLst>
            </p:cNvPr>
            <p:cNvSpPr/>
            <p:nvPr/>
          </p:nvSpPr>
          <p:spPr>
            <a:xfrm>
              <a:off x="32451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8" name="tx24">
              <a:extLst>
                <a:ext uri="{FF2B5EF4-FFF2-40B4-BE49-F238E27FC236}">
                  <a16:creationId xmlns:a16="http://schemas.microsoft.com/office/drawing/2014/main" id="{255EC7C8-1B96-BC41-BC12-B7B398580EBB}"/>
                </a:ext>
              </a:extLst>
            </p:cNvPr>
            <p:cNvSpPr/>
            <p:nvPr/>
          </p:nvSpPr>
          <p:spPr>
            <a:xfrm>
              <a:off x="569859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69" name="tx25">
              <a:extLst>
                <a:ext uri="{FF2B5EF4-FFF2-40B4-BE49-F238E27FC236}">
                  <a16:creationId xmlns:a16="http://schemas.microsoft.com/office/drawing/2014/main" id="{117FE39A-4203-044F-8151-90C200A090F5}"/>
                </a:ext>
              </a:extLst>
            </p:cNvPr>
            <p:cNvSpPr/>
            <p:nvPr/>
          </p:nvSpPr>
          <p:spPr>
            <a:xfrm>
              <a:off x="5529557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0" name="tx26">
              <a:extLst>
                <a:ext uri="{FF2B5EF4-FFF2-40B4-BE49-F238E27FC236}">
                  <a16:creationId xmlns:a16="http://schemas.microsoft.com/office/drawing/2014/main" id="{327FBA5A-F695-3340-9B35-37C6167BA4EE}"/>
                </a:ext>
              </a:extLst>
            </p:cNvPr>
            <p:cNvSpPr/>
            <p:nvPr/>
          </p:nvSpPr>
          <p:spPr>
            <a:xfrm>
              <a:off x="438325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1" name="tx27">
              <a:extLst>
                <a:ext uri="{FF2B5EF4-FFF2-40B4-BE49-F238E27FC236}">
                  <a16:creationId xmlns:a16="http://schemas.microsoft.com/office/drawing/2014/main" id="{69FE5DD4-13EC-A34E-B42B-1FA0736B832C}"/>
                </a:ext>
              </a:extLst>
            </p:cNvPr>
            <p:cNvSpPr/>
            <p:nvPr/>
          </p:nvSpPr>
          <p:spPr>
            <a:xfrm>
              <a:off x="333772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2" name="tx28">
              <a:extLst>
                <a:ext uri="{FF2B5EF4-FFF2-40B4-BE49-F238E27FC236}">
                  <a16:creationId xmlns:a16="http://schemas.microsoft.com/office/drawing/2014/main" id="{54B87F92-5588-9F4F-80D1-AF93F4E3E02B}"/>
                </a:ext>
              </a:extLst>
            </p:cNvPr>
            <p:cNvSpPr/>
            <p:nvPr/>
          </p:nvSpPr>
          <p:spPr>
            <a:xfrm>
              <a:off x="291156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3" name="tx29">
              <a:extLst>
                <a:ext uri="{FF2B5EF4-FFF2-40B4-BE49-F238E27FC236}">
                  <a16:creationId xmlns:a16="http://schemas.microsoft.com/office/drawing/2014/main" id="{46DED4E3-B3CE-174F-90DF-7F9FA3DE7850}"/>
                </a:ext>
              </a:extLst>
            </p:cNvPr>
            <p:cNvSpPr/>
            <p:nvPr/>
          </p:nvSpPr>
          <p:spPr>
            <a:xfrm>
              <a:off x="358650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4" name="tx30">
              <a:extLst>
                <a:ext uri="{FF2B5EF4-FFF2-40B4-BE49-F238E27FC236}">
                  <a16:creationId xmlns:a16="http://schemas.microsoft.com/office/drawing/2014/main" id="{B0682BE7-9644-6E42-937E-3FB1A3F5CE97}"/>
                </a:ext>
              </a:extLst>
            </p:cNvPr>
            <p:cNvSpPr/>
            <p:nvPr/>
          </p:nvSpPr>
          <p:spPr>
            <a:xfrm>
              <a:off x="352732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5" name="tx31">
              <a:extLst>
                <a:ext uri="{FF2B5EF4-FFF2-40B4-BE49-F238E27FC236}">
                  <a16:creationId xmlns:a16="http://schemas.microsoft.com/office/drawing/2014/main" id="{81EDF23B-4922-1448-ADA4-219583918CC8}"/>
                </a:ext>
              </a:extLst>
            </p:cNvPr>
            <p:cNvSpPr/>
            <p:nvPr/>
          </p:nvSpPr>
          <p:spPr>
            <a:xfrm>
              <a:off x="358009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6" name="tx32">
              <a:extLst>
                <a:ext uri="{FF2B5EF4-FFF2-40B4-BE49-F238E27FC236}">
                  <a16:creationId xmlns:a16="http://schemas.microsoft.com/office/drawing/2014/main" id="{EC57B36D-EA3C-2C47-B5E0-FF294EDA6863}"/>
                </a:ext>
              </a:extLst>
            </p:cNvPr>
            <p:cNvSpPr/>
            <p:nvPr/>
          </p:nvSpPr>
          <p:spPr>
            <a:xfrm>
              <a:off x="334393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7" name="tx33">
              <a:extLst>
                <a:ext uri="{FF2B5EF4-FFF2-40B4-BE49-F238E27FC236}">
                  <a16:creationId xmlns:a16="http://schemas.microsoft.com/office/drawing/2014/main" id="{9CE65ADC-A2A8-0743-90D8-B212D8199D4B}"/>
                </a:ext>
              </a:extLst>
            </p:cNvPr>
            <p:cNvSpPr/>
            <p:nvPr/>
          </p:nvSpPr>
          <p:spPr>
            <a:xfrm>
              <a:off x="45802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8" name="tx34">
              <a:extLst>
                <a:ext uri="{FF2B5EF4-FFF2-40B4-BE49-F238E27FC236}">
                  <a16:creationId xmlns:a16="http://schemas.microsoft.com/office/drawing/2014/main" id="{4F6D29AD-E6AC-B246-961E-00DADD464A1C}"/>
                </a:ext>
              </a:extLst>
            </p:cNvPr>
            <p:cNvSpPr/>
            <p:nvPr/>
          </p:nvSpPr>
          <p:spPr>
            <a:xfrm>
              <a:off x="330864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79" name="tx35">
              <a:extLst>
                <a:ext uri="{FF2B5EF4-FFF2-40B4-BE49-F238E27FC236}">
                  <a16:creationId xmlns:a16="http://schemas.microsoft.com/office/drawing/2014/main" id="{768E677C-EB22-8943-9299-0DE7AEAA6A9D}"/>
                </a:ext>
              </a:extLst>
            </p:cNvPr>
            <p:cNvSpPr/>
            <p:nvPr/>
          </p:nvSpPr>
          <p:spPr>
            <a:xfrm>
              <a:off x="5262874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0" name="tx36">
              <a:extLst>
                <a:ext uri="{FF2B5EF4-FFF2-40B4-BE49-F238E27FC236}">
                  <a16:creationId xmlns:a16="http://schemas.microsoft.com/office/drawing/2014/main" id="{664BF006-154D-4A4F-89C2-56333FCC9911}"/>
                </a:ext>
              </a:extLst>
            </p:cNvPr>
            <p:cNvSpPr/>
            <p:nvPr/>
          </p:nvSpPr>
          <p:spPr>
            <a:xfrm>
              <a:off x="298868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1" name="tx37">
              <a:extLst>
                <a:ext uri="{FF2B5EF4-FFF2-40B4-BE49-F238E27FC236}">
                  <a16:creationId xmlns:a16="http://schemas.microsoft.com/office/drawing/2014/main" id="{0179A096-C58F-924E-9E08-02B7EAEF3AA9}"/>
                </a:ext>
              </a:extLst>
            </p:cNvPr>
            <p:cNvSpPr/>
            <p:nvPr/>
          </p:nvSpPr>
          <p:spPr>
            <a:xfrm>
              <a:off x="266347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2" name="tx38">
              <a:extLst>
                <a:ext uri="{FF2B5EF4-FFF2-40B4-BE49-F238E27FC236}">
                  <a16:creationId xmlns:a16="http://schemas.microsoft.com/office/drawing/2014/main" id="{D6B1D7FE-CD8B-7940-80A9-8F9B4FA79BA2}"/>
                </a:ext>
              </a:extLst>
            </p:cNvPr>
            <p:cNvSpPr/>
            <p:nvPr/>
          </p:nvSpPr>
          <p:spPr>
            <a:xfrm>
              <a:off x="404480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3" name="tx39">
              <a:extLst>
                <a:ext uri="{FF2B5EF4-FFF2-40B4-BE49-F238E27FC236}">
                  <a16:creationId xmlns:a16="http://schemas.microsoft.com/office/drawing/2014/main" id="{FE1267EA-C9DF-3E41-A793-496A8A3FB2A6}"/>
                </a:ext>
              </a:extLst>
            </p:cNvPr>
            <p:cNvSpPr/>
            <p:nvPr/>
          </p:nvSpPr>
          <p:spPr>
            <a:xfrm>
              <a:off x="342142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4" name="tx40">
              <a:extLst>
                <a:ext uri="{FF2B5EF4-FFF2-40B4-BE49-F238E27FC236}">
                  <a16:creationId xmlns:a16="http://schemas.microsoft.com/office/drawing/2014/main" id="{24D1878C-EB96-3F46-8589-440F57EC0935}"/>
                </a:ext>
              </a:extLst>
            </p:cNvPr>
            <p:cNvSpPr/>
            <p:nvPr/>
          </p:nvSpPr>
          <p:spPr>
            <a:xfrm>
              <a:off x="348297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5" name="tx41">
              <a:extLst>
                <a:ext uri="{FF2B5EF4-FFF2-40B4-BE49-F238E27FC236}">
                  <a16:creationId xmlns:a16="http://schemas.microsoft.com/office/drawing/2014/main" id="{8CE12008-E029-B94F-9D29-F2C4A1EE0678}"/>
                </a:ext>
              </a:extLst>
            </p:cNvPr>
            <p:cNvSpPr/>
            <p:nvPr/>
          </p:nvSpPr>
          <p:spPr>
            <a:xfrm>
              <a:off x="32880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6" name="tx42">
              <a:extLst>
                <a:ext uri="{FF2B5EF4-FFF2-40B4-BE49-F238E27FC236}">
                  <a16:creationId xmlns:a16="http://schemas.microsoft.com/office/drawing/2014/main" id="{71D06259-EB99-D34F-9DBD-7748644122C1}"/>
                </a:ext>
              </a:extLst>
            </p:cNvPr>
            <p:cNvSpPr/>
            <p:nvPr/>
          </p:nvSpPr>
          <p:spPr>
            <a:xfrm>
              <a:off x="25807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7" name="tx43">
              <a:extLst>
                <a:ext uri="{FF2B5EF4-FFF2-40B4-BE49-F238E27FC236}">
                  <a16:creationId xmlns:a16="http://schemas.microsoft.com/office/drawing/2014/main" id="{849237E3-02F0-4D49-B25A-8ED93F511527}"/>
                </a:ext>
              </a:extLst>
            </p:cNvPr>
            <p:cNvSpPr/>
            <p:nvPr/>
          </p:nvSpPr>
          <p:spPr>
            <a:xfrm>
              <a:off x="4670235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8" name="tx44">
              <a:extLst>
                <a:ext uri="{FF2B5EF4-FFF2-40B4-BE49-F238E27FC236}">
                  <a16:creationId xmlns:a16="http://schemas.microsoft.com/office/drawing/2014/main" id="{C0CA7F67-13A8-E84E-BA23-527C8113D4A6}"/>
                </a:ext>
              </a:extLst>
            </p:cNvPr>
            <p:cNvSpPr/>
            <p:nvPr/>
          </p:nvSpPr>
          <p:spPr>
            <a:xfrm>
              <a:off x="261553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89" name="tx45">
              <a:extLst>
                <a:ext uri="{FF2B5EF4-FFF2-40B4-BE49-F238E27FC236}">
                  <a16:creationId xmlns:a16="http://schemas.microsoft.com/office/drawing/2014/main" id="{F519D7AA-FC17-BA4B-A113-B25499347939}"/>
                </a:ext>
              </a:extLst>
            </p:cNvPr>
            <p:cNvSpPr/>
            <p:nvPr/>
          </p:nvSpPr>
          <p:spPr>
            <a:xfrm>
              <a:off x="462337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0" name="tx46">
              <a:extLst>
                <a:ext uri="{FF2B5EF4-FFF2-40B4-BE49-F238E27FC236}">
                  <a16:creationId xmlns:a16="http://schemas.microsoft.com/office/drawing/2014/main" id="{5B0BE4AE-B2EE-A848-8A58-05EF5B53DA97}"/>
                </a:ext>
              </a:extLst>
            </p:cNvPr>
            <p:cNvSpPr/>
            <p:nvPr/>
          </p:nvSpPr>
          <p:spPr>
            <a:xfrm>
              <a:off x="3187351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1" name="tx47">
              <a:extLst>
                <a:ext uri="{FF2B5EF4-FFF2-40B4-BE49-F238E27FC236}">
                  <a16:creationId xmlns:a16="http://schemas.microsoft.com/office/drawing/2014/main" id="{EE1C1409-30E9-B248-B79B-93B0CDDAA9F2}"/>
                </a:ext>
              </a:extLst>
            </p:cNvPr>
            <p:cNvSpPr/>
            <p:nvPr/>
          </p:nvSpPr>
          <p:spPr>
            <a:xfrm>
              <a:off x="298675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2" name="tx48">
              <a:extLst>
                <a:ext uri="{FF2B5EF4-FFF2-40B4-BE49-F238E27FC236}">
                  <a16:creationId xmlns:a16="http://schemas.microsoft.com/office/drawing/2014/main" id="{8D4329B0-9B4C-F64A-9E85-AF235D0BED3C}"/>
                </a:ext>
              </a:extLst>
            </p:cNvPr>
            <p:cNvSpPr/>
            <p:nvPr/>
          </p:nvSpPr>
          <p:spPr>
            <a:xfrm>
              <a:off x="3319716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3" name="tx49">
              <a:extLst>
                <a:ext uri="{FF2B5EF4-FFF2-40B4-BE49-F238E27FC236}">
                  <a16:creationId xmlns:a16="http://schemas.microsoft.com/office/drawing/2014/main" id="{62A69B70-9B94-8941-A33A-9CC665329C78}"/>
                </a:ext>
              </a:extLst>
            </p:cNvPr>
            <p:cNvSpPr/>
            <p:nvPr/>
          </p:nvSpPr>
          <p:spPr>
            <a:xfrm>
              <a:off x="2788668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4" name="tx50">
              <a:extLst>
                <a:ext uri="{FF2B5EF4-FFF2-40B4-BE49-F238E27FC236}">
                  <a16:creationId xmlns:a16="http://schemas.microsoft.com/office/drawing/2014/main" id="{35ABE21A-B202-A748-9928-98757EF0BB8E}"/>
                </a:ext>
              </a:extLst>
            </p:cNvPr>
            <p:cNvSpPr/>
            <p:nvPr/>
          </p:nvSpPr>
          <p:spPr>
            <a:xfrm>
              <a:off x="3009943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5" name="tx51">
              <a:extLst>
                <a:ext uri="{FF2B5EF4-FFF2-40B4-BE49-F238E27FC236}">
                  <a16:creationId xmlns:a16="http://schemas.microsoft.com/office/drawing/2014/main" id="{EB04D6DE-658A-5748-BDE6-8E597FDD41C8}"/>
                </a:ext>
              </a:extLst>
            </p:cNvPr>
            <p:cNvSpPr/>
            <p:nvPr/>
          </p:nvSpPr>
          <p:spPr>
            <a:xfrm>
              <a:off x="3122249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6" name="tx52">
              <a:extLst>
                <a:ext uri="{FF2B5EF4-FFF2-40B4-BE49-F238E27FC236}">
                  <a16:creationId xmlns:a16="http://schemas.microsoft.com/office/drawing/2014/main" id="{3C33A397-0F89-C54A-98F8-3A8D44AFDC7E}"/>
                </a:ext>
              </a:extLst>
            </p:cNvPr>
            <p:cNvSpPr/>
            <p:nvPr/>
          </p:nvSpPr>
          <p:spPr>
            <a:xfrm>
              <a:off x="3314430" y="1571663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497" name="pg53">
              <a:extLst>
                <a:ext uri="{FF2B5EF4-FFF2-40B4-BE49-F238E27FC236}">
                  <a16:creationId xmlns:a16="http://schemas.microsoft.com/office/drawing/2014/main" id="{14969623-0767-6A4B-9402-BF47598E3FCF}"/>
                </a:ext>
              </a:extLst>
            </p:cNvPr>
            <p:cNvSpPr/>
            <p:nvPr/>
          </p:nvSpPr>
          <p:spPr>
            <a:xfrm>
              <a:off x="1840225" y="1860768"/>
              <a:ext cx="4138998" cy="295286"/>
            </a:xfrm>
            <a:custGeom>
              <a:avLst/>
              <a:gdLst/>
              <a:ahLst/>
              <a:cxnLst/>
              <a:rect l="0" t="0" r="0" b="0"/>
              <a:pathLst>
                <a:path w="4138998" h="295286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  <a:lnTo>
                    <a:pt x="4138998" y="295286"/>
                  </a:lnTo>
                  <a:lnTo>
                    <a:pt x="4128493" y="295286"/>
                  </a:lnTo>
                  <a:lnTo>
                    <a:pt x="4117988" y="295286"/>
                  </a:lnTo>
                  <a:lnTo>
                    <a:pt x="4107483" y="295286"/>
                  </a:lnTo>
                  <a:lnTo>
                    <a:pt x="4096978" y="295286"/>
                  </a:lnTo>
                  <a:lnTo>
                    <a:pt x="4086473" y="295286"/>
                  </a:lnTo>
                  <a:lnTo>
                    <a:pt x="4075968" y="295286"/>
                  </a:lnTo>
                  <a:lnTo>
                    <a:pt x="4065463" y="295286"/>
                  </a:lnTo>
                  <a:lnTo>
                    <a:pt x="4054958" y="295286"/>
                  </a:lnTo>
                  <a:lnTo>
                    <a:pt x="4044453" y="295286"/>
                  </a:lnTo>
                  <a:lnTo>
                    <a:pt x="4033947" y="295286"/>
                  </a:lnTo>
                  <a:lnTo>
                    <a:pt x="4023442" y="295286"/>
                  </a:lnTo>
                  <a:lnTo>
                    <a:pt x="4012937" y="295286"/>
                  </a:lnTo>
                  <a:lnTo>
                    <a:pt x="4002432" y="295286"/>
                  </a:lnTo>
                  <a:lnTo>
                    <a:pt x="3991927" y="295286"/>
                  </a:lnTo>
                  <a:lnTo>
                    <a:pt x="3981422" y="295286"/>
                  </a:lnTo>
                  <a:lnTo>
                    <a:pt x="3970917" y="295286"/>
                  </a:lnTo>
                  <a:lnTo>
                    <a:pt x="3960412" y="295286"/>
                  </a:lnTo>
                  <a:lnTo>
                    <a:pt x="3949907" y="295286"/>
                  </a:lnTo>
                  <a:lnTo>
                    <a:pt x="3939402" y="295286"/>
                  </a:lnTo>
                  <a:lnTo>
                    <a:pt x="3928897" y="295286"/>
                  </a:lnTo>
                  <a:lnTo>
                    <a:pt x="3918392" y="295286"/>
                  </a:lnTo>
                  <a:lnTo>
                    <a:pt x="3907887" y="295286"/>
                  </a:lnTo>
                  <a:lnTo>
                    <a:pt x="3897382" y="295286"/>
                  </a:lnTo>
                  <a:lnTo>
                    <a:pt x="3886876" y="295286"/>
                  </a:lnTo>
                  <a:lnTo>
                    <a:pt x="3876371" y="295286"/>
                  </a:lnTo>
                  <a:lnTo>
                    <a:pt x="3865866" y="295286"/>
                  </a:lnTo>
                  <a:lnTo>
                    <a:pt x="3855361" y="295286"/>
                  </a:lnTo>
                  <a:lnTo>
                    <a:pt x="3844856" y="295286"/>
                  </a:lnTo>
                  <a:lnTo>
                    <a:pt x="3834351" y="295286"/>
                  </a:lnTo>
                  <a:lnTo>
                    <a:pt x="3823846" y="295286"/>
                  </a:lnTo>
                  <a:lnTo>
                    <a:pt x="3813341" y="295286"/>
                  </a:lnTo>
                  <a:lnTo>
                    <a:pt x="3802836" y="295286"/>
                  </a:lnTo>
                  <a:lnTo>
                    <a:pt x="3792331" y="295286"/>
                  </a:lnTo>
                  <a:lnTo>
                    <a:pt x="3781826" y="295286"/>
                  </a:lnTo>
                  <a:lnTo>
                    <a:pt x="3771321" y="295286"/>
                  </a:lnTo>
                  <a:lnTo>
                    <a:pt x="3760816" y="295286"/>
                  </a:lnTo>
                  <a:lnTo>
                    <a:pt x="3750311" y="295286"/>
                  </a:lnTo>
                  <a:lnTo>
                    <a:pt x="3739805" y="295286"/>
                  </a:lnTo>
                  <a:lnTo>
                    <a:pt x="3729300" y="295286"/>
                  </a:lnTo>
                  <a:lnTo>
                    <a:pt x="3718795" y="295286"/>
                  </a:lnTo>
                  <a:lnTo>
                    <a:pt x="3708290" y="295286"/>
                  </a:lnTo>
                  <a:lnTo>
                    <a:pt x="3697785" y="295286"/>
                  </a:lnTo>
                  <a:lnTo>
                    <a:pt x="3687280" y="295286"/>
                  </a:lnTo>
                  <a:lnTo>
                    <a:pt x="3676775" y="295286"/>
                  </a:lnTo>
                  <a:lnTo>
                    <a:pt x="3666270" y="295286"/>
                  </a:lnTo>
                  <a:lnTo>
                    <a:pt x="3655765" y="295286"/>
                  </a:lnTo>
                  <a:lnTo>
                    <a:pt x="3645260" y="295286"/>
                  </a:lnTo>
                  <a:lnTo>
                    <a:pt x="3634755" y="295286"/>
                  </a:lnTo>
                  <a:lnTo>
                    <a:pt x="3624250" y="295286"/>
                  </a:lnTo>
                  <a:lnTo>
                    <a:pt x="3613745" y="295286"/>
                  </a:lnTo>
                  <a:lnTo>
                    <a:pt x="3603239" y="295286"/>
                  </a:lnTo>
                  <a:lnTo>
                    <a:pt x="3592734" y="295286"/>
                  </a:lnTo>
                  <a:lnTo>
                    <a:pt x="3582229" y="295286"/>
                  </a:lnTo>
                  <a:lnTo>
                    <a:pt x="3571724" y="295286"/>
                  </a:lnTo>
                  <a:lnTo>
                    <a:pt x="3561219" y="295286"/>
                  </a:lnTo>
                  <a:lnTo>
                    <a:pt x="3550714" y="295286"/>
                  </a:lnTo>
                  <a:lnTo>
                    <a:pt x="3540209" y="295286"/>
                  </a:lnTo>
                  <a:lnTo>
                    <a:pt x="3529704" y="295286"/>
                  </a:lnTo>
                  <a:lnTo>
                    <a:pt x="3519199" y="295286"/>
                  </a:lnTo>
                  <a:lnTo>
                    <a:pt x="3508694" y="295286"/>
                  </a:lnTo>
                  <a:lnTo>
                    <a:pt x="3498189" y="295286"/>
                  </a:lnTo>
                  <a:lnTo>
                    <a:pt x="3487684" y="295286"/>
                  </a:lnTo>
                  <a:lnTo>
                    <a:pt x="3477179" y="295286"/>
                  </a:lnTo>
                  <a:lnTo>
                    <a:pt x="3466674" y="295286"/>
                  </a:lnTo>
                  <a:lnTo>
                    <a:pt x="3456168" y="295286"/>
                  </a:lnTo>
                  <a:lnTo>
                    <a:pt x="3445663" y="295286"/>
                  </a:lnTo>
                  <a:lnTo>
                    <a:pt x="3435158" y="295286"/>
                  </a:lnTo>
                  <a:lnTo>
                    <a:pt x="3424653" y="295286"/>
                  </a:lnTo>
                  <a:lnTo>
                    <a:pt x="3414148" y="295286"/>
                  </a:lnTo>
                  <a:lnTo>
                    <a:pt x="3403643" y="295286"/>
                  </a:lnTo>
                  <a:lnTo>
                    <a:pt x="3393138" y="295286"/>
                  </a:lnTo>
                  <a:lnTo>
                    <a:pt x="3382633" y="295286"/>
                  </a:lnTo>
                  <a:lnTo>
                    <a:pt x="3372128" y="295286"/>
                  </a:lnTo>
                  <a:lnTo>
                    <a:pt x="3361623" y="295286"/>
                  </a:lnTo>
                  <a:lnTo>
                    <a:pt x="3351118" y="295286"/>
                  </a:lnTo>
                  <a:lnTo>
                    <a:pt x="3340613" y="295286"/>
                  </a:lnTo>
                  <a:lnTo>
                    <a:pt x="3330108" y="295286"/>
                  </a:lnTo>
                  <a:lnTo>
                    <a:pt x="3319603" y="295286"/>
                  </a:lnTo>
                  <a:lnTo>
                    <a:pt x="3309097" y="295286"/>
                  </a:lnTo>
                  <a:lnTo>
                    <a:pt x="3298592" y="295286"/>
                  </a:lnTo>
                  <a:lnTo>
                    <a:pt x="3288087" y="295286"/>
                  </a:lnTo>
                  <a:lnTo>
                    <a:pt x="3277582" y="295286"/>
                  </a:lnTo>
                  <a:lnTo>
                    <a:pt x="3267077" y="295286"/>
                  </a:lnTo>
                  <a:lnTo>
                    <a:pt x="3256572" y="295286"/>
                  </a:lnTo>
                  <a:lnTo>
                    <a:pt x="3246067" y="295286"/>
                  </a:lnTo>
                  <a:lnTo>
                    <a:pt x="3235562" y="295286"/>
                  </a:lnTo>
                  <a:lnTo>
                    <a:pt x="3225057" y="295286"/>
                  </a:lnTo>
                  <a:lnTo>
                    <a:pt x="3214552" y="295286"/>
                  </a:lnTo>
                  <a:lnTo>
                    <a:pt x="3204047" y="295286"/>
                  </a:lnTo>
                  <a:lnTo>
                    <a:pt x="3193542" y="295286"/>
                  </a:lnTo>
                  <a:lnTo>
                    <a:pt x="3183037" y="295286"/>
                  </a:lnTo>
                  <a:lnTo>
                    <a:pt x="3172532" y="295286"/>
                  </a:lnTo>
                  <a:lnTo>
                    <a:pt x="3162026" y="295286"/>
                  </a:lnTo>
                  <a:lnTo>
                    <a:pt x="3151521" y="295286"/>
                  </a:lnTo>
                  <a:lnTo>
                    <a:pt x="3141016" y="295286"/>
                  </a:lnTo>
                  <a:lnTo>
                    <a:pt x="3130511" y="295286"/>
                  </a:lnTo>
                  <a:lnTo>
                    <a:pt x="3120006" y="295286"/>
                  </a:lnTo>
                  <a:lnTo>
                    <a:pt x="3109501" y="295286"/>
                  </a:lnTo>
                  <a:lnTo>
                    <a:pt x="3098996" y="295286"/>
                  </a:lnTo>
                  <a:lnTo>
                    <a:pt x="3088491" y="295286"/>
                  </a:lnTo>
                  <a:lnTo>
                    <a:pt x="3077986" y="295286"/>
                  </a:lnTo>
                  <a:lnTo>
                    <a:pt x="3067481" y="295286"/>
                  </a:lnTo>
                  <a:lnTo>
                    <a:pt x="3056976" y="295286"/>
                  </a:lnTo>
                  <a:lnTo>
                    <a:pt x="3046471" y="295286"/>
                  </a:lnTo>
                  <a:lnTo>
                    <a:pt x="3035966" y="295286"/>
                  </a:lnTo>
                  <a:lnTo>
                    <a:pt x="3025460" y="295286"/>
                  </a:lnTo>
                  <a:lnTo>
                    <a:pt x="3014955" y="295286"/>
                  </a:lnTo>
                  <a:lnTo>
                    <a:pt x="3004450" y="295286"/>
                  </a:lnTo>
                  <a:lnTo>
                    <a:pt x="2993945" y="295286"/>
                  </a:lnTo>
                  <a:lnTo>
                    <a:pt x="2983440" y="295286"/>
                  </a:lnTo>
                  <a:lnTo>
                    <a:pt x="2972935" y="295286"/>
                  </a:lnTo>
                  <a:lnTo>
                    <a:pt x="2962430" y="295286"/>
                  </a:lnTo>
                  <a:lnTo>
                    <a:pt x="2951925" y="295286"/>
                  </a:lnTo>
                  <a:lnTo>
                    <a:pt x="2941420" y="295286"/>
                  </a:lnTo>
                  <a:lnTo>
                    <a:pt x="2930915" y="295286"/>
                  </a:lnTo>
                  <a:lnTo>
                    <a:pt x="2920410" y="295286"/>
                  </a:lnTo>
                  <a:lnTo>
                    <a:pt x="2909905" y="295286"/>
                  </a:lnTo>
                  <a:lnTo>
                    <a:pt x="2899400" y="295286"/>
                  </a:lnTo>
                  <a:lnTo>
                    <a:pt x="2888895" y="295286"/>
                  </a:lnTo>
                  <a:lnTo>
                    <a:pt x="2878389" y="295286"/>
                  </a:lnTo>
                  <a:lnTo>
                    <a:pt x="2867884" y="295286"/>
                  </a:lnTo>
                  <a:lnTo>
                    <a:pt x="2857379" y="295286"/>
                  </a:lnTo>
                  <a:lnTo>
                    <a:pt x="2846874" y="295286"/>
                  </a:lnTo>
                  <a:lnTo>
                    <a:pt x="2836369" y="295286"/>
                  </a:lnTo>
                  <a:lnTo>
                    <a:pt x="2825864" y="295286"/>
                  </a:lnTo>
                  <a:lnTo>
                    <a:pt x="2815359" y="295286"/>
                  </a:lnTo>
                  <a:lnTo>
                    <a:pt x="2804854" y="295286"/>
                  </a:lnTo>
                  <a:lnTo>
                    <a:pt x="2794349" y="295286"/>
                  </a:lnTo>
                  <a:lnTo>
                    <a:pt x="2783844" y="295286"/>
                  </a:lnTo>
                  <a:lnTo>
                    <a:pt x="2773339" y="295286"/>
                  </a:lnTo>
                  <a:lnTo>
                    <a:pt x="2762834" y="295286"/>
                  </a:lnTo>
                  <a:lnTo>
                    <a:pt x="2752329" y="295286"/>
                  </a:lnTo>
                  <a:lnTo>
                    <a:pt x="2741824" y="295286"/>
                  </a:lnTo>
                  <a:lnTo>
                    <a:pt x="2731318" y="295286"/>
                  </a:lnTo>
                  <a:lnTo>
                    <a:pt x="2720813" y="295286"/>
                  </a:lnTo>
                  <a:lnTo>
                    <a:pt x="2710308" y="295286"/>
                  </a:lnTo>
                  <a:lnTo>
                    <a:pt x="2699803" y="295286"/>
                  </a:lnTo>
                  <a:lnTo>
                    <a:pt x="2689298" y="295286"/>
                  </a:lnTo>
                  <a:lnTo>
                    <a:pt x="2678793" y="295286"/>
                  </a:lnTo>
                  <a:lnTo>
                    <a:pt x="2668288" y="295286"/>
                  </a:lnTo>
                  <a:lnTo>
                    <a:pt x="2657783" y="295286"/>
                  </a:lnTo>
                  <a:lnTo>
                    <a:pt x="2647278" y="295286"/>
                  </a:lnTo>
                  <a:lnTo>
                    <a:pt x="2636773" y="295286"/>
                  </a:lnTo>
                  <a:lnTo>
                    <a:pt x="2626268" y="295286"/>
                  </a:lnTo>
                  <a:lnTo>
                    <a:pt x="2615763" y="295286"/>
                  </a:lnTo>
                  <a:lnTo>
                    <a:pt x="2605258" y="295286"/>
                  </a:lnTo>
                  <a:lnTo>
                    <a:pt x="2594752" y="295286"/>
                  </a:lnTo>
                  <a:lnTo>
                    <a:pt x="2584247" y="295286"/>
                  </a:lnTo>
                  <a:lnTo>
                    <a:pt x="2573742" y="295286"/>
                  </a:lnTo>
                  <a:lnTo>
                    <a:pt x="2563237" y="295286"/>
                  </a:lnTo>
                  <a:lnTo>
                    <a:pt x="2552732" y="295286"/>
                  </a:lnTo>
                  <a:lnTo>
                    <a:pt x="2542227" y="295286"/>
                  </a:lnTo>
                  <a:lnTo>
                    <a:pt x="2531722" y="295286"/>
                  </a:lnTo>
                  <a:lnTo>
                    <a:pt x="2521217" y="295286"/>
                  </a:lnTo>
                  <a:lnTo>
                    <a:pt x="2510712" y="295286"/>
                  </a:lnTo>
                  <a:lnTo>
                    <a:pt x="2500207" y="295286"/>
                  </a:lnTo>
                  <a:lnTo>
                    <a:pt x="2489702" y="295286"/>
                  </a:lnTo>
                  <a:lnTo>
                    <a:pt x="2479197" y="295286"/>
                  </a:lnTo>
                  <a:lnTo>
                    <a:pt x="2468692" y="295286"/>
                  </a:lnTo>
                  <a:lnTo>
                    <a:pt x="2458187" y="295286"/>
                  </a:lnTo>
                  <a:lnTo>
                    <a:pt x="2447681" y="295286"/>
                  </a:lnTo>
                  <a:lnTo>
                    <a:pt x="2437176" y="295286"/>
                  </a:lnTo>
                  <a:lnTo>
                    <a:pt x="2426671" y="295286"/>
                  </a:lnTo>
                  <a:lnTo>
                    <a:pt x="2416166" y="295286"/>
                  </a:lnTo>
                  <a:lnTo>
                    <a:pt x="2405661" y="295286"/>
                  </a:lnTo>
                  <a:lnTo>
                    <a:pt x="2395156" y="295286"/>
                  </a:lnTo>
                  <a:lnTo>
                    <a:pt x="2384651" y="295286"/>
                  </a:lnTo>
                  <a:lnTo>
                    <a:pt x="2374146" y="295286"/>
                  </a:lnTo>
                  <a:lnTo>
                    <a:pt x="2363641" y="295286"/>
                  </a:lnTo>
                  <a:lnTo>
                    <a:pt x="2353136" y="295286"/>
                  </a:lnTo>
                  <a:lnTo>
                    <a:pt x="2342631" y="295286"/>
                  </a:lnTo>
                  <a:lnTo>
                    <a:pt x="2332126" y="295286"/>
                  </a:lnTo>
                  <a:lnTo>
                    <a:pt x="2321621" y="295286"/>
                  </a:lnTo>
                  <a:lnTo>
                    <a:pt x="2311116" y="295286"/>
                  </a:lnTo>
                  <a:lnTo>
                    <a:pt x="2300610" y="295286"/>
                  </a:lnTo>
                  <a:lnTo>
                    <a:pt x="2290105" y="295286"/>
                  </a:lnTo>
                  <a:lnTo>
                    <a:pt x="2279600" y="295286"/>
                  </a:lnTo>
                  <a:lnTo>
                    <a:pt x="2269095" y="295286"/>
                  </a:lnTo>
                  <a:lnTo>
                    <a:pt x="2258590" y="295286"/>
                  </a:lnTo>
                  <a:lnTo>
                    <a:pt x="2248085" y="295286"/>
                  </a:lnTo>
                  <a:lnTo>
                    <a:pt x="2237580" y="295286"/>
                  </a:lnTo>
                  <a:lnTo>
                    <a:pt x="2227075" y="295286"/>
                  </a:lnTo>
                  <a:lnTo>
                    <a:pt x="2216570" y="295286"/>
                  </a:lnTo>
                  <a:lnTo>
                    <a:pt x="2206065" y="295286"/>
                  </a:lnTo>
                  <a:lnTo>
                    <a:pt x="2195560" y="295286"/>
                  </a:lnTo>
                  <a:lnTo>
                    <a:pt x="2185055" y="295286"/>
                  </a:lnTo>
                  <a:lnTo>
                    <a:pt x="2174550" y="295286"/>
                  </a:lnTo>
                  <a:lnTo>
                    <a:pt x="2164045" y="295286"/>
                  </a:lnTo>
                  <a:lnTo>
                    <a:pt x="2153539" y="295286"/>
                  </a:lnTo>
                  <a:lnTo>
                    <a:pt x="2143034" y="295286"/>
                  </a:lnTo>
                  <a:lnTo>
                    <a:pt x="2132529" y="295286"/>
                  </a:lnTo>
                  <a:lnTo>
                    <a:pt x="2122024" y="295286"/>
                  </a:lnTo>
                  <a:lnTo>
                    <a:pt x="2111519" y="295286"/>
                  </a:lnTo>
                  <a:lnTo>
                    <a:pt x="2101014" y="295286"/>
                  </a:lnTo>
                  <a:lnTo>
                    <a:pt x="2090509" y="295286"/>
                  </a:lnTo>
                  <a:lnTo>
                    <a:pt x="2080004" y="295286"/>
                  </a:lnTo>
                  <a:lnTo>
                    <a:pt x="2069499" y="295286"/>
                  </a:lnTo>
                  <a:lnTo>
                    <a:pt x="2058994" y="295286"/>
                  </a:lnTo>
                  <a:lnTo>
                    <a:pt x="2048489" y="295286"/>
                  </a:lnTo>
                  <a:lnTo>
                    <a:pt x="2037984" y="295286"/>
                  </a:lnTo>
                  <a:lnTo>
                    <a:pt x="2027479" y="295286"/>
                  </a:lnTo>
                  <a:lnTo>
                    <a:pt x="2016973" y="295286"/>
                  </a:lnTo>
                  <a:lnTo>
                    <a:pt x="2006468" y="295286"/>
                  </a:lnTo>
                  <a:lnTo>
                    <a:pt x="1995963" y="295286"/>
                  </a:lnTo>
                  <a:lnTo>
                    <a:pt x="1985458" y="295286"/>
                  </a:lnTo>
                  <a:lnTo>
                    <a:pt x="1974953" y="295286"/>
                  </a:lnTo>
                  <a:lnTo>
                    <a:pt x="1964448" y="295286"/>
                  </a:lnTo>
                  <a:lnTo>
                    <a:pt x="1953943" y="295286"/>
                  </a:lnTo>
                  <a:lnTo>
                    <a:pt x="1943438" y="295286"/>
                  </a:lnTo>
                  <a:lnTo>
                    <a:pt x="1932933" y="295286"/>
                  </a:lnTo>
                  <a:lnTo>
                    <a:pt x="1922428" y="295286"/>
                  </a:lnTo>
                  <a:lnTo>
                    <a:pt x="1911923" y="295286"/>
                  </a:lnTo>
                  <a:lnTo>
                    <a:pt x="1901418" y="295286"/>
                  </a:lnTo>
                  <a:lnTo>
                    <a:pt x="1890913" y="295286"/>
                  </a:lnTo>
                  <a:lnTo>
                    <a:pt x="1880408" y="295286"/>
                  </a:lnTo>
                  <a:lnTo>
                    <a:pt x="1869902" y="295286"/>
                  </a:lnTo>
                  <a:lnTo>
                    <a:pt x="1859397" y="295286"/>
                  </a:lnTo>
                  <a:lnTo>
                    <a:pt x="1848892" y="295286"/>
                  </a:lnTo>
                  <a:lnTo>
                    <a:pt x="1838387" y="295286"/>
                  </a:lnTo>
                  <a:lnTo>
                    <a:pt x="1827882" y="295286"/>
                  </a:lnTo>
                  <a:lnTo>
                    <a:pt x="1817377" y="295286"/>
                  </a:lnTo>
                  <a:lnTo>
                    <a:pt x="1806872" y="295286"/>
                  </a:lnTo>
                  <a:lnTo>
                    <a:pt x="1796367" y="295286"/>
                  </a:lnTo>
                  <a:lnTo>
                    <a:pt x="1785862" y="295286"/>
                  </a:lnTo>
                  <a:lnTo>
                    <a:pt x="1775357" y="295286"/>
                  </a:lnTo>
                  <a:lnTo>
                    <a:pt x="1764852" y="295286"/>
                  </a:lnTo>
                  <a:lnTo>
                    <a:pt x="1754347" y="295286"/>
                  </a:lnTo>
                  <a:lnTo>
                    <a:pt x="1743842" y="295286"/>
                  </a:lnTo>
                  <a:lnTo>
                    <a:pt x="1733337" y="295286"/>
                  </a:lnTo>
                  <a:lnTo>
                    <a:pt x="1722831" y="295286"/>
                  </a:lnTo>
                  <a:lnTo>
                    <a:pt x="1712326" y="295286"/>
                  </a:lnTo>
                  <a:lnTo>
                    <a:pt x="1701821" y="295286"/>
                  </a:lnTo>
                  <a:lnTo>
                    <a:pt x="1691316" y="295286"/>
                  </a:lnTo>
                  <a:lnTo>
                    <a:pt x="1680811" y="295286"/>
                  </a:lnTo>
                  <a:lnTo>
                    <a:pt x="1670306" y="295286"/>
                  </a:lnTo>
                  <a:lnTo>
                    <a:pt x="1659801" y="295286"/>
                  </a:lnTo>
                  <a:lnTo>
                    <a:pt x="1649296" y="295286"/>
                  </a:lnTo>
                  <a:lnTo>
                    <a:pt x="1638791" y="295286"/>
                  </a:lnTo>
                  <a:lnTo>
                    <a:pt x="1628286" y="295286"/>
                  </a:lnTo>
                  <a:lnTo>
                    <a:pt x="1617781" y="295286"/>
                  </a:lnTo>
                  <a:lnTo>
                    <a:pt x="1607276" y="295286"/>
                  </a:lnTo>
                  <a:lnTo>
                    <a:pt x="1596771" y="295286"/>
                  </a:lnTo>
                  <a:lnTo>
                    <a:pt x="1586266" y="295286"/>
                  </a:lnTo>
                  <a:lnTo>
                    <a:pt x="1575760" y="295286"/>
                  </a:lnTo>
                  <a:lnTo>
                    <a:pt x="1565255" y="295286"/>
                  </a:lnTo>
                  <a:lnTo>
                    <a:pt x="1554750" y="295286"/>
                  </a:lnTo>
                  <a:lnTo>
                    <a:pt x="1544245" y="295286"/>
                  </a:lnTo>
                  <a:lnTo>
                    <a:pt x="1533740" y="295286"/>
                  </a:lnTo>
                  <a:lnTo>
                    <a:pt x="1523235" y="295286"/>
                  </a:lnTo>
                  <a:lnTo>
                    <a:pt x="1512730" y="295286"/>
                  </a:lnTo>
                  <a:lnTo>
                    <a:pt x="1502225" y="295286"/>
                  </a:lnTo>
                  <a:lnTo>
                    <a:pt x="1491720" y="295286"/>
                  </a:lnTo>
                  <a:lnTo>
                    <a:pt x="1481215" y="295286"/>
                  </a:lnTo>
                  <a:lnTo>
                    <a:pt x="1470710" y="295286"/>
                  </a:lnTo>
                  <a:lnTo>
                    <a:pt x="1460205" y="295286"/>
                  </a:lnTo>
                  <a:lnTo>
                    <a:pt x="1449700" y="295286"/>
                  </a:lnTo>
                  <a:lnTo>
                    <a:pt x="1439194" y="295286"/>
                  </a:lnTo>
                  <a:lnTo>
                    <a:pt x="1428689" y="295286"/>
                  </a:lnTo>
                  <a:lnTo>
                    <a:pt x="1418184" y="295286"/>
                  </a:lnTo>
                  <a:lnTo>
                    <a:pt x="1407679" y="295286"/>
                  </a:lnTo>
                  <a:lnTo>
                    <a:pt x="1397174" y="295286"/>
                  </a:lnTo>
                  <a:lnTo>
                    <a:pt x="1386669" y="295286"/>
                  </a:lnTo>
                  <a:lnTo>
                    <a:pt x="1376164" y="295286"/>
                  </a:lnTo>
                  <a:lnTo>
                    <a:pt x="1365659" y="295286"/>
                  </a:lnTo>
                  <a:lnTo>
                    <a:pt x="1355154" y="295286"/>
                  </a:lnTo>
                  <a:lnTo>
                    <a:pt x="1344649" y="295286"/>
                  </a:lnTo>
                  <a:lnTo>
                    <a:pt x="1334144" y="295286"/>
                  </a:lnTo>
                  <a:lnTo>
                    <a:pt x="1323639" y="295286"/>
                  </a:lnTo>
                  <a:lnTo>
                    <a:pt x="1313134" y="295286"/>
                  </a:lnTo>
                  <a:lnTo>
                    <a:pt x="1302629" y="295286"/>
                  </a:lnTo>
                  <a:lnTo>
                    <a:pt x="1292123" y="295286"/>
                  </a:lnTo>
                  <a:lnTo>
                    <a:pt x="1281618" y="295286"/>
                  </a:lnTo>
                  <a:lnTo>
                    <a:pt x="1271113" y="295286"/>
                  </a:lnTo>
                  <a:lnTo>
                    <a:pt x="1260608" y="295286"/>
                  </a:lnTo>
                  <a:lnTo>
                    <a:pt x="1250103" y="295286"/>
                  </a:lnTo>
                  <a:lnTo>
                    <a:pt x="1239598" y="295286"/>
                  </a:lnTo>
                  <a:lnTo>
                    <a:pt x="1229093" y="295286"/>
                  </a:lnTo>
                  <a:lnTo>
                    <a:pt x="1218588" y="295286"/>
                  </a:lnTo>
                  <a:lnTo>
                    <a:pt x="1208083" y="295286"/>
                  </a:lnTo>
                  <a:lnTo>
                    <a:pt x="1197578" y="295286"/>
                  </a:lnTo>
                  <a:lnTo>
                    <a:pt x="1187073" y="295286"/>
                  </a:lnTo>
                  <a:lnTo>
                    <a:pt x="1176568" y="295286"/>
                  </a:lnTo>
                  <a:lnTo>
                    <a:pt x="1166063" y="295286"/>
                  </a:lnTo>
                  <a:lnTo>
                    <a:pt x="1155558" y="295286"/>
                  </a:lnTo>
                  <a:lnTo>
                    <a:pt x="1145052" y="295286"/>
                  </a:lnTo>
                  <a:lnTo>
                    <a:pt x="1134547" y="295286"/>
                  </a:lnTo>
                  <a:lnTo>
                    <a:pt x="1124042" y="295286"/>
                  </a:lnTo>
                  <a:lnTo>
                    <a:pt x="1113537" y="295286"/>
                  </a:lnTo>
                  <a:lnTo>
                    <a:pt x="1103032" y="295286"/>
                  </a:lnTo>
                  <a:lnTo>
                    <a:pt x="1092527" y="295286"/>
                  </a:lnTo>
                  <a:lnTo>
                    <a:pt x="1082022" y="295286"/>
                  </a:lnTo>
                  <a:lnTo>
                    <a:pt x="1071517" y="295286"/>
                  </a:lnTo>
                  <a:lnTo>
                    <a:pt x="1061012" y="295286"/>
                  </a:lnTo>
                  <a:lnTo>
                    <a:pt x="1050507" y="295286"/>
                  </a:lnTo>
                  <a:lnTo>
                    <a:pt x="1040002" y="295286"/>
                  </a:lnTo>
                  <a:lnTo>
                    <a:pt x="1029497" y="295286"/>
                  </a:lnTo>
                  <a:lnTo>
                    <a:pt x="1018992" y="295286"/>
                  </a:lnTo>
                  <a:lnTo>
                    <a:pt x="1008486" y="295286"/>
                  </a:lnTo>
                  <a:lnTo>
                    <a:pt x="997981" y="295286"/>
                  </a:lnTo>
                  <a:lnTo>
                    <a:pt x="987476" y="295286"/>
                  </a:lnTo>
                  <a:lnTo>
                    <a:pt x="976971" y="295286"/>
                  </a:lnTo>
                  <a:lnTo>
                    <a:pt x="966466" y="295286"/>
                  </a:lnTo>
                  <a:lnTo>
                    <a:pt x="955961" y="295286"/>
                  </a:lnTo>
                  <a:lnTo>
                    <a:pt x="945456" y="295286"/>
                  </a:lnTo>
                  <a:lnTo>
                    <a:pt x="934951" y="295286"/>
                  </a:lnTo>
                  <a:lnTo>
                    <a:pt x="924446" y="295286"/>
                  </a:lnTo>
                  <a:lnTo>
                    <a:pt x="913941" y="295286"/>
                  </a:lnTo>
                  <a:lnTo>
                    <a:pt x="903436" y="295286"/>
                  </a:lnTo>
                  <a:lnTo>
                    <a:pt x="892931" y="295286"/>
                  </a:lnTo>
                  <a:lnTo>
                    <a:pt x="882426" y="295286"/>
                  </a:lnTo>
                  <a:lnTo>
                    <a:pt x="871921" y="295286"/>
                  </a:lnTo>
                  <a:lnTo>
                    <a:pt x="861415" y="295286"/>
                  </a:lnTo>
                  <a:lnTo>
                    <a:pt x="850910" y="295286"/>
                  </a:lnTo>
                  <a:lnTo>
                    <a:pt x="840405" y="295286"/>
                  </a:lnTo>
                  <a:lnTo>
                    <a:pt x="829900" y="295286"/>
                  </a:lnTo>
                  <a:lnTo>
                    <a:pt x="819395" y="295286"/>
                  </a:lnTo>
                  <a:lnTo>
                    <a:pt x="808890" y="295286"/>
                  </a:lnTo>
                  <a:lnTo>
                    <a:pt x="798385" y="295286"/>
                  </a:lnTo>
                  <a:lnTo>
                    <a:pt x="787880" y="295286"/>
                  </a:lnTo>
                  <a:lnTo>
                    <a:pt x="777375" y="295286"/>
                  </a:lnTo>
                  <a:lnTo>
                    <a:pt x="766870" y="295286"/>
                  </a:lnTo>
                  <a:lnTo>
                    <a:pt x="756365" y="295286"/>
                  </a:lnTo>
                  <a:lnTo>
                    <a:pt x="745860" y="295286"/>
                  </a:lnTo>
                  <a:lnTo>
                    <a:pt x="735355" y="295286"/>
                  </a:lnTo>
                  <a:lnTo>
                    <a:pt x="724850" y="295286"/>
                  </a:lnTo>
                  <a:lnTo>
                    <a:pt x="714344" y="295286"/>
                  </a:lnTo>
                  <a:lnTo>
                    <a:pt x="703839" y="295286"/>
                  </a:lnTo>
                  <a:lnTo>
                    <a:pt x="693334" y="295286"/>
                  </a:lnTo>
                  <a:lnTo>
                    <a:pt x="682829" y="295286"/>
                  </a:lnTo>
                  <a:lnTo>
                    <a:pt x="672324" y="295286"/>
                  </a:lnTo>
                  <a:lnTo>
                    <a:pt x="661819" y="295286"/>
                  </a:lnTo>
                  <a:lnTo>
                    <a:pt x="651314" y="295286"/>
                  </a:lnTo>
                  <a:lnTo>
                    <a:pt x="640809" y="295286"/>
                  </a:lnTo>
                  <a:lnTo>
                    <a:pt x="630304" y="295286"/>
                  </a:lnTo>
                  <a:lnTo>
                    <a:pt x="619799" y="295286"/>
                  </a:lnTo>
                  <a:lnTo>
                    <a:pt x="609294" y="295286"/>
                  </a:lnTo>
                  <a:lnTo>
                    <a:pt x="598789" y="295286"/>
                  </a:lnTo>
                  <a:lnTo>
                    <a:pt x="588284" y="295286"/>
                  </a:lnTo>
                  <a:lnTo>
                    <a:pt x="577779" y="295286"/>
                  </a:lnTo>
                  <a:lnTo>
                    <a:pt x="567273" y="295286"/>
                  </a:lnTo>
                  <a:lnTo>
                    <a:pt x="556768" y="295286"/>
                  </a:lnTo>
                  <a:lnTo>
                    <a:pt x="546263" y="295286"/>
                  </a:lnTo>
                  <a:lnTo>
                    <a:pt x="535758" y="295286"/>
                  </a:lnTo>
                  <a:lnTo>
                    <a:pt x="525253" y="295286"/>
                  </a:lnTo>
                  <a:lnTo>
                    <a:pt x="514748" y="295286"/>
                  </a:lnTo>
                  <a:lnTo>
                    <a:pt x="504243" y="295286"/>
                  </a:lnTo>
                  <a:lnTo>
                    <a:pt x="493738" y="295286"/>
                  </a:lnTo>
                  <a:lnTo>
                    <a:pt x="483233" y="295286"/>
                  </a:lnTo>
                  <a:lnTo>
                    <a:pt x="472728" y="295286"/>
                  </a:lnTo>
                  <a:lnTo>
                    <a:pt x="462223" y="295286"/>
                  </a:lnTo>
                  <a:lnTo>
                    <a:pt x="451718" y="295286"/>
                  </a:lnTo>
                  <a:lnTo>
                    <a:pt x="441213" y="295286"/>
                  </a:lnTo>
                  <a:lnTo>
                    <a:pt x="430707" y="295286"/>
                  </a:lnTo>
                  <a:lnTo>
                    <a:pt x="420202" y="295286"/>
                  </a:lnTo>
                  <a:lnTo>
                    <a:pt x="409697" y="295286"/>
                  </a:lnTo>
                  <a:lnTo>
                    <a:pt x="399192" y="295286"/>
                  </a:lnTo>
                  <a:lnTo>
                    <a:pt x="388687" y="295286"/>
                  </a:lnTo>
                  <a:lnTo>
                    <a:pt x="378182" y="295286"/>
                  </a:lnTo>
                  <a:lnTo>
                    <a:pt x="367677" y="295286"/>
                  </a:lnTo>
                  <a:lnTo>
                    <a:pt x="357172" y="295286"/>
                  </a:lnTo>
                  <a:lnTo>
                    <a:pt x="346667" y="295286"/>
                  </a:lnTo>
                  <a:lnTo>
                    <a:pt x="336162" y="295286"/>
                  </a:lnTo>
                  <a:lnTo>
                    <a:pt x="325657" y="295286"/>
                  </a:lnTo>
                  <a:lnTo>
                    <a:pt x="315152" y="295286"/>
                  </a:lnTo>
                  <a:lnTo>
                    <a:pt x="304647" y="295286"/>
                  </a:lnTo>
                  <a:lnTo>
                    <a:pt x="294142" y="295286"/>
                  </a:lnTo>
                  <a:lnTo>
                    <a:pt x="283636" y="295286"/>
                  </a:lnTo>
                  <a:lnTo>
                    <a:pt x="273131" y="295286"/>
                  </a:lnTo>
                  <a:lnTo>
                    <a:pt x="262626" y="295286"/>
                  </a:lnTo>
                  <a:lnTo>
                    <a:pt x="252121" y="295286"/>
                  </a:lnTo>
                  <a:lnTo>
                    <a:pt x="241616" y="295286"/>
                  </a:lnTo>
                  <a:lnTo>
                    <a:pt x="231111" y="295286"/>
                  </a:lnTo>
                  <a:lnTo>
                    <a:pt x="220606" y="295286"/>
                  </a:lnTo>
                  <a:lnTo>
                    <a:pt x="210101" y="295286"/>
                  </a:lnTo>
                  <a:lnTo>
                    <a:pt x="199596" y="295286"/>
                  </a:lnTo>
                  <a:lnTo>
                    <a:pt x="189091" y="295286"/>
                  </a:lnTo>
                  <a:lnTo>
                    <a:pt x="178586" y="295286"/>
                  </a:lnTo>
                  <a:lnTo>
                    <a:pt x="168081" y="295286"/>
                  </a:lnTo>
                  <a:lnTo>
                    <a:pt x="157576" y="295286"/>
                  </a:lnTo>
                  <a:lnTo>
                    <a:pt x="147071" y="295286"/>
                  </a:lnTo>
                  <a:lnTo>
                    <a:pt x="136565" y="295286"/>
                  </a:lnTo>
                  <a:lnTo>
                    <a:pt x="126060" y="295286"/>
                  </a:lnTo>
                  <a:lnTo>
                    <a:pt x="115555" y="295286"/>
                  </a:lnTo>
                  <a:lnTo>
                    <a:pt x="105050" y="295286"/>
                  </a:lnTo>
                  <a:lnTo>
                    <a:pt x="94545" y="295286"/>
                  </a:lnTo>
                  <a:lnTo>
                    <a:pt x="84040" y="295286"/>
                  </a:lnTo>
                  <a:lnTo>
                    <a:pt x="73535" y="295286"/>
                  </a:lnTo>
                  <a:lnTo>
                    <a:pt x="63030" y="295286"/>
                  </a:lnTo>
                  <a:lnTo>
                    <a:pt x="52525" y="295286"/>
                  </a:lnTo>
                  <a:lnTo>
                    <a:pt x="42020" y="295286"/>
                  </a:lnTo>
                  <a:lnTo>
                    <a:pt x="31515" y="295286"/>
                  </a:lnTo>
                  <a:lnTo>
                    <a:pt x="21010" y="295286"/>
                  </a:lnTo>
                  <a:lnTo>
                    <a:pt x="10505" y="295286"/>
                  </a:lnTo>
                  <a:lnTo>
                    <a:pt x="0" y="29528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pl54">
              <a:extLst>
                <a:ext uri="{FF2B5EF4-FFF2-40B4-BE49-F238E27FC236}">
                  <a16:creationId xmlns:a16="http://schemas.microsoft.com/office/drawing/2014/main" id="{D129C9C8-547D-7F45-AFD7-DEC5629DB173}"/>
                </a:ext>
              </a:extLst>
            </p:cNvPr>
            <p:cNvSpPr/>
            <p:nvPr/>
          </p:nvSpPr>
          <p:spPr>
            <a:xfrm>
              <a:off x="1840225" y="1860768"/>
              <a:ext cx="4138998" cy="290269"/>
            </a:xfrm>
            <a:custGeom>
              <a:avLst/>
              <a:gdLst/>
              <a:ahLst/>
              <a:cxnLst/>
              <a:rect l="0" t="0" r="0" b="0"/>
              <a:pathLst>
                <a:path w="4138998" h="290269">
                  <a:moveTo>
                    <a:pt x="0" y="290269"/>
                  </a:moveTo>
                  <a:lnTo>
                    <a:pt x="10505" y="289757"/>
                  </a:lnTo>
                  <a:lnTo>
                    <a:pt x="21010" y="289209"/>
                  </a:lnTo>
                  <a:lnTo>
                    <a:pt x="31515" y="288624"/>
                  </a:lnTo>
                  <a:lnTo>
                    <a:pt x="42020" y="287984"/>
                  </a:lnTo>
                  <a:lnTo>
                    <a:pt x="52525" y="287288"/>
                  </a:lnTo>
                  <a:lnTo>
                    <a:pt x="63030" y="286547"/>
                  </a:lnTo>
                  <a:lnTo>
                    <a:pt x="73535" y="285756"/>
                  </a:lnTo>
                  <a:lnTo>
                    <a:pt x="84040" y="284884"/>
                  </a:lnTo>
                  <a:lnTo>
                    <a:pt x="94545" y="283960"/>
                  </a:lnTo>
                  <a:lnTo>
                    <a:pt x="105050" y="282982"/>
                  </a:lnTo>
                  <a:lnTo>
                    <a:pt x="115555" y="281919"/>
                  </a:lnTo>
                  <a:lnTo>
                    <a:pt x="126060" y="280783"/>
                  </a:lnTo>
                  <a:lnTo>
                    <a:pt x="136565" y="279585"/>
                  </a:lnTo>
                  <a:lnTo>
                    <a:pt x="147071" y="278310"/>
                  </a:lnTo>
                  <a:lnTo>
                    <a:pt x="157576" y="276933"/>
                  </a:lnTo>
                  <a:lnTo>
                    <a:pt x="168081" y="275487"/>
                  </a:lnTo>
                  <a:lnTo>
                    <a:pt x="178586" y="273969"/>
                  </a:lnTo>
                  <a:lnTo>
                    <a:pt x="189091" y="272334"/>
                  </a:lnTo>
                  <a:lnTo>
                    <a:pt x="199596" y="270613"/>
                  </a:lnTo>
                  <a:lnTo>
                    <a:pt x="210101" y="268814"/>
                  </a:lnTo>
                  <a:lnTo>
                    <a:pt x="220606" y="266913"/>
                  </a:lnTo>
                  <a:lnTo>
                    <a:pt x="231111" y="264896"/>
                  </a:lnTo>
                  <a:lnTo>
                    <a:pt x="241616" y="262796"/>
                  </a:lnTo>
                  <a:lnTo>
                    <a:pt x="252121" y="260612"/>
                  </a:lnTo>
                  <a:lnTo>
                    <a:pt x="262626" y="258286"/>
                  </a:lnTo>
                  <a:lnTo>
                    <a:pt x="273131" y="255871"/>
                  </a:lnTo>
                  <a:lnTo>
                    <a:pt x="283636" y="253369"/>
                  </a:lnTo>
                  <a:lnTo>
                    <a:pt x="294142" y="250748"/>
                  </a:lnTo>
                  <a:lnTo>
                    <a:pt x="304647" y="248013"/>
                  </a:lnTo>
                  <a:lnTo>
                    <a:pt x="315152" y="245192"/>
                  </a:lnTo>
                  <a:lnTo>
                    <a:pt x="325657" y="242278"/>
                  </a:lnTo>
                  <a:lnTo>
                    <a:pt x="336162" y="239227"/>
                  </a:lnTo>
                  <a:lnTo>
                    <a:pt x="346667" y="236093"/>
                  </a:lnTo>
                  <a:lnTo>
                    <a:pt x="357172" y="232877"/>
                  </a:lnTo>
                  <a:lnTo>
                    <a:pt x="367677" y="229544"/>
                  </a:lnTo>
                  <a:lnTo>
                    <a:pt x="378182" y="226117"/>
                  </a:lnTo>
                  <a:lnTo>
                    <a:pt x="388687" y="222616"/>
                  </a:lnTo>
                  <a:lnTo>
                    <a:pt x="399192" y="219031"/>
                  </a:lnTo>
                  <a:lnTo>
                    <a:pt x="409697" y="215342"/>
                  </a:lnTo>
                  <a:lnTo>
                    <a:pt x="420202" y="211591"/>
                  </a:lnTo>
                  <a:lnTo>
                    <a:pt x="430707" y="207779"/>
                  </a:lnTo>
                  <a:lnTo>
                    <a:pt x="441213" y="203880"/>
                  </a:lnTo>
                  <a:lnTo>
                    <a:pt x="451718" y="199926"/>
                  </a:lnTo>
                  <a:lnTo>
                    <a:pt x="462223" y="195926"/>
                  </a:lnTo>
                  <a:lnTo>
                    <a:pt x="472728" y="191875"/>
                  </a:lnTo>
                  <a:lnTo>
                    <a:pt x="483233" y="187775"/>
                  </a:lnTo>
                  <a:lnTo>
                    <a:pt x="493738" y="183649"/>
                  </a:lnTo>
                  <a:lnTo>
                    <a:pt x="504243" y="179498"/>
                  </a:lnTo>
                  <a:lnTo>
                    <a:pt x="514748" y="175321"/>
                  </a:lnTo>
                  <a:lnTo>
                    <a:pt x="525253" y="171136"/>
                  </a:lnTo>
                  <a:lnTo>
                    <a:pt x="535758" y="166949"/>
                  </a:lnTo>
                  <a:lnTo>
                    <a:pt x="546263" y="162765"/>
                  </a:lnTo>
                  <a:lnTo>
                    <a:pt x="556768" y="158597"/>
                  </a:lnTo>
                  <a:lnTo>
                    <a:pt x="567273" y="154448"/>
                  </a:lnTo>
                  <a:lnTo>
                    <a:pt x="577779" y="150323"/>
                  </a:lnTo>
                  <a:lnTo>
                    <a:pt x="588284" y="146249"/>
                  </a:lnTo>
                  <a:lnTo>
                    <a:pt x="598789" y="142216"/>
                  </a:lnTo>
                  <a:lnTo>
                    <a:pt x="609294" y="138226"/>
                  </a:lnTo>
                  <a:lnTo>
                    <a:pt x="619799" y="134310"/>
                  </a:lnTo>
                  <a:lnTo>
                    <a:pt x="630304" y="130467"/>
                  </a:lnTo>
                  <a:lnTo>
                    <a:pt x="640809" y="126690"/>
                  </a:lnTo>
                  <a:lnTo>
                    <a:pt x="651314" y="122989"/>
                  </a:lnTo>
                  <a:lnTo>
                    <a:pt x="661819" y="119408"/>
                  </a:lnTo>
                  <a:lnTo>
                    <a:pt x="672324" y="115909"/>
                  </a:lnTo>
                  <a:lnTo>
                    <a:pt x="682829" y="112495"/>
                  </a:lnTo>
                  <a:lnTo>
                    <a:pt x="693334" y="109220"/>
                  </a:lnTo>
                  <a:lnTo>
                    <a:pt x="703839" y="106059"/>
                  </a:lnTo>
                  <a:lnTo>
                    <a:pt x="714344" y="102997"/>
                  </a:lnTo>
                  <a:lnTo>
                    <a:pt x="724850" y="100062"/>
                  </a:lnTo>
                  <a:lnTo>
                    <a:pt x="735355" y="97284"/>
                  </a:lnTo>
                  <a:lnTo>
                    <a:pt x="745860" y="94617"/>
                  </a:lnTo>
                  <a:lnTo>
                    <a:pt x="756365" y="92062"/>
                  </a:lnTo>
                  <a:lnTo>
                    <a:pt x="766870" y="89694"/>
                  </a:lnTo>
                  <a:lnTo>
                    <a:pt x="777375" y="87452"/>
                  </a:lnTo>
                  <a:lnTo>
                    <a:pt x="787880" y="85328"/>
                  </a:lnTo>
                  <a:lnTo>
                    <a:pt x="798385" y="83361"/>
                  </a:lnTo>
                  <a:lnTo>
                    <a:pt x="808890" y="81559"/>
                  </a:lnTo>
                  <a:lnTo>
                    <a:pt x="819395" y="79877"/>
                  </a:lnTo>
                  <a:lnTo>
                    <a:pt x="829900" y="78318"/>
                  </a:lnTo>
                  <a:lnTo>
                    <a:pt x="840405" y="76958"/>
                  </a:lnTo>
                  <a:lnTo>
                    <a:pt x="850910" y="75716"/>
                  </a:lnTo>
                  <a:lnTo>
                    <a:pt x="861415" y="74591"/>
                  </a:lnTo>
                  <a:lnTo>
                    <a:pt x="871921" y="73630"/>
                  </a:lnTo>
                  <a:lnTo>
                    <a:pt x="882426" y="72813"/>
                  </a:lnTo>
                  <a:lnTo>
                    <a:pt x="892931" y="72107"/>
                  </a:lnTo>
                  <a:lnTo>
                    <a:pt x="903436" y="71523"/>
                  </a:lnTo>
                  <a:lnTo>
                    <a:pt x="913941" y="71105"/>
                  </a:lnTo>
                  <a:lnTo>
                    <a:pt x="924446" y="70789"/>
                  </a:lnTo>
                  <a:lnTo>
                    <a:pt x="934951" y="70572"/>
                  </a:lnTo>
                  <a:lnTo>
                    <a:pt x="945456" y="70500"/>
                  </a:lnTo>
                  <a:lnTo>
                    <a:pt x="955961" y="70535"/>
                  </a:lnTo>
                  <a:lnTo>
                    <a:pt x="966466" y="70657"/>
                  </a:lnTo>
                  <a:lnTo>
                    <a:pt x="976971" y="70881"/>
                  </a:lnTo>
                  <a:lnTo>
                    <a:pt x="987476" y="71221"/>
                  </a:lnTo>
                  <a:lnTo>
                    <a:pt x="997981" y="71634"/>
                  </a:lnTo>
                  <a:lnTo>
                    <a:pt x="1008486" y="72117"/>
                  </a:lnTo>
                  <a:lnTo>
                    <a:pt x="1018992" y="72704"/>
                  </a:lnTo>
                  <a:lnTo>
                    <a:pt x="1029497" y="73354"/>
                  </a:lnTo>
                  <a:lnTo>
                    <a:pt x="1040002" y="74058"/>
                  </a:lnTo>
                  <a:lnTo>
                    <a:pt x="1050507" y="74827"/>
                  </a:lnTo>
                  <a:lnTo>
                    <a:pt x="1061012" y="75656"/>
                  </a:lnTo>
                  <a:lnTo>
                    <a:pt x="1071517" y="76522"/>
                  </a:lnTo>
                  <a:lnTo>
                    <a:pt x="1082022" y="77423"/>
                  </a:lnTo>
                  <a:lnTo>
                    <a:pt x="1092527" y="78369"/>
                  </a:lnTo>
                  <a:lnTo>
                    <a:pt x="1103032" y="79334"/>
                  </a:lnTo>
                  <a:lnTo>
                    <a:pt x="1113537" y="80316"/>
                  </a:lnTo>
                  <a:lnTo>
                    <a:pt x="1124042" y="81313"/>
                  </a:lnTo>
                  <a:lnTo>
                    <a:pt x="1134547" y="82315"/>
                  </a:lnTo>
                  <a:lnTo>
                    <a:pt x="1145052" y="83314"/>
                  </a:lnTo>
                  <a:lnTo>
                    <a:pt x="1155558" y="84309"/>
                  </a:lnTo>
                  <a:lnTo>
                    <a:pt x="1166063" y="85282"/>
                  </a:lnTo>
                  <a:lnTo>
                    <a:pt x="1176568" y="86236"/>
                  </a:lnTo>
                  <a:lnTo>
                    <a:pt x="1187073" y="87167"/>
                  </a:lnTo>
                  <a:lnTo>
                    <a:pt x="1197578" y="88055"/>
                  </a:lnTo>
                  <a:lnTo>
                    <a:pt x="1208083" y="88900"/>
                  </a:lnTo>
                  <a:lnTo>
                    <a:pt x="1218588" y="89706"/>
                  </a:lnTo>
                  <a:lnTo>
                    <a:pt x="1229093" y="90460"/>
                  </a:lnTo>
                  <a:lnTo>
                    <a:pt x="1239598" y="91137"/>
                  </a:lnTo>
                  <a:lnTo>
                    <a:pt x="1250103" y="91759"/>
                  </a:lnTo>
                  <a:lnTo>
                    <a:pt x="1260608" y="92322"/>
                  </a:lnTo>
                  <a:lnTo>
                    <a:pt x="1271113" y="92786"/>
                  </a:lnTo>
                  <a:lnTo>
                    <a:pt x="1281618" y="93172"/>
                  </a:lnTo>
                  <a:lnTo>
                    <a:pt x="1292123" y="93487"/>
                  </a:lnTo>
                  <a:lnTo>
                    <a:pt x="1302629" y="93706"/>
                  </a:lnTo>
                  <a:lnTo>
                    <a:pt x="1313134" y="93812"/>
                  </a:lnTo>
                  <a:lnTo>
                    <a:pt x="1323639" y="93836"/>
                  </a:lnTo>
                  <a:lnTo>
                    <a:pt x="1334144" y="93775"/>
                  </a:lnTo>
                  <a:lnTo>
                    <a:pt x="1344649" y="93570"/>
                  </a:lnTo>
                  <a:lnTo>
                    <a:pt x="1355154" y="93271"/>
                  </a:lnTo>
                  <a:lnTo>
                    <a:pt x="1365659" y="92882"/>
                  </a:lnTo>
                  <a:lnTo>
                    <a:pt x="1376164" y="92367"/>
                  </a:lnTo>
                  <a:lnTo>
                    <a:pt x="1386669" y="91727"/>
                  </a:lnTo>
                  <a:lnTo>
                    <a:pt x="1397174" y="90993"/>
                  </a:lnTo>
                  <a:lnTo>
                    <a:pt x="1407679" y="90159"/>
                  </a:lnTo>
                  <a:lnTo>
                    <a:pt x="1418184" y="89172"/>
                  </a:lnTo>
                  <a:lnTo>
                    <a:pt x="1428689" y="88091"/>
                  </a:lnTo>
                  <a:lnTo>
                    <a:pt x="1439194" y="86919"/>
                  </a:lnTo>
                  <a:lnTo>
                    <a:pt x="1449700" y="85614"/>
                  </a:lnTo>
                  <a:lnTo>
                    <a:pt x="1460205" y="84200"/>
                  </a:lnTo>
                  <a:lnTo>
                    <a:pt x="1470710" y="82699"/>
                  </a:lnTo>
                  <a:lnTo>
                    <a:pt x="1481215" y="81101"/>
                  </a:lnTo>
                  <a:lnTo>
                    <a:pt x="1491720" y="79379"/>
                  </a:lnTo>
                  <a:lnTo>
                    <a:pt x="1502225" y="77580"/>
                  </a:lnTo>
                  <a:lnTo>
                    <a:pt x="1512730" y="75707"/>
                  </a:lnTo>
                  <a:lnTo>
                    <a:pt x="1523235" y="73726"/>
                  </a:lnTo>
                  <a:lnTo>
                    <a:pt x="1533740" y="71672"/>
                  </a:lnTo>
                  <a:lnTo>
                    <a:pt x="1544245" y="69557"/>
                  </a:lnTo>
                  <a:lnTo>
                    <a:pt x="1554750" y="67372"/>
                  </a:lnTo>
                  <a:lnTo>
                    <a:pt x="1565255" y="65114"/>
                  </a:lnTo>
                  <a:lnTo>
                    <a:pt x="1575760" y="62813"/>
                  </a:lnTo>
                  <a:lnTo>
                    <a:pt x="1586266" y="60471"/>
                  </a:lnTo>
                  <a:lnTo>
                    <a:pt x="1596771" y="58074"/>
                  </a:lnTo>
                  <a:lnTo>
                    <a:pt x="1607276" y="55650"/>
                  </a:lnTo>
                  <a:lnTo>
                    <a:pt x="1617781" y="53203"/>
                  </a:lnTo>
                  <a:lnTo>
                    <a:pt x="1628286" y="50734"/>
                  </a:lnTo>
                  <a:lnTo>
                    <a:pt x="1638791" y="48253"/>
                  </a:lnTo>
                  <a:lnTo>
                    <a:pt x="1649296" y="45770"/>
                  </a:lnTo>
                  <a:lnTo>
                    <a:pt x="1659801" y="43288"/>
                  </a:lnTo>
                  <a:lnTo>
                    <a:pt x="1670306" y="40819"/>
                  </a:lnTo>
                  <a:lnTo>
                    <a:pt x="1680811" y="38369"/>
                  </a:lnTo>
                  <a:lnTo>
                    <a:pt x="1691316" y="35937"/>
                  </a:lnTo>
                  <a:lnTo>
                    <a:pt x="1701821" y="33542"/>
                  </a:lnTo>
                  <a:lnTo>
                    <a:pt x="1712326" y="31190"/>
                  </a:lnTo>
                  <a:lnTo>
                    <a:pt x="1722831" y="28876"/>
                  </a:lnTo>
                  <a:lnTo>
                    <a:pt x="1733337" y="26608"/>
                  </a:lnTo>
                  <a:lnTo>
                    <a:pt x="1743842" y="24417"/>
                  </a:lnTo>
                  <a:lnTo>
                    <a:pt x="1754347" y="22281"/>
                  </a:lnTo>
                  <a:lnTo>
                    <a:pt x="1764852" y="20202"/>
                  </a:lnTo>
                  <a:lnTo>
                    <a:pt x="1775357" y="18218"/>
                  </a:lnTo>
                  <a:lnTo>
                    <a:pt x="1785862" y="16315"/>
                  </a:lnTo>
                  <a:lnTo>
                    <a:pt x="1796367" y="14483"/>
                  </a:lnTo>
                  <a:lnTo>
                    <a:pt x="1806872" y="12741"/>
                  </a:lnTo>
                  <a:lnTo>
                    <a:pt x="1817377" y="11118"/>
                  </a:lnTo>
                  <a:lnTo>
                    <a:pt x="1827882" y="9577"/>
                  </a:lnTo>
                  <a:lnTo>
                    <a:pt x="1838387" y="8122"/>
                  </a:lnTo>
                  <a:lnTo>
                    <a:pt x="1848892" y="6809"/>
                  </a:lnTo>
                  <a:lnTo>
                    <a:pt x="1859397" y="5597"/>
                  </a:lnTo>
                  <a:lnTo>
                    <a:pt x="1869902" y="4479"/>
                  </a:lnTo>
                  <a:lnTo>
                    <a:pt x="1880408" y="3486"/>
                  </a:lnTo>
                  <a:lnTo>
                    <a:pt x="1890913" y="2631"/>
                  </a:lnTo>
                  <a:lnTo>
                    <a:pt x="1901418" y="1877"/>
                  </a:lnTo>
                  <a:lnTo>
                    <a:pt x="1911923" y="1226"/>
                  </a:lnTo>
                  <a:lnTo>
                    <a:pt x="1922428" y="749"/>
                  </a:lnTo>
                  <a:lnTo>
                    <a:pt x="1932933" y="379"/>
                  </a:lnTo>
                  <a:lnTo>
                    <a:pt x="1943438" y="114"/>
                  </a:lnTo>
                  <a:lnTo>
                    <a:pt x="1953943" y="0"/>
                  </a:lnTo>
                  <a:lnTo>
                    <a:pt x="1964448" y="25"/>
                  </a:lnTo>
                  <a:lnTo>
                    <a:pt x="1974953" y="159"/>
                  </a:lnTo>
                  <a:lnTo>
                    <a:pt x="1985458" y="413"/>
                  </a:lnTo>
                  <a:lnTo>
                    <a:pt x="1995963" y="842"/>
                  </a:lnTo>
                  <a:lnTo>
                    <a:pt x="2006468" y="1380"/>
                  </a:lnTo>
                  <a:lnTo>
                    <a:pt x="2016973" y="2027"/>
                  </a:lnTo>
                  <a:lnTo>
                    <a:pt x="2027479" y="2838"/>
                  </a:lnTo>
                  <a:lnTo>
                    <a:pt x="2037984" y="3780"/>
                  </a:lnTo>
                  <a:lnTo>
                    <a:pt x="2048489" y="4830"/>
                  </a:lnTo>
                  <a:lnTo>
                    <a:pt x="2058994" y="6009"/>
                  </a:lnTo>
                  <a:lnTo>
                    <a:pt x="2069499" y="7348"/>
                  </a:lnTo>
                  <a:lnTo>
                    <a:pt x="2080004" y="8794"/>
                  </a:lnTo>
                  <a:lnTo>
                    <a:pt x="2090509" y="10345"/>
                  </a:lnTo>
                  <a:lnTo>
                    <a:pt x="2101014" y="12061"/>
                  </a:lnTo>
                  <a:lnTo>
                    <a:pt x="2111519" y="13890"/>
                  </a:lnTo>
                  <a:lnTo>
                    <a:pt x="2122024" y="15819"/>
                  </a:lnTo>
                  <a:lnTo>
                    <a:pt x="2132529" y="17876"/>
                  </a:lnTo>
                  <a:lnTo>
                    <a:pt x="2143034" y="20070"/>
                  </a:lnTo>
                  <a:lnTo>
                    <a:pt x="2153539" y="22359"/>
                  </a:lnTo>
                  <a:lnTo>
                    <a:pt x="2164045" y="24741"/>
                  </a:lnTo>
                  <a:lnTo>
                    <a:pt x="2174550" y="27274"/>
                  </a:lnTo>
                  <a:lnTo>
                    <a:pt x="2185055" y="29895"/>
                  </a:lnTo>
                  <a:lnTo>
                    <a:pt x="2195560" y="32601"/>
                  </a:lnTo>
                  <a:lnTo>
                    <a:pt x="2206065" y="35420"/>
                  </a:lnTo>
                  <a:lnTo>
                    <a:pt x="2216570" y="38342"/>
                  </a:lnTo>
                  <a:lnTo>
                    <a:pt x="2227075" y="41338"/>
                  </a:lnTo>
                  <a:lnTo>
                    <a:pt x="2237580" y="44411"/>
                  </a:lnTo>
                  <a:lnTo>
                    <a:pt x="2248085" y="47594"/>
                  </a:lnTo>
                  <a:lnTo>
                    <a:pt x="2258590" y="50838"/>
                  </a:lnTo>
                  <a:lnTo>
                    <a:pt x="2269095" y="54143"/>
                  </a:lnTo>
                  <a:lnTo>
                    <a:pt x="2279600" y="57528"/>
                  </a:lnTo>
                  <a:lnTo>
                    <a:pt x="2290105" y="60974"/>
                  </a:lnTo>
                  <a:lnTo>
                    <a:pt x="2300610" y="64465"/>
                  </a:lnTo>
                  <a:lnTo>
                    <a:pt x="2311116" y="68005"/>
                  </a:lnTo>
                  <a:lnTo>
                    <a:pt x="2321621" y="71599"/>
                  </a:lnTo>
                  <a:lnTo>
                    <a:pt x="2332126" y="75223"/>
                  </a:lnTo>
                  <a:lnTo>
                    <a:pt x="2342631" y="78874"/>
                  </a:lnTo>
                  <a:lnTo>
                    <a:pt x="2353136" y="82557"/>
                  </a:lnTo>
                  <a:lnTo>
                    <a:pt x="2363641" y="86255"/>
                  </a:lnTo>
                  <a:lnTo>
                    <a:pt x="2374146" y="89963"/>
                  </a:lnTo>
                  <a:lnTo>
                    <a:pt x="2384651" y="93679"/>
                  </a:lnTo>
                  <a:lnTo>
                    <a:pt x="2395156" y="97393"/>
                  </a:lnTo>
                  <a:lnTo>
                    <a:pt x="2405661" y="101099"/>
                  </a:lnTo>
                  <a:lnTo>
                    <a:pt x="2416166" y="104796"/>
                  </a:lnTo>
                  <a:lnTo>
                    <a:pt x="2426671" y="108467"/>
                  </a:lnTo>
                  <a:lnTo>
                    <a:pt x="2437176" y="112113"/>
                  </a:lnTo>
                  <a:lnTo>
                    <a:pt x="2447681" y="115734"/>
                  </a:lnTo>
                  <a:lnTo>
                    <a:pt x="2458187" y="119314"/>
                  </a:lnTo>
                  <a:lnTo>
                    <a:pt x="2468692" y="122845"/>
                  </a:lnTo>
                  <a:lnTo>
                    <a:pt x="2479197" y="126335"/>
                  </a:lnTo>
                  <a:lnTo>
                    <a:pt x="2489702" y="129781"/>
                  </a:lnTo>
                  <a:lnTo>
                    <a:pt x="2500207" y="133148"/>
                  </a:lnTo>
                  <a:lnTo>
                    <a:pt x="2510712" y="136461"/>
                  </a:lnTo>
                  <a:lnTo>
                    <a:pt x="2521217" y="139720"/>
                  </a:lnTo>
                  <a:lnTo>
                    <a:pt x="2531722" y="142895"/>
                  </a:lnTo>
                  <a:lnTo>
                    <a:pt x="2542227" y="145992"/>
                  </a:lnTo>
                  <a:lnTo>
                    <a:pt x="2552732" y="149025"/>
                  </a:lnTo>
                  <a:lnTo>
                    <a:pt x="2563237" y="151984"/>
                  </a:lnTo>
                  <a:lnTo>
                    <a:pt x="2573742" y="154836"/>
                  </a:lnTo>
                  <a:lnTo>
                    <a:pt x="2584247" y="157617"/>
                  </a:lnTo>
                  <a:lnTo>
                    <a:pt x="2594752" y="160328"/>
                  </a:lnTo>
                  <a:lnTo>
                    <a:pt x="2605258" y="162927"/>
                  </a:lnTo>
                  <a:lnTo>
                    <a:pt x="2615763" y="165440"/>
                  </a:lnTo>
                  <a:lnTo>
                    <a:pt x="2626268" y="167880"/>
                  </a:lnTo>
                  <a:lnTo>
                    <a:pt x="2636773" y="170228"/>
                  </a:lnTo>
                  <a:lnTo>
                    <a:pt x="2647278" y="172468"/>
                  </a:lnTo>
                  <a:lnTo>
                    <a:pt x="2657783" y="174633"/>
                  </a:lnTo>
                  <a:lnTo>
                    <a:pt x="2668288" y="176725"/>
                  </a:lnTo>
                  <a:lnTo>
                    <a:pt x="2678793" y="178699"/>
                  </a:lnTo>
                  <a:lnTo>
                    <a:pt x="2689298" y="180597"/>
                  </a:lnTo>
                  <a:lnTo>
                    <a:pt x="2699803" y="182423"/>
                  </a:lnTo>
                  <a:lnTo>
                    <a:pt x="2710308" y="184157"/>
                  </a:lnTo>
                  <a:lnTo>
                    <a:pt x="2720813" y="185799"/>
                  </a:lnTo>
                  <a:lnTo>
                    <a:pt x="2731318" y="187374"/>
                  </a:lnTo>
                  <a:lnTo>
                    <a:pt x="2741824" y="188882"/>
                  </a:lnTo>
                  <a:lnTo>
                    <a:pt x="2752329" y="190285"/>
                  </a:lnTo>
                  <a:lnTo>
                    <a:pt x="2762834" y="191628"/>
                  </a:lnTo>
                  <a:lnTo>
                    <a:pt x="2773339" y="192910"/>
                  </a:lnTo>
                  <a:lnTo>
                    <a:pt x="2783844" y="194112"/>
                  </a:lnTo>
                  <a:lnTo>
                    <a:pt x="2794349" y="195242"/>
                  </a:lnTo>
                  <a:lnTo>
                    <a:pt x="2804854" y="196319"/>
                  </a:lnTo>
                  <a:lnTo>
                    <a:pt x="2815359" y="197338"/>
                  </a:lnTo>
                  <a:lnTo>
                    <a:pt x="2825864" y="198278"/>
                  </a:lnTo>
                  <a:lnTo>
                    <a:pt x="2836369" y="199170"/>
                  </a:lnTo>
                  <a:lnTo>
                    <a:pt x="2846874" y="200015"/>
                  </a:lnTo>
                  <a:lnTo>
                    <a:pt x="2857379" y="200793"/>
                  </a:lnTo>
                  <a:lnTo>
                    <a:pt x="2867884" y="201520"/>
                  </a:lnTo>
                  <a:lnTo>
                    <a:pt x="2878389" y="202205"/>
                  </a:lnTo>
                  <a:lnTo>
                    <a:pt x="2888895" y="202841"/>
                  </a:lnTo>
                  <a:lnTo>
                    <a:pt x="2899400" y="203420"/>
                  </a:lnTo>
                  <a:lnTo>
                    <a:pt x="2909905" y="203961"/>
                  </a:lnTo>
                  <a:lnTo>
                    <a:pt x="2920410" y="204466"/>
                  </a:lnTo>
                  <a:lnTo>
                    <a:pt x="2930915" y="204914"/>
                  </a:lnTo>
                  <a:lnTo>
                    <a:pt x="2941420" y="205325"/>
                  </a:lnTo>
                  <a:lnTo>
                    <a:pt x="2951925" y="205703"/>
                  </a:lnTo>
                  <a:lnTo>
                    <a:pt x="2962430" y="206039"/>
                  </a:lnTo>
                  <a:lnTo>
                    <a:pt x="2972935" y="206332"/>
                  </a:lnTo>
                  <a:lnTo>
                    <a:pt x="2983440" y="206594"/>
                  </a:lnTo>
                  <a:lnTo>
                    <a:pt x="2993945" y="206827"/>
                  </a:lnTo>
                  <a:lnTo>
                    <a:pt x="3004450" y="207012"/>
                  </a:lnTo>
                  <a:lnTo>
                    <a:pt x="3014955" y="207169"/>
                  </a:lnTo>
                  <a:lnTo>
                    <a:pt x="3025460" y="207300"/>
                  </a:lnTo>
                  <a:lnTo>
                    <a:pt x="3035966" y="207396"/>
                  </a:lnTo>
                  <a:lnTo>
                    <a:pt x="3046471" y="207460"/>
                  </a:lnTo>
                  <a:lnTo>
                    <a:pt x="3056976" y="207501"/>
                  </a:lnTo>
                  <a:lnTo>
                    <a:pt x="3067481" y="207517"/>
                  </a:lnTo>
                  <a:lnTo>
                    <a:pt x="3077986" y="207500"/>
                  </a:lnTo>
                  <a:lnTo>
                    <a:pt x="3088491" y="207464"/>
                  </a:lnTo>
                  <a:lnTo>
                    <a:pt x="3098996" y="207411"/>
                  </a:lnTo>
                  <a:lnTo>
                    <a:pt x="3109501" y="207332"/>
                  </a:lnTo>
                  <a:lnTo>
                    <a:pt x="3120006" y="207237"/>
                  </a:lnTo>
                  <a:lnTo>
                    <a:pt x="3130511" y="207129"/>
                  </a:lnTo>
                  <a:lnTo>
                    <a:pt x="3141016" y="207008"/>
                  </a:lnTo>
                  <a:lnTo>
                    <a:pt x="3151521" y="206874"/>
                  </a:lnTo>
                  <a:lnTo>
                    <a:pt x="3162026" y="206733"/>
                  </a:lnTo>
                  <a:lnTo>
                    <a:pt x="3172532" y="206588"/>
                  </a:lnTo>
                  <a:lnTo>
                    <a:pt x="3183037" y="206440"/>
                  </a:lnTo>
                  <a:lnTo>
                    <a:pt x="3193542" y="206293"/>
                  </a:lnTo>
                  <a:lnTo>
                    <a:pt x="3204047" y="206149"/>
                  </a:lnTo>
                  <a:lnTo>
                    <a:pt x="3214552" y="206011"/>
                  </a:lnTo>
                  <a:lnTo>
                    <a:pt x="3225057" y="205886"/>
                  </a:lnTo>
                  <a:lnTo>
                    <a:pt x="3235562" y="205773"/>
                  </a:lnTo>
                  <a:lnTo>
                    <a:pt x="3246067" y="205672"/>
                  </a:lnTo>
                  <a:lnTo>
                    <a:pt x="3256572" y="205598"/>
                  </a:lnTo>
                  <a:lnTo>
                    <a:pt x="3267077" y="205545"/>
                  </a:lnTo>
                  <a:lnTo>
                    <a:pt x="3277582" y="205513"/>
                  </a:lnTo>
                  <a:lnTo>
                    <a:pt x="3288087" y="205515"/>
                  </a:lnTo>
                  <a:lnTo>
                    <a:pt x="3298592" y="205553"/>
                  </a:lnTo>
                  <a:lnTo>
                    <a:pt x="3309097" y="205621"/>
                  </a:lnTo>
                  <a:lnTo>
                    <a:pt x="3319603" y="205722"/>
                  </a:lnTo>
                  <a:lnTo>
                    <a:pt x="3330108" y="205879"/>
                  </a:lnTo>
                  <a:lnTo>
                    <a:pt x="3340613" y="206073"/>
                  </a:lnTo>
                  <a:lnTo>
                    <a:pt x="3351118" y="206306"/>
                  </a:lnTo>
                  <a:lnTo>
                    <a:pt x="3361623" y="206597"/>
                  </a:lnTo>
                  <a:lnTo>
                    <a:pt x="3372128" y="206942"/>
                  </a:lnTo>
                  <a:lnTo>
                    <a:pt x="3382633" y="207330"/>
                  </a:lnTo>
                  <a:lnTo>
                    <a:pt x="3393138" y="207769"/>
                  </a:lnTo>
                  <a:lnTo>
                    <a:pt x="3403643" y="208280"/>
                  </a:lnTo>
                  <a:lnTo>
                    <a:pt x="3414148" y="208839"/>
                  </a:lnTo>
                  <a:lnTo>
                    <a:pt x="3424653" y="209445"/>
                  </a:lnTo>
                  <a:lnTo>
                    <a:pt x="3435158" y="210126"/>
                  </a:lnTo>
                  <a:lnTo>
                    <a:pt x="3445663" y="210864"/>
                  </a:lnTo>
                  <a:lnTo>
                    <a:pt x="3456168" y="211650"/>
                  </a:lnTo>
                  <a:lnTo>
                    <a:pt x="3466674" y="212497"/>
                  </a:lnTo>
                  <a:lnTo>
                    <a:pt x="3477179" y="213414"/>
                  </a:lnTo>
                  <a:lnTo>
                    <a:pt x="3487684" y="214379"/>
                  </a:lnTo>
                  <a:lnTo>
                    <a:pt x="3498189" y="215391"/>
                  </a:lnTo>
                  <a:lnTo>
                    <a:pt x="3508694" y="216478"/>
                  </a:lnTo>
                  <a:lnTo>
                    <a:pt x="3519199" y="217612"/>
                  </a:lnTo>
                  <a:lnTo>
                    <a:pt x="3529704" y="218790"/>
                  </a:lnTo>
                  <a:lnTo>
                    <a:pt x="3540209" y="220024"/>
                  </a:lnTo>
                  <a:lnTo>
                    <a:pt x="3550714" y="221312"/>
                  </a:lnTo>
                  <a:lnTo>
                    <a:pt x="3561219" y="222637"/>
                  </a:lnTo>
                  <a:lnTo>
                    <a:pt x="3571724" y="224001"/>
                  </a:lnTo>
                  <a:lnTo>
                    <a:pt x="3582229" y="225422"/>
                  </a:lnTo>
                  <a:lnTo>
                    <a:pt x="3592734" y="226872"/>
                  </a:lnTo>
                  <a:lnTo>
                    <a:pt x="3603239" y="228353"/>
                  </a:lnTo>
                  <a:lnTo>
                    <a:pt x="3613745" y="229872"/>
                  </a:lnTo>
                  <a:lnTo>
                    <a:pt x="3624250" y="231420"/>
                  </a:lnTo>
                  <a:lnTo>
                    <a:pt x="3634755" y="232990"/>
                  </a:lnTo>
                  <a:lnTo>
                    <a:pt x="3645260" y="234582"/>
                  </a:lnTo>
                  <a:lnTo>
                    <a:pt x="3655765" y="236199"/>
                  </a:lnTo>
                  <a:lnTo>
                    <a:pt x="3666270" y="237828"/>
                  </a:lnTo>
                  <a:lnTo>
                    <a:pt x="3676775" y="239468"/>
                  </a:lnTo>
                  <a:lnTo>
                    <a:pt x="3687280" y="241120"/>
                  </a:lnTo>
                  <a:lnTo>
                    <a:pt x="3697785" y="242777"/>
                  </a:lnTo>
                  <a:lnTo>
                    <a:pt x="3708290" y="244436"/>
                  </a:lnTo>
                  <a:lnTo>
                    <a:pt x="3718795" y="246096"/>
                  </a:lnTo>
                  <a:lnTo>
                    <a:pt x="3729300" y="247750"/>
                  </a:lnTo>
                  <a:lnTo>
                    <a:pt x="3739805" y="249398"/>
                  </a:lnTo>
                  <a:lnTo>
                    <a:pt x="3750311" y="251039"/>
                  </a:lnTo>
                  <a:lnTo>
                    <a:pt x="3760816" y="252664"/>
                  </a:lnTo>
                  <a:lnTo>
                    <a:pt x="3771321" y="254273"/>
                  </a:lnTo>
                  <a:lnTo>
                    <a:pt x="3781826" y="255868"/>
                  </a:lnTo>
                  <a:lnTo>
                    <a:pt x="3792331" y="257442"/>
                  </a:lnTo>
                  <a:lnTo>
                    <a:pt x="3802836" y="258988"/>
                  </a:lnTo>
                  <a:lnTo>
                    <a:pt x="3813341" y="260514"/>
                  </a:lnTo>
                  <a:lnTo>
                    <a:pt x="3823846" y="262017"/>
                  </a:lnTo>
                  <a:lnTo>
                    <a:pt x="3834351" y="263480"/>
                  </a:lnTo>
                  <a:lnTo>
                    <a:pt x="3844856" y="264916"/>
                  </a:lnTo>
                  <a:lnTo>
                    <a:pt x="3855361" y="266326"/>
                  </a:lnTo>
                  <a:lnTo>
                    <a:pt x="3865866" y="267697"/>
                  </a:lnTo>
                  <a:lnTo>
                    <a:pt x="3876371" y="269029"/>
                  </a:lnTo>
                  <a:lnTo>
                    <a:pt x="3886876" y="270332"/>
                  </a:lnTo>
                  <a:lnTo>
                    <a:pt x="3897382" y="271600"/>
                  </a:lnTo>
                  <a:lnTo>
                    <a:pt x="3907887" y="272818"/>
                  </a:lnTo>
                  <a:lnTo>
                    <a:pt x="3918392" y="274004"/>
                  </a:lnTo>
                  <a:lnTo>
                    <a:pt x="3928897" y="275157"/>
                  </a:lnTo>
                  <a:lnTo>
                    <a:pt x="3939402" y="276261"/>
                  </a:lnTo>
                  <a:lnTo>
                    <a:pt x="3949907" y="277325"/>
                  </a:lnTo>
                  <a:lnTo>
                    <a:pt x="3960412" y="278356"/>
                  </a:lnTo>
                  <a:lnTo>
                    <a:pt x="3970917" y="279348"/>
                  </a:lnTo>
                  <a:lnTo>
                    <a:pt x="3981422" y="280289"/>
                  </a:lnTo>
                  <a:lnTo>
                    <a:pt x="3991927" y="281198"/>
                  </a:lnTo>
                  <a:lnTo>
                    <a:pt x="4002432" y="282074"/>
                  </a:lnTo>
                  <a:lnTo>
                    <a:pt x="4012937" y="282899"/>
                  </a:lnTo>
                  <a:lnTo>
                    <a:pt x="4023442" y="283689"/>
                  </a:lnTo>
                  <a:lnTo>
                    <a:pt x="4033947" y="284447"/>
                  </a:lnTo>
                  <a:lnTo>
                    <a:pt x="4044453" y="285167"/>
                  </a:lnTo>
                  <a:lnTo>
                    <a:pt x="4054958" y="285844"/>
                  </a:lnTo>
                  <a:lnTo>
                    <a:pt x="4065463" y="286492"/>
                  </a:lnTo>
                  <a:lnTo>
                    <a:pt x="4075968" y="287111"/>
                  </a:lnTo>
                  <a:lnTo>
                    <a:pt x="4086473" y="287684"/>
                  </a:lnTo>
                  <a:lnTo>
                    <a:pt x="4096978" y="288230"/>
                  </a:lnTo>
                  <a:lnTo>
                    <a:pt x="4107483" y="288749"/>
                  </a:lnTo>
                  <a:lnTo>
                    <a:pt x="4117988" y="289235"/>
                  </a:lnTo>
                  <a:lnTo>
                    <a:pt x="4128493" y="289688"/>
                  </a:lnTo>
                  <a:lnTo>
                    <a:pt x="4138998" y="29011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tx55">
              <a:extLst>
                <a:ext uri="{FF2B5EF4-FFF2-40B4-BE49-F238E27FC236}">
                  <a16:creationId xmlns:a16="http://schemas.microsoft.com/office/drawing/2014/main" id="{7DC6B475-4C5F-164D-8972-7BFE6EAA49A2}"/>
                </a:ext>
              </a:extLst>
            </p:cNvPr>
            <p:cNvSpPr/>
            <p:nvPr/>
          </p:nvSpPr>
          <p:spPr>
            <a:xfrm>
              <a:off x="471529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0" name="tx56">
              <a:extLst>
                <a:ext uri="{FF2B5EF4-FFF2-40B4-BE49-F238E27FC236}">
                  <a16:creationId xmlns:a16="http://schemas.microsoft.com/office/drawing/2014/main" id="{2AB943BD-23D8-6840-B190-405706225E1D}"/>
                </a:ext>
              </a:extLst>
            </p:cNvPr>
            <p:cNvSpPr/>
            <p:nvPr/>
          </p:nvSpPr>
          <p:spPr>
            <a:xfrm>
              <a:off x="391596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1" name="tx57">
              <a:extLst>
                <a:ext uri="{FF2B5EF4-FFF2-40B4-BE49-F238E27FC236}">
                  <a16:creationId xmlns:a16="http://schemas.microsoft.com/office/drawing/2014/main" id="{0AD28EFE-FEDF-6C45-A39F-192BEBA48735}"/>
                </a:ext>
              </a:extLst>
            </p:cNvPr>
            <p:cNvSpPr/>
            <p:nvPr/>
          </p:nvSpPr>
          <p:spPr>
            <a:xfrm>
              <a:off x="426786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2" name="tx58">
              <a:extLst>
                <a:ext uri="{FF2B5EF4-FFF2-40B4-BE49-F238E27FC236}">
                  <a16:creationId xmlns:a16="http://schemas.microsoft.com/office/drawing/2014/main" id="{A9D885CD-4683-9941-A787-91EC0FB968DA}"/>
                </a:ext>
              </a:extLst>
            </p:cNvPr>
            <p:cNvSpPr/>
            <p:nvPr/>
          </p:nvSpPr>
          <p:spPr>
            <a:xfrm>
              <a:off x="36917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3" name="tx59">
              <a:extLst>
                <a:ext uri="{FF2B5EF4-FFF2-40B4-BE49-F238E27FC236}">
                  <a16:creationId xmlns:a16="http://schemas.microsoft.com/office/drawing/2014/main" id="{64FAA149-6AF9-7A49-A902-7883F16E2482}"/>
                </a:ext>
              </a:extLst>
            </p:cNvPr>
            <p:cNvSpPr/>
            <p:nvPr/>
          </p:nvSpPr>
          <p:spPr>
            <a:xfrm>
              <a:off x="261834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4" name="tx60">
              <a:extLst>
                <a:ext uri="{FF2B5EF4-FFF2-40B4-BE49-F238E27FC236}">
                  <a16:creationId xmlns:a16="http://schemas.microsoft.com/office/drawing/2014/main" id="{8A806491-0AF9-224C-BBD7-9D525D73B934}"/>
                </a:ext>
              </a:extLst>
            </p:cNvPr>
            <p:cNvSpPr/>
            <p:nvPr/>
          </p:nvSpPr>
          <p:spPr>
            <a:xfrm>
              <a:off x="257357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5" name="tx61">
              <a:extLst>
                <a:ext uri="{FF2B5EF4-FFF2-40B4-BE49-F238E27FC236}">
                  <a16:creationId xmlns:a16="http://schemas.microsoft.com/office/drawing/2014/main" id="{17FF4650-94A0-7E46-92DC-944DBE3BA3D0}"/>
                </a:ext>
              </a:extLst>
            </p:cNvPr>
            <p:cNvSpPr/>
            <p:nvPr/>
          </p:nvSpPr>
          <p:spPr>
            <a:xfrm>
              <a:off x="34455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6" name="tx62">
              <a:extLst>
                <a:ext uri="{FF2B5EF4-FFF2-40B4-BE49-F238E27FC236}">
                  <a16:creationId xmlns:a16="http://schemas.microsoft.com/office/drawing/2014/main" id="{018B0C74-F17D-7344-A916-D7BBFE653A35}"/>
                </a:ext>
              </a:extLst>
            </p:cNvPr>
            <p:cNvSpPr/>
            <p:nvPr/>
          </p:nvSpPr>
          <p:spPr>
            <a:xfrm>
              <a:off x="255454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7" name="tx63">
              <a:extLst>
                <a:ext uri="{FF2B5EF4-FFF2-40B4-BE49-F238E27FC236}">
                  <a16:creationId xmlns:a16="http://schemas.microsoft.com/office/drawing/2014/main" id="{1A52D527-F9BC-A942-B7D0-B3C2AF0393C5}"/>
                </a:ext>
              </a:extLst>
            </p:cNvPr>
            <p:cNvSpPr/>
            <p:nvPr/>
          </p:nvSpPr>
          <p:spPr>
            <a:xfrm>
              <a:off x="514241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8" name="tx64">
              <a:extLst>
                <a:ext uri="{FF2B5EF4-FFF2-40B4-BE49-F238E27FC236}">
                  <a16:creationId xmlns:a16="http://schemas.microsoft.com/office/drawing/2014/main" id="{3D6B2859-F50D-BD45-B883-206DCC020C3B}"/>
                </a:ext>
              </a:extLst>
            </p:cNvPr>
            <p:cNvSpPr/>
            <p:nvPr/>
          </p:nvSpPr>
          <p:spPr>
            <a:xfrm>
              <a:off x="405853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09" name="tx65">
              <a:extLst>
                <a:ext uri="{FF2B5EF4-FFF2-40B4-BE49-F238E27FC236}">
                  <a16:creationId xmlns:a16="http://schemas.microsoft.com/office/drawing/2014/main" id="{4DDDD48C-5E32-8B46-85D4-7BC3A33BE886}"/>
                </a:ext>
              </a:extLst>
            </p:cNvPr>
            <p:cNvSpPr/>
            <p:nvPr/>
          </p:nvSpPr>
          <p:spPr>
            <a:xfrm>
              <a:off x="3609719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0" name="tx66">
              <a:extLst>
                <a:ext uri="{FF2B5EF4-FFF2-40B4-BE49-F238E27FC236}">
                  <a16:creationId xmlns:a16="http://schemas.microsoft.com/office/drawing/2014/main" id="{5CF947A3-621F-2A4A-B83F-4E264A157E35}"/>
                </a:ext>
              </a:extLst>
            </p:cNvPr>
            <p:cNvSpPr/>
            <p:nvPr/>
          </p:nvSpPr>
          <p:spPr>
            <a:xfrm>
              <a:off x="372041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1" name="tx67">
              <a:extLst>
                <a:ext uri="{FF2B5EF4-FFF2-40B4-BE49-F238E27FC236}">
                  <a16:creationId xmlns:a16="http://schemas.microsoft.com/office/drawing/2014/main" id="{E0EF2FCA-556E-7140-8F05-8637BF818D34}"/>
                </a:ext>
              </a:extLst>
            </p:cNvPr>
            <p:cNvSpPr/>
            <p:nvPr/>
          </p:nvSpPr>
          <p:spPr>
            <a:xfrm>
              <a:off x="287428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2" name="tx68">
              <a:extLst>
                <a:ext uri="{FF2B5EF4-FFF2-40B4-BE49-F238E27FC236}">
                  <a16:creationId xmlns:a16="http://schemas.microsoft.com/office/drawing/2014/main" id="{B4E9DF4F-17B2-5B4B-9AB5-D3ACBC302BD8}"/>
                </a:ext>
              </a:extLst>
            </p:cNvPr>
            <p:cNvSpPr/>
            <p:nvPr/>
          </p:nvSpPr>
          <p:spPr>
            <a:xfrm>
              <a:off x="30519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3" name="tx69">
              <a:extLst>
                <a:ext uri="{FF2B5EF4-FFF2-40B4-BE49-F238E27FC236}">
                  <a16:creationId xmlns:a16="http://schemas.microsoft.com/office/drawing/2014/main" id="{3673E8CF-1BC1-A043-93D6-7A1E083DC875}"/>
                </a:ext>
              </a:extLst>
            </p:cNvPr>
            <p:cNvSpPr/>
            <p:nvPr/>
          </p:nvSpPr>
          <p:spPr>
            <a:xfrm>
              <a:off x="373724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4" name="tx70">
              <a:extLst>
                <a:ext uri="{FF2B5EF4-FFF2-40B4-BE49-F238E27FC236}">
                  <a16:creationId xmlns:a16="http://schemas.microsoft.com/office/drawing/2014/main" id="{20832B8F-5A09-B347-AE1D-4D6B37320247}"/>
                </a:ext>
              </a:extLst>
            </p:cNvPr>
            <p:cNvSpPr/>
            <p:nvPr/>
          </p:nvSpPr>
          <p:spPr>
            <a:xfrm>
              <a:off x="3905776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5" name="tx71">
              <a:extLst>
                <a:ext uri="{FF2B5EF4-FFF2-40B4-BE49-F238E27FC236}">
                  <a16:creationId xmlns:a16="http://schemas.microsoft.com/office/drawing/2014/main" id="{8C93E5B9-C6A0-6F45-AA79-0B9DACA8D90A}"/>
                </a:ext>
              </a:extLst>
            </p:cNvPr>
            <p:cNvSpPr/>
            <p:nvPr/>
          </p:nvSpPr>
          <p:spPr>
            <a:xfrm>
              <a:off x="541803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6" name="tx72">
              <a:extLst>
                <a:ext uri="{FF2B5EF4-FFF2-40B4-BE49-F238E27FC236}">
                  <a16:creationId xmlns:a16="http://schemas.microsoft.com/office/drawing/2014/main" id="{72080A79-CAFF-4945-BE68-88B847BFE5C0}"/>
                </a:ext>
              </a:extLst>
            </p:cNvPr>
            <p:cNvSpPr/>
            <p:nvPr/>
          </p:nvSpPr>
          <p:spPr>
            <a:xfrm>
              <a:off x="243832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7" name="tx73">
              <a:extLst>
                <a:ext uri="{FF2B5EF4-FFF2-40B4-BE49-F238E27FC236}">
                  <a16:creationId xmlns:a16="http://schemas.microsoft.com/office/drawing/2014/main" id="{9707D17F-2ED5-2F43-AFC6-B4156A405759}"/>
                </a:ext>
              </a:extLst>
            </p:cNvPr>
            <p:cNvSpPr/>
            <p:nvPr/>
          </p:nvSpPr>
          <p:spPr>
            <a:xfrm>
              <a:off x="279988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8" name="tx74">
              <a:extLst>
                <a:ext uri="{FF2B5EF4-FFF2-40B4-BE49-F238E27FC236}">
                  <a16:creationId xmlns:a16="http://schemas.microsoft.com/office/drawing/2014/main" id="{111B2189-69CD-D346-8693-79356C607453}"/>
                </a:ext>
              </a:extLst>
            </p:cNvPr>
            <p:cNvSpPr/>
            <p:nvPr/>
          </p:nvSpPr>
          <p:spPr>
            <a:xfrm>
              <a:off x="3432114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19" name="tx75">
              <a:extLst>
                <a:ext uri="{FF2B5EF4-FFF2-40B4-BE49-F238E27FC236}">
                  <a16:creationId xmlns:a16="http://schemas.microsoft.com/office/drawing/2014/main" id="{8B38AA2E-DE19-9D42-9E7F-89A9C7D5F71C}"/>
                </a:ext>
              </a:extLst>
            </p:cNvPr>
            <p:cNvSpPr/>
            <p:nvPr/>
          </p:nvSpPr>
          <p:spPr>
            <a:xfrm>
              <a:off x="293325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0" name="tx76">
              <a:extLst>
                <a:ext uri="{FF2B5EF4-FFF2-40B4-BE49-F238E27FC236}">
                  <a16:creationId xmlns:a16="http://schemas.microsoft.com/office/drawing/2014/main" id="{A92B15FB-F141-1742-B4A8-95ADC19933BA}"/>
                </a:ext>
              </a:extLst>
            </p:cNvPr>
            <p:cNvSpPr/>
            <p:nvPr/>
          </p:nvSpPr>
          <p:spPr>
            <a:xfrm>
              <a:off x="3383180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1" name="tx77">
              <a:extLst>
                <a:ext uri="{FF2B5EF4-FFF2-40B4-BE49-F238E27FC236}">
                  <a16:creationId xmlns:a16="http://schemas.microsoft.com/office/drawing/2014/main" id="{E9D99581-29DA-F44D-9B86-92ED9F48DC3F}"/>
                </a:ext>
              </a:extLst>
            </p:cNvPr>
            <p:cNvSpPr/>
            <p:nvPr/>
          </p:nvSpPr>
          <p:spPr>
            <a:xfrm>
              <a:off x="4044808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2" name="tx78">
              <a:extLst>
                <a:ext uri="{FF2B5EF4-FFF2-40B4-BE49-F238E27FC236}">
                  <a16:creationId xmlns:a16="http://schemas.microsoft.com/office/drawing/2014/main" id="{4169AB87-1275-2147-8E2B-D32BAC631803}"/>
                </a:ext>
              </a:extLst>
            </p:cNvPr>
            <p:cNvSpPr/>
            <p:nvPr/>
          </p:nvSpPr>
          <p:spPr>
            <a:xfrm>
              <a:off x="420347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3" name="tx79">
              <a:extLst>
                <a:ext uri="{FF2B5EF4-FFF2-40B4-BE49-F238E27FC236}">
                  <a16:creationId xmlns:a16="http://schemas.microsoft.com/office/drawing/2014/main" id="{CEE48853-171E-8542-ABB8-F541C66EF6FA}"/>
                </a:ext>
              </a:extLst>
            </p:cNvPr>
            <p:cNvSpPr/>
            <p:nvPr/>
          </p:nvSpPr>
          <p:spPr>
            <a:xfrm>
              <a:off x="4633872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4" name="tx80">
              <a:extLst>
                <a:ext uri="{FF2B5EF4-FFF2-40B4-BE49-F238E27FC236}">
                  <a16:creationId xmlns:a16="http://schemas.microsoft.com/office/drawing/2014/main" id="{BBDAE7AA-180B-E045-891B-EB95F2A02246}"/>
                </a:ext>
              </a:extLst>
            </p:cNvPr>
            <p:cNvSpPr/>
            <p:nvPr/>
          </p:nvSpPr>
          <p:spPr>
            <a:xfrm>
              <a:off x="3062285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5" name="tx81">
              <a:extLst>
                <a:ext uri="{FF2B5EF4-FFF2-40B4-BE49-F238E27FC236}">
                  <a16:creationId xmlns:a16="http://schemas.microsoft.com/office/drawing/2014/main" id="{1F217A11-BCC9-654E-B09F-85994D867FBD}"/>
                </a:ext>
              </a:extLst>
            </p:cNvPr>
            <p:cNvSpPr/>
            <p:nvPr/>
          </p:nvSpPr>
          <p:spPr>
            <a:xfrm>
              <a:off x="361475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6" name="tx82">
              <a:extLst>
                <a:ext uri="{FF2B5EF4-FFF2-40B4-BE49-F238E27FC236}">
                  <a16:creationId xmlns:a16="http://schemas.microsoft.com/office/drawing/2014/main" id="{BB3B988F-822E-404C-8408-28450030F4E5}"/>
                </a:ext>
              </a:extLst>
            </p:cNvPr>
            <p:cNvSpPr/>
            <p:nvPr/>
          </p:nvSpPr>
          <p:spPr>
            <a:xfrm>
              <a:off x="4000031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7" name="tx83">
              <a:extLst>
                <a:ext uri="{FF2B5EF4-FFF2-40B4-BE49-F238E27FC236}">
                  <a16:creationId xmlns:a16="http://schemas.microsoft.com/office/drawing/2014/main" id="{2D0F9877-DC1D-714F-952E-5ED62711299E}"/>
                </a:ext>
              </a:extLst>
            </p:cNvPr>
            <p:cNvSpPr/>
            <p:nvPr/>
          </p:nvSpPr>
          <p:spPr>
            <a:xfrm>
              <a:off x="5170247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8" name="tx84">
              <a:extLst>
                <a:ext uri="{FF2B5EF4-FFF2-40B4-BE49-F238E27FC236}">
                  <a16:creationId xmlns:a16="http://schemas.microsoft.com/office/drawing/2014/main" id="{DA09D84D-14FA-1F41-910B-0BBB3A24344D}"/>
                </a:ext>
              </a:extLst>
            </p:cNvPr>
            <p:cNvSpPr/>
            <p:nvPr/>
          </p:nvSpPr>
          <p:spPr>
            <a:xfrm>
              <a:off x="2572313" y="2099004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29" name="pg85">
              <a:extLst>
                <a:ext uri="{FF2B5EF4-FFF2-40B4-BE49-F238E27FC236}">
                  <a16:creationId xmlns:a16="http://schemas.microsoft.com/office/drawing/2014/main" id="{1D325CBF-F722-324C-A216-8CCED3E3BBB9}"/>
                </a:ext>
              </a:extLst>
            </p:cNvPr>
            <p:cNvSpPr/>
            <p:nvPr/>
          </p:nvSpPr>
          <p:spPr>
            <a:xfrm>
              <a:off x="2092347" y="2302580"/>
              <a:ext cx="4569706" cy="380815"/>
            </a:xfrm>
            <a:custGeom>
              <a:avLst/>
              <a:gdLst/>
              <a:ahLst/>
              <a:cxnLst/>
              <a:rect l="0" t="0" r="0" b="0"/>
              <a:pathLst>
                <a:path w="4569706" h="380815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  <a:lnTo>
                    <a:pt x="4569706" y="380815"/>
                  </a:lnTo>
                  <a:lnTo>
                    <a:pt x="4559201" y="380815"/>
                  </a:lnTo>
                  <a:lnTo>
                    <a:pt x="4548696" y="380815"/>
                  </a:lnTo>
                  <a:lnTo>
                    <a:pt x="4538191" y="380815"/>
                  </a:lnTo>
                  <a:lnTo>
                    <a:pt x="4527686" y="380815"/>
                  </a:lnTo>
                  <a:lnTo>
                    <a:pt x="4517181" y="380815"/>
                  </a:lnTo>
                  <a:lnTo>
                    <a:pt x="4506676" y="380815"/>
                  </a:lnTo>
                  <a:lnTo>
                    <a:pt x="4496171" y="380815"/>
                  </a:lnTo>
                  <a:lnTo>
                    <a:pt x="4485666" y="380815"/>
                  </a:lnTo>
                  <a:lnTo>
                    <a:pt x="4475161" y="380815"/>
                  </a:lnTo>
                  <a:lnTo>
                    <a:pt x="4464655" y="380815"/>
                  </a:lnTo>
                  <a:lnTo>
                    <a:pt x="4454150" y="380815"/>
                  </a:lnTo>
                  <a:lnTo>
                    <a:pt x="4443645" y="380815"/>
                  </a:lnTo>
                  <a:lnTo>
                    <a:pt x="4433140" y="380815"/>
                  </a:lnTo>
                  <a:lnTo>
                    <a:pt x="4422635" y="380815"/>
                  </a:lnTo>
                  <a:lnTo>
                    <a:pt x="4412130" y="380815"/>
                  </a:lnTo>
                  <a:lnTo>
                    <a:pt x="4401625" y="380815"/>
                  </a:lnTo>
                  <a:lnTo>
                    <a:pt x="4391120" y="380815"/>
                  </a:lnTo>
                  <a:lnTo>
                    <a:pt x="4380615" y="380815"/>
                  </a:lnTo>
                  <a:lnTo>
                    <a:pt x="4370110" y="380815"/>
                  </a:lnTo>
                  <a:lnTo>
                    <a:pt x="4359605" y="380815"/>
                  </a:lnTo>
                  <a:lnTo>
                    <a:pt x="4349100" y="380815"/>
                  </a:lnTo>
                  <a:lnTo>
                    <a:pt x="4338595" y="380815"/>
                  </a:lnTo>
                  <a:lnTo>
                    <a:pt x="4328090" y="380815"/>
                  </a:lnTo>
                  <a:lnTo>
                    <a:pt x="4317584" y="380815"/>
                  </a:lnTo>
                  <a:lnTo>
                    <a:pt x="4307079" y="380815"/>
                  </a:lnTo>
                  <a:lnTo>
                    <a:pt x="4296574" y="380815"/>
                  </a:lnTo>
                  <a:lnTo>
                    <a:pt x="4286069" y="380815"/>
                  </a:lnTo>
                  <a:lnTo>
                    <a:pt x="4275564" y="380815"/>
                  </a:lnTo>
                  <a:lnTo>
                    <a:pt x="4265059" y="380815"/>
                  </a:lnTo>
                  <a:lnTo>
                    <a:pt x="4254554" y="380815"/>
                  </a:lnTo>
                  <a:lnTo>
                    <a:pt x="4244049" y="380815"/>
                  </a:lnTo>
                  <a:lnTo>
                    <a:pt x="4233544" y="380815"/>
                  </a:lnTo>
                  <a:lnTo>
                    <a:pt x="4223039" y="380815"/>
                  </a:lnTo>
                  <a:lnTo>
                    <a:pt x="4212534" y="380815"/>
                  </a:lnTo>
                  <a:lnTo>
                    <a:pt x="4202029" y="380815"/>
                  </a:lnTo>
                  <a:lnTo>
                    <a:pt x="4191524" y="380815"/>
                  </a:lnTo>
                  <a:lnTo>
                    <a:pt x="4181019" y="380815"/>
                  </a:lnTo>
                  <a:lnTo>
                    <a:pt x="4170513" y="380815"/>
                  </a:lnTo>
                  <a:lnTo>
                    <a:pt x="4160008" y="380815"/>
                  </a:lnTo>
                  <a:lnTo>
                    <a:pt x="4149503" y="380815"/>
                  </a:lnTo>
                  <a:lnTo>
                    <a:pt x="4138998" y="380815"/>
                  </a:lnTo>
                  <a:lnTo>
                    <a:pt x="4128493" y="380815"/>
                  </a:lnTo>
                  <a:lnTo>
                    <a:pt x="4117988" y="380815"/>
                  </a:lnTo>
                  <a:lnTo>
                    <a:pt x="4107483" y="380815"/>
                  </a:lnTo>
                  <a:lnTo>
                    <a:pt x="4096978" y="380815"/>
                  </a:lnTo>
                  <a:lnTo>
                    <a:pt x="4086473" y="380815"/>
                  </a:lnTo>
                  <a:lnTo>
                    <a:pt x="4075968" y="380815"/>
                  </a:lnTo>
                  <a:lnTo>
                    <a:pt x="4065463" y="380815"/>
                  </a:lnTo>
                  <a:lnTo>
                    <a:pt x="4054958" y="380815"/>
                  </a:lnTo>
                  <a:lnTo>
                    <a:pt x="4044453" y="380815"/>
                  </a:lnTo>
                  <a:lnTo>
                    <a:pt x="4033947" y="380815"/>
                  </a:lnTo>
                  <a:lnTo>
                    <a:pt x="4023442" y="380815"/>
                  </a:lnTo>
                  <a:lnTo>
                    <a:pt x="4012937" y="380815"/>
                  </a:lnTo>
                  <a:lnTo>
                    <a:pt x="4002432" y="380815"/>
                  </a:lnTo>
                  <a:lnTo>
                    <a:pt x="3991927" y="380815"/>
                  </a:lnTo>
                  <a:lnTo>
                    <a:pt x="3981422" y="380815"/>
                  </a:lnTo>
                  <a:lnTo>
                    <a:pt x="3970917" y="380815"/>
                  </a:lnTo>
                  <a:lnTo>
                    <a:pt x="3960412" y="380815"/>
                  </a:lnTo>
                  <a:lnTo>
                    <a:pt x="3949907" y="380815"/>
                  </a:lnTo>
                  <a:lnTo>
                    <a:pt x="3939402" y="380815"/>
                  </a:lnTo>
                  <a:lnTo>
                    <a:pt x="3928897" y="380815"/>
                  </a:lnTo>
                  <a:lnTo>
                    <a:pt x="3918392" y="380815"/>
                  </a:lnTo>
                  <a:lnTo>
                    <a:pt x="3907887" y="380815"/>
                  </a:lnTo>
                  <a:lnTo>
                    <a:pt x="3897382" y="380815"/>
                  </a:lnTo>
                  <a:lnTo>
                    <a:pt x="3886876" y="380815"/>
                  </a:lnTo>
                  <a:lnTo>
                    <a:pt x="3876371" y="380815"/>
                  </a:lnTo>
                  <a:lnTo>
                    <a:pt x="3865866" y="380815"/>
                  </a:lnTo>
                  <a:lnTo>
                    <a:pt x="3855361" y="380815"/>
                  </a:lnTo>
                  <a:lnTo>
                    <a:pt x="3844856" y="380815"/>
                  </a:lnTo>
                  <a:lnTo>
                    <a:pt x="3834351" y="380815"/>
                  </a:lnTo>
                  <a:lnTo>
                    <a:pt x="3823846" y="380815"/>
                  </a:lnTo>
                  <a:lnTo>
                    <a:pt x="3813341" y="380815"/>
                  </a:lnTo>
                  <a:lnTo>
                    <a:pt x="3802836" y="380815"/>
                  </a:lnTo>
                  <a:lnTo>
                    <a:pt x="3792331" y="380815"/>
                  </a:lnTo>
                  <a:lnTo>
                    <a:pt x="3781826" y="380815"/>
                  </a:lnTo>
                  <a:lnTo>
                    <a:pt x="3771321" y="380815"/>
                  </a:lnTo>
                  <a:lnTo>
                    <a:pt x="3760816" y="380815"/>
                  </a:lnTo>
                  <a:lnTo>
                    <a:pt x="3750311" y="380815"/>
                  </a:lnTo>
                  <a:lnTo>
                    <a:pt x="3739805" y="380815"/>
                  </a:lnTo>
                  <a:lnTo>
                    <a:pt x="3729300" y="380815"/>
                  </a:lnTo>
                  <a:lnTo>
                    <a:pt x="3718795" y="380815"/>
                  </a:lnTo>
                  <a:lnTo>
                    <a:pt x="3708290" y="380815"/>
                  </a:lnTo>
                  <a:lnTo>
                    <a:pt x="3697785" y="380815"/>
                  </a:lnTo>
                  <a:lnTo>
                    <a:pt x="3687280" y="380815"/>
                  </a:lnTo>
                  <a:lnTo>
                    <a:pt x="3676775" y="380815"/>
                  </a:lnTo>
                  <a:lnTo>
                    <a:pt x="3666270" y="380815"/>
                  </a:lnTo>
                  <a:lnTo>
                    <a:pt x="3655765" y="380815"/>
                  </a:lnTo>
                  <a:lnTo>
                    <a:pt x="3645260" y="380815"/>
                  </a:lnTo>
                  <a:lnTo>
                    <a:pt x="3634755" y="380815"/>
                  </a:lnTo>
                  <a:lnTo>
                    <a:pt x="3624250" y="380815"/>
                  </a:lnTo>
                  <a:lnTo>
                    <a:pt x="3613745" y="380815"/>
                  </a:lnTo>
                  <a:lnTo>
                    <a:pt x="3603239" y="380815"/>
                  </a:lnTo>
                  <a:lnTo>
                    <a:pt x="3592734" y="380815"/>
                  </a:lnTo>
                  <a:lnTo>
                    <a:pt x="3582229" y="380815"/>
                  </a:lnTo>
                  <a:lnTo>
                    <a:pt x="3571724" y="380815"/>
                  </a:lnTo>
                  <a:lnTo>
                    <a:pt x="3561219" y="380815"/>
                  </a:lnTo>
                  <a:lnTo>
                    <a:pt x="3550714" y="380815"/>
                  </a:lnTo>
                  <a:lnTo>
                    <a:pt x="3540209" y="380815"/>
                  </a:lnTo>
                  <a:lnTo>
                    <a:pt x="3529704" y="380815"/>
                  </a:lnTo>
                  <a:lnTo>
                    <a:pt x="3519199" y="380815"/>
                  </a:lnTo>
                  <a:lnTo>
                    <a:pt x="3508694" y="380815"/>
                  </a:lnTo>
                  <a:lnTo>
                    <a:pt x="3498189" y="380815"/>
                  </a:lnTo>
                  <a:lnTo>
                    <a:pt x="3487684" y="380815"/>
                  </a:lnTo>
                  <a:lnTo>
                    <a:pt x="3477179" y="380815"/>
                  </a:lnTo>
                  <a:lnTo>
                    <a:pt x="3466674" y="380815"/>
                  </a:lnTo>
                  <a:lnTo>
                    <a:pt x="3456168" y="380815"/>
                  </a:lnTo>
                  <a:lnTo>
                    <a:pt x="3445663" y="380815"/>
                  </a:lnTo>
                  <a:lnTo>
                    <a:pt x="3435158" y="380815"/>
                  </a:lnTo>
                  <a:lnTo>
                    <a:pt x="3424653" y="380815"/>
                  </a:lnTo>
                  <a:lnTo>
                    <a:pt x="3414148" y="380815"/>
                  </a:lnTo>
                  <a:lnTo>
                    <a:pt x="3403643" y="380815"/>
                  </a:lnTo>
                  <a:lnTo>
                    <a:pt x="3393138" y="380815"/>
                  </a:lnTo>
                  <a:lnTo>
                    <a:pt x="3382633" y="380815"/>
                  </a:lnTo>
                  <a:lnTo>
                    <a:pt x="3372128" y="380815"/>
                  </a:lnTo>
                  <a:lnTo>
                    <a:pt x="3361623" y="380815"/>
                  </a:lnTo>
                  <a:lnTo>
                    <a:pt x="3351118" y="380815"/>
                  </a:lnTo>
                  <a:lnTo>
                    <a:pt x="3340613" y="380815"/>
                  </a:lnTo>
                  <a:lnTo>
                    <a:pt x="3330108" y="380815"/>
                  </a:lnTo>
                  <a:lnTo>
                    <a:pt x="3319603" y="380815"/>
                  </a:lnTo>
                  <a:lnTo>
                    <a:pt x="3309097" y="380815"/>
                  </a:lnTo>
                  <a:lnTo>
                    <a:pt x="3298592" y="380815"/>
                  </a:lnTo>
                  <a:lnTo>
                    <a:pt x="3288087" y="380815"/>
                  </a:lnTo>
                  <a:lnTo>
                    <a:pt x="3277582" y="380815"/>
                  </a:lnTo>
                  <a:lnTo>
                    <a:pt x="3267077" y="380815"/>
                  </a:lnTo>
                  <a:lnTo>
                    <a:pt x="3256572" y="380815"/>
                  </a:lnTo>
                  <a:lnTo>
                    <a:pt x="3246067" y="380815"/>
                  </a:lnTo>
                  <a:lnTo>
                    <a:pt x="3235562" y="380815"/>
                  </a:lnTo>
                  <a:lnTo>
                    <a:pt x="3225057" y="380815"/>
                  </a:lnTo>
                  <a:lnTo>
                    <a:pt x="3214552" y="380815"/>
                  </a:lnTo>
                  <a:lnTo>
                    <a:pt x="3204047" y="380815"/>
                  </a:lnTo>
                  <a:lnTo>
                    <a:pt x="3193542" y="380815"/>
                  </a:lnTo>
                  <a:lnTo>
                    <a:pt x="3183037" y="380815"/>
                  </a:lnTo>
                  <a:lnTo>
                    <a:pt x="3172532" y="380815"/>
                  </a:lnTo>
                  <a:lnTo>
                    <a:pt x="3162026" y="380815"/>
                  </a:lnTo>
                  <a:lnTo>
                    <a:pt x="3151521" y="380815"/>
                  </a:lnTo>
                  <a:lnTo>
                    <a:pt x="3141016" y="380815"/>
                  </a:lnTo>
                  <a:lnTo>
                    <a:pt x="3130511" y="380815"/>
                  </a:lnTo>
                  <a:lnTo>
                    <a:pt x="3120006" y="380815"/>
                  </a:lnTo>
                  <a:lnTo>
                    <a:pt x="3109501" y="380815"/>
                  </a:lnTo>
                  <a:lnTo>
                    <a:pt x="3098996" y="380815"/>
                  </a:lnTo>
                  <a:lnTo>
                    <a:pt x="3088491" y="380815"/>
                  </a:lnTo>
                  <a:lnTo>
                    <a:pt x="3077986" y="380815"/>
                  </a:lnTo>
                  <a:lnTo>
                    <a:pt x="3067481" y="380815"/>
                  </a:lnTo>
                  <a:lnTo>
                    <a:pt x="3056976" y="380815"/>
                  </a:lnTo>
                  <a:lnTo>
                    <a:pt x="3046471" y="380815"/>
                  </a:lnTo>
                  <a:lnTo>
                    <a:pt x="3035966" y="380815"/>
                  </a:lnTo>
                  <a:lnTo>
                    <a:pt x="3025460" y="380815"/>
                  </a:lnTo>
                  <a:lnTo>
                    <a:pt x="3014955" y="380815"/>
                  </a:lnTo>
                  <a:lnTo>
                    <a:pt x="3004450" y="380815"/>
                  </a:lnTo>
                  <a:lnTo>
                    <a:pt x="2993945" y="380815"/>
                  </a:lnTo>
                  <a:lnTo>
                    <a:pt x="2983440" y="380815"/>
                  </a:lnTo>
                  <a:lnTo>
                    <a:pt x="2972935" y="380815"/>
                  </a:lnTo>
                  <a:lnTo>
                    <a:pt x="2962430" y="380815"/>
                  </a:lnTo>
                  <a:lnTo>
                    <a:pt x="2951925" y="380815"/>
                  </a:lnTo>
                  <a:lnTo>
                    <a:pt x="2941420" y="380815"/>
                  </a:lnTo>
                  <a:lnTo>
                    <a:pt x="2930915" y="380815"/>
                  </a:lnTo>
                  <a:lnTo>
                    <a:pt x="2920410" y="380815"/>
                  </a:lnTo>
                  <a:lnTo>
                    <a:pt x="2909905" y="380815"/>
                  </a:lnTo>
                  <a:lnTo>
                    <a:pt x="2899400" y="380815"/>
                  </a:lnTo>
                  <a:lnTo>
                    <a:pt x="2888895" y="380815"/>
                  </a:lnTo>
                  <a:lnTo>
                    <a:pt x="2878389" y="380815"/>
                  </a:lnTo>
                  <a:lnTo>
                    <a:pt x="2867884" y="380815"/>
                  </a:lnTo>
                  <a:lnTo>
                    <a:pt x="2857379" y="380815"/>
                  </a:lnTo>
                  <a:lnTo>
                    <a:pt x="2846874" y="380815"/>
                  </a:lnTo>
                  <a:lnTo>
                    <a:pt x="2836369" y="380815"/>
                  </a:lnTo>
                  <a:lnTo>
                    <a:pt x="2825864" y="380815"/>
                  </a:lnTo>
                  <a:lnTo>
                    <a:pt x="2815359" y="380815"/>
                  </a:lnTo>
                  <a:lnTo>
                    <a:pt x="2804854" y="380815"/>
                  </a:lnTo>
                  <a:lnTo>
                    <a:pt x="2794349" y="380815"/>
                  </a:lnTo>
                  <a:lnTo>
                    <a:pt x="2783844" y="380815"/>
                  </a:lnTo>
                  <a:lnTo>
                    <a:pt x="2773339" y="380815"/>
                  </a:lnTo>
                  <a:lnTo>
                    <a:pt x="2762834" y="380815"/>
                  </a:lnTo>
                  <a:lnTo>
                    <a:pt x="2752329" y="380815"/>
                  </a:lnTo>
                  <a:lnTo>
                    <a:pt x="2741824" y="380815"/>
                  </a:lnTo>
                  <a:lnTo>
                    <a:pt x="2731318" y="380815"/>
                  </a:lnTo>
                  <a:lnTo>
                    <a:pt x="2720813" y="380815"/>
                  </a:lnTo>
                  <a:lnTo>
                    <a:pt x="2710308" y="380815"/>
                  </a:lnTo>
                  <a:lnTo>
                    <a:pt x="2699803" y="380815"/>
                  </a:lnTo>
                  <a:lnTo>
                    <a:pt x="2689298" y="380815"/>
                  </a:lnTo>
                  <a:lnTo>
                    <a:pt x="2678793" y="380815"/>
                  </a:lnTo>
                  <a:lnTo>
                    <a:pt x="2668288" y="380815"/>
                  </a:lnTo>
                  <a:lnTo>
                    <a:pt x="2657783" y="380815"/>
                  </a:lnTo>
                  <a:lnTo>
                    <a:pt x="2647278" y="380815"/>
                  </a:lnTo>
                  <a:lnTo>
                    <a:pt x="2636773" y="380815"/>
                  </a:lnTo>
                  <a:lnTo>
                    <a:pt x="2626268" y="380815"/>
                  </a:lnTo>
                  <a:lnTo>
                    <a:pt x="2615763" y="380815"/>
                  </a:lnTo>
                  <a:lnTo>
                    <a:pt x="2605258" y="380815"/>
                  </a:lnTo>
                  <a:lnTo>
                    <a:pt x="2594752" y="380815"/>
                  </a:lnTo>
                  <a:lnTo>
                    <a:pt x="2584247" y="380815"/>
                  </a:lnTo>
                  <a:lnTo>
                    <a:pt x="2573742" y="380815"/>
                  </a:lnTo>
                  <a:lnTo>
                    <a:pt x="2563237" y="380815"/>
                  </a:lnTo>
                  <a:lnTo>
                    <a:pt x="2552732" y="380815"/>
                  </a:lnTo>
                  <a:lnTo>
                    <a:pt x="2542227" y="380815"/>
                  </a:lnTo>
                  <a:lnTo>
                    <a:pt x="2531722" y="380815"/>
                  </a:lnTo>
                  <a:lnTo>
                    <a:pt x="2521217" y="380815"/>
                  </a:lnTo>
                  <a:lnTo>
                    <a:pt x="2510712" y="380815"/>
                  </a:lnTo>
                  <a:lnTo>
                    <a:pt x="2500207" y="380815"/>
                  </a:lnTo>
                  <a:lnTo>
                    <a:pt x="2489702" y="380815"/>
                  </a:lnTo>
                  <a:lnTo>
                    <a:pt x="2479197" y="380815"/>
                  </a:lnTo>
                  <a:lnTo>
                    <a:pt x="2468692" y="380815"/>
                  </a:lnTo>
                  <a:lnTo>
                    <a:pt x="2458187" y="380815"/>
                  </a:lnTo>
                  <a:lnTo>
                    <a:pt x="2447681" y="380815"/>
                  </a:lnTo>
                  <a:lnTo>
                    <a:pt x="2437176" y="380815"/>
                  </a:lnTo>
                  <a:lnTo>
                    <a:pt x="2426671" y="380815"/>
                  </a:lnTo>
                  <a:lnTo>
                    <a:pt x="2416166" y="380815"/>
                  </a:lnTo>
                  <a:lnTo>
                    <a:pt x="2405661" y="380815"/>
                  </a:lnTo>
                  <a:lnTo>
                    <a:pt x="2395156" y="380815"/>
                  </a:lnTo>
                  <a:lnTo>
                    <a:pt x="2384651" y="380815"/>
                  </a:lnTo>
                  <a:lnTo>
                    <a:pt x="2374146" y="380815"/>
                  </a:lnTo>
                  <a:lnTo>
                    <a:pt x="2363641" y="380815"/>
                  </a:lnTo>
                  <a:lnTo>
                    <a:pt x="2353136" y="380815"/>
                  </a:lnTo>
                  <a:lnTo>
                    <a:pt x="2342631" y="380815"/>
                  </a:lnTo>
                  <a:lnTo>
                    <a:pt x="2332126" y="380815"/>
                  </a:lnTo>
                  <a:lnTo>
                    <a:pt x="2321621" y="380815"/>
                  </a:lnTo>
                  <a:lnTo>
                    <a:pt x="2311116" y="380815"/>
                  </a:lnTo>
                  <a:lnTo>
                    <a:pt x="2300610" y="380815"/>
                  </a:lnTo>
                  <a:lnTo>
                    <a:pt x="2290105" y="380815"/>
                  </a:lnTo>
                  <a:lnTo>
                    <a:pt x="2279600" y="380815"/>
                  </a:lnTo>
                  <a:lnTo>
                    <a:pt x="2269095" y="380815"/>
                  </a:lnTo>
                  <a:lnTo>
                    <a:pt x="2258590" y="380815"/>
                  </a:lnTo>
                  <a:lnTo>
                    <a:pt x="2248085" y="380815"/>
                  </a:lnTo>
                  <a:lnTo>
                    <a:pt x="2237580" y="380815"/>
                  </a:lnTo>
                  <a:lnTo>
                    <a:pt x="2227075" y="380815"/>
                  </a:lnTo>
                  <a:lnTo>
                    <a:pt x="2216570" y="380815"/>
                  </a:lnTo>
                  <a:lnTo>
                    <a:pt x="2206065" y="380815"/>
                  </a:lnTo>
                  <a:lnTo>
                    <a:pt x="2195560" y="380815"/>
                  </a:lnTo>
                  <a:lnTo>
                    <a:pt x="2185055" y="380815"/>
                  </a:lnTo>
                  <a:lnTo>
                    <a:pt x="2174550" y="380815"/>
                  </a:lnTo>
                  <a:lnTo>
                    <a:pt x="2164045" y="380815"/>
                  </a:lnTo>
                  <a:lnTo>
                    <a:pt x="2153539" y="380815"/>
                  </a:lnTo>
                  <a:lnTo>
                    <a:pt x="2143034" y="380815"/>
                  </a:lnTo>
                  <a:lnTo>
                    <a:pt x="2132529" y="380815"/>
                  </a:lnTo>
                  <a:lnTo>
                    <a:pt x="2122024" y="380815"/>
                  </a:lnTo>
                  <a:lnTo>
                    <a:pt x="2111519" y="380815"/>
                  </a:lnTo>
                  <a:lnTo>
                    <a:pt x="2101014" y="380815"/>
                  </a:lnTo>
                  <a:lnTo>
                    <a:pt x="2090509" y="380815"/>
                  </a:lnTo>
                  <a:lnTo>
                    <a:pt x="2080004" y="380815"/>
                  </a:lnTo>
                  <a:lnTo>
                    <a:pt x="2069499" y="380815"/>
                  </a:lnTo>
                  <a:lnTo>
                    <a:pt x="2058994" y="380815"/>
                  </a:lnTo>
                  <a:lnTo>
                    <a:pt x="2048489" y="380815"/>
                  </a:lnTo>
                  <a:lnTo>
                    <a:pt x="2037984" y="380815"/>
                  </a:lnTo>
                  <a:lnTo>
                    <a:pt x="2027479" y="380815"/>
                  </a:lnTo>
                  <a:lnTo>
                    <a:pt x="2016973" y="380815"/>
                  </a:lnTo>
                  <a:lnTo>
                    <a:pt x="2006468" y="380815"/>
                  </a:lnTo>
                  <a:lnTo>
                    <a:pt x="1995963" y="380815"/>
                  </a:lnTo>
                  <a:lnTo>
                    <a:pt x="1985458" y="380815"/>
                  </a:lnTo>
                  <a:lnTo>
                    <a:pt x="1974953" y="380815"/>
                  </a:lnTo>
                  <a:lnTo>
                    <a:pt x="1964448" y="380815"/>
                  </a:lnTo>
                  <a:lnTo>
                    <a:pt x="1953943" y="380815"/>
                  </a:lnTo>
                  <a:lnTo>
                    <a:pt x="1943438" y="380815"/>
                  </a:lnTo>
                  <a:lnTo>
                    <a:pt x="1932933" y="380815"/>
                  </a:lnTo>
                  <a:lnTo>
                    <a:pt x="1922428" y="380815"/>
                  </a:lnTo>
                  <a:lnTo>
                    <a:pt x="1911923" y="380815"/>
                  </a:lnTo>
                  <a:lnTo>
                    <a:pt x="1901418" y="380815"/>
                  </a:lnTo>
                  <a:lnTo>
                    <a:pt x="1890913" y="380815"/>
                  </a:lnTo>
                  <a:lnTo>
                    <a:pt x="1880408" y="380815"/>
                  </a:lnTo>
                  <a:lnTo>
                    <a:pt x="1869902" y="380815"/>
                  </a:lnTo>
                  <a:lnTo>
                    <a:pt x="1859397" y="380815"/>
                  </a:lnTo>
                  <a:lnTo>
                    <a:pt x="1848892" y="380815"/>
                  </a:lnTo>
                  <a:lnTo>
                    <a:pt x="1838387" y="380815"/>
                  </a:lnTo>
                  <a:lnTo>
                    <a:pt x="1827882" y="380815"/>
                  </a:lnTo>
                  <a:lnTo>
                    <a:pt x="1817377" y="380815"/>
                  </a:lnTo>
                  <a:lnTo>
                    <a:pt x="1806872" y="380815"/>
                  </a:lnTo>
                  <a:lnTo>
                    <a:pt x="1796367" y="380815"/>
                  </a:lnTo>
                  <a:lnTo>
                    <a:pt x="1785862" y="380815"/>
                  </a:lnTo>
                  <a:lnTo>
                    <a:pt x="1775357" y="380815"/>
                  </a:lnTo>
                  <a:lnTo>
                    <a:pt x="1764852" y="380815"/>
                  </a:lnTo>
                  <a:lnTo>
                    <a:pt x="1754347" y="380815"/>
                  </a:lnTo>
                  <a:lnTo>
                    <a:pt x="1743842" y="380815"/>
                  </a:lnTo>
                  <a:lnTo>
                    <a:pt x="1733337" y="380815"/>
                  </a:lnTo>
                  <a:lnTo>
                    <a:pt x="1722831" y="380815"/>
                  </a:lnTo>
                  <a:lnTo>
                    <a:pt x="1712326" y="380815"/>
                  </a:lnTo>
                  <a:lnTo>
                    <a:pt x="1701821" y="380815"/>
                  </a:lnTo>
                  <a:lnTo>
                    <a:pt x="1691316" y="380815"/>
                  </a:lnTo>
                  <a:lnTo>
                    <a:pt x="1680811" y="380815"/>
                  </a:lnTo>
                  <a:lnTo>
                    <a:pt x="1670306" y="380815"/>
                  </a:lnTo>
                  <a:lnTo>
                    <a:pt x="1659801" y="380815"/>
                  </a:lnTo>
                  <a:lnTo>
                    <a:pt x="1649296" y="380815"/>
                  </a:lnTo>
                  <a:lnTo>
                    <a:pt x="1638791" y="380815"/>
                  </a:lnTo>
                  <a:lnTo>
                    <a:pt x="1628286" y="380815"/>
                  </a:lnTo>
                  <a:lnTo>
                    <a:pt x="1617781" y="380815"/>
                  </a:lnTo>
                  <a:lnTo>
                    <a:pt x="1607276" y="380815"/>
                  </a:lnTo>
                  <a:lnTo>
                    <a:pt x="1596771" y="380815"/>
                  </a:lnTo>
                  <a:lnTo>
                    <a:pt x="1586266" y="380815"/>
                  </a:lnTo>
                  <a:lnTo>
                    <a:pt x="1575760" y="380815"/>
                  </a:lnTo>
                  <a:lnTo>
                    <a:pt x="1565255" y="380815"/>
                  </a:lnTo>
                  <a:lnTo>
                    <a:pt x="1554750" y="380815"/>
                  </a:lnTo>
                  <a:lnTo>
                    <a:pt x="1544245" y="380815"/>
                  </a:lnTo>
                  <a:lnTo>
                    <a:pt x="1533740" y="380815"/>
                  </a:lnTo>
                  <a:lnTo>
                    <a:pt x="1523235" y="380815"/>
                  </a:lnTo>
                  <a:lnTo>
                    <a:pt x="1512730" y="380815"/>
                  </a:lnTo>
                  <a:lnTo>
                    <a:pt x="1502225" y="380815"/>
                  </a:lnTo>
                  <a:lnTo>
                    <a:pt x="1491720" y="380815"/>
                  </a:lnTo>
                  <a:lnTo>
                    <a:pt x="1481215" y="380815"/>
                  </a:lnTo>
                  <a:lnTo>
                    <a:pt x="1470710" y="380815"/>
                  </a:lnTo>
                  <a:lnTo>
                    <a:pt x="1460205" y="380815"/>
                  </a:lnTo>
                  <a:lnTo>
                    <a:pt x="1449700" y="380815"/>
                  </a:lnTo>
                  <a:lnTo>
                    <a:pt x="1439194" y="380815"/>
                  </a:lnTo>
                  <a:lnTo>
                    <a:pt x="1428689" y="380815"/>
                  </a:lnTo>
                  <a:lnTo>
                    <a:pt x="1418184" y="380815"/>
                  </a:lnTo>
                  <a:lnTo>
                    <a:pt x="1407679" y="380815"/>
                  </a:lnTo>
                  <a:lnTo>
                    <a:pt x="1397174" y="380815"/>
                  </a:lnTo>
                  <a:lnTo>
                    <a:pt x="1386669" y="380815"/>
                  </a:lnTo>
                  <a:lnTo>
                    <a:pt x="1376164" y="380815"/>
                  </a:lnTo>
                  <a:lnTo>
                    <a:pt x="1365659" y="380815"/>
                  </a:lnTo>
                  <a:lnTo>
                    <a:pt x="1355154" y="380815"/>
                  </a:lnTo>
                  <a:lnTo>
                    <a:pt x="1344649" y="380815"/>
                  </a:lnTo>
                  <a:lnTo>
                    <a:pt x="1334144" y="380815"/>
                  </a:lnTo>
                  <a:lnTo>
                    <a:pt x="1323639" y="380815"/>
                  </a:lnTo>
                  <a:lnTo>
                    <a:pt x="1313134" y="380815"/>
                  </a:lnTo>
                  <a:lnTo>
                    <a:pt x="1302629" y="380815"/>
                  </a:lnTo>
                  <a:lnTo>
                    <a:pt x="1292123" y="380815"/>
                  </a:lnTo>
                  <a:lnTo>
                    <a:pt x="1281618" y="380815"/>
                  </a:lnTo>
                  <a:lnTo>
                    <a:pt x="1271113" y="380815"/>
                  </a:lnTo>
                  <a:lnTo>
                    <a:pt x="1260608" y="380815"/>
                  </a:lnTo>
                  <a:lnTo>
                    <a:pt x="1250103" y="380815"/>
                  </a:lnTo>
                  <a:lnTo>
                    <a:pt x="1239598" y="380815"/>
                  </a:lnTo>
                  <a:lnTo>
                    <a:pt x="1229093" y="380815"/>
                  </a:lnTo>
                  <a:lnTo>
                    <a:pt x="1218588" y="380815"/>
                  </a:lnTo>
                  <a:lnTo>
                    <a:pt x="1208083" y="380815"/>
                  </a:lnTo>
                  <a:lnTo>
                    <a:pt x="1197578" y="380815"/>
                  </a:lnTo>
                  <a:lnTo>
                    <a:pt x="1187073" y="380815"/>
                  </a:lnTo>
                  <a:lnTo>
                    <a:pt x="1176568" y="380815"/>
                  </a:lnTo>
                  <a:lnTo>
                    <a:pt x="1166063" y="380815"/>
                  </a:lnTo>
                  <a:lnTo>
                    <a:pt x="1155558" y="380815"/>
                  </a:lnTo>
                  <a:lnTo>
                    <a:pt x="1145052" y="380815"/>
                  </a:lnTo>
                  <a:lnTo>
                    <a:pt x="1134547" y="380815"/>
                  </a:lnTo>
                  <a:lnTo>
                    <a:pt x="1124042" y="380815"/>
                  </a:lnTo>
                  <a:lnTo>
                    <a:pt x="1113537" y="380815"/>
                  </a:lnTo>
                  <a:lnTo>
                    <a:pt x="1103032" y="380815"/>
                  </a:lnTo>
                  <a:lnTo>
                    <a:pt x="1092527" y="380815"/>
                  </a:lnTo>
                  <a:lnTo>
                    <a:pt x="1082022" y="380815"/>
                  </a:lnTo>
                  <a:lnTo>
                    <a:pt x="1071517" y="380815"/>
                  </a:lnTo>
                  <a:lnTo>
                    <a:pt x="1061012" y="380815"/>
                  </a:lnTo>
                  <a:lnTo>
                    <a:pt x="1050507" y="380815"/>
                  </a:lnTo>
                  <a:lnTo>
                    <a:pt x="1040002" y="380815"/>
                  </a:lnTo>
                  <a:lnTo>
                    <a:pt x="1029497" y="380815"/>
                  </a:lnTo>
                  <a:lnTo>
                    <a:pt x="1018992" y="380815"/>
                  </a:lnTo>
                  <a:lnTo>
                    <a:pt x="1008486" y="380815"/>
                  </a:lnTo>
                  <a:lnTo>
                    <a:pt x="997981" y="380815"/>
                  </a:lnTo>
                  <a:lnTo>
                    <a:pt x="987476" y="380815"/>
                  </a:lnTo>
                  <a:lnTo>
                    <a:pt x="976971" y="380815"/>
                  </a:lnTo>
                  <a:lnTo>
                    <a:pt x="966466" y="380815"/>
                  </a:lnTo>
                  <a:lnTo>
                    <a:pt x="955961" y="380815"/>
                  </a:lnTo>
                  <a:lnTo>
                    <a:pt x="945456" y="380815"/>
                  </a:lnTo>
                  <a:lnTo>
                    <a:pt x="934951" y="380815"/>
                  </a:lnTo>
                  <a:lnTo>
                    <a:pt x="924446" y="380815"/>
                  </a:lnTo>
                  <a:lnTo>
                    <a:pt x="913941" y="380815"/>
                  </a:lnTo>
                  <a:lnTo>
                    <a:pt x="903436" y="380815"/>
                  </a:lnTo>
                  <a:lnTo>
                    <a:pt x="892931" y="380815"/>
                  </a:lnTo>
                  <a:lnTo>
                    <a:pt x="882426" y="380815"/>
                  </a:lnTo>
                  <a:lnTo>
                    <a:pt x="871921" y="380815"/>
                  </a:lnTo>
                  <a:lnTo>
                    <a:pt x="861415" y="380815"/>
                  </a:lnTo>
                  <a:lnTo>
                    <a:pt x="850910" y="380815"/>
                  </a:lnTo>
                  <a:lnTo>
                    <a:pt x="840405" y="380815"/>
                  </a:lnTo>
                  <a:lnTo>
                    <a:pt x="829900" y="380815"/>
                  </a:lnTo>
                  <a:lnTo>
                    <a:pt x="819395" y="380815"/>
                  </a:lnTo>
                  <a:lnTo>
                    <a:pt x="808890" y="380815"/>
                  </a:lnTo>
                  <a:lnTo>
                    <a:pt x="798385" y="380815"/>
                  </a:lnTo>
                  <a:lnTo>
                    <a:pt x="787880" y="380815"/>
                  </a:lnTo>
                  <a:lnTo>
                    <a:pt x="777375" y="380815"/>
                  </a:lnTo>
                  <a:lnTo>
                    <a:pt x="766870" y="380815"/>
                  </a:lnTo>
                  <a:lnTo>
                    <a:pt x="756365" y="380815"/>
                  </a:lnTo>
                  <a:lnTo>
                    <a:pt x="745860" y="380815"/>
                  </a:lnTo>
                  <a:lnTo>
                    <a:pt x="735355" y="380815"/>
                  </a:lnTo>
                  <a:lnTo>
                    <a:pt x="724850" y="380815"/>
                  </a:lnTo>
                  <a:lnTo>
                    <a:pt x="714344" y="380815"/>
                  </a:lnTo>
                  <a:lnTo>
                    <a:pt x="703839" y="380815"/>
                  </a:lnTo>
                  <a:lnTo>
                    <a:pt x="693334" y="380815"/>
                  </a:lnTo>
                  <a:lnTo>
                    <a:pt x="682829" y="380815"/>
                  </a:lnTo>
                  <a:lnTo>
                    <a:pt x="672324" y="380815"/>
                  </a:lnTo>
                  <a:lnTo>
                    <a:pt x="661819" y="380815"/>
                  </a:lnTo>
                  <a:lnTo>
                    <a:pt x="651314" y="380815"/>
                  </a:lnTo>
                  <a:lnTo>
                    <a:pt x="640809" y="380815"/>
                  </a:lnTo>
                  <a:lnTo>
                    <a:pt x="630304" y="380815"/>
                  </a:lnTo>
                  <a:lnTo>
                    <a:pt x="619799" y="380815"/>
                  </a:lnTo>
                  <a:lnTo>
                    <a:pt x="609294" y="380815"/>
                  </a:lnTo>
                  <a:lnTo>
                    <a:pt x="598789" y="380815"/>
                  </a:lnTo>
                  <a:lnTo>
                    <a:pt x="588284" y="380815"/>
                  </a:lnTo>
                  <a:lnTo>
                    <a:pt x="577779" y="380815"/>
                  </a:lnTo>
                  <a:lnTo>
                    <a:pt x="567273" y="380815"/>
                  </a:lnTo>
                  <a:lnTo>
                    <a:pt x="556768" y="380815"/>
                  </a:lnTo>
                  <a:lnTo>
                    <a:pt x="546263" y="380815"/>
                  </a:lnTo>
                  <a:lnTo>
                    <a:pt x="535758" y="380815"/>
                  </a:lnTo>
                  <a:lnTo>
                    <a:pt x="525253" y="380815"/>
                  </a:lnTo>
                  <a:lnTo>
                    <a:pt x="514748" y="380815"/>
                  </a:lnTo>
                  <a:lnTo>
                    <a:pt x="504243" y="380815"/>
                  </a:lnTo>
                  <a:lnTo>
                    <a:pt x="493738" y="380815"/>
                  </a:lnTo>
                  <a:lnTo>
                    <a:pt x="483233" y="380815"/>
                  </a:lnTo>
                  <a:lnTo>
                    <a:pt x="472728" y="380815"/>
                  </a:lnTo>
                  <a:lnTo>
                    <a:pt x="462223" y="380815"/>
                  </a:lnTo>
                  <a:lnTo>
                    <a:pt x="451718" y="380815"/>
                  </a:lnTo>
                  <a:lnTo>
                    <a:pt x="441213" y="380815"/>
                  </a:lnTo>
                  <a:lnTo>
                    <a:pt x="430707" y="380815"/>
                  </a:lnTo>
                  <a:lnTo>
                    <a:pt x="420202" y="380815"/>
                  </a:lnTo>
                  <a:lnTo>
                    <a:pt x="409697" y="380815"/>
                  </a:lnTo>
                  <a:lnTo>
                    <a:pt x="399192" y="380815"/>
                  </a:lnTo>
                  <a:lnTo>
                    <a:pt x="388687" y="380815"/>
                  </a:lnTo>
                  <a:lnTo>
                    <a:pt x="378182" y="380815"/>
                  </a:lnTo>
                  <a:lnTo>
                    <a:pt x="367677" y="380815"/>
                  </a:lnTo>
                  <a:lnTo>
                    <a:pt x="357172" y="380815"/>
                  </a:lnTo>
                  <a:lnTo>
                    <a:pt x="346667" y="380815"/>
                  </a:lnTo>
                  <a:lnTo>
                    <a:pt x="336162" y="380815"/>
                  </a:lnTo>
                  <a:lnTo>
                    <a:pt x="325657" y="380815"/>
                  </a:lnTo>
                  <a:lnTo>
                    <a:pt x="315152" y="380815"/>
                  </a:lnTo>
                  <a:lnTo>
                    <a:pt x="304647" y="380815"/>
                  </a:lnTo>
                  <a:lnTo>
                    <a:pt x="294142" y="380815"/>
                  </a:lnTo>
                  <a:lnTo>
                    <a:pt x="283636" y="380815"/>
                  </a:lnTo>
                  <a:lnTo>
                    <a:pt x="273131" y="380815"/>
                  </a:lnTo>
                  <a:lnTo>
                    <a:pt x="262626" y="380815"/>
                  </a:lnTo>
                  <a:lnTo>
                    <a:pt x="252121" y="380815"/>
                  </a:lnTo>
                  <a:lnTo>
                    <a:pt x="241616" y="380815"/>
                  </a:lnTo>
                  <a:lnTo>
                    <a:pt x="231111" y="380815"/>
                  </a:lnTo>
                  <a:lnTo>
                    <a:pt x="220606" y="380815"/>
                  </a:lnTo>
                  <a:lnTo>
                    <a:pt x="210101" y="380815"/>
                  </a:lnTo>
                  <a:lnTo>
                    <a:pt x="199596" y="380815"/>
                  </a:lnTo>
                  <a:lnTo>
                    <a:pt x="189091" y="380815"/>
                  </a:lnTo>
                  <a:lnTo>
                    <a:pt x="178586" y="380815"/>
                  </a:lnTo>
                  <a:lnTo>
                    <a:pt x="168081" y="380815"/>
                  </a:lnTo>
                  <a:lnTo>
                    <a:pt x="157576" y="380815"/>
                  </a:lnTo>
                  <a:lnTo>
                    <a:pt x="147071" y="380815"/>
                  </a:lnTo>
                  <a:lnTo>
                    <a:pt x="136565" y="380815"/>
                  </a:lnTo>
                  <a:lnTo>
                    <a:pt x="126060" y="380815"/>
                  </a:lnTo>
                  <a:lnTo>
                    <a:pt x="115555" y="380815"/>
                  </a:lnTo>
                  <a:lnTo>
                    <a:pt x="105050" y="380815"/>
                  </a:lnTo>
                  <a:lnTo>
                    <a:pt x="94545" y="380815"/>
                  </a:lnTo>
                  <a:lnTo>
                    <a:pt x="84040" y="380815"/>
                  </a:lnTo>
                  <a:lnTo>
                    <a:pt x="73535" y="380815"/>
                  </a:lnTo>
                  <a:lnTo>
                    <a:pt x="63030" y="380815"/>
                  </a:lnTo>
                  <a:lnTo>
                    <a:pt x="52525" y="380815"/>
                  </a:lnTo>
                  <a:lnTo>
                    <a:pt x="42020" y="380815"/>
                  </a:lnTo>
                  <a:lnTo>
                    <a:pt x="31515" y="380815"/>
                  </a:lnTo>
                  <a:lnTo>
                    <a:pt x="21010" y="380815"/>
                  </a:lnTo>
                  <a:lnTo>
                    <a:pt x="10505" y="380815"/>
                  </a:lnTo>
                  <a:lnTo>
                    <a:pt x="0" y="380815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pl86">
              <a:extLst>
                <a:ext uri="{FF2B5EF4-FFF2-40B4-BE49-F238E27FC236}">
                  <a16:creationId xmlns:a16="http://schemas.microsoft.com/office/drawing/2014/main" id="{D38D4A7D-2F61-DF4B-9580-CC492D4B34E6}"/>
                </a:ext>
              </a:extLst>
            </p:cNvPr>
            <p:cNvSpPr/>
            <p:nvPr/>
          </p:nvSpPr>
          <p:spPr>
            <a:xfrm>
              <a:off x="2092347" y="2302580"/>
              <a:ext cx="4569706" cy="375636"/>
            </a:xfrm>
            <a:custGeom>
              <a:avLst/>
              <a:gdLst/>
              <a:ahLst/>
              <a:cxnLst/>
              <a:rect l="0" t="0" r="0" b="0"/>
              <a:pathLst>
                <a:path w="4569706" h="375636">
                  <a:moveTo>
                    <a:pt x="0" y="375556"/>
                  </a:moveTo>
                  <a:lnTo>
                    <a:pt x="10505" y="375029"/>
                  </a:lnTo>
                  <a:lnTo>
                    <a:pt x="21010" y="374465"/>
                  </a:lnTo>
                  <a:lnTo>
                    <a:pt x="31515" y="373864"/>
                  </a:lnTo>
                  <a:lnTo>
                    <a:pt x="42020" y="373209"/>
                  </a:lnTo>
                  <a:lnTo>
                    <a:pt x="52525" y="372497"/>
                  </a:lnTo>
                  <a:lnTo>
                    <a:pt x="63030" y="371741"/>
                  </a:lnTo>
                  <a:lnTo>
                    <a:pt x="73535" y="370936"/>
                  </a:lnTo>
                  <a:lnTo>
                    <a:pt x="84040" y="370051"/>
                  </a:lnTo>
                  <a:lnTo>
                    <a:pt x="94545" y="369114"/>
                  </a:lnTo>
                  <a:lnTo>
                    <a:pt x="105050" y="368124"/>
                  </a:lnTo>
                  <a:lnTo>
                    <a:pt x="115555" y="367052"/>
                  </a:lnTo>
                  <a:lnTo>
                    <a:pt x="126060" y="365908"/>
                  </a:lnTo>
                  <a:lnTo>
                    <a:pt x="136565" y="364703"/>
                  </a:lnTo>
                  <a:lnTo>
                    <a:pt x="147071" y="363426"/>
                  </a:lnTo>
                  <a:lnTo>
                    <a:pt x="157576" y="362048"/>
                  </a:lnTo>
                  <a:lnTo>
                    <a:pt x="168081" y="360603"/>
                  </a:lnTo>
                  <a:lnTo>
                    <a:pt x="178586" y="359089"/>
                  </a:lnTo>
                  <a:lnTo>
                    <a:pt x="189091" y="357464"/>
                  </a:lnTo>
                  <a:lnTo>
                    <a:pt x="199596" y="355755"/>
                  </a:lnTo>
                  <a:lnTo>
                    <a:pt x="210101" y="353972"/>
                  </a:lnTo>
                  <a:lnTo>
                    <a:pt x="220606" y="352094"/>
                  </a:lnTo>
                  <a:lnTo>
                    <a:pt x="231111" y="350103"/>
                  </a:lnTo>
                  <a:lnTo>
                    <a:pt x="241616" y="348033"/>
                  </a:lnTo>
                  <a:lnTo>
                    <a:pt x="252121" y="345883"/>
                  </a:lnTo>
                  <a:lnTo>
                    <a:pt x="262626" y="343600"/>
                  </a:lnTo>
                  <a:lnTo>
                    <a:pt x="273131" y="341232"/>
                  </a:lnTo>
                  <a:lnTo>
                    <a:pt x="283636" y="338781"/>
                  </a:lnTo>
                  <a:lnTo>
                    <a:pt x="294142" y="336220"/>
                  </a:lnTo>
                  <a:lnTo>
                    <a:pt x="304647" y="333549"/>
                  </a:lnTo>
                  <a:lnTo>
                    <a:pt x="315152" y="330796"/>
                  </a:lnTo>
                  <a:lnTo>
                    <a:pt x="325657" y="327958"/>
                  </a:lnTo>
                  <a:lnTo>
                    <a:pt x="336162" y="324987"/>
                  </a:lnTo>
                  <a:lnTo>
                    <a:pt x="346667" y="321938"/>
                  </a:lnTo>
                  <a:lnTo>
                    <a:pt x="357172" y="318810"/>
                  </a:lnTo>
                  <a:lnTo>
                    <a:pt x="367677" y="315573"/>
                  </a:lnTo>
                  <a:lnTo>
                    <a:pt x="378182" y="312243"/>
                  </a:lnTo>
                  <a:lnTo>
                    <a:pt x="388687" y="308841"/>
                  </a:lnTo>
                  <a:lnTo>
                    <a:pt x="399192" y="305360"/>
                  </a:lnTo>
                  <a:lnTo>
                    <a:pt x="409697" y="301774"/>
                  </a:lnTo>
                  <a:lnTo>
                    <a:pt x="420202" y="298126"/>
                  </a:lnTo>
                  <a:lnTo>
                    <a:pt x="430707" y="294416"/>
                  </a:lnTo>
                  <a:lnTo>
                    <a:pt x="441213" y="290618"/>
                  </a:lnTo>
                  <a:lnTo>
                    <a:pt x="451718" y="286759"/>
                  </a:lnTo>
                  <a:lnTo>
                    <a:pt x="462223" y="282851"/>
                  </a:lnTo>
                  <a:lnTo>
                    <a:pt x="472728" y="278885"/>
                  </a:lnTo>
                  <a:lnTo>
                    <a:pt x="483233" y="274859"/>
                  </a:lnTo>
                  <a:lnTo>
                    <a:pt x="493738" y="270797"/>
                  </a:lnTo>
                  <a:lnTo>
                    <a:pt x="504243" y="266701"/>
                  </a:lnTo>
                  <a:lnTo>
                    <a:pt x="514748" y="262559"/>
                  </a:lnTo>
                  <a:lnTo>
                    <a:pt x="525253" y="258394"/>
                  </a:lnTo>
                  <a:lnTo>
                    <a:pt x="535758" y="254210"/>
                  </a:lnTo>
                  <a:lnTo>
                    <a:pt x="546263" y="250006"/>
                  </a:lnTo>
                  <a:lnTo>
                    <a:pt x="556768" y="245790"/>
                  </a:lnTo>
                  <a:lnTo>
                    <a:pt x="567273" y="241571"/>
                  </a:lnTo>
                  <a:lnTo>
                    <a:pt x="577779" y="237350"/>
                  </a:lnTo>
                  <a:lnTo>
                    <a:pt x="588284" y="233138"/>
                  </a:lnTo>
                  <a:lnTo>
                    <a:pt x="598789" y="228936"/>
                  </a:lnTo>
                  <a:lnTo>
                    <a:pt x="609294" y="224747"/>
                  </a:lnTo>
                  <a:lnTo>
                    <a:pt x="619799" y="220583"/>
                  </a:lnTo>
                  <a:lnTo>
                    <a:pt x="630304" y="216448"/>
                  </a:lnTo>
                  <a:lnTo>
                    <a:pt x="640809" y="212338"/>
                  </a:lnTo>
                  <a:lnTo>
                    <a:pt x="651314" y="208261"/>
                  </a:lnTo>
                  <a:lnTo>
                    <a:pt x="661819" y="204236"/>
                  </a:lnTo>
                  <a:lnTo>
                    <a:pt x="672324" y="200248"/>
                  </a:lnTo>
                  <a:lnTo>
                    <a:pt x="682829" y="196298"/>
                  </a:lnTo>
                  <a:lnTo>
                    <a:pt x="693334" y="192411"/>
                  </a:lnTo>
                  <a:lnTo>
                    <a:pt x="703839" y="188577"/>
                  </a:lnTo>
                  <a:lnTo>
                    <a:pt x="714344" y="184790"/>
                  </a:lnTo>
                  <a:lnTo>
                    <a:pt x="724850" y="181059"/>
                  </a:lnTo>
                  <a:lnTo>
                    <a:pt x="735355" y="177403"/>
                  </a:lnTo>
                  <a:lnTo>
                    <a:pt x="745860" y="173798"/>
                  </a:lnTo>
                  <a:lnTo>
                    <a:pt x="756365" y="170243"/>
                  </a:lnTo>
                  <a:lnTo>
                    <a:pt x="766870" y="166773"/>
                  </a:lnTo>
                  <a:lnTo>
                    <a:pt x="777375" y="163359"/>
                  </a:lnTo>
                  <a:lnTo>
                    <a:pt x="787880" y="159998"/>
                  </a:lnTo>
                  <a:lnTo>
                    <a:pt x="798385" y="156704"/>
                  </a:lnTo>
                  <a:lnTo>
                    <a:pt x="808890" y="153482"/>
                  </a:lnTo>
                  <a:lnTo>
                    <a:pt x="819395" y="150310"/>
                  </a:lnTo>
                  <a:lnTo>
                    <a:pt x="829900" y="147187"/>
                  </a:lnTo>
                  <a:lnTo>
                    <a:pt x="840405" y="144145"/>
                  </a:lnTo>
                  <a:lnTo>
                    <a:pt x="850910" y="141149"/>
                  </a:lnTo>
                  <a:lnTo>
                    <a:pt x="861415" y="138197"/>
                  </a:lnTo>
                  <a:lnTo>
                    <a:pt x="871921" y="135304"/>
                  </a:lnTo>
                  <a:lnTo>
                    <a:pt x="882426" y="132462"/>
                  </a:lnTo>
                  <a:lnTo>
                    <a:pt x="892931" y="129657"/>
                  </a:lnTo>
                  <a:lnTo>
                    <a:pt x="903436" y="126891"/>
                  </a:lnTo>
                  <a:lnTo>
                    <a:pt x="913941" y="124177"/>
                  </a:lnTo>
                  <a:lnTo>
                    <a:pt x="924446" y="121491"/>
                  </a:lnTo>
                  <a:lnTo>
                    <a:pt x="934951" y="118833"/>
                  </a:lnTo>
                  <a:lnTo>
                    <a:pt x="945456" y="116210"/>
                  </a:lnTo>
                  <a:lnTo>
                    <a:pt x="955961" y="113611"/>
                  </a:lnTo>
                  <a:lnTo>
                    <a:pt x="966466" y="111031"/>
                  </a:lnTo>
                  <a:lnTo>
                    <a:pt x="976971" y="108469"/>
                  </a:lnTo>
                  <a:lnTo>
                    <a:pt x="987476" y="105926"/>
                  </a:lnTo>
                  <a:lnTo>
                    <a:pt x="997981" y="103392"/>
                  </a:lnTo>
                  <a:lnTo>
                    <a:pt x="1008486" y="100867"/>
                  </a:lnTo>
                  <a:lnTo>
                    <a:pt x="1018992" y="98349"/>
                  </a:lnTo>
                  <a:lnTo>
                    <a:pt x="1029497" y="95834"/>
                  </a:lnTo>
                  <a:lnTo>
                    <a:pt x="1040002" y="93319"/>
                  </a:lnTo>
                  <a:lnTo>
                    <a:pt x="1050507" y="90803"/>
                  </a:lnTo>
                  <a:lnTo>
                    <a:pt x="1061012" y="88283"/>
                  </a:lnTo>
                  <a:lnTo>
                    <a:pt x="1071517" y="85758"/>
                  </a:lnTo>
                  <a:lnTo>
                    <a:pt x="1082022" y="83228"/>
                  </a:lnTo>
                  <a:lnTo>
                    <a:pt x="1092527" y="80688"/>
                  </a:lnTo>
                  <a:lnTo>
                    <a:pt x="1103032" y="78140"/>
                  </a:lnTo>
                  <a:lnTo>
                    <a:pt x="1113537" y="75585"/>
                  </a:lnTo>
                  <a:lnTo>
                    <a:pt x="1124042" y="73020"/>
                  </a:lnTo>
                  <a:lnTo>
                    <a:pt x="1134547" y="70445"/>
                  </a:lnTo>
                  <a:lnTo>
                    <a:pt x="1145052" y="67864"/>
                  </a:lnTo>
                  <a:lnTo>
                    <a:pt x="1155558" y="65277"/>
                  </a:lnTo>
                  <a:lnTo>
                    <a:pt x="1166063" y="62683"/>
                  </a:lnTo>
                  <a:lnTo>
                    <a:pt x="1176568" y="60086"/>
                  </a:lnTo>
                  <a:lnTo>
                    <a:pt x="1187073" y="57488"/>
                  </a:lnTo>
                  <a:lnTo>
                    <a:pt x="1197578" y="54891"/>
                  </a:lnTo>
                  <a:lnTo>
                    <a:pt x="1208083" y="52299"/>
                  </a:lnTo>
                  <a:lnTo>
                    <a:pt x="1218588" y="49714"/>
                  </a:lnTo>
                  <a:lnTo>
                    <a:pt x="1229093" y="47138"/>
                  </a:lnTo>
                  <a:lnTo>
                    <a:pt x="1239598" y="44582"/>
                  </a:lnTo>
                  <a:lnTo>
                    <a:pt x="1250103" y="42043"/>
                  </a:lnTo>
                  <a:lnTo>
                    <a:pt x="1260608" y="39523"/>
                  </a:lnTo>
                  <a:lnTo>
                    <a:pt x="1271113" y="37039"/>
                  </a:lnTo>
                  <a:lnTo>
                    <a:pt x="1281618" y="34588"/>
                  </a:lnTo>
                  <a:lnTo>
                    <a:pt x="1292123" y="32169"/>
                  </a:lnTo>
                  <a:lnTo>
                    <a:pt x="1302629" y="29795"/>
                  </a:lnTo>
                  <a:lnTo>
                    <a:pt x="1313134" y="27481"/>
                  </a:lnTo>
                  <a:lnTo>
                    <a:pt x="1323639" y="25215"/>
                  </a:lnTo>
                  <a:lnTo>
                    <a:pt x="1334144" y="22997"/>
                  </a:lnTo>
                  <a:lnTo>
                    <a:pt x="1344649" y="20870"/>
                  </a:lnTo>
                  <a:lnTo>
                    <a:pt x="1355154" y="18808"/>
                  </a:lnTo>
                  <a:lnTo>
                    <a:pt x="1365659" y="16811"/>
                  </a:lnTo>
                  <a:lnTo>
                    <a:pt x="1376164" y="14907"/>
                  </a:lnTo>
                  <a:lnTo>
                    <a:pt x="1386669" y="13105"/>
                  </a:lnTo>
                  <a:lnTo>
                    <a:pt x="1397174" y="11383"/>
                  </a:lnTo>
                  <a:lnTo>
                    <a:pt x="1407679" y="9747"/>
                  </a:lnTo>
                  <a:lnTo>
                    <a:pt x="1418184" y="8257"/>
                  </a:lnTo>
                  <a:lnTo>
                    <a:pt x="1428689" y="6863"/>
                  </a:lnTo>
                  <a:lnTo>
                    <a:pt x="1439194" y="5564"/>
                  </a:lnTo>
                  <a:lnTo>
                    <a:pt x="1449700" y="4409"/>
                  </a:lnTo>
                  <a:lnTo>
                    <a:pt x="1460205" y="3388"/>
                  </a:lnTo>
                  <a:lnTo>
                    <a:pt x="1470710" y="2475"/>
                  </a:lnTo>
                  <a:lnTo>
                    <a:pt x="1481215" y="1687"/>
                  </a:lnTo>
                  <a:lnTo>
                    <a:pt x="1491720" y="1079"/>
                  </a:lnTo>
                  <a:lnTo>
                    <a:pt x="1502225" y="590"/>
                  </a:lnTo>
                  <a:lnTo>
                    <a:pt x="1512730" y="220"/>
                  </a:lnTo>
                  <a:lnTo>
                    <a:pt x="1523235" y="36"/>
                  </a:lnTo>
                  <a:lnTo>
                    <a:pt x="1533740" y="0"/>
                  </a:lnTo>
                  <a:lnTo>
                    <a:pt x="1544245" y="89"/>
                  </a:lnTo>
                  <a:lnTo>
                    <a:pt x="1554750" y="333"/>
                  </a:lnTo>
                  <a:lnTo>
                    <a:pt x="1565255" y="767"/>
                  </a:lnTo>
                  <a:lnTo>
                    <a:pt x="1575760" y="1331"/>
                  </a:lnTo>
                  <a:lnTo>
                    <a:pt x="1586266" y="2025"/>
                  </a:lnTo>
                  <a:lnTo>
                    <a:pt x="1596771" y="2929"/>
                  </a:lnTo>
                  <a:lnTo>
                    <a:pt x="1607276" y="3975"/>
                  </a:lnTo>
                  <a:lnTo>
                    <a:pt x="1617781" y="5150"/>
                  </a:lnTo>
                  <a:lnTo>
                    <a:pt x="1628286" y="6495"/>
                  </a:lnTo>
                  <a:lnTo>
                    <a:pt x="1638791" y="8018"/>
                  </a:lnTo>
                  <a:lnTo>
                    <a:pt x="1649296" y="9669"/>
                  </a:lnTo>
                  <a:lnTo>
                    <a:pt x="1659801" y="11447"/>
                  </a:lnTo>
                  <a:lnTo>
                    <a:pt x="1670306" y="13436"/>
                  </a:lnTo>
                  <a:lnTo>
                    <a:pt x="1680811" y="15546"/>
                  </a:lnTo>
                  <a:lnTo>
                    <a:pt x="1691316" y="17778"/>
                  </a:lnTo>
                  <a:lnTo>
                    <a:pt x="1701821" y="20176"/>
                  </a:lnTo>
                  <a:lnTo>
                    <a:pt x="1712326" y="22724"/>
                  </a:lnTo>
                  <a:lnTo>
                    <a:pt x="1722831" y="25386"/>
                  </a:lnTo>
                  <a:lnTo>
                    <a:pt x="1733337" y="28169"/>
                  </a:lnTo>
                  <a:lnTo>
                    <a:pt x="1743842" y="31125"/>
                  </a:lnTo>
                  <a:lnTo>
                    <a:pt x="1754347" y="34184"/>
                  </a:lnTo>
                  <a:lnTo>
                    <a:pt x="1764852" y="37346"/>
                  </a:lnTo>
                  <a:lnTo>
                    <a:pt x="1775357" y="40654"/>
                  </a:lnTo>
                  <a:lnTo>
                    <a:pt x="1785862" y="44074"/>
                  </a:lnTo>
                  <a:lnTo>
                    <a:pt x="1796367" y="47585"/>
                  </a:lnTo>
                  <a:lnTo>
                    <a:pt x="1806872" y="51200"/>
                  </a:lnTo>
                  <a:lnTo>
                    <a:pt x="1817377" y="54940"/>
                  </a:lnTo>
                  <a:lnTo>
                    <a:pt x="1827882" y="58757"/>
                  </a:lnTo>
                  <a:lnTo>
                    <a:pt x="1838387" y="62651"/>
                  </a:lnTo>
                  <a:lnTo>
                    <a:pt x="1848892" y="66656"/>
                  </a:lnTo>
                  <a:lnTo>
                    <a:pt x="1859397" y="70734"/>
                  </a:lnTo>
                  <a:lnTo>
                    <a:pt x="1869902" y="74873"/>
                  </a:lnTo>
                  <a:lnTo>
                    <a:pt x="1880408" y="79088"/>
                  </a:lnTo>
                  <a:lnTo>
                    <a:pt x="1890913" y="83376"/>
                  </a:lnTo>
                  <a:lnTo>
                    <a:pt x="1901418" y="87711"/>
                  </a:lnTo>
                  <a:lnTo>
                    <a:pt x="1911923" y="92093"/>
                  </a:lnTo>
                  <a:lnTo>
                    <a:pt x="1922428" y="96539"/>
                  </a:lnTo>
                  <a:lnTo>
                    <a:pt x="1932933" y="101019"/>
                  </a:lnTo>
                  <a:lnTo>
                    <a:pt x="1943438" y="105529"/>
                  </a:lnTo>
                  <a:lnTo>
                    <a:pt x="1953943" y="110074"/>
                  </a:lnTo>
                  <a:lnTo>
                    <a:pt x="1964448" y="114645"/>
                  </a:lnTo>
                  <a:lnTo>
                    <a:pt x="1974953" y="119230"/>
                  </a:lnTo>
                  <a:lnTo>
                    <a:pt x="1985458" y="123829"/>
                  </a:lnTo>
                  <a:lnTo>
                    <a:pt x="1995963" y="128437"/>
                  </a:lnTo>
                  <a:lnTo>
                    <a:pt x="2006468" y="133045"/>
                  </a:lnTo>
                  <a:lnTo>
                    <a:pt x="2016973" y="137651"/>
                  </a:lnTo>
                  <a:lnTo>
                    <a:pt x="2027479" y="142247"/>
                  </a:lnTo>
                  <a:lnTo>
                    <a:pt x="2037984" y="146826"/>
                  </a:lnTo>
                  <a:lnTo>
                    <a:pt x="2048489" y="151389"/>
                  </a:lnTo>
                  <a:lnTo>
                    <a:pt x="2058994" y="155930"/>
                  </a:lnTo>
                  <a:lnTo>
                    <a:pt x="2069499" y="160432"/>
                  </a:lnTo>
                  <a:lnTo>
                    <a:pt x="2080004" y="164905"/>
                  </a:lnTo>
                  <a:lnTo>
                    <a:pt x="2090509" y="169346"/>
                  </a:lnTo>
                  <a:lnTo>
                    <a:pt x="2101014" y="173732"/>
                  </a:lnTo>
                  <a:lnTo>
                    <a:pt x="2111519" y="178072"/>
                  </a:lnTo>
                  <a:lnTo>
                    <a:pt x="2122024" y="182370"/>
                  </a:lnTo>
                  <a:lnTo>
                    <a:pt x="2132529" y="186612"/>
                  </a:lnTo>
                  <a:lnTo>
                    <a:pt x="2143034" y="190783"/>
                  </a:lnTo>
                  <a:lnTo>
                    <a:pt x="2153539" y="194904"/>
                  </a:lnTo>
                  <a:lnTo>
                    <a:pt x="2164045" y="198972"/>
                  </a:lnTo>
                  <a:lnTo>
                    <a:pt x="2174550" y="202950"/>
                  </a:lnTo>
                  <a:lnTo>
                    <a:pt x="2185055" y="206868"/>
                  </a:lnTo>
                  <a:lnTo>
                    <a:pt x="2195560" y="210727"/>
                  </a:lnTo>
                  <a:lnTo>
                    <a:pt x="2206065" y="214507"/>
                  </a:lnTo>
                  <a:lnTo>
                    <a:pt x="2216570" y="218205"/>
                  </a:lnTo>
                  <a:lnTo>
                    <a:pt x="2227075" y="221841"/>
                  </a:lnTo>
                  <a:lnTo>
                    <a:pt x="2237580" y="225413"/>
                  </a:lnTo>
                  <a:lnTo>
                    <a:pt x="2248085" y="228883"/>
                  </a:lnTo>
                  <a:lnTo>
                    <a:pt x="2258590" y="232290"/>
                  </a:lnTo>
                  <a:lnTo>
                    <a:pt x="2269095" y="235636"/>
                  </a:lnTo>
                  <a:lnTo>
                    <a:pt x="2279600" y="238894"/>
                  </a:lnTo>
                  <a:lnTo>
                    <a:pt x="2290105" y="242076"/>
                  </a:lnTo>
                  <a:lnTo>
                    <a:pt x="2300610" y="245198"/>
                  </a:lnTo>
                  <a:lnTo>
                    <a:pt x="2311116" y="248252"/>
                  </a:lnTo>
                  <a:lnTo>
                    <a:pt x="2321621" y="251218"/>
                  </a:lnTo>
                  <a:lnTo>
                    <a:pt x="2332126" y="254127"/>
                  </a:lnTo>
                  <a:lnTo>
                    <a:pt x="2342631" y="256982"/>
                  </a:lnTo>
                  <a:lnTo>
                    <a:pt x="2353136" y="259755"/>
                  </a:lnTo>
                  <a:lnTo>
                    <a:pt x="2363641" y="262468"/>
                  </a:lnTo>
                  <a:lnTo>
                    <a:pt x="2374146" y="265131"/>
                  </a:lnTo>
                  <a:lnTo>
                    <a:pt x="2384651" y="267735"/>
                  </a:lnTo>
                  <a:lnTo>
                    <a:pt x="2395156" y="270270"/>
                  </a:lnTo>
                  <a:lnTo>
                    <a:pt x="2405661" y="272761"/>
                  </a:lnTo>
                  <a:lnTo>
                    <a:pt x="2416166" y="275209"/>
                  </a:lnTo>
                  <a:lnTo>
                    <a:pt x="2426671" y="277589"/>
                  </a:lnTo>
                  <a:lnTo>
                    <a:pt x="2437176" y="279927"/>
                  </a:lnTo>
                  <a:lnTo>
                    <a:pt x="2447681" y="282226"/>
                  </a:lnTo>
                  <a:lnTo>
                    <a:pt x="2458187" y="284476"/>
                  </a:lnTo>
                  <a:lnTo>
                    <a:pt x="2468692" y="286677"/>
                  </a:lnTo>
                  <a:lnTo>
                    <a:pt x="2479197" y="288843"/>
                  </a:lnTo>
                  <a:lnTo>
                    <a:pt x="2489702" y="290975"/>
                  </a:lnTo>
                  <a:lnTo>
                    <a:pt x="2500207" y="293052"/>
                  </a:lnTo>
                  <a:lnTo>
                    <a:pt x="2510712" y="295097"/>
                  </a:lnTo>
                  <a:lnTo>
                    <a:pt x="2521217" y="297110"/>
                  </a:lnTo>
                  <a:lnTo>
                    <a:pt x="2531722" y="299079"/>
                  </a:lnTo>
                  <a:lnTo>
                    <a:pt x="2542227" y="301009"/>
                  </a:lnTo>
                  <a:lnTo>
                    <a:pt x="2552732" y="302908"/>
                  </a:lnTo>
                  <a:lnTo>
                    <a:pt x="2563237" y="304772"/>
                  </a:lnTo>
                  <a:lnTo>
                    <a:pt x="2573742" y="306588"/>
                  </a:lnTo>
                  <a:lnTo>
                    <a:pt x="2584247" y="308372"/>
                  </a:lnTo>
                  <a:lnTo>
                    <a:pt x="2594752" y="310125"/>
                  </a:lnTo>
                  <a:lnTo>
                    <a:pt x="2605258" y="311830"/>
                  </a:lnTo>
                  <a:lnTo>
                    <a:pt x="2615763" y="313495"/>
                  </a:lnTo>
                  <a:lnTo>
                    <a:pt x="2626268" y="315127"/>
                  </a:lnTo>
                  <a:lnTo>
                    <a:pt x="2636773" y="316718"/>
                  </a:lnTo>
                  <a:lnTo>
                    <a:pt x="2647278" y="318257"/>
                  </a:lnTo>
                  <a:lnTo>
                    <a:pt x="2657783" y="319760"/>
                  </a:lnTo>
                  <a:lnTo>
                    <a:pt x="2668288" y="321227"/>
                  </a:lnTo>
                  <a:lnTo>
                    <a:pt x="2678793" y="322635"/>
                  </a:lnTo>
                  <a:lnTo>
                    <a:pt x="2689298" y="324001"/>
                  </a:lnTo>
                  <a:lnTo>
                    <a:pt x="2699803" y="325328"/>
                  </a:lnTo>
                  <a:lnTo>
                    <a:pt x="2710308" y="326604"/>
                  </a:lnTo>
                  <a:lnTo>
                    <a:pt x="2720813" y="327825"/>
                  </a:lnTo>
                  <a:lnTo>
                    <a:pt x="2731318" y="329006"/>
                  </a:lnTo>
                  <a:lnTo>
                    <a:pt x="2741824" y="330147"/>
                  </a:lnTo>
                  <a:lnTo>
                    <a:pt x="2752329" y="331218"/>
                  </a:lnTo>
                  <a:lnTo>
                    <a:pt x="2762834" y="332249"/>
                  </a:lnTo>
                  <a:lnTo>
                    <a:pt x="2773339" y="333239"/>
                  </a:lnTo>
                  <a:lnTo>
                    <a:pt x="2783844" y="334173"/>
                  </a:lnTo>
                  <a:lnTo>
                    <a:pt x="2794349" y="335055"/>
                  </a:lnTo>
                  <a:lnTo>
                    <a:pt x="2804854" y="335898"/>
                  </a:lnTo>
                  <a:lnTo>
                    <a:pt x="2815359" y="336698"/>
                  </a:lnTo>
                  <a:lnTo>
                    <a:pt x="2825864" y="337438"/>
                  </a:lnTo>
                  <a:lnTo>
                    <a:pt x="2836369" y="338142"/>
                  </a:lnTo>
                  <a:lnTo>
                    <a:pt x="2846874" y="338810"/>
                  </a:lnTo>
                  <a:lnTo>
                    <a:pt x="2857379" y="339427"/>
                  </a:lnTo>
                  <a:lnTo>
                    <a:pt x="2867884" y="340005"/>
                  </a:lnTo>
                  <a:lnTo>
                    <a:pt x="2878389" y="340553"/>
                  </a:lnTo>
                  <a:lnTo>
                    <a:pt x="2888895" y="341065"/>
                  </a:lnTo>
                  <a:lnTo>
                    <a:pt x="2899400" y="341537"/>
                  </a:lnTo>
                  <a:lnTo>
                    <a:pt x="2909905" y="341985"/>
                  </a:lnTo>
                  <a:lnTo>
                    <a:pt x="2920410" y="342409"/>
                  </a:lnTo>
                  <a:lnTo>
                    <a:pt x="2930915" y="342800"/>
                  </a:lnTo>
                  <a:lnTo>
                    <a:pt x="2941420" y="343171"/>
                  </a:lnTo>
                  <a:lnTo>
                    <a:pt x="2951925" y="343526"/>
                  </a:lnTo>
                  <a:lnTo>
                    <a:pt x="2962430" y="343862"/>
                  </a:lnTo>
                  <a:lnTo>
                    <a:pt x="2972935" y="344183"/>
                  </a:lnTo>
                  <a:lnTo>
                    <a:pt x="2983440" y="344495"/>
                  </a:lnTo>
                  <a:lnTo>
                    <a:pt x="2993945" y="344799"/>
                  </a:lnTo>
                  <a:lnTo>
                    <a:pt x="3004450" y="345095"/>
                  </a:lnTo>
                  <a:lnTo>
                    <a:pt x="3014955" y="345390"/>
                  </a:lnTo>
                  <a:lnTo>
                    <a:pt x="3025460" y="345684"/>
                  </a:lnTo>
                  <a:lnTo>
                    <a:pt x="3035966" y="345980"/>
                  </a:lnTo>
                  <a:lnTo>
                    <a:pt x="3046471" y="346282"/>
                  </a:lnTo>
                  <a:lnTo>
                    <a:pt x="3056976" y="346589"/>
                  </a:lnTo>
                  <a:lnTo>
                    <a:pt x="3067481" y="346902"/>
                  </a:lnTo>
                  <a:lnTo>
                    <a:pt x="3077986" y="347230"/>
                  </a:lnTo>
                  <a:lnTo>
                    <a:pt x="3088491" y="347569"/>
                  </a:lnTo>
                  <a:lnTo>
                    <a:pt x="3098996" y="347918"/>
                  </a:lnTo>
                  <a:lnTo>
                    <a:pt x="3109501" y="348285"/>
                  </a:lnTo>
                  <a:lnTo>
                    <a:pt x="3120006" y="348669"/>
                  </a:lnTo>
                  <a:lnTo>
                    <a:pt x="3130511" y="349066"/>
                  </a:lnTo>
                  <a:lnTo>
                    <a:pt x="3141016" y="349480"/>
                  </a:lnTo>
                  <a:lnTo>
                    <a:pt x="3151521" y="349917"/>
                  </a:lnTo>
                  <a:lnTo>
                    <a:pt x="3162026" y="350368"/>
                  </a:lnTo>
                  <a:lnTo>
                    <a:pt x="3172532" y="350835"/>
                  </a:lnTo>
                  <a:lnTo>
                    <a:pt x="3183037" y="351323"/>
                  </a:lnTo>
                  <a:lnTo>
                    <a:pt x="3193542" y="351829"/>
                  </a:lnTo>
                  <a:lnTo>
                    <a:pt x="3204047" y="352347"/>
                  </a:lnTo>
                  <a:lnTo>
                    <a:pt x="3214552" y="352883"/>
                  </a:lnTo>
                  <a:lnTo>
                    <a:pt x="3225057" y="353436"/>
                  </a:lnTo>
                  <a:lnTo>
                    <a:pt x="3235562" y="354000"/>
                  </a:lnTo>
                  <a:lnTo>
                    <a:pt x="3246067" y="354574"/>
                  </a:lnTo>
                  <a:lnTo>
                    <a:pt x="3256572" y="355163"/>
                  </a:lnTo>
                  <a:lnTo>
                    <a:pt x="3267077" y="355760"/>
                  </a:lnTo>
                  <a:lnTo>
                    <a:pt x="3277582" y="356362"/>
                  </a:lnTo>
                  <a:lnTo>
                    <a:pt x="3288087" y="356972"/>
                  </a:lnTo>
                  <a:lnTo>
                    <a:pt x="3298592" y="357584"/>
                  </a:lnTo>
                  <a:lnTo>
                    <a:pt x="3309097" y="358198"/>
                  </a:lnTo>
                  <a:lnTo>
                    <a:pt x="3319603" y="358812"/>
                  </a:lnTo>
                  <a:lnTo>
                    <a:pt x="3330108" y="359423"/>
                  </a:lnTo>
                  <a:lnTo>
                    <a:pt x="3340613" y="360028"/>
                  </a:lnTo>
                  <a:lnTo>
                    <a:pt x="3351118" y="360628"/>
                  </a:lnTo>
                  <a:lnTo>
                    <a:pt x="3361623" y="361218"/>
                  </a:lnTo>
                  <a:lnTo>
                    <a:pt x="3372128" y="361795"/>
                  </a:lnTo>
                  <a:lnTo>
                    <a:pt x="3382633" y="362360"/>
                  </a:lnTo>
                  <a:lnTo>
                    <a:pt x="3393138" y="362912"/>
                  </a:lnTo>
                  <a:lnTo>
                    <a:pt x="3403643" y="363440"/>
                  </a:lnTo>
                  <a:lnTo>
                    <a:pt x="3414148" y="363951"/>
                  </a:lnTo>
                  <a:lnTo>
                    <a:pt x="3424653" y="364445"/>
                  </a:lnTo>
                  <a:lnTo>
                    <a:pt x="3435158" y="364909"/>
                  </a:lnTo>
                  <a:lnTo>
                    <a:pt x="3445663" y="365348"/>
                  </a:lnTo>
                  <a:lnTo>
                    <a:pt x="3456168" y="365764"/>
                  </a:lnTo>
                  <a:lnTo>
                    <a:pt x="3466674" y="366151"/>
                  </a:lnTo>
                  <a:lnTo>
                    <a:pt x="3477179" y="366502"/>
                  </a:lnTo>
                  <a:lnTo>
                    <a:pt x="3487684" y="366825"/>
                  </a:lnTo>
                  <a:lnTo>
                    <a:pt x="3498189" y="367122"/>
                  </a:lnTo>
                  <a:lnTo>
                    <a:pt x="3508694" y="367374"/>
                  </a:lnTo>
                  <a:lnTo>
                    <a:pt x="3519199" y="367594"/>
                  </a:lnTo>
                  <a:lnTo>
                    <a:pt x="3529704" y="367784"/>
                  </a:lnTo>
                  <a:lnTo>
                    <a:pt x="3540209" y="367935"/>
                  </a:lnTo>
                  <a:lnTo>
                    <a:pt x="3550714" y="368043"/>
                  </a:lnTo>
                  <a:lnTo>
                    <a:pt x="3561219" y="368120"/>
                  </a:lnTo>
                  <a:lnTo>
                    <a:pt x="3571724" y="368166"/>
                  </a:lnTo>
                  <a:lnTo>
                    <a:pt x="3582229" y="368159"/>
                  </a:lnTo>
                  <a:lnTo>
                    <a:pt x="3592734" y="368120"/>
                  </a:lnTo>
                  <a:lnTo>
                    <a:pt x="3603239" y="368051"/>
                  </a:lnTo>
                  <a:lnTo>
                    <a:pt x="3613745" y="367938"/>
                  </a:lnTo>
                  <a:lnTo>
                    <a:pt x="3624250" y="367786"/>
                  </a:lnTo>
                  <a:lnTo>
                    <a:pt x="3634755" y="367604"/>
                  </a:lnTo>
                  <a:lnTo>
                    <a:pt x="3645260" y="367390"/>
                  </a:lnTo>
                  <a:lnTo>
                    <a:pt x="3655765" y="367131"/>
                  </a:lnTo>
                  <a:lnTo>
                    <a:pt x="3666270" y="366845"/>
                  </a:lnTo>
                  <a:lnTo>
                    <a:pt x="3676775" y="366532"/>
                  </a:lnTo>
                  <a:lnTo>
                    <a:pt x="3687280" y="366182"/>
                  </a:lnTo>
                  <a:lnTo>
                    <a:pt x="3697785" y="365803"/>
                  </a:lnTo>
                  <a:lnTo>
                    <a:pt x="3708290" y="365401"/>
                  </a:lnTo>
                  <a:lnTo>
                    <a:pt x="3718795" y="364974"/>
                  </a:lnTo>
                  <a:lnTo>
                    <a:pt x="3729300" y="364518"/>
                  </a:lnTo>
                  <a:lnTo>
                    <a:pt x="3739805" y="364044"/>
                  </a:lnTo>
                  <a:lnTo>
                    <a:pt x="3750311" y="363554"/>
                  </a:lnTo>
                  <a:lnTo>
                    <a:pt x="3760816" y="363042"/>
                  </a:lnTo>
                  <a:lnTo>
                    <a:pt x="3771321" y="362516"/>
                  </a:lnTo>
                  <a:lnTo>
                    <a:pt x="3781826" y="361980"/>
                  </a:lnTo>
                  <a:lnTo>
                    <a:pt x="3792331" y="361433"/>
                  </a:lnTo>
                  <a:lnTo>
                    <a:pt x="3802836" y="360878"/>
                  </a:lnTo>
                  <a:lnTo>
                    <a:pt x="3813341" y="360320"/>
                  </a:lnTo>
                  <a:lnTo>
                    <a:pt x="3823846" y="359759"/>
                  </a:lnTo>
                  <a:lnTo>
                    <a:pt x="3834351" y="359198"/>
                  </a:lnTo>
                  <a:lnTo>
                    <a:pt x="3844856" y="358641"/>
                  </a:lnTo>
                  <a:lnTo>
                    <a:pt x="3855361" y="358089"/>
                  </a:lnTo>
                  <a:lnTo>
                    <a:pt x="3865866" y="357546"/>
                  </a:lnTo>
                  <a:lnTo>
                    <a:pt x="3876371" y="357016"/>
                  </a:lnTo>
                  <a:lnTo>
                    <a:pt x="3886876" y="356498"/>
                  </a:lnTo>
                  <a:lnTo>
                    <a:pt x="3897382" y="355993"/>
                  </a:lnTo>
                  <a:lnTo>
                    <a:pt x="3907887" y="355514"/>
                  </a:lnTo>
                  <a:lnTo>
                    <a:pt x="3918392" y="355053"/>
                  </a:lnTo>
                  <a:lnTo>
                    <a:pt x="3928897" y="354612"/>
                  </a:lnTo>
                  <a:lnTo>
                    <a:pt x="3939402" y="354201"/>
                  </a:lnTo>
                  <a:lnTo>
                    <a:pt x="3949907" y="353820"/>
                  </a:lnTo>
                  <a:lnTo>
                    <a:pt x="3960412" y="353463"/>
                  </a:lnTo>
                  <a:lnTo>
                    <a:pt x="3970917" y="353137"/>
                  </a:lnTo>
                  <a:lnTo>
                    <a:pt x="3981422" y="352853"/>
                  </a:lnTo>
                  <a:lnTo>
                    <a:pt x="3991927" y="352599"/>
                  </a:lnTo>
                  <a:lnTo>
                    <a:pt x="4002432" y="352374"/>
                  </a:lnTo>
                  <a:lnTo>
                    <a:pt x="4012937" y="352198"/>
                  </a:lnTo>
                  <a:lnTo>
                    <a:pt x="4023442" y="352058"/>
                  </a:lnTo>
                  <a:lnTo>
                    <a:pt x="4033947" y="351952"/>
                  </a:lnTo>
                  <a:lnTo>
                    <a:pt x="4044453" y="351886"/>
                  </a:lnTo>
                  <a:lnTo>
                    <a:pt x="4054958" y="351870"/>
                  </a:lnTo>
                  <a:lnTo>
                    <a:pt x="4065463" y="351887"/>
                  </a:lnTo>
                  <a:lnTo>
                    <a:pt x="4075968" y="351938"/>
                  </a:lnTo>
                  <a:lnTo>
                    <a:pt x="4086473" y="352045"/>
                  </a:lnTo>
                  <a:lnTo>
                    <a:pt x="4096978" y="352186"/>
                  </a:lnTo>
                  <a:lnTo>
                    <a:pt x="4107483" y="352361"/>
                  </a:lnTo>
                  <a:lnTo>
                    <a:pt x="4117988" y="352580"/>
                  </a:lnTo>
                  <a:lnTo>
                    <a:pt x="4128493" y="352842"/>
                  </a:lnTo>
                  <a:lnTo>
                    <a:pt x="4138998" y="353135"/>
                  </a:lnTo>
                  <a:lnTo>
                    <a:pt x="4149503" y="353459"/>
                  </a:lnTo>
                  <a:lnTo>
                    <a:pt x="4160008" y="353831"/>
                  </a:lnTo>
                  <a:lnTo>
                    <a:pt x="4170513" y="354231"/>
                  </a:lnTo>
                  <a:lnTo>
                    <a:pt x="4181019" y="354657"/>
                  </a:lnTo>
                  <a:lnTo>
                    <a:pt x="4191524" y="355119"/>
                  </a:lnTo>
                  <a:lnTo>
                    <a:pt x="4202029" y="355611"/>
                  </a:lnTo>
                  <a:lnTo>
                    <a:pt x="4212534" y="356124"/>
                  </a:lnTo>
                  <a:lnTo>
                    <a:pt x="4223039" y="356661"/>
                  </a:lnTo>
                  <a:lnTo>
                    <a:pt x="4233544" y="357226"/>
                  </a:lnTo>
                  <a:lnTo>
                    <a:pt x="4244049" y="357808"/>
                  </a:lnTo>
                  <a:lnTo>
                    <a:pt x="4254554" y="358405"/>
                  </a:lnTo>
                  <a:lnTo>
                    <a:pt x="4265059" y="359022"/>
                  </a:lnTo>
                  <a:lnTo>
                    <a:pt x="4275564" y="359653"/>
                  </a:lnTo>
                  <a:lnTo>
                    <a:pt x="4286069" y="360292"/>
                  </a:lnTo>
                  <a:lnTo>
                    <a:pt x="4296574" y="360942"/>
                  </a:lnTo>
                  <a:lnTo>
                    <a:pt x="4307079" y="361601"/>
                  </a:lnTo>
                  <a:lnTo>
                    <a:pt x="4317584" y="362263"/>
                  </a:lnTo>
                  <a:lnTo>
                    <a:pt x="4328090" y="362928"/>
                  </a:lnTo>
                  <a:lnTo>
                    <a:pt x="4338595" y="363595"/>
                  </a:lnTo>
                  <a:lnTo>
                    <a:pt x="4349100" y="364261"/>
                  </a:lnTo>
                  <a:lnTo>
                    <a:pt x="4359605" y="364924"/>
                  </a:lnTo>
                  <a:lnTo>
                    <a:pt x="4370110" y="365583"/>
                  </a:lnTo>
                  <a:lnTo>
                    <a:pt x="4380615" y="366234"/>
                  </a:lnTo>
                  <a:lnTo>
                    <a:pt x="4391120" y="366879"/>
                  </a:lnTo>
                  <a:lnTo>
                    <a:pt x="4401625" y="367516"/>
                  </a:lnTo>
                  <a:lnTo>
                    <a:pt x="4412130" y="368139"/>
                  </a:lnTo>
                  <a:lnTo>
                    <a:pt x="4422635" y="368751"/>
                  </a:lnTo>
                  <a:lnTo>
                    <a:pt x="4433140" y="369353"/>
                  </a:lnTo>
                  <a:lnTo>
                    <a:pt x="4443645" y="369938"/>
                  </a:lnTo>
                  <a:lnTo>
                    <a:pt x="4454150" y="370507"/>
                  </a:lnTo>
                  <a:lnTo>
                    <a:pt x="4464655" y="371063"/>
                  </a:lnTo>
                  <a:lnTo>
                    <a:pt x="4475161" y="371604"/>
                  </a:lnTo>
                  <a:lnTo>
                    <a:pt x="4485666" y="372122"/>
                  </a:lnTo>
                  <a:lnTo>
                    <a:pt x="4496171" y="372626"/>
                  </a:lnTo>
                  <a:lnTo>
                    <a:pt x="4506676" y="373114"/>
                  </a:lnTo>
                  <a:lnTo>
                    <a:pt x="4517181" y="373580"/>
                  </a:lnTo>
                  <a:lnTo>
                    <a:pt x="4527686" y="374027"/>
                  </a:lnTo>
                  <a:lnTo>
                    <a:pt x="4538191" y="374459"/>
                  </a:lnTo>
                  <a:lnTo>
                    <a:pt x="4548696" y="374872"/>
                  </a:lnTo>
                  <a:lnTo>
                    <a:pt x="4559201" y="375262"/>
                  </a:lnTo>
                  <a:lnTo>
                    <a:pt x="4569706" y="375636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tx87">
              <a:extLst>
                <a:ext uri="{FF2B5EF4-FFF2-40B4-BE49-F238E27FC236}">
                  <a16:creationId xmlns:a16="http://schemas.microsoft.com/office/drawing/2014/main" id="{ECA54DB1-0EAA-674C-95EB-B8CE40FB1FA9}"/>
                </a:ext>
              </a:extLst>
            </p:cNvPr>
            <p:cNvSpPr/>
            <p:nvPr/>
          </p:nvSpPr>
          <p:spPr>
            <a:xfrm>
              <a:off x="378715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2" name="tx88">
              <a:extLst>
                <a:ext uri="{FF2B5EF4-FFF2-40B4-BE49-F238E27FC236}">
                  <a16:creationId xmlns:a16="http://schemas.microsoft.com/office/drawing/2014/main" id="{E17C2691-7598-0C4D-A135-E4C8306DA3ED}"/>
                </a:ext>
              </a:extLst>
            </p:cNvPr>
            <p:cNvSpPr/>
            <p:nvPr/>
          </p:nvSpPr>
          <p:spPr>
            <a:xfrm>
              <a:off x="31047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3" name="tx89">
              <a:extLst>
                <a:ext uri="{FF2B5EF4-FFF2-40B4-BE49-F238E27FC236}">
                  <a16:creationId xmlns:a16="http://schemas.microsoft.com/office/drawing/2014/main" id="{2BD89088-EFD8-9148-B40F-B8B93136EFE4}"/>
                </a:ext>
              </a:extLst>
            </p:cNvPr>
            <p:cNvSpPr/>
            <p:nvPr/>
          </p:nvSpPr>
          <p:spPr>
            <a:xfrm>
              <a:off x="325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4" name="tx90">
              <a:extLst>
                <a:ext uri="{FF2B5EF4-FFF2-40B4-BE49-F238E27FC236}">
                  <a16:creationId xmlns:a16="http://schemas.microsoft.com/office/drawing/2014/main" id="{2E516D3C-3359-F54A-B68F-C513E351F71B}"/>
                </a:ext>
              </a:extLst>
            </p:cNvPr>
            <p:cNvSpPr/>
            <p:nvPr/>
          </p:nvSpPr>
          <p:spPr>
            <a:xfrm>
              <a:off x="406512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5" name="tx91">
              <a:extLst>
                <a:ext uri="{FF2B5EF4-FFF2-40B4-BE49-F238E27FC236}">
                  <a16:creationId xmlns:a16="http://schemas.microsoft.com/office/drawing/2014/main" id="{AD7AAF2D-54CA-4B4A-87B6-D13C1B672840}"/>
                </a:ext>
              </a:extLst>
            </p:cNvPr>
            <p:cNvSpPr/>
            <p:nvPr/>
          </p:nvSpPr>
          <p:spPr>
            <a:xfrm>
              <a:off x="34254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6" name="tx92">
              <a:extLst>
                <a:ext uri="{FF2B5EF4-FFF2-40B4-BE49-F238E27FC236}">
                  <a16:creationId xmlns:a16="http://schemas.microsoft.com/office/drawing/2014/main" id="{635E8EC6-14A9-754A-AABE-23CF2771F638}"/>
                </a:ext>
              </a:extLst>
            </p:cNvPr>
            <p:cNvSpPr/>
            <p:nvPr/>
          </p:nvSpPr>
          <p:spPr>
            <a:xfrm>
              <a:off x="346709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7" name="tx93">
              <a:extLst>
                <a:ext uri="{FF2B5EF4-FFF2-40B4-BE49-F238E27FC236}">
                  <a16:creationId xmlns:a16="http://schemas.microsoft.com/office/drawing/2014/main" id="{9C4A3C5B-2317-0F42-BE4B-27CC434CACF4}"/>
                </a:ext>
              </a:extLst>
            </p:cNvPr>
            <p:cNvSpPr/>
            <p:nvPr/>
          </p:nvSpPr>
          <p:spPr>
            <a:xfrm>
              <a:off x="403257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8" name="tx94">
              <a:extLst>
                <a:ext uri="{FF2B5EF4-FFF2-40B4-BE49-F238E27FC236}">
                  <a16:creationId xmlns:a16="http://schemas.microsoft.com/office/drawing/2014/main" id="{FAEBBE4C-3402-6841-B8D4-9695EFFEAEEA}"/>
                </a:ext>
              </a:extLst>
            </p:cNvPr>
            <p:cNvSpPr/>
            <p:nvPr/>
          </p:nvSpPr>
          <p:spPr>
            <a:xfrm>
              <a:off x="4168994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39" name="tx95">
              <a:extLst>
                <a:ext uri="{FF2B5EF4-FFF2-40B4-BE49-F238E27FC236}">
                  <a16:creationId xmlns:a16="http://schemas.microsoft.com/office/drawing/2014/main" id="{DAE1F2B8-FC4A-8F48-A339-8A9D486971A5}"/>
                </a:ext>
              </a:extLst>
            </p:cNvPr>
            <p:cNvSpPr/>
            <p:nvPr/>
          </p:nvSpPr>
          <p:spPr>
            <a:xfrm>
              <a:off x="612791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0" name="tx96">
              <a:extLst>
                <a:ext uri="{FF2B5EF4-FFF2-40B4-BE49-F238E27FC236}">
                  <a16:creationId xmlns:a16="http://schemas.microsoft.com/office/drawing/2014/main" id="{807D8AB1-47FB-9846-A916-04D233401BE1}"/>
                </a:ext>
              </a:extLst>
            </p:cNvPr>
            <p:cNvSpPr/>
            <p:nvPr/>
          </p:nvSpPr>
          <p:spPr>
            <a:xfrm>
              <a:off x="275640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1" name="tx97">
              <a:extLst>
                <a:ext uri="{FF2B5EF4-FFF2-40B4-BE49-F238E27FC236}">
                  <a16:creationId xmlns:a16="http://schemas.microsoft.com/office/drawing/2014/main" id="{8DD6729D-CEF0-C04F-A8FD-CF8FC8ECB6BD}"/>
                </a:ext>
              </a:extLst>
            </p:cNvPr>
            <p:cNvSpPr/>
            <p:nvPr/>
          </p:nvSpPr>
          <p:spPr>
            <a:xfrm>
              <a:off x="38887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2" name="tx98">
              <a:extLst>
                <a:ext uri="{FF2B5EF4-FFF2-40B4-BE49-F238E27FC236}">
                  <a16:creationId xmlns:a16="http://schemas.microsoft.com/office/drawing/2014/main" id="{BAF2DED4-EB88-8E45-B9F6-32DA0095521C}"/>
                </a:ext>
              </a:extLst>
            </p:cNvPr>
            <p:cNvSpPr/>
            <p:nvPr/>
          </p:nvSpPr>
          <p:spPr>
            <a:xfrm>
              <a:off x="347105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3" name="tx99">
              <a:extLst>
                <a:ext uri="{FF2B5EF4-FFF2-40B4-BE49-F238E27FC236}">
                  <a16:creationId xmlns:a16="http://schemas.microsoft.com/office/drawing/2014/main" id="{0E16C32D-B611-3244-B679-5D608B624D5F}"/>
                </a:ext>
              </a:extLst>
            </p:cNvPr>
            <p:cNvSpPr/>
            <p:nvPr/>
          </p:nvSpPr>
          <p:spPr>
            <a:xfrm>
              <a:off x="36480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4" name="tx100">
              <a:extLst>
                <a:ext uri="{FF2B5EF4-FFF2-40B4-BE49-F238E27FC236}">
                  <a16:creationId xmlns:a16="http://schemas.microsoft.com/office/drawing/2014/main" id="{B6735730-8824-5643-BB8A-9689BF8C9D13}"/>
                </a:ext>
              </a:extLst>
            </p:cNvPr>
            <p:cNvSpPr/>
            <p:nvPr/>
          </p:nvSpPr>
          <p:spPr>
            <a:xfrm>
              <a:off x="3566147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5" name="tx101">
              <a:extLst>
                <a:ext uri="{FF2B5EF4-FFF2-40B4-BE49-F238E27FC236}">
                  <a16:creationId xmlns:a16="http://schemas.microsoft.com/office/drawing/2014/main" id="{4D4B9545-B196-0C42-85EB-234C69827B97}"/>
                </a:ext>
              </a:extLst>
            </p:cNvPr>
            <p:cNvSpPr/>
            <p:nvPr/>
          </p:nvSpPr>
          <p:spPr>
            <a:xfrm>
              <a:off x="451634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6" name="tx102">
              <a:extLst>
                <a:ext uri="{FF2B5EF4-FFF2-40B4-BE49-F238E27FC236}">
                  <a16:creationId xmlns:a16="http://schemas.microsoft.com/office/drawing/2014/main" id="{2377C6D7-6EA4-854E-A990-CCBDA6E4E927}"/>
                </a:ext>
              </a:extLst>
            </p:cNvPr>
            <p:cNvSpPr/>
            <p:nvPr/>
          </p:nvSpPr>
          <p:spPr>
            <a:xfrm>
              <a:off x="2911055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7" name="tx103">
              <a:extLst>
                <a:ext uri="{FF2B5EF4-FFF2-40B4-BE49-F238E27FC236}">
                  <a16:creationId xmlns:a16="http://schemas.microsoft.com/office/drawing/2014/main" id="{0383074C-C5FE-944C-B55A-6B4394502CA5}"/>
                </a:ext>
              </a:extLst>
            </p:cNvPr>
            <p:cNvSpPr/>
            <p:nvPr/>
          </p:nvSpPr>
          <p:spPr>
            <a:xfrm>
              <a:off x="383111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8" name="tx104">
              <a:extLst>
                <a:ext uri="{FF2B5EF4-FFF2-40B4-BE49-F238E27FC236}">
                  <a16:creationId xmlns:a16="http://schemas.microsoft.com/office/drawing/2014/main" id="{FAD4A5F5-15A1-2348-AFDE-EBB0DEBDB42C}"/>
                </a:ext>
              </a:extLst>
            </p:cNvPr>
            <p:cNvSpPr/>
            <p:nvPr/>
          </p:nvSpPr>
          <p:spPr>
            <a:xfrm>
              <a:off x="516519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49" name="tx105">
              <a:extLst>
                <a:ext uri="{FF2B5EF4-FFF2-40B4-BE49-F238E27FC236}">
                  <a16:creationId xmlns:a16="http://schemas.microsoft.com/office/drawing/2014/main" id="{55A9691D-96B3-1348-BFBF-EDD0F1914C84}"/>
                </a:ext>
              </a:extLst>
            </p:cNvPr>
            <p:cNvSpPr/>
            <p:nvPr/>
          </p:nvSpPr>
          <p:spPr>
            <a:xfrm>
              <a:off x="353011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0" name="tx106">
              <a:extLst>
                <a:ext uri="{FF2B5EF4-FFF2-40B4-BE49-F238E27FC236}">
                  <a16:creationId xmlns:a16="http://schemas.microsoft.com/office/drawing/2014/main" id="{2A7A1A85-1C8D-3F42-BFBF-A43C32C25FAB}"/>
                </a:ext>
              </a:extLst>
            </p:cNvPr>
            <p:cNvSpPr/>
            <p:nvPr/>
          </p:nvSpPr>
          <p:spPr>
            <a:xfrm>
              <a:off x="403915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1" name="tx107">
              <a:extLst>
                <a:ext uri="{FF2B5EF4-FFF2-40B4-BE49-F238E27FC236}">
                  <a16:creationId xmlns:a16="http://schemas.microsoft.com/office/drawing/2014/main" id="{4286F76E-56A3-474B-AB08-E5457AE3DB21}"/>
                </a:ext>
              </a:extLst>
            </p:cNvPr>
            <p:cNvSpPr/>
            <p:nvPr/>
          </p:nvSpPr>
          <p:spPr>
            <a:xfrm>
              <a:off x="305591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2" name="tx108">
              <a:extLst>
                <a:ext uri="{FF2B5EF4-FFF2-40B4-BE49-F238E27FC236}">
                  <a16:creationId xmlns:a16="http://schemas.microsoft.com/office/drawing/2014/main" id="{F6FD315F-C52F-6441-B950-A706B15C45E9}"/>
                </a:ext>
              </a:extLst>
            </p:cNvPr>
            <p:cNvSpPr/>
            <p:nvPr/>
          </p:nvSpPr>
          <p:spPr>
            <a:xfrm>
              <a:off x="375234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3" name="tx109">
              <a:extLst>
                <a:ext uri="{FF2B5EF4-FFF2-40B4-BE49-F238E27FC236}">
                  <a16:creationId xmlns:a16="http://schemas.microsoft.com/office/drawing/2014/main" id="{A076D566-D0E3-084F-8482-2098A0E34E6B}"/>
                </a:ext>
              </a:extLst>
            </p:cNvPr>
            <p:cNvSpPr/>
            <p:nvPr/>
          </p:nvSpPr>
          <p:spPr>
            <a:xfrm>
              <a:off x="2729352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4" name="tx110">
              <a:extLst>
                <a:ext uri="{FF2B5EF4-FFF2-40B4-BE49-F238E27FC236}">
                  <a16:creationId xmlns:a16="http://schemas.microsoft.com/office/drawing/2014/main" id="{0BE78507-5A73-C349-AC2C-611E28904387}"/>
                </a:ext>
              </a:extLst>
            </p:cNvPr>
            <p:cNvSpPr/>
            <p:nvPr/>
          </p:nvSpPr>
          <p:spPr>
            <a:xfrm>
              <a:off x="295691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5" name="tx111">
              <a:extLst>
                <a:ext uri="{FF2B5EF4-FFF2-40B4-BE49-F238E27FC236}">
                  <a16:creationId xmlns:a16="http://schemas.microsoft.com/office/drawing/2014/main" id="{53C910C9-A894-5D4F-8BB3-6E7C70A6EA22}"/>
                </a:ext>
              </a:extLst>
            </p:cNvPr>
            <p:cNvSpPr/>
            <p:nvPr/>
          </p:nvSpPr>
          <p:spPr>
            <a:xfrm>
              <a:off x="4537973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6" name="tx112">
              <a:extLst>
                <a:ext uri="{FF2B5EF4-FFF2-40B4-BE49-F238E27FC236}">
                  <a16:creationId xmlns:a16="http://schemas.microsoft.com/office/drawing/2014/main" id="{7D1ED642-7B96-454B-B971-2B45897B8C2D}"/>
                </a:ext>
              </a:extLst>
            </p:cNvPr>
            <p:cNvSpPr/>
            <p:nvPr/>
          </p:nvSpPr>
          <p:spPr>
            <a:xfrm>
              <a:off x="359955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7" name="tx113">
              <a:extLst>
                <a:ext uri="{FF2B5EF4-FFF2-40B4-BE49-F238E27FC236}">
                  <a16:creationId xmlns:a16="http://schemas.microsoft.com/office/drawing/2014/main" id="{9EE41104-717B-0347-97DE-063AD602235C}"/>
                </a:ext>
              </a:extLst>
            </p:cNvPr>
            <p:cNvSpPr/>
            <p:nvPr/>
          </p:nvSpPr>
          <p:spPr>
            <a:xfrm>
              <a:off x="2724261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8" name="tx114">
              <a:extLst>
                <a:ext uri="{FF2B5EF4-FFF2-40B4-BE49-F238E27FC236}">
                  <a16:creationId xmlns:a16="http://schemas.microsoft.com/office/drawing/2014/main" id="{259A57E0-E2CD-5B4D-8B27-F9E9662DAC15}"/>
                </a:ext>
              </a:extLst>
            </p:cNvPr>
            <p:cNvSpPr/>
            <p:nvPr/>
          </p:nvSpPr>
          <p:spPr>
            <a:xfrm>
              <a:off x="3167889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59" name="tx115">
              <a:extLst>
                <a:ext uri="{FF2B5EF4-FFF2-40B4-BE49-F238E27FC236}">
                  <a16:creationId xmlns:a16="http://schemas.microsoft.com/office/drawing/2014/main" id="{F6D1FB8E-C5E2-F84D-8103-1318CF18E5F2}"/>
                </a:ext>
              </a:extLst>
            </p:cNvPr>
            <p:cNvSpPr/>
            <p:nvPr/>
          </p:nvSpPr>
          <p:spPr>
            <a:xfrm>
              <a:off x="3727106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0" name="tx116">
              <a:extLst>
                <a:ext uri="{FF2B5EF4-FFF2-40B4-BE49-F238E27FC236}">
                  <a16:creationId xmlns:a16="http://schemas.microsoft.com/office/drawing/2014/main" id="{D58198BD-03D8-6A4D-85D1-13BF20DEA1EC}"/>
                </a:ext>
              </a:extLst>
            </p:cNvPr>
            <p:cNvSpPr/>
            <p:nvPr/>
          </p:nvSpPr>
          <p:spPr>
            <a:xfrm>
              <a:off x="3330430" y="2626345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1" name="pg117">
              <a:extLst>
                <a:ext uri="{FF2B5EF4-FFF2-40B4-BE49-F238E27FC236}">
                  <a16:creationId xmlns:a16="http://schemas.microsoft.com/office/drawing/2014/main" id="{CE8B5ADE-DA43-0146-BF2B-F1E779111502}"/>
                </a:ext>
              </a:extLst>
            </p:cNvPr>
            <p:cNvSpPr/>
            <p:nvPr/>
          </p:nvSpPr>
          <p:spPr>
            <a:xfrm>
              <a:off x="2144872" y="2851047"/>
              <a:ext cx="3834351" cy="359689"/>
            </a:xfrm>
            <a:custGeom>
              <a:avLst/>
              <a:gdLst/>
              <a:ahLst/>
              <a:cxnLst/>
              <a:rect l="0" t="0" r="0" b="0"/>
              <a:pathLst>
                <a:path w="3834351" h="359689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  <a:lnTo>
                    <a:pt x="3834351" y="359689"/>
                  </a:lnTo>
                  <a:lnTo>
                    <a:pt x="3823846" y="359689"/>
                  </a:lnTo>
                  <a:lnTo>
                    <a:pt x="3813341" y="359689"/>
                  </a:lnTo>
                  <a:lnTo>
                    <a:pt x="3802836" y="359689"/>
                  </a:lnTo>
                  <a:lnTo>
                    <a:pt x="3792331" y="359689"/>
                  </a:lnTo>
                  <a:lnTo>
                    <a:pt x="3781826" y="359689"/>
                  </a:lnTo>
                  <a:lnTo>
                    <a:pt x="3771321" y="359689"/>
                  </a:lnTo>
                  <a:lnTo>
                    <a:pt x="3760816" y="359689"/>
                  </a:lnTo>
                  <a:lnTo>
                    <a:pt x="3750311" y="359689"/>
                  </a:lnTo>
                  <a:lnTo>
                    <a:pt x="3739805" y="359689"/>
                  </a:lnTo>
                  <a:lnTo>
                    <a:pt x="3729300" y="359689"/>
                  </a:lnTo>
                  <a:lnTo>
                    <a:pt x="3718795" y="359689"/>
                  </a:lnTo>
                  <a:lnTo>
                    <a:pt x="3708290" y="359689"/>
                  </a:lnTo>
                  <a:lnTo>
                    <a:pt x="3697785" y="359689"/>
                  </a:lnTo>
                  <a:lnTo>
                    <a:pt x="3687280" y="359689"/>
                  </a:lnTo>
                  <a:lnTo>
                    <a:pt x="3676775" y="359689"/>
                  </a:lnTo>
                  <a:lnTo>
                    <a:pt x="3666270" y="359689"/>
                  </a:lnTo>
                  <a:lnTo>
                    <a:pt x="3655765" y="359689"/>
                  </a:lnTo>
                  <a:lnTo>
                    <a:pt x="3645260" y="359689"/>
                  </a:lnTo>
                  <a:lnTo>
                    <a:pt x="3634755" y="359689"/>
                  </a:lnTo>
                  <a:lnTo>
                    <a:pt x="3624250" y="359689"/>
                  </a:lnTo>
                  <a:lnTo>
                    <a:pt x="3613745" y="359689"/>
                  </a:lnTo>
                  <a:lnTo>
                    <a:pt x="3603239" y="359689"/>
                  </a:lnTo>
                  <a:lnTo>
                    <a:pt x="3592734" y="359689"/>
                  </a:lnTo>
                  <a:lnTo>
                    <a:pt x="3582229" y="359689"/>
                  </a:lnTo>
                  <a:lnTo>
                    <a:pt x="3571724" y="359689"/>
                  </a:lnTo>
                  <a:lnTo>
                    <a:pt x="3561219" y="359689"/>
                  </a:lnTo>
                  <a:lnTo>
                    <a:pt x="3550714" y="359689"/>
                  </a:lnTo>
                  <a:lnTo>
                    <a:pt x="3540209" y="359689"/>
                  </a:lnTo>
                  <a:lnTo>
                    <a:pt x="3529704" y="359689"/>
                  </a:lnTo>
                  <a:lnTo>
                    <a:pt x="3519199" y="359689"/>
                  </a:lnTo>
                  <a:lnTo>
                    <a:pt x="3508694" y="359689"/>
                  </a:lnTo>
                  <a:lnTo>
                    <a:pt x="3498189" y="359689"/>
                  </a:lnTo>
                  <a:lnTo>
                    <a:pt x="3487684" y="359689"/>
                  </a:lnTo>
                  <a:lnTo>
                    <a:pt x="3477179" y="359689"/>
                  </a:lnTo>
                  <a:lnTo>
                    <a:pt x="3466674" y="359689"/>
                  </a:lnTo>
                  <a:lnTo>
                    <a:pt x="3456168" y="359689"/>
                  </a:lnTo>
                  <a:lnTo>
                    <a:pt x="3445663" y="359689"/>
                  </a:lnTo>
                  <a:lnTo>
                    <a:pt x="3435158" y="359689"/>
                  </a:lnTo>
                  <a:lnTo>
                    <a:pt x="3424653" y="359689"/>
                  </a:lnTo>
                  <a:lnTo>
                    <a:pt x="3414148" y="359689"/>
                  </a:lnTo>
                  <a:lnTo>
                    <a:pt x="3403643" y="359689"/>
                  </a:lnTo>
                  <a:lnTo>
                    <a:pt x="3393138" y="359689"/>
                  </a:lnTo>
                  <a:lnTo>
                    <a:pt x="3382633" y="359689"/>
                  </a:lnTo>
                  <a:lnTo>
                    <a:pt x="3372128" y="359689"/>
                  </a:lnTo>
                  <a:lnTo>
                    <a:pt x="3361623" y="359689"/>
                  </a:lnTo>
                  <a:lnTo>
                    <a:pt x="3351118" y="359689"/>
                  </a:lnTo>
                  <a:lnTo>
                    <a:pt x="3340613" y="359689"/>
                  </a:lnTo>
                  <a:lnTo>
                    <a:pt x="3330108" y="359689"/>
                  </a:lnTo>
                  <a:lnTo>
                    <a:pt x="3319603" y="359689"/>
                  </a:lnTo>
                  <a:lnTo>
                    <a:pt x="3309097" y="359689"/>
                  </a:lnTo>
                  <a:lnTo>
                    <a:pt x="3298592" y="359689"/>
                  </a:lnTo>
                  <a:lnTo>
                    <a:pt x="3288087" y="359689"/>
                  </a:lnTo>
                  <a:lnTo>
                    <a:pt x="3277582" y="359689"/>
                  </a:lnTo>
                  <a:lnTo>
                    <a:pt x="3267077" y="359689"/>
                  </a:lnTo>
                  <a:lnTo>
                    <a:pt x="3256572" y="359689"/>
                  </a:lnTo>
                  <a:lnTo>
                    <a:pt x="3246067" y="359689"/>
                  </a:lnTo>
                  <a:lnTo>
                    <a:pt x="3235562" y="359689"/>
                  </a:lnTo>
                  <a:lnTo>
                    <a:pt x="3225057" y="359689"/>
                  </a:lnTo>
                  <a:lnTo>
                    <a:pt x="3214552" y="359689"/>
                  </a:lnTo>
                  <a:lnTo>
                    <a:pt x="3204047" y="359689"/>
                  </a:lnTo>
                  <a:lnTo>
                    <a:pt x="3193542" y="359689"/>
                  </a:lnTo>
                  <a:lnTo>
                    <a:pt x="3183037" y="359689"/>
                  </a:lnTo>
                  <a:lnTo>
                    <a:pt x="3172532" y="359689"/>
                  </a:lnTo>
                  <a:lnTo>
                    <a:pt x="3162026" y="359689"/>
                  </a:lnTo>
                  <a:lnTo>
                    <a:pt x="3151521" y="359689"/>
                  </a:lnTo>
                  <a:lnTo>
                    <a:pt x="3141016" y="359689"/>
                  </a:lnTo>
                  <a:lnTo>
                    <a:pt x="3130511" y="359689"/>
                  </a:lnTo>
                  <a:lnTo>
                    <a:pt x="3120006" y="359689"/>
                  </a:lnTo>
                  <a:lnTo>
                    <a:pt x="3109501" y="359689"/>
                  </a:lnTo>
                  <a:lnTo>
                    <a:pt x="3098996" y="359689"/>
                  </a:lnTo>
                  <a:lnTo>
                    <a:pt x="3088491" y="359689"/>
                  </a:lnTo>
                  <a:lnTo>
                    <a:pt x="3077986" y="359689"/>
                  </a:lnTo>
                  <a:lnTo>
                    <a:pt x="3067481" y="359689"/>
                  </a:lnTo>
                  <a:lnTo>
                    <a:pt x="3056976" y="359689"/>
                  </a:lnTo>
                  <a:lnTo>
                    <a:pt x="3046471" y="359689"/>
                  </a:lnTo>
                  <a:lnTo>
                    <a:pt x="3035966" y="359689"/>
                  </a:lnTo>
                  <a:lnTo>
                    <a:pt x="3025460" y="359689"/>
                  </a:lnTo>
                  <a:lnTo>
                    <a:pt x="3014955" y="359689"/>
                  </a:lnTo>
                  <a:lnTo>
                    <a:pt x="3004450" y="359689"/>
                  </a:lnTo>
                  <a:lnTo>
                    <a:pt x="2993945" y="359689"/>
                  </a:lnTo>
                  <a:lnTo>
                    <a:pt x="2983440" y="359689"/>
                  </a:lnTo>
                  <a:lnTo>
                    <a:pt x="2972935" y="359689"/>
                  </a:lnTo>
                  <a:lnTo>
                    <a:pt x="2962430" y="359689"/>
                  </a:lnTo>
                  <a:lnTo>
                    <a:pt x="2951925" y="359689"/>
                  </a:lnTo>
                  <a:lnTo>
                    <a:pt x="2941420" y="359689"/>
                  </a:lnTo>
                  <a:lnTo>
                    <a:pt x="2930915" y="359689"/>
                  </a:lnTo>
                  <a:lnTo>
                    <a:pt x="2920410" y="359689"/>
                  </a:lnTo>
                  <a:lnTo>
                    <a:pt x="2909905" y="359689"/>
                  </a:lnTo>
                  <a:lnTo>
                    <a:pt x="2899400" y="359689"/>
                  </a:lnTo>
                  <a:lnTo>
                    <a:pt x="2888895" y="359689"/>
                  </a:lnTo>
                  <a:lnTo>
                    <a:pt x="2878389" y="359689"/>
                  </a:lnTo>
                  <a:lnTo>
                    <a:pt x="2867884" y="359689"/>
                  </a:lnTo>
                  <a:lnTo>
                    <a:pt x="2857379" y="359689"/>
                  </a:lnTo>
                  <a:lnTo>
                    <a:pt x="2846874" y="359689"/>
                  </a:lnTo>
                  <a:lnTo>
                    <a:pt x="2836369" y="359689"/>
                  </a:lnTo>
                  <a:lnTo>
                    <a:pt x="2825864" y="359689"/>
                  </a:lnTo>
                  <a:lnTo>
                    <a:pt x="2815359" y="359689"/>
                  </a:lnTo>
                  <a:lnTo>
                    <a:pt x="2804854" y="359689"/>
                  </a:lnTo>
                  <a:lnTo>
                    <a:pt x="2794349" y="359689"/>
                  </a:lnTo>
                  <a:lnTo>
                    <a:pt x="2783844" y="359689"/>
                  </a:lnTo>
                  <a:lnTo>
                    <a:pt x="2773339" y="359689"/>
                  </a:lnTo>
                  <a:lnTo>
                    <a:pt x="2762834" y="359689"/>
                  </a:lnTo>
                  <a:lnTo>
                    <a:pt x="2752329" y="359689"/>
                  </a:lnTo>
                  <a:lnTo>
                    <a:pt x="2741824" y="359689"/>
                  </a:lnTo>
                  <a:lnTo>
                    <a:pt x="2731318" y="359689"/>
                  </a:lnTo>
                  <a:lnTo>
                    <a:pt x="2720813" y="359689"/>
                  </a:lnTo>
                  <a:lnTo>
                    <a:pt x="2710308" y="359689"/>
                  </a:lnTo>
                  <a:lnTo>
                    <a:pt x="2699803" y="359689"/>
                  </a:lnTo>
                  <a:lnTo>
                    <a:pt x="2689298" y="359689"/>
                  </a:lnTo>
                  <a:lnTo>
                    <a:pt x="2678793" y="359689"/>
                  </a:lnTo>
                  <a:lnTo>
                    <a:pt x="2668288" y="359689"/>
                  </a:lnTo>
                  <a:lnTo>
                    <a:pt x="2657783" y="359689"/>
                  </a:lnTo>
                  <a:lnTo>
                    <a:pt x="2647278" y="359689"/>
                  </a:lnTo>
                  <a:lnTo>
                    <a:pt x="2636773" y="359689"/>
                  </a:lnTo>
                  <a:lnTo>
                    <a:pt x="2626268" y="359689"/>
                  </a:lnTo>
                  <a:lnTo>
                    <a:pt x="2615763" y="359689"/>
                  </a:lnTo>
                  <a:lnTo>
                    <a:pt x="2605258" y="359689"/>
                  </a:lnTo>
                  <a:lnTo>
                    <a:pt x="2594752" y="359689"/>
                  </a:lnTo>
                  <a:lnTo>
                    <a:pt x="2584247" y="359689"/>
                  </a:lnTo>
                  <a:lnTo>
                    <a:pt x="2573742" y="359689"/>
                  </a:lnTo>
                  <a:lnTo>
                    <a:pt x="2563237" y="359689"/>
                  </a:lnTo>
                  <a:lnTo>
                    <a:pt x="2552732" y="359689"/>
                  </a:lnTo>
                  <a:lnTo>
                    <a:pt x="2542227" y="359689"/>
                  </a:lnTo>
                  <a:lnTo>
                    <a:pt x="2531722" y="359689"/>
                  </a:lnTo>
                  <a:lnTo>
                    <a:pt x="2521217" y="359689"/>
                  </a:lnTo>
                  <a:lnTo>
                    <a:pt x="2510712" y="359689"/>
                  </a:lnTo>
                  <a:lnTo>
                    <a:pt x="2500207" y="359689"/>
                  </a:lnTo>
                  <a:lnTo>
                    <a:pt x="2489702" y="359689"/>
                  </a:lnTo>
                  <a:lnTo>
                    <a:pt x="2479197" y="359689"/>
                  </a:lnTo>
                  <a:lnTo>
                    <a:pt x="2468692" y="359689"/>
                  </a:lnTo>
                  <a:lnTo>
                    <a:pt x="2458187" y="359689"/>
                  </a:lnTo>
                  <a:lnTo>
                    <a:pt x="2447681" y="359689"/>
                  </a:lnTo>
                  <a:lnTo>
                    <a:pt x="2437176" y="359689"/>
                  </a:lnTo>
                  <a:lnTo>
                    <a:pt x="2426671" y="359689"/>
                  </a:lnTo>
                  <a:lnTo>
                    <a:pt x="2416166" y="359689"/>
                  </a:lnTo>
                  <a:lnTo>
                    <a:pt x="2405661" y="359689"/>
                  </a:lnTo>
                  <a:lnTo>
                    <a:pt x="2395156" y="359689"/>
                  </a:lnTo>
                  <a:lnTo>
                    <a:pt x="2384651" y="359689"/>
                  </a:lnTo>
                  <a:lnTo>
                    <a:pt x="2374146" y="359689"/>
                  </a:lnTo>
                  <a:lnTo>
                    <a:pt x="2363641" y="359689"/>
                  </a:lnTo>
                  <a:lnTo>
                    <a:pt x="2353136" y="359689"/>
                  </a:lnTo>
                  <a:lnTo>
                    <a:pt x="2342631" y="359689"/>
                  </a:lnTo>
                  <a:lnTo>
                    <a:pt x="2332126" y="359689"/>
                  </a:lnTo>
                  <a:lnTo>
                    <a:pt x="2321621" y="359689"/>
                  </a:lnTo>
                  <a:lnTo>
                    <a:pt x="2311116" y="359689"/>
                  </a:lnTo>
                  <a:lnTo>
                    <a:pt x="2300610" y="359689"/>
                  </a:lnTo>
                  <a:lnTo>
                    <a:pt x="2290105" y="359689"/>
                  </a:lnTo>
                  <a:lnTo>
                    <a:pt x="2279600" y="359689"/>
                  </a:lnTo>
                  <a:lnTo>
                    <a:pt x="2269095" y="359689"/>
                  </a:lnTo>
                  <a:lnTo>
                    <a:pt x="2258590" y="359689"/>
                  </a:lnTo>
                  <a:lnTo>
                    <a:pt x="2248085" y="359689"/>
                  </a:lnTo>
                  <a:lnTo>
                    <a:pt x="2237580" y="359689"/>
                  </a:lnTo>
                  <a:lnTo>
                    <a:pt x="2227075" y="359689"/>
                  </a:lnTo>
                  <a:lnTo>
                    <a:pt x="2216570" y="359689"/>
                  </a:lnTo>
                  <a:lnTo>
                    <a:pt x="2206065" y="359689"/>
                  </a:lnTo>
                  <a:lnTo>
                    <a:pt x="2195560" y="359689"/>
                  </a:lnTo>
                  <a:lnTo>
                    <a:pt x="2185055" y="359689"/>
                  </a:lnTo>
                  <a:lnTo>
                    <a:pt x="2174550" y="359689"/>
                  </a:lnTo>
                  <a:lnTo>
                    <a:pt x="2164045" y="359689"/>
                  </a:lnTo>
                  <a:lnTo>
                    <a:pt x="2153539" y="359689"/>
                  </a:lnTo>
                  <a:lnTo>
                    <a:pt x="2143034" y="359689"/>
                  </a:lnTo>
                  <a:lnTo>
                    <a:pt x="2132529" y="359689"/>
                  </a:lnTo>
                  <a:lnTo>
                    <a:pt x="2122024" y="359689"/>
                  </a:lnTo>
                  <a:lnTo>
                    <a:pt x="2111519" y="359689"/>
                  </a:lnTo>
                  <a:lnTo>
                    <a:pt x="2101014" y="359689"/>
                  </a:lnTo>
                  <a:lnTo>
                    <a:pt x="2090509" y="359689"/>
                  </a:lnTo>
                  <a:lnTo>
                    <a:pt x="2080004" y="359689"/>
                  </a:lnTo>
                  <a:lnTo>
                    <a:pt x="2069499" y="359689"/>
                  </a:lnTo>
                  <a:lnTo>
                    <a:pt x="2058994" y="359689"/>
                  </a:lnTo>
                  <a:lnTo>
                    <a:pt x="2048489" y="359689"/>
                  </a:lnTo>
                  <a:lnTo>
                    <a:pt x="2037984" y="359689"/>
                  </a:lnTo>
                  <a:lnTo>
                    <a:pt x="2027479" y="359689"/>
                  </a:lnTo>
                  <a:lnTo>
                    <a:pt x="2016973" y="359689"/>
                  </a:lnTo>
                  <a:lnTo>
                    <a:pt x="2006468" y="359689"/>
                  </a:lnTo>
                  <a:lnTo>
                    <a:pt x="1995963" y="359689"/>
                  </a:lnTo>
                  <a:lnTo>
                    <a:pt x="1985458" y="359689"/>
                  </a:lnTo>
                  <a:lnTo>
                    <a:pt x="1974953" y="359689"/>
                  </a:lnTo>
                  <a:lnTo>
                    <a:pt x="1964448" y="359689"/>
                  </a:lnTo>
                  <a:lnTo>
                    <a:pt x="1953943" y="359689"/>
                  </a:lnTo>
                  <a:lnTo>
                    <a:pt x="1943438" y="359689"/>
                  </a:lnTo>
                  <a:lnTo>
                    <a:pt x="1932933" y="359689"/>
                  </a:lnTo>
                  <a:lnTo>
                    <a:pt x="1922428" y="359689"/>
                  </a:lnTo>
                  <a:lnTo>
                    <a:pt x="1911923" y="359689"/>
                  </a:lnTo>
                  <a:lnTo>
                    <a:pt x="1901418" y="359689"/>
                  </a:lnTo>
                  <a:lnTo>
                    <a:pt x="1890913" y="359689"/>
                  </a:lnTo>
                  <a:lnTo>
                    <a:pt x="1880408" y="359689"/>
                  </a:lnTo>
                  <a:lnTo>
                    <a:pt x="1869902" y="359689"/>
                  </a:lnTo>
                  <a:lnTo>
                    <a:pt x="1859397" y="359689"/>
                  </a:lnTo>
                  <a:lnTo>
                    <a:pt x="1848892" y="359689"/>
                  </a:lnTo>
                  <a:lnTo>
                    <a:pt x="1838387" y="359689"/>
                  </a:lnTo>
                  <a:lnTo>
                    <a:pt x="1827882" y="359689"/>
                  </a:lnTo>
                  <a:lnTo>
                    <a:pt x="1817377" y="359689"/>
                  </a:lnTo>
                  <a:lnTo>
                    <a:pt x="1806872" y="359689"/>
                  </a:lnTo>
                  <a:lnTo>
                    <a:pt x="1796367" y="359689"/>
                  </a:lnTo>
                  <a:lnTo>
                    <a:pt x="1785862" y="359689"/>
                  </a:lnTo>
                  <a:lnTo>
                    <a:pt x="1775357" y="359689"/>
                  </a:lnTo>
                  <a:lnTo>
                    <a:pt x="1764852" y="359689"/>
                  </a:lnTo>
                  <a:lnTo>
                    <a:pt x="1754347" y="359689"/>
                  </a:lnTo>
                  <a:lnTo>
                    <a:pt x="1743842" y="359689"/>
                  </a:lnTo>
                  <a:lnTo>
                    <a:pt x="1733337" y="359689"/>
                  </a:lnTo>
                  <a:lnTo>
                    <a:pt x="1722831" y="359689"/>
                  </a:lnTo>
                  <a:lnTo>
                    <a:pt x="1712326" y="359689"/>
                  </a:lnTo>
                  <a:lnTo>
                    <a:pt x="1701821" y="359689"/>
                  </a:lnTo>
                  <a:lnTo>
                    <a:pt x="1691316" y="359689"/>
                  </a:lnTo>
                  <a:lnTo>
                    <a:pt x="1680811" y="359689"/>
                  </a:lnTo>
                  <a:lnTo>
                    <a:pt x="1670306" y="359689"/>
                  </a:lnTo>
                  <a:lnTo>
                    <a:pt x="1659801" y="359689"/>
                  </a:lnTo>
                  <a:lnTo>
                    <a:pt x="1649296" y="359689"/>
                  </a:lnTo>
                  <a:lnTo>
                    <a:pt x="1638791" y="359689"/>
                  </a:lnTo>
                  <a:lnTo>
                    <a:pt x="1628286" y="359689"/>
                  </a:lnTo>
                  <a:lnTo>
                    <a:pt x="1617781" y="359689"/>
                  </a:lnTo>
                  <a:lnTo>
                    <a:pt x="1607276" y="359689"/>
                  </a:lnTo>
                  <a:lnTo>
                    <a:pt x="1596771" y="359689"/>
                  </a:lnTo>
                  <a:lnTo>
                    <a:pt x="1586266" y="359689"/>
                  </a:lnTo>
                  <a:lnTo>
                    <a:pt x="1575760" y="359689"/>
                  </a:lnTo>
                  <a:lnTo>
                    <a:pt x="1565255" y="359689"/>
                  </a:lnTo>
                  <a:lnTo>
                    <a:pt x="1554750" y="359689"/>
                  </a:lnTo>
                  <a:lnTo>
                    <a:pt x="1544245" y="359689"/>
                  </a:lnTo>
                  <a:lnTo>
                    <a:pt x="1533740" y="359689"/>
                  </a:lnTo>
                  <a:lnTo>
                    <a:pt x="1523235" y="359689"/>
                  </a:lnTo>
                  <a:lnTo>
                    <a:pt x="1512730" y="359689"/>
                  </a:lnTo>
                  <a:lnTo>
                    <a:pt x="1502225" y="359689"/>
                  </a:lnTo>
                  <a:lnTo>
                    <a:pt x="1491720" y="359689"/>
                  </a:lnTo>
                  <a:lnTo>
                    <a:pt x="1481215" y="359689"/>
                  </a:lnTo>
                  <a:lnTo>
                    <a:pt x="1470710" y="359689"/>
                  </a:lnTo>
                  <a:lnTo>
                    <a:pt x="1460205" y="359689"/>
                  </a:lnTo>
                  <a:lnTo>
                    <a:pt x="1449700" y="359689"/>
                  </a:lnTo>
                  <a:lnTo>
                    <a:pt x="1439194" y="359689"/>
                  </a:lnTo>
                  <a:lnTo>
                    <a:pt x="1428689" y="359689"/>
                  </a:lnTo>
                  <a:lnTo>
                    <a:pt x="1418184" y="359689"/>
                  </a:lnTo>
                  <a:lnTo>
                    <a:pt x="1407679" y="359689"/>
                  </a:lnTo>
                  <a:lnTo>
                    <a:pt x="1397174" y="359689"/>
                  </a:lnTo>
                  <a:lnTo>
                    <a:pt x="1386669" y="359689"/>
                  </a:lnTo>
                  <a:lnTo>
                    <a:pt x="1376164" y="359689"/>
                  </a:lnTo>
                  <a:lnTo>
                    <a:pt x="1365659" y="359689"/>
                  </a:lnTo>
                  <a:lnTo>
                    <a:pt x="1355154" y="359689"/>
                  </a:lnTo>
                  <a:lnTo>
                    <a:pt x="1344649" y="359689"/>
                  </a:lnTo>
                  <a:lnTo>
                    <a:pt x="1334144" y="359689"/>
                  </a:lnTo>
                  <a:lnTo>
                    <a:pt x="1323639" y="359689"/>
                  </a:lnTo>
                  <a:lnTo>
                    <a:pt x="1313134" y="359689"/>
                  </a:lnTo>
                  <a:lnTo>
                    <a:pt x="1302629" y="359689"/>
                  </a:lnTo>
                  <a:lnTo>
                    <a:pt x="1292123" y="359689"/>
                  </a:lnTo>
                  <a:lnTo>
                    <a:pt x="1281618" y="359689"/>
                  </a:lnTo>
                  <a:lnTo>
                    <a:pt x="1271113" y="359689"/>
                  </a:lnTo>
                  <a:lnTo>
                    <a:pt x="1260608" y="359689"/>
                  </a:lnTo>
                  <a:lnTo>
                    <a:pt x="1250103" y="359689"/>
                  </a:lnTo>
                  <a:lnTo>
                    <a:pt x="1239598" y="359689"/>
                  </a:lnTo>
                  <a:lnTo>
                    <a:pt x="1229093" y="359689"/>
                  </a:lnTo>
                  <a:lnTo>
                    <a:pt x="1218588" y="359689"/>
                  </a:lnTo>
                  <a:lnTo>
                    <a:pt x="1208083" y="359689"/>
                  </a:lnTo>
                  <a:lnTo>
                    <a:pt x="1197578" y="359689"/>
                  </a:lnTo>
                  <a:lnTo>
                    <a:pt x="1187073" y="359689"/>
                  </a:lnTo>
                  <a:lnTo>
                    <a:pt x="1176568" y="359689"/>
                  </a:lnTo>
                  <a:lnTo>
                    <a:pt x="1166063" y="359689"/>
                  </a:lnTo>
                  <a:lnTo>
                    <a:pt x="1155558" y="359689"/>
                  </a:lnTo>
                  <a:lnTo>
                    <a:pt x="1145052" y="359689"/>
                  </a:lnTo>
                  <a:lnTo>
                    <a:pt x="1134547" y="359689"/>
                  </a:lnTo>
                  <a:lnTo>
                    <a:pt x="1124042" y="359689"/>
                  </a:lnTo>
                  <a:lnTo>
                    <a:pt x="1113537" y="359689"/>
                  </a:lnTo>
                  <a:lnTo>
                    <a:pt x="1103032" y="359689"/>
                  </a:lnTo>
                  <a:lnTo>
                    <a:pt x="1092527" y="359689"/>
                  </a:lnTo>
                  <a:lnTo>
                    <a:pt x="1082022" y="359689"/>
                  </a:lnTo>
                  <a:lnTo>
                    <a:pt x="1071517" y="359689"/>
                  </a:lnTo>
                  <a:lnTo>
                    <a:pt x="1061012" y="359689"/>
                  </a:lnTo>
                  <a:lnTo>
                    <a:pt x="1050507" y="359689"/>
                  </a:lnTo>
                  <a:lnTo>
                    <a:pt x="1040002" y="359689"/>
                  </a:lnTo>
                  <a:lnTo>
                    <a:pt x="1029497" y="359689"/>
                  </a:lnTo>
                  <a:lnTo>
                    <a:pt x="1018992" y="359689"/>
                  </a:lnTo>
                  <a:lnTo>
                    <a:pt x="1008486" y="359689"/>
                  </a:lnTo>
                  <a:lnTo>
                    <a:pt x="997981" y="359689"/>
                  </a:lnTo>
                  <a:lnTo>
                    <a:pt x="987476" y="359689"/>
                  </a:lnTo>
                  <a:lnTo>
                    <a:pt x="976971" y="359689"/>
                  </a:lnTo>
                  <a:lnTo>
                    <a:pt x="966466" y="359689"/>
                  </a:lnTo>
                  <a:lnTo>
                    <a:pt x="955961" y="359689"/>
                  </a:lnTo>
                  <a:lnTo>
                    <a:pt x="945456" y="359689"/>
                  </a:lnTo>
                  <a:lnTo>
                    <a:pt x="934951" y="359689"/>
                  </a:lnTo>
                  <a:lnTo>
                    <a:pt x="924446" y="359689"/>
                  </a:lnTo>
                  <a:lnTo>
                    <a:pt x="913941" y="359689"/>
                  </a:lnTo>
                  <a:lnTo>
                    <a:pt x="903436" y="359689"/>
                  </a:lnTo>
                  <a:lnTo>
                    <a:pt x="892931" y="359689"/>
                  </a:lnTo>
                  <a:lnTo>
                    <a:pt x="882426" y="359689"/>
                  </a:lnTo>
                  <a:lnTo>
                    <a:pt x="871921" y="359689"/>
                  </a:lnTo>
                  <a:lnTo>
                    <a:pt x="861415" y="359689"/>
                  </a:lnTo>
                  <a:lnTo>
                    <a:pt x="850910" y="359689"/>
                  </a:lnTo>
                  <a:lnTo>
                    <a:pt x="840405" y="359689"/>
                  </a:lnTo>
                  <a:lnTo>
                    <a:pt x="829900" y="359689"/>
                  </a:lnTo>
                  <a:lnTo>
                    <a:pt x="819395" y="359689"/>
                  </a:lnTo>
                  <a:lnTo>
                    <a:pt x="808890" y="359689"/>
                  </a:lnTo>
                  <a:lnTo>
                    <a:pt x="798385" y="359689"/>
                  </a:lnTo>
                  <a:lnTo>
                    <a:pt x="787880" y="359689"/>
                  </a:lnTo>
                  <a:lnTo>
                    <a:pt x="777375" y="359689"/>
                  </a:lnTo>
                  <a:lnTo>
                    <a:pt x="766870" y="359689"/>
                  </a:lnTo>
                  <a:lnTo>
                    <a:pt x="756365" y="359689"/>
                  </a:lnTo>
                  <a:lnTo>
                    <a:pt x="745860" y="359689"/>
                  </a:lnTo>
                  <a:lnTo>
                    <a:pt x="735355" y="359689"/>
                  </a:lnTo>
                  <a:lnTo>
                    <a:pt x="724850" y="359689"/>
                  </a:lnTo>
                  <a:lnTo>
                    <a:pt x="714344" y="359689"/>
                  </a:lnTo>
                  <a:lnTo>
                    <a:pt x="703839" y="359689"/>
                  </a:lnTo>
                  <a:lnTo>
                    <a:pt x="693334" y="359689"/>
                  </a:lnTo>
                  <a:lnTo>
                    <a:pt x="682829" y="359689"/>
                  </a:lnTo>
                  <a:lnTo>
                    <a:pt x="672324" y="359689"/>
                  </a:lnTo>
                  <a:lnTo>
                    <a:pt x="661819" y="359689"/>
                  </a:lnTo>
                  <a:lnTo>
                    <a:pt x="651314" y="359689"/>
                  </a:lnTo>
                  <a:lnTo>
                    <a:pt x="640809" y="359689"/>
                  </a:lnTo>
                  <a:lnTo>
                    <a:pt x="630304" y="359689"/>
                  </a:lnTo>
                  <a:lnTo>
                    <a:pt x="619799" y="359689"/>
                  </a:lnTo>
                  <a:lnTo>
                    <a:pt x="609294" y="359689"/>
                  </a:lnTo>
                  <a:lnTo>
                    <a:pt x="598789" y="359689"/>
                  </a:lnTo>
                  <a:lnTo>
                    <a:pt x="588284" y="359689"/>
                  </a:lnTo>
                  <a:lnTo>
                    <a:pt x="577779" y="359689"/>
                  </a:lnTo>
                  <a:lnTo>
                    <a:pt x="567273" y="359689"/>
                  </a:lnTo>
                  <a:lnTo>
                    <a:pt x="556768" y="359689"/>
                  </a:lnTo>
                  <a:lnTo>
                    <a:pt x="546263" y="359689"/>
                  </a:lnTo>
                  <a:lnTo>
                    <a:pt x="535758" y="359689"/>
                  </a:lnTo>
                  <a:lnTo>
                    <a:pt x="525253" y="359689"/>
                  </a:lnTo>
                  <a:lnTo>
                    <a:pt x="514748" y="359689"/>
                  </a:lnTo>
                  <a:lnTo>
                    <a:pt x="504243" y="359689"/>
                  </a:lnTo>
                  <a:lnTo>
                    <a:pt x="493738" y="359689"/>
                  </a:lnTo>
                  <a:lnTo>
                    <a:pt x="483233" y="359689"/>
                  </a:lnTo>
                  <a:lnTo>
                    <a:pt x="472728" y="359689"/>
                  </a:lnTo>
                  <a:lnTo>
                    <a:pt x="462223" y="359689"/>
                  </a:lnTo>
                  <a:lnTo>
                    <a:pt x="451718" y="359689"/>
                  </a:lnTo>
                  <a:lnTo>
                    <a:pt x="441213" y="359689"/>
                  </a:lnTo>
                  <a:lnTo>
                    <a:pt x="430707" y="359689"/>
                  </a:lnTo>
                  <a:lnTo>
                    <a:pt x="420202" y="359689"/>
                  </a:lnTo>
                  <a:lnTo>
                    <a:pt x="409697" y="359689"/>
                  </a:lnTo>
                  <a:lnTo>
                    <a:pt x="399192" y="359689"/>
                  </a:lnTo>
                  <a:lnTo>
                    <a:pt x="388687" y="359689"/>
                  </a:lnTo>
                  <a:lnTo>
                    <a:pt x="378182" y="359689"/>
                  </a:lnTo>
                  <a:lnTo>
                    <a:pt x="367677" y="359689"/>
                  </a:lnTo>
                  <a:lnTo>
                    <a:pt x="357172" y="359689"/>
                  </a:lnTo>
                  <a:lnTo>
                    <a:pt x="346667" y="359689"/>
                  </a:lnTo>
                  <a:lnTo>
                    <a:pt x="336162" y="359689"/>
                  </a:lnTo>
                  <a:lnTo>
                    <a:pt x="325657" y="359689"/>
                  </a:lnTo>
                  <a:lnTo>
                    <a:pt x="315152" y="359689"/>
                  </a:lnTo>
                  <a:lnTo>
                    <a:pt x="304647" y="359689"/>
                  </a:lnTo>
                  <a:lnTo>
                    <a:pt x="294142" y="359689"/>
                  </a:lnTo>
                  <a:lnTo>
                    <a:pt x="283636" y="359689"/>
                  </a:lnTo>
                  <a:lnTo>
                    <a:pt x="273131" y="359689"/>
                  </a:lnTo>
                  <a:lnTo>
                    <a:pt x="262626" y="359689"/>
                  </a:lnTo>
                  <a:lnTo>
                    <a:pt x="252121" y="359689"/>
                  </a:lnTo>
                  <a:lnTo>
                    <a:pt x="241616" y="359689"/>
                  </a:lnTo>
                  <a:lnTo>
                    <a:pt x="231111" y="359689"/>
                  </a:lnTo>
                  <a:lnTo>
                    <a:pt x="220606" y="359689"/>
                  </a:lnTo>
                  <a:lnTo>
                    <a:pt x="210101" y="359689"/>
                  </a:lnTo>
                  <a:lnTo>
                    <a:pt x="199596" y="359689"/>
                  </a:lnTo>
                  <a:lnTo>
                    <a:pt x="189091" y="359689"/>
                  </a:lnTo>
                  <a:lnTo>
                    <a:pt x="178586" y="359689"/>
                  </a:lnTo>
                  <a:lnTo>
                    <a:pt x="168081" y="359689"/>
                  </a:lnTo>
                  <a:lnTo>
                    <a:pt x="157576" y="359689"/>
                  </a:lnTo>
                  <a:lnTo>
                    <a:pt x="147071" y="359689"/>
                  </a:lnTo>
                  <a:lnTo>
                    <a:pt x="136565" y="359689"/>
                  </a:lnTo>
                  <a:lnTo>
                    <a:pt x="126060" y="359689"/>
                  </a:lnTo>
                  <a:lnTo>
                    <a:pt x="115555" y="359689"/>
                  </a:lnTo>
                  <a:lnTo>
                    <a:pt x="105050" y="359689"/>
                  </a:lnTo>
                  <a:lnTo>
                    <a:pt x="94545" y="359689"/>
                  </a:lnTo>
                  <a:lnTo>
                    <a:pt x="84040" y="359689"/>
                  </a:lnTo>
                  <a:lnTo>
                    <a:pt x="73535" y="359689"/>
                  </a:lnTo>
                  <a:lnTo>
                    <a:pt x="63030" y="359689"/>
                  </a:lnTo>
                  <a:lnTo>
                    <a:pt x="52525" y="359689"/>
                  </a:lnTo>
                  <a:lnTo>
                    <a:pt x="42020" y="359689"/>
                  </a:lnTo>
                  <a:lnTo>
                    <a:pt x="31515" y="359689"/>
                  </a:lnTo>
                  <a:lnTo>
                    <a:pt x="21010" y="359689"/>
                  </a:lnTo>
                  <a:lnTo>
                    <a:pt x="10505" y="359689"/>
                  </a:lnTo>
                  <a:lnTo>
                    <a:pt x="0" y="359689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l118">
              <a:extLst>
                <a:ext uri="{FF2B5EF4-FFF2-40B4-BE49-F238E27FC236}">
                  <a16:creationId xmlns:a16="http://schemas.microsoft.com/office/drawing/2014/main" id="{F715067D-1F6A-3549-BA23-1FB0E52C194D}"/>
                </a:ext>
              </a:extLst>
            </p:cNvPr>
            <p:cNvSpPr/>
            <p:nvPr/>
          </p:nvSpPr>
          <p:spPr>
            <a:xfrm>
              <a:off x="2144872" y="2851047"/>
              <a:ext cx="3834351" cy="354605"/>
            </a:xfrm>
            <a:custGeom>
              <a:avLst/>
              <a:gdLst/>
              <a:ahLst/>
              <a:cxnLst/>
              <a:rect l="0" t="0" r="0" b="0"/>
              <a:pathLst>
                <a:path w="3834351" h="354605">
                  <a:moveTo>
                    <a:pt x="0" y="354425"/>
                  </a:moveTo>
                  <a:lnTo>
                    <a:pt x="10505" y="353911"/>
                  </a:lnTo>
                  <a:lnTo>
                    <a:pt x="21010" y="353361"/>
                  </a:lnTo>
                  <a:lnTo>
                    <a:pt x="31515" y="352749"/>
                  </a:lnTo>
                  <a:lnTo>
                    <a:pt x="42020" y="352097"/>
                  </a:lnTo>
                  <a:lnTo>
                    <a:pt x="52525" y="351403"/>
                  </a:lnTo>
                  <a:lnTo>
                    <a:pt x="63030" y="350645"/>
                  </a:lnTo>
                  <a:lnTo>
                    <a:pt x="73535" y="349829"/>
                  </a:lnTo>
                  <a:lnTo>
                    <a:pt x="84040" y="348963"/>
                  </a:lnTo>
                  <a:lnTo>
                    <a:pt x="94545" y="348038"/>
                  </a:lnTo>
                  <a:lnTo>
                    <a:pt x="105050" y="347029"/>
                  </a:lnTo>
                  <a:lnTo>
                    <a:pt x="115555" y="345963"/>
                  </a:lnTo>
                  <a:lnTo>
                    <a:pt x="126060" y="344839"/>
                  </a:lnTo>
                  <a:lnTo>
                    <a:pt x="136565" y="343618"/>
                  </a:lnTo>
                  <a:lnTo>
                    <a:pt x="147071" y="342323"/>
                  </a:lnTo>
                  <a:lnTo>
                    <a:pt x="157576" y="340962"/>
                  </a:lnTo>
                  <a:lnTo>
                    <a:pt x="168081" y="339514"/>
                  </a:lnTo>
                  <a:lnTo>
                    <a:pt x="178586" y="337962"/>
                  </a:lnTo>
                  <a:lnTo>
                    <a:pt x="189091" y="336336"/>
                  </a:lnTo>
                  <a:lnTo>
                    <a:pt x="199596" y="334634"/>
                  </a:lnTo>
                  <a:lnTo>
                    <a:pt x="210101" y="332803"/>
                  </a:lnTo>
                  <a:lnTo>
                    <a:pt x="220606" y="330886"/>
                  </a:lnTo>
                  <a:lnTo>
                    <a:pt x="231111" y="328887"/>
                  </a:lnTo>
                  <a:lnTo>
                    <a:pt x="241616" y="326774"/>
                  </a:lnTo>
                  <a:lnTo>
                    <a:pt x="252121" y="324545"/>
                  </a:lnTo>
                  <a:lnTo>
                    <a:pt x="262626" y="322227"/>
                  </a:lnTo>
                  <a:lnTo>
                    <a:pt x="273131" y="319816"/>
                  </a:lnTo>
                  <a:lnTo>
                    <a:pt x="283636" y="317256"/>
                  </a:lnTo>
                  <a:lnTo>
                    <a:pt x="294142" y="314604"/>
                  </a:lnTo>
                  <a:lnTo>
                    <a:pt x="304647" y="311860"/>
                  </a:lnTo>
                  <a:lnTo>
                    <a:pt x="315152" y="308982"/>
                  </a:lnTo>
                  <a:lnTo>
                    <a:pt x="325657" y="305987"/>
                  </a:lnTo>
                  <a:lnTo>
                    <a:pt x="336162" y="302897"/>
                  </a:lnTo>
                  <a:lnTo>
                    <a:pt x="346667" y="299702"/>
                  </a:lnTo>
                  <a:lnTo>
                    <a:pt x="357172" y="296360"/>
                  </a:lnTo>
                  <a:lnTo>
                    <a:pt x="367677" y="292926"/>
                  </a:lnTo>
                  <a:lnTo>
                    <a:pt x="378182" y="289400"/>
                  </a:lnTo>
                  <a:lnTo>
                    <a:pt x="388687" y="285735"/>
                  </a:lnTo>
                  <a:lnTo>
                    <a:pt x="399192" y="281965"/>
                  </a:lnTo>
                  <a:lnTo>
                    <a:pt x="409697" y="278107"/>
                  </a:lnTo>
                  <a:lnTo>
                    <a:pt x="420202" y="274142"/>
                  </a:lnTo>
                  <a:lnTo>
                    <a:pt x="430707" y="270054"/>
                  </a:lnTo>
                  <a:lnTo>
                    <a:pt x="441213" y="265885"/>
                  </a:lnTo>
                  <a:lnTo>
                    <a:pt x="451718" y="261635"/>
                  </a:lnTo>
                  <a:lnTo>
                    <a:pt x="462223" y="257260"/>
                  </a:lnTo>
                  <a:lnTo>
                    <a:pt x="472728" y="252807"/>
                  </a:lnTo>
                  <a:lnTo>
                    <a:pt x="483233" y="248283"/>
                  </a:lnTo>
                  <a:lnTo>
                    <a:pt x="493738" y="243670"/>
                  </a:lnTo>
                  <a:lnTo>
                    <a:pt x="504243" y="238969"/>
                  </a:lnTo>
                  <a:lnTo>
                    <a:pt x="514748" y="234210"/>
                  </a:lnTo>
                  <a:lnTo>
                    <a:pt x="525253" y="229392"/>
                  </a:lnTo>
                  <a:lnTo>
                    <a:pt x="535758" y="224486"/>
                  </a:lnTo>
                  <a:lnTo>
                    <a:pt x="546263" y="219535"/>
                  </a:lnTo>
                  <a:lnTo>
                    <a:pt x="556768" y="214540"/>
                  </a:lnTo>
                  <a:lnTo>
                    <a:pt x="567273" y="209489"/>
                  </a:lnTo>
                  <a:lnTo>
                    <a:pt x="577779" y="204394"/>
                  </a:lnTo>
                  <a:lnTo>
                    <a:pt x="588284" y="199271"/>
                  </a:lnTo>
                  <a:lnTo>
                    <a:pt x="598789" y="194118"/>
                  </a:lnTo>
                  <a:lnTo>
                    <a:pt x="609294" y="188932"/>
                  </a:lnTo>
                  <a:lnTo>
                    <a:pt x="619799" y="183733"/>
                  </a:lnTo>
                  <a:lnTo>
                    <a:pt x="630304" y="178521"/>
                  </a:lnTo>
                  <a:lnTo>
                    <a:pt x="640809" y="173299"/>
                  </a:lnTo>
                  <a:lnTo>
                    <a:pt x="651314" y="168077"/>
                  </a:lnTo>
                  <a:lnTo>
                    <a:pt x="661819" y="162858"/>
                  </a:lnTo>
                  <a:lnTo>
                    <a:pt x="672324" y="157647"/>
                  </a:lnTo>
                  <a:lnTo>
                    <a:pt x="682829" y="152455"/>
                  </a:lnTo>
                  <a:lnTo>
                    <a:pt x="693334" y="147280"/>
                  </a:lnTo>
                  <a:lnTo>
                    <a:pt x="703839" y="142126"/>
                  </a:lnTo>
                  <a:lnTo>
                    <a:pt x="714344" y="137012"/>
                  </a:lnTo>
                  <a:lnTo>
                    <a:pt x="724850" y="131933"/>
                  </a:lnTo>
                  <a:lnTo>
                    <a:pt x="735355" y="126887"/>
                  </a:lnTo>
                  <a:lnTo>
                    <a:pt x="745860" y="121889"/>
                  </a:lnTo>
                  <a:lnTo>
                    <a:pt x="756365" y="116952"/>
                  </a:lnTo>
                  <a:lnTo>
                    <a:pt x="766870" y="112060"/>
                  </a:lnTo>
                  <a:lnTo>
                    <a:pt x="777375" y="107217"/>
                  </a:lnTo>
                  <a:lnTo>
                    <a:pt x="787880" y="102465"/>
                  </a:lnTo>
                  <a:lnTo>
                    <a:pt x="798385" y="97770"/>
                  </a:lnTo>
                  <a:lnTo>
                    <a:pt x="808890" y="93136"/>
                  </a:lnTo>
                  <a:lnTo>
                    <a:pt x="819395" y="88589"/>
                  </a:lnTo>
                  <a:lnTo>
                    <a:pt x="829900" y="84130"/>
                  </a:lnTo>
                  <a:lnTo>
                    <a:pt x="840405" y="79741"/>
                  </a:lnTo>
                  <a:lnTo>
                    <a:pt x="850910" y="75430"/>
                  </a:lnTo>
                  <a:lnTo>
                    <a:pt x="861415" y="71242"/>
                  </a:lnTo>
                  <a:lnTo>
                    <a:pt x="871921" y="67132"/>
                  </a:lnTo>
                  <a:lnTo>
                    <a:pt x="882426" y="63104"/>
                  </a:lnTo>
                  <a:lnTo>
                    <a:pt x="892931" y="59199"/>
                  </a:lnTo>
                  <a:lnTo>
                    <a:pt x="903436" y="55400"/>
                  </a:lnTo>
                  <a:lnTo>
                    <a:pt x="913941" y="51690"/>
                  </a:lnTo>
                  <a:lnTo>
                    <a:pt x="924446" y="48086"/>
                  </a:lnTo>
                  <a:lnTo>
                    <a:pt x="934951" y="44624"/>
                  </a:lnTo>
                  <a:lnTo>
                    <a:pt x="945456" y="41259"/>
                  </a:lnTo>
                  <a:lnTo>
                    <a:pt x="955961" y="37991"/>
                  </a:lnTo>
                  <a:lnTo>
                    <a:pt x="966466" y="34880"/>
                  </a:lnTo>
                  <a:lnTo>
                    <a:pt x="976971" y="31883"/>
                  </a:lnTo>
                  <a:lnTo>
                    <a:pt x="987476" y="28991"/>
                  </a:lnTo>
                  <a:lnTo>
                    <a:pt x="997981" y="26231"/>
                  </a:lnTo>
                  <a:lnTo>
                    <a:pt x="1008486" y="23625"/>
                  </a:lnTo>
                  <a:lnTo>
                    <a:pt x="1018992" y="21129"/>
                  </a:lnTo>
                  <a:lnTo>
                    <a:pt x="1029497" y="18741"/>
                  </a:lnTo>
                  <a:lnTo>
                    <a:pt x="1040002" y="16540"/>
                  </a:lnTo>
                  <a:lnTo>
                    <a:pt x="1050507" y="14457"/>
                  </a:lnTo>
                  <a:lnTo>
                    <a:pt x="1061012" y="12487"/>
                  </a:lnTo>
                  <a:lnTo>
                    <a:pt x="1071517" y="10675"/>
                  </a:lnTo>
                  <a:lnTo>
                    <a:pt x="1082022" y="9018"/>
                  </a:lnTo>
                  <a:lnTo>
                    <a:pt x="1092527" y="7478"/>
                  </a:lnTo>
                  <a:lnTo>
                    <a:pt x="1103032" y="6064"/>
                  </a:lnTo>
                  <a:lnTo>
                    <a:pt x="1113537" y="4843"/>
                  </a:lnTo>
                  <a:lnTo>
                    <a:pt x="1124042" y="3741"/>
                  </a:lnTo>
                  <a:lnTo>
                    <a:pt x="1134547" y="2759"/>
                  </a:lnTo>
                  <a:lnTo>
                    <a:pt x="1145052" y="1949"/>
                  </a:lnTo>
                  <a:lnTo>
                    <a:pt x="1155558" y="1288"/>
                  </a:lnTo>
                  <a:lnTo>
                    <a:pt x="1166063" y="744"/>
                  </a:lnTo>
                  <a:lnTo>
                    <a:pt x="1176568" y="337"/>
                  </a:lnTo>
                  <a:lnTo>
                    <a:pt x="1187073" y="110"/>
                  </a:lnTo>
                  <a:lnTo>
                    <a:pt x="1197578" y="0"/>
                  </a:lnTo>
                  <a:lnTo>
                    <a:pt x="1208083" y="4"/>
                  </a:lnTo>
                  <a:lnTo>
                    <a:pt x="1218588" y="183"/>
                  </a:lnTo>
                  <a:lnTo>
                    <a:pt x="1229093" y="490"/>
                  </a:lnTo>
                  <a:lnTo>
                    <a:pt x="1239598" y="906"/>
                  </a:lnTo>
                  <a:lnTo>
                    <a:pt x="1250103" y="1456"/>
                  </a:lnTo>
                  <a:lnTo>
                    <a:pt x="1260608" y="2157"/>
                  </a:lnTo>
                  <a:lnTo>
                    <a:pt x="1271113" y="2959"/>
                  </a:lnTo>
                  <a:lnTo>
                    <a:pt x="1281618" y="3860"/>
                  </a:lnTo>
                  <a:lnTo>
                    <a:pt x="1292123" y="4918"/>
                  </a:lnTo>
                  <a:lnTo>
                    <a:pt x="1302629" y="6071"/>
                  </a:lnTo>
                  <a:lnTo>
                    <a:pt x="1313134" y="7312"/>
                  </a:lnTo>
                  <a:lnTo>
                    <a:pt x="1323639" y="8665"/>
                  </a:lnTo>
                  <a:lnTo>
                    <a:pt x="1334144" y="10126"/>
                  </a:lnTo>
                  <a:lnTo>
                    <a:pt x="1344649" y="11661"/>
                  </a:lnTo>
                  <a:lnTo>
                    <a:pt x="1355154" y="13269"/>
                  </a:lnTo>
                  <a:lnTo>
                    <a:pt x="1365659" y="14986"/>
                  </a:lnTo>
                  <a:lnTo>
                    <a:pt x="1376164" y="16761"/>
                  </a:lnTo>
                  <a:lnTo>
                    <a:pt x="1386669" y="18592"/>
                  </a:lnTo>
                  <a:lnTo>
                    <a:pt x="1397174" y="20494"/>
                  </a:lnTo>
                  <a:lnTo>
                    <a:pt x="1407679" y="22451"/>
                  </a:lnTo>
                  <a:lnTo>
                    <a:pt x="1418184" y="24446"/>
                  </a:lnTo>
                  <a:lnTo>
                    <a:pt x="1428689" y="26479"/>
                  </a:lnTo>
                  <a:lnTo>
                    <a:pt x="1439194" y="28555"/>
                  </a:lnTo>
                  <a:lnTo>
                    <a:pt x="1449700" y="30650"/>
                  </a:lnTo>
                  <a:lnTo>
                    <a:pt x="1460205" y="32763"/>
                  </a:lnTo>
                  <a:lnTo>
                    <a:pt x="1470710" y="34893"/>
                  </a:lnTo>
                  <a:lnTo>
                    <a:pt x="1481215" y="37027"/>
                  </a:lnTo>
                  <a:lnTo>
                    <a:pt x="1491720" y="39160"/>
                  </a:lnTo>
                  <a:lnTo>
                    <a:pt x="1502225" y="41289"/>
                  </a:lnTo>
                  <a:lnTo>
                    <a:pt x="1512730" y="43401"/>
                  </a:lnTo>
                  <a:lnTo>
                    <a:pt x="1523235" y="45496"/>
                  </a:lnTo>
                  <a:lnTo>
                    <a:pt x="1533740" y="47573"/>
                  </a:lnTo>
                  <a:lnTo>
                    <a:pt x="1544245" y="49612"/>
                  </a:lnTo>
                  <a:lnTo>
                    <a:pt x="1554750" y="51618"/>
                  </a:lnTo>
                  <a:lnTo>
                    <a:pt x="1565255" y="53593"/>
                  </a:lnTo>
                  <a:lnTo>
                    <a:pt x="1575760" y="55523"/>
                  </a:lnTo>
                  <a:lnTo>
                    <a:pt x="1586266" y="57398"/>
                  </a:lnTo>
                  <a:lnTo>
                    <a:pt x="1596771" y="59232"/>
                  </a:lnTo>
                  <a:lnTo>
                    <a:pt x="1607276" y="61024"/>
                  </a:lnTo>
                  <a:lnTo>
                    <a:pt x="1617781" y="62740"/>
                  </a:lnTo>
                  <a:lnTo>
                    <a:pt x="1628286" y="64408"/>
                  </a:lnTo>
                  <a:lnTo>
                    <a:pt x="1638791" y="66030"/>
                  </a:lnTo>
                  <a:lnTo>
                    <a:pt x="1649296" y="67584"/>
                  </a:lnTo>
                  <a:lnTo>
                    <a:pt x="1659801" y="69076"/>
                  </a:lnTo>
                  <a:lnTo>
                    <a:pt x="1670306" y="70521"/>
                  </a:lnTo>
                  <a:lnTo>
                    <a:pt x="1680811" y="71914"/>
                  </a:lnTo>
                  <a:lnTo>
                    <a:pt x="1691316" y="73233"/>
                  </a:lnTo>
                  <a:lnTo>
                    <a:pt x="1701821" y="74509"/>
                  </a:lnTo>
                  <a:lnTo>
                    <a:pt x="1712326" y="75743"/>
                  </a:lnTo>
                  <a:lnTo>
                    <a:pt x="1722831" y="76917"/>
                  </a:lnTo>
                  <a:lnTo>
                    <a:pt x="1733337" y="78048"/>
                  </a:lnTo>
                  <a:lnTo>
                    <a:pt x="1743842" y="79145"/>
                  </a:lnTo>
                  <a:lnTo>
                    <a:pt x="1754347" y="80205"/>
                  </a:lnTo>
                  <a:lnTo>
                    <a:pt x="1764852" y="81225"/>
                  </a:lnTo>
                  <a:lnTo>
                    <a:pt x="1775357" y="82225"/>
                  </a:lnTo>
                  <a:lnTo>
                    <a:pt x="1785862" y="83205"/>
                  </a:lnTo>
                  <a:lnTo>
                    <a:pt x="1796367" y="84164"/>
                  </a:lnTo>
                  <a:lnTo>
                    <a:pt x="1806872" y="85114"/>
                  </a:lnTo>
                  <a:lnTo>
                    <a:pt x="1817377" y="86061"/>
                  </a:lnTo>
                  <a:lnTo>
                    <a:pt x="1827882" y="87008"/>
                  </a:lnTo>
                  <a:lnTo>
                    <a:pt x="1838387" y="87964"/>
                  </a:lnTo>
                  <a:lnTo>
                    <a:pt x="1848892" y="88934"/>
                  </a:lnTo>
                  <a:lnTo>
                    <a:pt x="1859397" y="89917"/>
                  </a:lnTo>
                  <a:lnTo>
                    <a:pt x="1869902" y="90938"/>
                  </a:lnTo>
                  <a:lnTo>
                    <a:pt x="1880408" y="91988"/>
                  </a:lnTo>
                  <a:lnTo>
                    <a:pt x="1890913" y="93069"/>
                  </a:lnTo>
                  <a:lnTo>
                    <a:pt x="1901418" y="94199"/>
                  </a:lnTo>
                  <a:lnTo>
                    <a:pt x="1911923" y="95386"/>
                  </a:lnTo>
                  <a:lnTo>
                    <a:pt x="1922428" y="96619"/>
                  </a:lnTo>
                  <a:lnTo>
                    <a:pt x="1932933" y="97904"/>
                  </a:lnTo>
                  <a:lnTo>
                    <a:pt x="1943438" y="99278"/>
                  </a:lnTo>
                  <a:lnTo>
                    <a:pt x="1953943" y="100712"/>
                  </a:lnTo>
                  <a:lnTo>
                    <a:pt x="1964448" y="102206"/>
                  </a:lnTo>
                  <a:lnTo>
                    <a:pt x="1974953" y="103796"/>
                  </a:lnTo>
                  <a:lnTo>
                    <a:pt x="1985458" y="105469"/>
                  </a:lnTo>
                  <a:lnTo>
                    <a:pt x="1995963" y="107214"/>
                  </a:lnTo>
                  <a:lnTo>
                    <a:pt x="2006468" y="109042"/>
                  </a:lnTo>
                  <a:lnTo>
                    <a:pt x="2016973" y="110985"/>
                  </a:lnTo>
                  <a:lnTo>
                    <a:pt x="2027479" y="113004"/>
                  </a:lnTo>
                  <a:lnTo>
                    <a:pt x="2037984" y="115100"/>
                  </a:lnTo>
                  <a:lnTo>
                    <a:pt x="2048489" y="117317"/>
                  </a:lnTo>
                  <a:lnTo>
                    <a:pt x="2058994" y="119624"/>
                  </a:lnTo>
                  <a:lnTo>
                    <a:pt x="2069499" y="122008"/>
                  </a:lnTo>
                  <a:lnTo>
                    <a:pt x="2080004" y="124490"/>
                  </a:lnTo>
                  <a:lnTo>
                    <a:pt x="2090509" y="127083"/>
                  </a:lnTo>
                  <a:lnTo>
                    <a:pt x="2101014" y="129752"/>
                  </a:lnTo>
                  <a:lnTo>
                    <a:pt x="2111519" y="132495"/>
                  </a:lnTo>
                  <a:lnTo>
                    <a:pt x="2122024" y="135358"/>
                  </a:lnTo>
                  <a:lnTo>
                    <a:pt x="2132529" y="138294"/>
                  </a:lnTo>
                  <a:lnTo>
                    <a:pt x="2143034" y="141298"/>
                  </a:lnTo>
                  <a:lnTo>
                    <a:pt x="2153539" y="144391"/>
                  </a:lnTo>
                  <a:lnTo>
                    <a:pt x="2164045" y="147566"/>
                  </a:lnTo>
                  <a:lnTo>
                    <a:pt x="2174550" y="150800"/>
                  </a:lnTo>
                  <a:lnTo>
                    <a:pt x="2185055" y="154093"/>
                  </a:lnTo>
                  <a:lnTo>
                    <a:pt x="2195560" y="157470"/>
                  </a:lnTo>
                  <a:lnTo>
                    <a:pt x="2206065" y="160894"/>
                  </a:lnTo>
                  <a:lnTo>
                    <a:pt x="2216570" y="164362"/>
                  </a:lnTo>
                  <a:lnTo>
                    <a:pt x="2227075" y="167886"/>
                  </a:lnTo>
                  <a:lnTo>
                    <a:pt x="2237580" y="171453"/>
                  </a:lnTo>
                  <a:lnTo>
                    <a:pt x="2248085" y="175050"/>
                  </a:lnTo>
                  <a:lnTo>
                    <a:pt x="2258590" y="178677"/>
                  </a:lnTo>
                  <a:lnTo>
                    <a:pt x="2269095" y="182335"/>
                  </a:lnTo>
                  <a:lnTo>
                    <a:pt x="2279600" y="186008"/>
                  </a:lnTo>
                  <a:lnTo>
                    <a:pt x="2290105" y="189693"/>
                  </a:lnTo>
                  <a:lnTo>
                    <a:pt x="2300610" y="193389"/>
                  </a:lnTo>
                  <a:lnTo>
                    <a:pt x="2311116" y="197084"/>
                  </a:lnTo>
                  <a:lnTo>
                    <a:pt x="2321621" y="200776"/>
                  </a:lnTo>
                  <a:lnTo>
                    <a:pt x="2332126" y="204460"/>
                  </a:lnTo>
                  <a:lnTo>
                    <a:pt x="2342631" y="208124"/>
                  </a:lnTo>
                  <a:lnTo>
                    <a:pt x="2353136" y="211770"/>
                  </a:lnTo>
                  <a:lnTo>
                    <a:pt x="2363641" y="215395"/>
                  </a:lnTo>
                  <a:lnTo>
                    <a:pt x="2374146" y="218979"/>
                  </a:lnTo>
                  <a:lnTo>
                    <a:pt x="2384651" y="222529"/>
                  </a:lnTo>
                  <a:lnTo>
                    <a:pt x="2395156" y="226045"/>
                  </a:lnTo>
                  <a:lnTo>
                    <a:pt x="2405661" y="229511"/>
                  </a:lnTo>
                  <a:lnTo>
                    <a:pt x="2416166" y="232920"/>
                  </a:lnTo>
                  <a:lnTo>
                    <a:pt x="2426671" y="236282"/>
                  </a:lnTo>
                  <a:lnTo>
                    <a:pt x="2437176" y="239597"/>
                  </a:lnTo>
                  <a:lnTo>
                    <a:pt x="2447681" y="242825"/>
                  </a:lnTo>
                  <a:lnTo>
                    <a:pt x="2458187" y="245998"/>
                  </a:lnTo>
                  <a:lnTo>
                    <a:pt x="2468692" y="249114"/>
                  </a:lnTo>
                  <a:lnTo>
                    <a:pt x="2479197" y="252147"/>
                  </a:lnTo>
                  <a:lnTo>
                    <a:pt x="2489702" y="255101"/>
                  </a:lnTo>
                  <a:lnTo>
                    <a:pt x="2500207" y="257992"/>
                  </a:lnTo>
                  <a:lnTo>
                    <a:pt x="2510712" y="260811"/>
                  </a:lnTo>
                  <a:lnTo>
                    <a:pt x="2521217" y="263525"/>
                  </a:lnTo>
                  <a:lnTo>
                    <a:pt x="2531722" y="266171"/>
                  </a:lnTo>
                  <a:lnTo>
                    <a:pt x="2542227" y="268750"/>
                  </a:lnTo>
                  <a:lnTo>
                    <a:pt x="2552732" y="271224"/>
                  </a:lnTo>
                  <a:lnTo>
                    <a:pt x="2563237" y="273617"/>
                  </a:lnTo>
                  <a:lnTo>
                    <a:pt x="2573742" y="275940"/>
                  </a:lnTo>
                  <a:lnTo>
                    <a:pt x="2584247" y="278179"/>
                  </a:lnTo>
                  <a:lnTo>
                    <a:pt x="2594752" y="280316"/>
                  </a:lnTo>
                  <a:lnTo>
                    <a:pt x="2605258" y="282384"/>
                  </a:lnTo>
                  <a:lnTo>
                    <a:pt x="2615763" y="284383"/>
                  </a:lnTo>
                  <a:lnTo>
                    <a:pt x="2626268" y="286276"/>
                  </a:lnTo>
                  <a:lnTo>
                    <a:pt x="2636773" y="288096"/>
                  </a:lnTo>
                  <a:lnTo>
                    <a:pt x="2647278" y="289851"/>
                  </a:lnTo>
                  <a:lnTo>
                    <a:pt x="2657783" y="291523"/>
                  </a:lnTo>
                  <a:lnTo>
                    <a:pt x="2668288" y="293109"/>
                  </a:lnTo>
                  <a:lnTo>
                    <a:pt x="2678793" y="294634"/>
                  </a:lnTo>
                  <a:lnTo>
                    <a:pt x="2689298" y="296099"/>
                  </a:lnTo>
                  <a:lnTo>
                    <a:pt x="2699803" y="297468"/>
                  </a:lnTo>
                  <a:lnTo>
                    <a:pt x="2710308" y="298782"/>
                  </a:lnTo>
                  <a:lnTo>
                    <a:pt x="2720813" y="300041"/>
                  </a:lnTo>
                  <a:lnTo>
                    <a:pt x="2731318" y="301229"/>
                  </a:lnTo>
                  <a:lnTo>
                    <a:pt x="2741824" y="302351"/>
                  </a:lnTo>
                  <a:lnTo>
                    <a:pt x="2752329" y="303427"/>
                  </a:lnTo>
                  <a:lnTo>
                    <a:pt x="2762834" y="304451"/>
                  </a:lnTo>
                  <a:lnTo>
                    <a:pt x="2773339" y="305405"/>
                  </a:lnTo>
                  <a:lnTo>
                    <a:pt x="2783844" y="306317"/>
                  </a:lnTo>
                  <a:lnTo>
                    <a:pt x="2794349" y="307189"/>
                  </a:lnTo>
                  <a:lnTo>
                    <a:pt x="2804854" y="308004"/>
                  </a:lnTo>
                  <a:lnTo>
                    <a:pt x="2815359" y="308775"/>
                  </a:lnTo>
                  <a:lnTo>
                    <a:pt x="2825864" y="309512"/>
                  </a:lnTo>
                  <a:lnTo>
                    <a:pt x="2836369" y="310209"/>
                  </a:lnTo>
                  <a:lnTo>
                    <a:pt x="2846874" y="310858"/>
                  </a:lnTo>
                  <a:lnTo>
                    <a:pt x="2857379" y="311479"/>
                  </a:lnTo>
                  <a:lnTo>
                    <a:pt x="2867884" y="312070"/>
                  </a:lnTo>
                  <a:lnTo>
                    <a:pt x="2878389" y="312619"/>
                  </a:lnTo>
                  <a:lnTo>
                    <a:pt x="2888895" y="313141"/>
                  </a:lnTo>
                  <a:lnTo>
                    <a:pt x="2899400" y="313638"/>
                  </a:lnTo>
                  <a:lnTo>
                    <a:pt x="2909905" y="314105"/>
                  </a:lnTo>
                  <a:lnTo>
                    <a:pt x="2920410" y="314543"/>
                  </a:lnTo>
                  <a:lnTo>
                    <a:pt x="2930915" y="314960"/>
                  </a:lnTo>
                  <a:lnTo>
                    <a:pt x="2941420" y="315358"/>
                  </a:lnTo>
                  <a:lnTo>
                    <a:pt x="2951925" y="315725"/>
                  </a:lnTo>
                  <a:lnTo>
                    <a:pt x="2962430" y="316075"/>
                  </a:lnTo>
                  <a:lnTo>
                    <a:pt x="2972935" y="316409"/>
                  </a:lnTo>
                  <a:lnTo>
                    <a:pt x="2983440" y="316723"/>
                  </a:lnTo>
                  <a:lnTo>
                    <a:pt x="2993945" y="317018"/>
                  </a:lnTo>
                  <a:lnTo>
                    <a:pt x="3004450" y="317300"/>
                  </a:lnTo>
                  <a:lnTo>
                    <a:pt x="3014955" y="317569"/>
                  </a:lnTo>
                  <a:lnTo>
                    <a:pt x="3025460" y="317819"/>
                  </a:lnTo>
                  <a:lnTo>
                    <a:pt x="3035966" y="318061"/>
                  </a:lnTo>
                  <a:lnTo>
                    <a:pt x="3046471" y="318293"/>
                  </a:lnTo>
                  <a:lnTo>
                    <a:pt x="3056976" y="318513"/>
                  </a:lnTo>
                  <a:lnTo>
                    <a:pt x="3067481" y="318724"/>
                  </a:lnTo>
                  <a:lnTo>
                    <a:pt x="3077986" y="318930"/>
                  </a:lnTo>
                  <a:lnTo>
                    <a:pt x="3088491" y="319130"/>
                  </a:lnTo>
                  <a:lnTo>
                    <a:pt x="3098996" y="319324"/>
                  </a:lnTo>
                  <a:lnTo>
                    <a:pt x="3109501" y="319516"/>
                  </a:lnTo>
                  <a:lnTo>
                    <a:pt x="3120006" y="319707"/>
                  </a:lnTo>
                  <a:lnTo>
                    <a:pt x="3130511" y="319896"/>
                  </a:lnTo>
                  <a:lnTo>
                    <a:pt x="3141016" y="320087"/>
                  </a:lnTo>
                  <a:lnTo>
                    <a:pt x="3151521" y="320281"/>
                  </a:lnTo>
                  <a:lnTo>
                    <a:pt x="3162026" y="320477"/>
                  </a:lnTo>
                  <a:lnTo>
                    <a:pt x="3172532" y="320681"/>
                  </a:lnTo>
                  <a:lnTo>
                    <a:pt x="3183037" y="320891"/>
                  </a:lnTo>
                  <a:lnTo>
                    <a:pt x="3193542" y="321107"/>
                  </a:lnTo>
                  <a:lnTo>
                    <a:pt x="3204047" y="321336"/>
                  </a:lnTo>
                  <a:lnTo>
                    <a:pt x="3214552" y="321575"/>
                  </a:lnTo>
                  <a:lnTo>
                    <a:pt x="3225057" y="321824"/>
                  </a:lnTo>
                  <a:lnTo>
                    <a:pt x="3235562" y="322089"/>
                  </a:lnTo>
                  <a:lnTo>
                    <a:pt x="3246067" y="322370"/>
                  </a:lnTo>
                  <a:lnTo>
                    <a:pt x="3256572" y="322664"/>
                  </a:lnTo>
                  <a:lnTo>
                    <a:pt x="3267077" y="322973"/>
                  </a:lnTo>
                  <a:lnTo>
                    <a:pt x="3277582" y="323307"/>
                  </a:lnTo>
                  <a:lnTo>
                    <a:pt x="3288087" y="323656"/>
                  </a:lnTo>
                  <a:lnTo>
                    <a:pt x="3298592" y="324022"/>
                  </a:lnTo>
                  <a:lnTo>
                    <a:pt x="3309097" y="324411"/>
                  </a:lnTo>
                  <a:lnTo>
                    <a:pt x="3319603" y="324822"/>
                  </a:lnTo>
                  <a:lnTo>
                    <a:pt x="3330108" y="325251"/>
                  </a:lnTo>
                  <a:lnTo>
                    <a:pt x="3340613" y="325700"/>
                  </a:lnTo>
                  <a:lnTo>
                    <a:pt x="3351118" y="326177"/>
                  </a:lnTo>
                  <a:lnTo>
                    <a:pt x="3361623" y="326672"/>
                  </a:lnTo>
                  <a:lnTo>
                    <a:pt x="3372128" y="327184"/>
                  </a:lnTo>
                  <a:lnTo>
                    <a:pt x="3382633" y="327723"/>
                  </a:lnTo>
                  <a:lnTo>
                    <a:pt x="3393138" y="328282"/>
                  </a:lnTo>
                  <a:lnTo>
                    <a:pt x="3403643" y="328858"/>
                  </a:lnTo>
                  <a:lnTo>
                    <a:pt x="3414148" y="329453"/>
                  </a:lnTo>
                  <a:lnTo>
                    <a:pt x="3424653" y="330072"/>
                  </a:lnTo>
                  <a:lnTo>
                    <a:pt x="3435158" y="330704"/>
                  </a:lnTo>
                  <a:lnTo>
                    <a:pt x="3445663" y="331351"/>
                  </a:lnTo>
                  <a:lnTo>
                    <a:pt x="3456168" y="332019"/>
                  </a:lnTo>
                  <a:lnTo>
                    <a:pt x="3466674" y="332699"/>
                  </a:lnTo>
                  <a:lnTo>
                    <a:pt x="3477179" y="333390"/>
                  </a:lnTo>
                  <a:lnTo>
                    <a:pt x="3487684" y="334094"/>
                  </a:lnTo>
                  <a:lnTo>
                    <a:pt x="3498189" y="334809"/>
                  </a:lnTo>
                  <a:lnTo>
                    <a:pt x="3508694" y="335532"/>
                  </a:lnTo>
                  <a:lnTo>
                    <a:pt x="3519199" y="336260"/>
                  </a:lnTo>
                  <a:lnTo>
                    <a:pt x="3529704" y="336997"/>
                  </a:lnTo>
                  <a:lnTo>
                    <a:pt x="3540209" y="337736"/>
                  </a:lnTo>
                  <a:lnTo>
                    <a:pt x="3550714" y="338477"/>
                  </a:lnTo>
                  <a:lnTo>
                    <a:pt x="3561219" y="339219"/>
                  </a:lnTo>
                  <a:lnTo>
                    <a:pt x="3571724" y="339959"/>
                  </a:lnTo>
                  <a:lnTo>
                    <a:pt x="3582229" y="340698"/>
                  </a:lnTo>
                  <a:lnTo>
                    <a:pt x="3592734" y="341433"/>
                  </a:lnTo>
                  <a:lnTo>
                    <a:pt x="3603239" y="342160"/>
                  </a:lnTo>
                  <a:lnTo>
                    <a:pt x="3613745" y="342881"/>
                  </a:lnTo>
                  <a:lnTo>
                    <a:pt x="3624250" y="343596"/>
                  </a:lnTo>
                  <a:lnTo>
                    <a:pt x="3634755" y="344298"/>
                  </a:lnTo>
                  <a:lnTo>
                    <a:pt x="3645260" y="344988"/>
                  </a:lnTo>
                  <a:lnTo>
                    <a:pt x="3655765" y="345669"/>
                  </a:lnTo>
                  <a:lnTo>
                    <a:pt x="3666270" y="346336"/>
                  </a:lnTo>
                  <a:lnTo>
                    <a:pt x="3676775" y="346986"/>
                  </a:lnTo>
                  <a:lnTo>
                    <a:pt x="3687280" y="347622"/>
                  </a:lnTo>
                  <a:lnTo>
                    <a:pt x="3697785" y="348245"/>
                  </a:lnTo>
                  <a:lnTo>
                    <a:pt x="3708290" y="348845"/>
                  </a:lnTo>
                  <a:lnTo>
                    <a:pt x="3718795" y="349429"/>
                  </a:lnTo>
                  <a:lnTo>
                    <a:pt x="3729300" y="349998"/>
                  </a:lnTo>
                  <a:lnTo>
                    <a:pt x="3739805" y="350547"/>
                  </a:lnTo>
                  <a:lnTo>
                    <a:pt x="3750311" y="351074"/>
                  </a:lnTo>
                  <a:lnTo>
                    <a:pt x="3760816" y="351585"/>
                  </a:lnTo>
                  <a:lnTo>
                    <a:pt x="3771321" y="352079"/>
                  </a:lnTo>
                  <a:lnTo>
                    <a:pt x="3781826" y="352546"/>
                  </a:lnTo>
                  <a:lnTo>
                    <a:pt x="3792331" y="352996"/>
                  </a:lnTo>
                  <a:lnTo>
                    <a:pt x="3802836" y="353430"/>
                  </a:lnTo>
                  <a:lnTo>
                    <a:pt x="3813341" y="353841"/>
                  </a:lnTo>
                  <a:lnTo>
                    <a:pt x="3823846" y="354231"/>
                  </a:lnTo>
                  <a:lnTo>
                    <a:pt x="3834351" y="354605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tx119">
              <a:extLst>
                <a:ext uri="{FF2B5EF4-FFF2-40B4-BE49-F238E27FC236}">
                  <a16:creationId xmlns:a16="http://schemas.microsoft.com/office/drawing/2014/main" id="{8B34662D-4DE4-224E-BFE2-25F1DF7CC091}"/>
                </a:ext>
              </a:extLst>
            </p:cNvPr>
            <p:cNvSpPr/>
            <p:nvPr/>
          </p:nvSpPr>
          <p:spPr>
            <a:xfrm>
              <a:off x="356087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4" name="tx120">
              <a:extLst>
                <a:ext uri="{FF2B5EF4-FFF2-40B4-BE49-F238E27FC236}">
                  <a16:creationId xmlns:a16="http://schemas.microsoft.com/office/drawing/2014/main" id="{99AFB22E-79F5-6A43-8A58-83AB3B94A03E}"/>
                </a:ext>
              </a:extLst>
            </p:cNvPr>
            <p:cNvSpPr/>
            <p:nvPr/>
          </p:nvSpPr>
          <p:spPr>
            <a:xfrm>
              <a:off x="399395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5" name="tx121">
              <a:extLst>
                <a:ext uri="{FF2B5EF4-FFF2-40B4-BE49-F238E27FC236}">
                  <a16:creationId xmlns:a16="http://schemas.microsoft.com/office/drawing/2014/main" id="{200AE26B-ADB1-AA42-BCF6-9005532CB842}"/>
                </a:ext>
              </a:extLst>
            </p:cNvPr>
            <p:cNvSpPr/>
            <p:nvPr/>
          </p:nvSpPr>
          <p:spPr>
            <a:xfrm>
              <a:off x="377855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6" name="tx122">
              <a:extLst>
                <a:ext uri="{FF2B5EF4-FFF2-40B4-BE49-F238E27FC236}">
                  <a16:creationId xmlns:a16="http://schemas.microsoft.com/office/drawing/2014/main" id="{68A521C3-64B3-4F41-BC84-46340C582A94}"/>
                </a:ext>
              </a:extLst>
            </p:cNvPr>
            <p:cNvSpPr/>
            <p:nvPr/>
          </p:nvSpPr>
          <p:spPr>
            <a:xfrm>
              <a:off x="329000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7" name="tx123">
              <a:extLst>
                <a:ext uri="{FF2B5EF4-FFF2-40B4-BE49-F238E27FC236}">
                  <a16:creationId xmlns:a16="http://schemas.microsoft.com/office/drawing/2014/main" id="{1268DBAA-DB83-8B47-9E6D-5784F6713DE7}"/>
                </a:ext>
              </a:extLst>
            </p:cNvPr>
            <p:cNvSpPr/>
            <p:nvPr/>
          </p:nvSpPr>
          <p:spPr>
            <a:xfrm>
              <a:off x="400762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8" name="tx124">
              <a:extLst>
                <a:ext uri="{FF2B5EF4-FFF2-40B4-BE49-F238E27FC236}">
                  <a16:creationId xmlns:a16="http://schemas.microsoft.com/office/drawing/2014/main" id="{37BACBD4-F909-DC47-91D8-B38A7D51E5F4}"/>
                </a:ext>
              </a:extLst>
            </p:cNvPr>
            <p:cNvSpPr/>
            <p:nvPr/>
          </p:nvSpPr>
          <p:spPr>
            <a:xfrm>
              <a:off x="34346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69" name="tx125">
              <a:extLst>
                <a:ext uri="{FF2B5EF4-FFF2-40B4-BE49-F238E27FC236}">
                  <a16:creationId xmlns:a16="http://schemas.microsoft.com/office/drawing/2014/main" id="{496665DF-E18C-7649-A7B0-DB945CFE485A}"/>
                </a:ext>
              </a:extLst>
            </p:cNvPr>
            <p:cNvSpPr/>
            <p:nvPr/>
          </p:nvSpPr>
          <p:spPr>
            <a:xfrm>
              <a:off x="49490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0" name="tx126">
              <a:extLst>
                <a:ext uri="{FF2B5EF4-FFF2-40B4-BE49-F238E27FC236}">
                  <a16:creationId xmlns:a16="http://schemas.microsoft.com/office/drawing/2014/main" id="{DAA3B86B-6699-C64E-92FB-0405B35A106A}"/>
                </a:ext>
              </a:extLst>
            </p:cNvPr>
            <p:cNvSpPr/>
            <p:nvPr/>
          </p:nvSpPr>
          <p:spPr>
            <a:xfrm>
              <a:off x="411149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1" name="tx127">
              <a:extLst>
                <a:ext uri="{FF2B5EF4-FFF2-40B4-BE49-F238E27FC236}">
                  <a16:creationId xmlns:a16="http://schemas.microsoft.com/office/drawing/2014/main" id="{95B379C1-B505-2F43-BDBC-207CA418A91E}"/>
                </a:ext>
              </a:extLst>
            </p:cNvPr>
            <p:cNvSpPr/>
            <p:nvPr/>
          </p:nvSpPr>
          <p:spPr>
            <a:xfrm>
              <a:off x="367857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2" name="tx128">
              <a:extLst>
                <a:ext uri="{FF2B5EF4-FFF2-40B4-BE49-F238E27FC236}">
                  <a16:creationId xmlns:a16="http://schemas.microsoft.com/office/drawing/2014/main" id="{1C237014-FEED-7447-8A1F-6007B4E74667}"/>
                </a:ext>
              </a:extLst>
            </p:cNvPr>
            <p:cNvSpPr/>
            <p:nvPr/>
          </p:nvSpPr>
          <p:spPr>
            <a:xfrm>
              <a:off x="291106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3" name="tx129">
              <a:extLst>
                <a:ext uri="{FF2B5EF4-FFF2-40B4-BE49-F238E27FC236}">
                  <a16:creationId xmlns:a16="http://schemas.microsoft.com/office/drawing/2014/main" id="{7CBCB42D-956D-2C42-AA01-41E358B9121B}"/>
                </a:ext>
              </a:extLst>
            </p:cNvPr>
            <p:cNvSpPr/>
            <p:nvPr/>
          </p:nvSpPr>
          <p:spPr>
            <a:xfrm>
              <a:off x="28955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4" name="tx130">
              <a:extLst>
                <a:ext uri="{FF2B5EF4-FFF2-40B4-BE49-F238E27FC236}">
                  <a16:creationId xmlns:a16="http://schemas.microsoft.com/office/drawing/2014/main" id="{B047D5D2-8F2E-344C-8DAD-E27C5F40E2BA}"/>
                </a:ext>
              </a:extLst>
            </p:cNvPr>
            <p:cNvSpPr/>
            <p:nvPr/>
          </p:nvSpPr>
          <p:spPr>
            <a:xfrm>
              <a:off x="312086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5" name="tx131">
              <a:extLst>
                <a:ext uri="{FF2B5EF4-FFF2-40B4-BE49-F238E27FC236}">
                  <a16:creationId xmlns:a16="http://schemas.microsoft.com/office/drawing/2014/main" id="{5606511B-2E79-1A4E-81A9-0D72ED4BAF95}"/>
                </a:ext>
              </a:extLst>
            </p:cNvPr>
            <p:cNvSpPr/>
            <p:nvPr/>
          </p:nvSpPr>
          <p:spPr>
            <a:xfrm>
              <a:off x="39566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6" name="tx132">
              <a:extLst>
                <a:ext uri="{FF2B5EF4-FFF2-40B4-BE49-F238E27FC236}">
                  <a16:creationId xmlns:a16="http://schemas.microsoft.com/office/drawing/2014/main" id="{E673D662-5D17-8541-B346-E4860717481F}"/>
                </a:ext>
              </a:extLst>
            </p:cNvPr>
            <p:cNvSpPr/>
            <p:nvPr/>
          </p:nvSpPr>
          <p:spPr>
            <a:xfrm>
              <a:off x="360091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7" name="tx133">
              <a:extLst>
                <a:ext uri="{FF2B5EF4-FFF2-40B4-BE49-F238E27FC236}">
                  <a16:creationId xmlns:a16="http://schemas.microsoft.com/office/drawing/2014/main" id="{578697D9-3683-D241-B68C-446B5D038F17}"/>
                </a:ext>
              </a:extLst>
            </p:cNvPr>
            <p:cNvSpPr/>
            <p:nvPr/>
          </p:nvSpPr>
          <p:spPr>
            <a:xfrm>
              <a:off x="437330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8" name="tx134">
              <a:extLst>
                <a:ext uri="{FF2B5EF4-FFF2-40B4-BE49-F238E27FC236}">
                  <a16:creationId xmlns:a16="http://schemas.microsoft.com/office/drawing/2014/main" id="{E8C0A53F-B5E8-DF4D-A5A5-4BEFB98B4C4B}"/>
                </a:ext>
              </a:extLst>
            </p:cNvPr>
            <p:cNvSpPr/>
            <p:nvPr/>
          </p:nvSpPr>
          <p:spPr>
            <a:xfrm>
              <a:off x="422457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79" name="tx135">
              <a:extLst>
                <a:ext uri="{FF2B5EF4-FFF2-40B4-BE49-F238E27FC236}">
                  <a16:creationId xmlns:a16="http://schemas.microsoft.com/office/drawing/2014/main" id="{D31ABDA0-D652-9046-BE96-24ABD88C4329}"/>
                </a:ext>
              </a:extLst>
            </p:cNvPr>
            <p:cNvSpPr/>
            <p:nvPr/>
          </p:nvSpPr>
          <p:spPr>
            <a:xfrm>
              <a:off x="429384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0" name="tx136">
              <a:extLst>
                <a:ext uri="{FF2B5EF4-FFF2-40B4-BE49-F238E27FC236}">
                  <a16:creationId xmlns:a16="http://schemas.microsoft.com/office/drawing/2014/main" id="{FAA5D1C2-8358-384F-A649-BF8F85D1C582}"/>
                </a:ext>
              </a:extLst>
            </p:cNvPr>
            <p:cNvSpPr/>
            <p:nvPr/>
          </p:nvSpPr>
          <p:spPr>
            <a:xfrm>
              <a:off x="33392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1" name="tx137">
              <a:extLst>
                <a:ext uri="{FF2B5EF4-FFF2-40B4-BE49-F238E27FC236}">
                  <a16:creationId xmlns:a16="http://schemas.microsoft.com/office/drawing/2014/main" id="{57BA0A5A-91CF-384D-9B70-FC66E510D21A}"/>
                </a:ext>
              </a:extLst>
            </p:cNvPr>
            <p:cNvSpPr/>
            <p:nvPr/>
          </p:nvSpPr>
          <p:spPr>
            <a:xfrm>
              <a:off x="3301538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2" name="tx138">
              <a:extLst>
                <a:ext uri="{FF2B5EF4-FFF2-40B4-BE49-F238E27FC236}">
                  <a16:creationId xmlns:a16="http://schemas.microsoft.com/office/drawing/2014/main" id="{B943C021-0F44-AA44-82C1-E6B4887101CA}"/>
                </a:ext>
              </a:extLst>
            </p:cNvPr>
            <p:cNvSpPr/>
            <p:nvPr/>
          </p:nvSpPr>
          <p:spPr>
            <a:xfrm>
              <a:off x="3028904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3" name="tx139">
              <a:extLst>
                <a:ext uri="{FF2B5EF4-FFF2-40B4-BE49-F238E27FC236}">
                  <a16:creationId xmlns:a16="http://schemas.microsoft.com/office/drawing/2014/main" id="{823B1D7F-4F92-E547-9E49-C09F88933D79}"/>
                </a:ext>
              </a:extLst>
            </p:cNvPr>
            <p:cNvSpPr/>
            <p:nvPr/>
          </p:nvSpPr>
          <p:spPr>
            <a:xfrm>
              <a:off x="30752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4" name="tx140">
              <a:extLst>
                <a:ext uri="{FF2B5EF4-FFF2-40B4-BE49-F238E27FC236}">
                  <a16:creationId xmlns:a16="http://schemas.microsoft.com/office/drawing/2014/main" id="{27D0A5D0-4236-4742-8563-50DE9F6277D9}"/>
                </a:ext>
              </a:extLst>
            </p:cNvPr>
            <p:cNvSpPr/>
            <p:nvPr/>
          </p:nvSpPr>
          <p:spPr>
            <a:xfrm>
              <a:off x="354466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5" name="tx141">
              <a:extLst>
                <a:ext uri="{FF2B5EF4-FFF2-40B4-BE49-F238E27FC236}">
                  <a16:creationId xmlns:a16="http://schemas.microsoft.com/office/drawing/2014/main" id="{10795426-D20A-194C-A127-B498C99B9A54}"/>
                </a:ext>
              </a:extLst>
            </p:cNvPr>
            <p:cNvSpPr/>
            <p:nvPr/>
          </p:nvSpPr>
          <p:spPr>
            <a:xfrm>
              <a:off x="5441241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6" name="tx142">
              <a:extLst>
                <a:ext uri="{FF2B5EF4-FFF2-40B4-BE49-F238E27FC236}">
                  <a16:creationId xmlns:a16="http://schemas.microsoft.com/office/drawing/2014/main" id="{DFCB079C-AA50-7346-B250-B2D436ABD535}"/>
                </a:ext>
              </a:extLst>
            </p:cNvPr>
            <p:cNvSpPr/>
            <p:nvPr/>
          </p:nvSpPr>
          <p:spPr>
            <a:xfrm>
              <a:off x="4094463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7" name="tx143">
              <a:extLst>
                <a:ext uri="{FF2B5EF4-FFF2-40B4-BE49-F238E27FC236}">
                  <a16:creationId xmlns:a16="http://schemas.microsoft.com/office/drawing/2014/main" id="{5B18B8CC-884F-0B4F-A615-F8A3EA454034}"/>
                </a:ext>
              </a:extLst>
            </p:cNvPr>
            <p:cNvSpPr/>
            <p:nvPr/>
          </p:nvSpPr>
          <p:spPr>
            <a:xfrm>
              <a:off x="3450150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8" name="tx144">
              <a:extLst>
                <a:ext uri="{FF2B5EF4-FFF2-40B4-BE49-F238E27FC236}">
                  <a16:creationId xmlns:a16="http://schemas.microsoft.com/office/drawing/2014/main" id="{6D7E654C-B0D6-5C47-BBFF-CC27842A8EF6}"/>
                </a:ext>
              </a:extLst>
            </p:cNvPr>
            <p:cNvSpPr/>
            <p:nvPr/>
          </p:nvSpPr>
          <p:spPr>
            <a:xfrm>
              <a:off x="279559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89" name="tx145">
              <a:extLst>
                <a:ext uri="{FF2B5EF4-FFF2-40B4-BE49-F238E27FC236}">
                  <a16:creationId xmlns:a16="http://schemas.microsoft.com/office/drawing/2014/main" id="{B334A833-835F-B843-BDA0-DAC16E96C956}"/>
                </a:ext>
              </a:extLst>
            </p:cNvPr>
            <p:cNvSpPr/>
            <p:nvPr/>
          </p:nvSpPr>
          <p:spPr>
            <a:xfrm>
              <a:off x="4521117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0" name="tx146">
              <a:extLst>
                <a:ext uri="{FF2B5EF4-FFF2-40B4-BE49-F238E27FC236}">
                  <a16:creationId xmlns:a16="http://schemas.microsoft.com/office/drawing/2014/main" id="{7D523855-DCB6-5C43-B2B8-8C09B7289EB2}"/>
                </a:ext>
              </a:extLst>
            </p:cNvPr>
            <p:cNvSpPr/>
            <p:nvPr/>
          </p:nvSpPr>
          <p:spPr>
            <a:xfrm>
              <a:off x="3163805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1" name="tx147">
              <a:extLst>
                <a:ext uri="{FF2B5EF4-FFF2-40B4-BE49-F238E27FC236}">
                  <a16:creationId xmlns:a16="http://schemas.microsoft.com/office/drawing/2014/main" id="{728FB01A-673E-A44E-BA49-04110C89D9ED}"/>
                </a:ext>
              </a:extLst>
            </p:cNvPr>
            <p:cNvSpPr/>
            <p:nvPr/>
          </p:nvSpPr>
          <p:spPr>
            <a:xfrm>
              <a:off x="3263986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2" name="tx148">
              <a:extLst>
                <a:ext uri="{FF2B5EF4-FFF2-40B4-BE49-F238E27FC236}">
                  <a16:creationId xmlns:a16="http://schemas.microsoft.com/office/drawing/2014/main" id="{CDF38B4C-437F-194D-B692-45DBA7B1B4B3}"/>
                </a:ext>
              </a:extLst>
            </p:cNvPr>
            <p:cNvSpPr/>
            <p:nvPr/>
          </p:nvSpPr>
          <p:spPr>
            <a:xfrm>
              <a:off x="2736859" y="3153686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3" name="pg149">
              <a:extLst>
                <a:ext uri="{FF2B5EF4-FFF2-40B4-BE49-F238E27FC236}">
                  <a16:creationId xmlns:a16="http://schemas.microsoft.com/office/drawing/2014/main" id="{46E8AAAB-6FE4-AC4C-AD36-C06985F2E460}"/>
                </a:ext>
              </a:extLst>
            </p:cNvPr>
            <p:cNvSpPr/>
            <p:nvPr/>
          </p:nvSpPr>
          <p:spPr>
            <a:xfrm>
              <a:off x="2197398" y="3237104"/>
              <a:ext cx="3445663" cy="500973"/>
            </a:xfrm>
            <a:custGeom>
              <a:avLst/>
              <a:gdLst/>
              <a:ahLst/>
              <a:cxnLst/>
              <a:rect l="0" t="0" r="0" b="0"/>
              <a:pathLst>
                <a:path w="3445663" h="500973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  <a:lnTo>
                    <a:pt x="3445663" y="500973"/>
                  </a:lnTo>
                  <a:lnTo>
                    <a:pt x="3435158" y="500973"/>
                  </a:lnTo>
                  <a:lnTo>
                    <a:pt x="3424653" y="500973"/>
                  </a:lnTo>
                  <a:lnTo>
                    <a:pt x="3414148" y="500973"/>
                  </a:lnTo>
                  <a:lnTo>
                    <a:pt x="3403643" y="500973"/>
                  </a:lnTo>
                  <a:lnTo>
                    <a:pt x="3393138" y="500973"/>
                  </a:lnTo>
                  <a:lnTo>
                    <a:pt x="3382633" y="500973"/>
                  </a:lnTo>
                  <a:lnTo>
                    <a:pt x="3372128" y="500973"/>
                  </a:lnTo>
                  <a:lnTo>
                    <a:pt x="3361623" y="500973"/>
                  </a:lnTo>
                  <a:lnTo>
                    <a:pt x="3351118" y="500973"/>
                  </a:lnTo>
                  <a:lnTo>
                    <a:pt x="3340613" y="500973"/>
                  </a:lnTo>
                  <a:lnTo>
                    <a:pt x="3330108" y="500973"/>
                  </a:lnTo>
                  <a:lnTo>
                    <a:pt x="3319603" y="500973"/>
                  </a:lnTo>
                  <a:lnTo>
                    <a:pt x="3309097" y="500973"/>
                  </a:lnTo>
                  <a:lnTo>
                    <a:pt x="3298592" y="500973"/>
                  </a:lnTo>
                  <a:lnTo>
                    <a:pt x="3288087" y="500973"/>
                  </a:lnTo>
                  <a:lnTo>
                    <a:pt x="3277582" y="500973"/>
                  </a:lnTo>
                  <a:lnTo>
                    <a:pt x="3267077" y="500973"/>
                  </a:lnTo>
                  <a:lnTo>
                    <a:pt x="3256572" y="500973"/>
                  </a:lnTo>
                  <a:lnTo>
                    <a:pt x="3246067" y="500973"/>
                  </a:lnTo>
                  <a:lnTo>
                    <a:pt x="3235562" y="500973"/>
                  </a:lnTo>
                  <a:lnTo>
                    <a:pt x="3225057" y="500973"/>
                  </a:lnTo>
                  <a:lnTo>
                    <a:pt x="3214552" y="500973"/>
                  </a:lnTo>
                  <a:lnTo>
                    <a:pt x="3204047" y="500973"/>
                  </a:lnTo>
                  <a:lnTo>
                    <a:pt x="3193542" y="500973"/>
                  </a:lnTo>
                  <a:lnTo>
                    <a:pt x="3183037" y="500973"/>
                  </a:lnTo>
                  <a:lnTo>
                    <a:pt x="3172532" y="500973"/>
                  </a:lnTo>
                  <a:lnTo>
                    <a:pt x="3162026" y="500973"/>
                  </a:lnTo>
                  <a:lnTo>
                    <a:pt x="3151521" y="500973"/>
                  </a:lnTo>
                  <a:lnTo>
                    <a:pt x="3141016" y="500973"/>
                  </a:lnTo>
                  <a:lnTo>
                    <a:pt x="3130511" y="500973"/>
                  </a:lnTo>
                  <a:lnTo>
                    <a:pt x="3120006" y="500973"/>
                  </a:lnTo>
                  <a:lnTo>
                    <a:pt x="3109501" y="500973"/>
                  </a:lnTo>
                  <a:lnTo>
                    <a:pt x="3098996" y="500973"/>
                  </a:lnTo>
                  <a:lnTo>
                    <a:pt x="3088491" y="500973"/>
                  </a:lnTo>
                  <a:lnTo>
                    <a:pt x="3077986" y="500973"/>
                  </a:lnTo>
                  <a:lnTo>
                    <a:pt x="3067481" y="500973"/>
                  </a:lnTo>
                  <a:lnTo>
                    <a:pt x="3056976" y="500973"/>
                  </a:lnTo>
                  <a:lnTo>
                    <a:pt x="3046471" y="500973"/>
                  </a:lnTo>
                  <a:lnTo>
                    <a:pt x="3035966" y="500973"/>
                  </a:lnTo>
                  <a:lnTo>
                    <a:pt x="3025460" y="500973"/>
                  </a:lnTo>
                  <a:lnTo>
                    <a:pt x="3014955" y="500973"/>
                  </a:lnTo>
                  <a:lnTo>
                    <a:pt x="3004450" y="500973"/>
                  </a:lnTo>
                  <a:lnTo>
                    <a:pt x="2993945" y="500973"/>
                  </a:lnTo>
                  <a:lnTo>
                    <a:pt x="2983440" y="500973"/>
                  </a:lnTo>
                  <a:lnTo>
                    <a:pt x="2972935" y="500973"/>
                  </a:lnTo>
                  <a:lnTo>
                    <a:pt x="2962430" y="500973"/>
                  </a:lnTo>
                  <a:lnTo>
                    <a:pt x="2951925" y="500973"/>
                  </a:lnTo>
                  <a:lnTo>
                    <a:pt x="2941420" y="500973"/>
                  </a:lnTo>
                  <a:lnTo>
                    <a:pt x="2930915" y="500973"/>
                  </a:lnTo>
                  <a:lnTo>
                    <a:pt x="2920410" y="500973"/>
                  </a:lnTo>
                  <a:lnTo>
                    <a:pt x="2909905" y="500973"/>
                  </a:lnTo>
                  <a:lnTo>
                    <a:pt x="2899400" y="500973"/>
                  </a:lnTo>
                  <a:lnTo>
                    <a:pt x="2888895" y="500973"/>
                  </a:lnTo>
                  <a:lnTo>
                    <a:pt x="2878389" y="500973"/>
                  </a:lnTo>
                  <a:lnTo>
                    <a:pt x="2867884" y="500973"/>
                  </a:lnTo>
                  <a:lnTo>
                    <a:pt x="2857379" y="500973"/>
                  </a:lnTo>
                  <a:lnTo>
                    <a:pt x="2846874" y="500973"/>
                  </a:lnTo>
                  <a:lnTo>
                    <a:pt x="2836369" y="500973"/>
                  </a:lnTo>
                  <a:lnTo>
                    <a:pt x="2825864" y="500973"/>
                  </a:lnTo>
                  <a:lnTo>
                    <a:pt x="2815359" y="500973"/>
                  </a:lnTo>
                  <a:lnTo>
                    <a:pt x="2804854" y="500973"/>
                  </a:lnTo>
                  <a:lnTo>
                    <a:pt x="2794349" y="500973"/>
                  </a:lnTo>
                  <a:lnTo>
                    <a:pt x="2783844" y="500973"/>
                  </a:lnTo>
                  <a:lnTo>
                    <a:pt x="2773339" y="500973"/>
                  </a:lnTo>
                  <a:lnTo>
                    <a:pt x="2762834" y="500973"/>
                  </a:lnTo>
                  <a:lnTo>
                    <a:pt x="2752329" y="500973"/>
                  </a:lnTo>
                  <a:lnTo>
                    <a:pt x="2741824" y="500973"/>
                  </a:lnTo>
                  <a:lnTo>
                    <a:pt x="2731318" y="500973"/>
                  </a:lnTo>
                  <a:lnTo>
                    <a:pt x="2720813" y="500973"/>
                  </a:lnTo>
                  <a:lnTo>
                    <a:pt x="2710308" y="500973"/>
                  </a:lnTo>
                  <a:lnTo>
                    <a:pt x="2699803" y="500973"/>
                  </a:lnTo>
                  <a:lnTo>
                    <a:pt x="2689298" y="500973"/>
                  </a:lnTo>
                  <a:lnTo>
                    <a:pt x="2678793" y="500973"/>
                  </a:lnTo>
                  <a:lnTo>
                    <a:pt x="2668288" y="500973"/>
                  </a:lnTo>
                  <a:lnTo>
                    <a:pt x="2657783" y="500973"/>
                  </a:lnTo>
                  <a:lnTo>
                    <a:pt x="2647278" y="500973"/>
                  </a:lnTo>
                  <a:lnTo>
                    <a:pt x="2636773" y="500973"/>
                  </a:lnTo>
                  <a:lnTo>
                    <a:pt x="2626268" y="500973"/>
                  </a:lnTo>
                  <a:lnTo>
                    <a:pt x="2615763" y="500973"/>
                  </a:lnTo>
                  <a:lnTo>
                    <a:pt x="2605258" y="500973"/>
                  </a:lnTo>
                  <a:lnTo>
                    <a:pt x="2594752" y="500973"/>
                  </a:lnTo>
                  <a:lnTo>
                    <a:pt x="2584247" y="500973"/>
                  </a:lnTo>
                  <a:lnTo>
                    <a:pt x="2573742" y="500973"/>
                  </a:lnTo>
                  <a:lnTo>
                    <a:pt x="2563237" y="500973"/>
                  </a:lnTo>
                  <a:lnTo>
                    <a:pt x="2552732" y="500973"/>
                  </a:lnTo>
                  <a:lnTo>
                    <a:pt x="2542227" y="500973"/>
                  </a:lnTo>
                  <a:lnTo>
                    <a:pt x="2531722" y="500973"/>
                  </a:lnTo>
                  <a:lnTo>
                    <a:pt x="2521217" y="500973"/>
                  </a:lnTo>
                  <a:lnTo>
                    <a:pt x="2510712" y="500973"/>
                  </a:lnTo>
                  <a:lnTo>
                    <a:pt x="2500207" y="500973"/>
                  </a:lnTo>
                  <a:lnTo>
                    <a:pt x="2489702" y="500973"/>
                  </a:lnTo>
                  <a:lnTo>
                    <a:pt x="2479197" y="500973"/>
                  </a:lnTo>
                  <a:lnTo>
                    <a:pt x="2468692" y="500973"/>
                  </a:lnTo>
                  <a:lnTo>
                    <a:pt x="2458187" y="500973"/>
                  </a:lnTo>
                  <a:lnTo>
                    <a:pt x="2447681" y="500973"/>
                  </a:lnTo>
                  <a:lnTo>
                    <a:pt x="2437176" y="500973"/>
                  </a:lnTo>
                  <a:lnTo>
                    <a:pt x="2426671" y="500973"/>
                  </a:lnTo>
                  <a:lnTo>
                    <a:pt x="2416166" y="500973"/>
                  </a:lnTo>
                  <a:lnTo>
                    <a:pt x="2405661" y="500973"/>
                  </a:lnTo>
                  <a:lnTo>
                    <a:pt x="2395156" y="500973"/>
                  </a:lnTo>
                  <a:lnTo>
                    <a:pt x="2384651" y="500973"/>
                  </a:lnTo>
                  <a:lnTo>
                    <a:pt x="2374146" y="500973"/>
                  </a:lnTo>
                  <a:lnTo>
                    <a:pt x="2363641" y="500973"/>
                  </a:lnTo>
                  <a:lnTo>
                    <a:pt x="2353136" y="500973"/>
                  </a:lnTo>
                  <a:lnTo>
                    <a:pt x="2342631" y="500973"/>
                  </a:lnTo>
                  <a:lnTo>
                    <a:pt x="2332126" y="500973"/>
                  </a:lnTo>
                  <a:lnTo>
                    <a:pt x="2321621" y="500973"/>
                  </a:lnTo>
                  <a:lnTo>
                    <a:pt x="2311116" y="500973"/>
                  </a:lnTo>
                  <a:lnTo>
                    <a:pt x="2300610" y="500973"/>
                  </a:lnTo>
                  <a:lnTo>
                    <a:pt x="2290105" y="500973"/>
                  </a:lnTo>
                  <a:lnTo>
                    <a:pt x="2279600" y="500973"/>
                  </a:lnTo>
                  <a:lnTo>
                    <a:pt x="2269095" y="500973"/>
                  </a:lnTo>
                  <a:lnTo>
                    <a:pt x="2258590" y="500973"/>
                  </a:lnTo>
                  <a:lnTo>
                    <a:pt x="2248085" y="500973"/>
                  </a:lnTo>
                  <a:lnTo>
                    <a:pt x="2237580" y="500973"/>
                  </a:lnTo>
                  <a:lnTo>
                    <a:pt x="2227075" y="500973"/>
                  </a:lnTo>
                  <a:lnTo>
                    <a:pt x="2216570" y="500973"/>
                  </a:lnTo>
                  <a:lnTo>
                    <a:pt x="2206065" y="500973"/>
                  </a:lnTo>
                  <a:lnTo>
                    <a:pt x="2195560" y="500973"/>
                  </a:lnTo>
                  <a:lnTo>
                    <a:pt x="2185055" y="500973"/>
                  </a:lnTo>
                  <a:lnTo>
                    <a:pt x="2174550" y="500973"/>
                  </a:lnTo>
                  <a:lnTo>
                    <a:pt x="2164045" y="500973"/>
                  </a:lnTo>
                  <a:lnTo>
                    <a:pt x="2153539" y="500973"/>
                  </a:lnTo>
                  <a:lnTo>
                    <a:pt x="2143034" y="500973"/>
                  </a:lnTo>
                  <a:lnTo>
                    <a:pt x="2132529" y="500973"/>
                  </a:lnTo>
                  <a:lnTo>
                    <a:pt x="2122024" y="500973"/>
                  </a:lnTo>
                  <a:lnTo>
                    <a:pt x="2111519" y="500973"/>
                  </a:lnTo>
                  <a:lnTo>
                    <a:pt x="2101014" y="500973"/>
                  </a:lnTo>
                  <a:lnTo>
                    <a:pt x="2090509" y="500973"/>
                  </a:lnTo>
                  <a:lnTo>
                    <a:pt x="2080004" y="500973"/>
                  </a:lnTo>
                  <a:lnTo>
                    <a:pt x="2069499" y="500973"/>
                  </a:lnTo>
                  <a:lnTo>
                    <a:pt x="2058994" y="500973"/>
                  </a:lnTo>
                  <a:lnTo>
                    <a:pt x="2048489" y="500973"/>
                  </a:lnTo>
                  <a:lnTo>
                    <a:pt x="2037984" y="500973"/>
                  </a:lnTo>
                  <a:lnTo>
                    <a:pt x="2027479" y="500973"/>
                  </a:lnTo>
                  <a:lnTo>
                    <a:pt x="2016973" y="500973"/>
                  </a:lnTo>
                  <a:lnTo>
                    <a:pt x="2006468" y="500973"/>
                  </a:lnTo>
                  <a:lnTo>
                    <a:pt x="1995963" y="500973"/>
                  </a:lnTo>
                  <a:lnTo>
                    <a:pt x="1985458" y="500973"/>
                  </a:lnTo>
                  <a:lnTo>
                    <a:pt x="1974953" y="500973"/>
                  </a:lnTo>
                  <a:lnTo>
                    <a:pt x="1964448" y="500973"/>
                  </a:lnTo>
                  <a:lnTo>
                    <a:pt x="1953943" y="500973"/>
                  </a:lnTo>
                  <a:lnTo>
                    <a:pt x="1943438" y="500973"/>
                  </a:lnTo>
                  <a:lnTo>
                    <a:pt x="1932933" y="500973"/>
                  </a:lnTo>
                  <a:lnTo>
                    <a:pt x="1922428" y="500973"/>
                  </a:lnTo>
                  <a:lnTo>
                    <a:pt x="1911923" y="500973"/>
                  </a:lnTo>
                  <a:lnTo>
                    <a:pt x="1901418" y="500973"/>
                  </a:lnTo>
                  <a:lnTo>
                    <a:pt x="1890913" y="500973"/>
                  </a:lnTo>
                  <a:lnTo>
                    <a:pt x="1880408" y="500973"/>
                  </a:lnTo>
                  <a:lnTo>
                    <a:pt x="1869902" y="500973"/>
                  </a:lnTo>
                  <a:lnTo>
                    <a:pt x="1859397" y="500973"/>
                  </a:lnTo>
                  <a:lnTo>
                    <a:pt x="1848892" y="500973"/>
                  </a:lnTo>
                  <a:lnTo>
                    <a:pt x="1838387" y="500973"/>
                  </a:lnTo>
                  <a:lnTo>
                    <a:pt x="1827882" y="500973"/>
                  </a:lnTo>
                  <a:lnTo>
                    <a:pt x="1817377" y="500973"/>
                  </a:lnTo>
                  <a:lnTo>
                    <a:pt x="1806872" y="500973"/>
                  </a:lnTo>
                  <a:lnTo>
                    <a:pt x="1796367" y="500973"/>
                  </a:lnTo>
                  <a:lnTo>
                    <a:pt x="1785862" y="500973"/>
                  </a:lnTo>
                  <a:lnTo>
                    <a:pt x="1775357" y="500973"/>
                  </a:lnTo>
                  <a:lnTo>
                    <a:pt x="1764852" y="500973"/>
                  </a:lnTo>
                  <a:lnTo>
                    <a:pt x="1754347" y="500973"/>
                  </a:lnTo>
                  <a:lnTo>
                    <a:pt x="1743842" y="500973"/>
                  </a:lnTo>
                  <a:lnTo>
                    <a:pt x="1733337" y="500973"/>
                  </a:lnTo>
                  <a:lnTo>
                    <a:pt x="1722831" y="500973"/>
                  </a:lnTo>
                  <a:lnTo>
                    <a:pt x="1712326" y="500973"/>
                  </a:lnTo>
                  <a:lnTo>
                    <a:pt x="1701821" y="500973"/>
                  </a:lnTo>
                  <a:lnTo>
                    <a:pt x="1691316" y="500973"/>
                  </a:lnTo>
                  <a:lnTo>
                    <a:pt x="1680811" y="500973"/>
                  </a:lnTo>
                  <a:lnTo>
                    <a:pt x="1670306" y="500973"/>
                  </a:lnTo>
                  <a:lnTo>
                    <a:pt x="1659801" y="500973"/>
                  </a:lnTo>
                  <a:lnTo>
                    <a:pt x="1649296" y="500973"/>
                  </a:lnTo>
                  <a:lnTo>
                    <a:pt x="1638791" y="500973"/>
                  </a:lnTo>
                  <a:lnTo>
                    <a:pt x="1628286" y="500973"/>
                  </a:lnTo>
                  <a:lnTo>
                    <a:pt x="1617781" y="500973"/>
                  </a:lnTo>
                  <a:lnTo>
                    <a:pt x="1607276" y="500973"/>
                  </a:lnTo>
                  <a:lnTo>
                    <a:pt x="1596771" y="500973"/>
                  </a:lnTo>
                  <a:lnTo>
                    <a:pt x="1586266" y="500973"/>
                  </a:lnTo>
                  <a:lnTo>
                    <a:pt x="1575760" y="500973"/>
                  </a:lnTo>
                  <a:lnTo>
                    <a:pt x="1565255" y="500973"/>
                  </a:lnTo>
                  <a:lnTo>
                    <a:pt x="1554750" y="500973"/>
                  </a:lnTo>
                  <a:lnTo>
                    <a:pt x="1544245" y="500973"/>
                  </a:lnTo>
                  <a:lnTo>
                    <a:pt x="1533740" y="500973"/>
                  </a:lnTo>
                  <a:lnTo>
                    <a:pt x="1523235" y="500973"/>
                  </a:lnTo>
                  <a:lnTo>
                    <a:pt x="1512730" y="500973"/>
                  </a:lnTo>
                  <a:lnTo>
                    <a:pt x="1502225" y="500973"/>
                  </a:lnTo>
                  <a:lnTo>
                    <a:pt x="1491720" y="500973"/>
                  </a:lnTo>
                  <a:lnTo>
                    <a:pt x="1481215" y="500973"/>
                  </a:lnTo>
                  <a:lnTo>
                    <a:pt x="1470710" y="500973"/>
                  </a:lnTo>
                  <a:lnTo>
                    <a:pt x="1460205" y="500973"/>
                  </a:lnTo>
                  <a:lnTo>
                    <a:pt x="1449700" y="500973"/>
                  </a:lnTo>
                  <a:lnTo>
                    <a:pt x="1439194" y="500973"/>
                  </a:lnTo>
                  <a:lnTo>
                    <a:pt x="1428689" y="500973"/>
                  </a:lnTo>
                  <a:lnTo>
                    <a:pt x="1418184" y="500973"/>
                  </a:lnTo>
                  <a:lnTo>
                    <a:pt x="1407679" y="500973"/>
                  </a:lnTo>
                  <a:lnTo>
                    <a:pt x="1397174" y="500973"/>
                  </a:lnTo>
                  <a:lnTo>
                    <a:pt x="1386669" y="500973"/>
                  </a:lnTo>
                  <a:lnTo>
                    <a:pt x="1376164" y="500973"/>
                  </a:lnTo>
                  <a:lnTo>
                    <a:pt x="1365659" y="500973"/>
                  </a:lnTo>
                  <a:lnTo>
                    <a:pt x="1355154" y="500973"/>
                  </a:lnTo>
                  <a:lnTo>
                    <a:pt x="1344649" y="500973"/>
                  </a:lnTo>
                  <a:lnTo>
                    <a:pt x="1334144" y="500973"/>
                  </a:lnTo>
                  <a:lnTo>
                    <a:pt x="1323639" y="500973"/>
                  </a:lnTo>
                  <a:lnTo>
                    <a:pt x="1313134" y="500973"/>
                  </a:lnTo>
                  <a:lnTo>
                    <a:pt x="1302629" y="500973"/>
                  </a:lnTo>
                  <a:lnTo>
                    <a:pt x="1292123" y="500973"/>
                  </a:lnTo>
                  <a:lnTo>
                    <a:pt x="1281618" y="500973"/>
                  </a:lnTo>
                  <a:lnTo>
                    <a:pt x="1271113" y="500973"/>
                  </a:lnTo>
                  <a:lnTo>
                    <a:pt x="1260608" y="500973"/>
                  </a:lnTo>
                  <a:lnTo>
                    <a:pt x="1250103" y="500973"/>
                  </a:lnTo>
                  <a:lnTo>
                    <a:pt x="1239598" y="500973"/>
                  </a:lnTo>
                  <a:lnTo>
                    <a:pt x="1229093" y="500973"/>
                  </a:lnTo>
                  <a:lnTo>
                    <a:pt x="1218588" y="500973"/>
                  </a:lnTo>
                  <a:lnTo>
                    <a:pt x="1208083" y="500973"/>
                  </a:lnTo>
                  <a:lnTo>
                    <a:pt x="1197578" y="500973"/>
                  </a:lnTo>
                  <a:lnTo>
                    <a:pt x="1187073" y="500973"/>
                  </a:lnTo>
                  <a:lnTo>
                    <a:pt x="1176568" y="500973"/>
                  </a:lnTo>
                  <a:lnTo>
                    <a:pt x="1166063" y="500973"/>
                  </a:lnTo>
                  <a:lnTo>
                    <a:pt x="1155558" y="500973"/>
                  </a:lnTo>
                  <a:lnTo>
                    <a:pt x="1145052" y="500973"/>
                  </a:lnTo>
                  <a:lnTo>
                    <a:pt x="1134547" y="500973"/>
                  </a:lnTo>
                  <a:lnTo>
                    <a:pt x="1124042" y="500973"/>
                  </a:lnTo>
                  <a:lnTo>
                    <a:pt x="1113537" y="500973"/>
                  </a:lnTo>
                  <a:lnTo>
                    <a:pt x="1103032" y="500973"/>
                  </a:lnTo>
                  <a:lnTo>
                    <a:pt x="1092527" y="500973"/>
                  </a:lnTo>
                  <a:lnTo>
                    <a:pt x="1082022" y="500973"/>
                  </a:lnTo>
                  <a:lnTo>
                    <a:pt x="1071517" y="500973"/>
                  </a:lnTo>
                  <a:lnTo>
                    <a:pt x="1061012" y="500973"/>
                  </a:lnTo>
                  <a:lnTo>
                    <a:pt x="1050507" y="500973"/>
                  </a:lnTo>
                  <a:lnTo>
                    <a:pt x="1040002" y="500973"/>
                  </a:lnTo>
                  <a:lnTo>
                    <a:pt x="1029497" y="500973"/>
                  </a:lnTo>
                  <a:lnTo>
                    <a:pt x="1018992" y="500973"/>
                  </a:lnTo>
                  <a:lnTo>
                    <a:pt x="1008486" y="500973"/>
                  </a:lnTo>
                  <a:lnTo>
                    <a:pt x="997981" y="500973"/>
                  </a:lnTo>
                  <a:lnTo>
                    <a:pt x="987476" y="500973"/>
                  </a:lnTo>
                  <a:lnTo>
                    <a:pt x="976971" y="500973"/>
                  </a:lnTo>
                  <a:lnTo>
                    <a:pt x="966466" y="500973"/>
                  </a:lnTo>
                  <a:lnTo>
                    <a:pt x="955961" y="500973"/>
                  </a:lnTo>
                  <a:lnTo>
                    <a:pt x="945456" y="500973"/>
                  </a:lnTo>
                  <a:lnTo>
                    <a:pt x="934951" y="500973"/>
                  </a:lnTo>
                  <a:lnTo>
                    <a:pt x="924446" y="500973"/>
                  </a:lnTo>
                  <a:lnTo>
                    <a:pt x="913941" y="500973"/>
                  </a:lnTo>
                  <a:lnTo>
                    <a:pt x="903436" y="500973"/>
                  </a:lnTo>
                  <a:lnTo>
                    <a:pt x="892931" y="500973"/>
                  </a:lnTo>
                  <a:lnTo>
                    <a:pt x="882426" y="500973"/>
                  </a:lnTo>
                  <a:lnTo>
                    <a:pt x="871921" y="500973"/>
                  </a:lnTo>
                  <a:lnTo>
                    <a:pt x="861415" y="500973"/>
                  </a:lnTo>
                  <a:lnTo>
                    <a:pt x="850910" y="500973"/>
                  </a:lnTo>
                  <a:lnTo>
                    <a:pt x="840405" y="500973"/>
                  </a:lnTo>
                  <a:lnTo>
                    <a:pt x="829900" y="500973"/>
                  </a:lnTo>
                  <a:lnTo>
                    <a:pt x="819395" y="500973"/>
                  </a:lnTo>
                  <a:lnTo>
                    <a:pt x="808890" y="500973"/>
                  </a:lnTo>
                  <a:lnTo>
                    <a:pt x="798385" y="500973"/>
                  </a:lnTo>
                  <a:lnTo>
                    <a:pt x="787880" y="500973"/>
                  </a:lnTo>
                  <a:lnTo>
                    <a:pt x="777375" y="500973"/>
                  </a:lnTo>
                  <a:lnTo>
                    <a:pt x="766870" y="500973"/>
                  </a:lnTo>
                  <a:lnTo>
                    <a:pt x="756365" y="500973"/>
                  </a:lnTo>
                  <a:lnTo>
                    <a:pt x="745860" y="500973"/>
                  </a:lnTo>
                  <a:lnTo>
                    <a:pt x="735355" y="500973"/>
                  </a:lnTo>
                  <a:lnTo>
                    <a:pt x="724850" y="500973"/>
                  </a:lnTo>
                  <a:lnTo>
                    <a:pt x="714344" y="500973"/>
                  </a:lnTo>
                  <a:lnTo>
                    <a:pt x="703839" y="500973"/>
                  </a:lnTo>
                  <a:lnTo>
                    <a:pt x="693334" y="500973"/>
                  </a:lnTo>
                  <a:lnTo>
                    <a:pt x="682829" y="500973"/>
                  </a:lnTo>
                  <a:lnTo>
                    <a:pt x="672324" y="500973"/>
                  </a:lnTo>
                  <a:lnTo>
                    <a:pt x="661819" y="500973"/>
                  </a:lnTo>
                  <a:lnTo>
                    <a:pt x="651314" y="500973"/>
                  </a:lnTo>
                  <a:lnTo>
                    <a:pt x="640809" y="500973"/>
                  </a:lnTo>
                  <a:lnTo>
                    <a:pt x="630304" y="500973"/>
                  </a:lnTo>
                  <a:lnTo>
                    <a:pt x="619799" y="500973"/>
                  </a:lnTo>
                  <a:lnTo>
                    <a:pt x="609294" y="500973"/>
                  </a:lnTo>
                  <a:lnTo>
                    <a:pt x="598789" y="500973"/>
                  </a:lnTo>
                  <a:lnTo>
                    <a:pt x="588284" y="500973"/>
                  </a:lnTo>
                  <a:lnTo>
                    <a:pt x="577779" y="500973"/>
                  </a:lnTo>
                  <a:lnTo>
                    <a:pt x="567273" y="500973"/>
                  </a:lnTo>
                  <a:lnTo>
                    <a:pt x="556768" y="500973"/>
                  </a:lnTo>
                  <a:lnTo>
                    <a:pt x="546263" y="500973"/>
                  </a:lnTo>
                  <a:lnTo>
                    <a:pt x="535758" y="500973"/>
                  </a:lnTo>
                  <a:lnTo>
                    <a:pt x="525253" y="500973"/>
                  </a:lnTo>
                  <a:lnTo>
                    <a:pt x="514748" y="500973"/>
                  </a:lnTo>
                  <a:lnTo>
                    <a:pt x="504243" y="500973"/>
                  </a:lnTo>
                  <a:lnTo>
                    <a:pt x="493738" y="500973"/>
                  </a:lnTo>
                  <a:lnTo>
                    <a:pt x="483233" y="500973"/>
                  </a:lnTo>
                  <a:lnTo>
                    <a:pt x="472728" y="500973"/>
                  </a:lnTo>
                  <a:lnTo>
                    <a:pt x="462223" y="500973"/>
                  </a:lnTo>
                  <a:lnTo>
                    <a:pt x="451718" y="500973"/>
                  </a:lnTo>
                  <a:lnTo>
                    <a:pt x="441213" y="500973"/>
                  </a:lnTo>
                  <a:lnTo>
                    <a:pt x="430707" y="500973"/>
                  </a:lnTo>
                  <a:lnTo>
                    <a:pt x="420202" y="500973"/>
                  </a:lnTo>
                  <a:lnTo>
                    <a:pt x="409697" y="500973"/>
                  </a:lnTo>
                  <a:lnTo>
                    <a:pt x="399192" y="500973"/>
                  </a:lnTo>
                  <a:lnTo>
                    <a:pt x="388687" y="500973"/>
                  </a:lnTo>
                  <a:lnTo>
                    <a:pt x="378182" y="500973"/>
                  </a:lnTo>
                  <a:lnTo>
                    <a:pt x="367677" y="500973"/>
                  </a:lnTo>
                  <a:lnTo>
                    <a:pt x="357172" y="500973"/>
                  </a:lnTo>
                  <a:lnTo>
                    <a:pt x="346667" y="500973"/>
                  </a:lnTo>
                  <a:lnTo>
                    <a:pt x="336162" y="500973"/>
                  </a:lnTo>
                  <a:lnTo>
                    <a:pt x="325657" y="500973"/>
                  </a:lnTo>
                  <a:lnTo>
                    <a:pt x="315152" y="500973"/>
                  </a:lnTo>
                  <a:lnTo>
                    <a:pt x="304647" y="500973"/>
                  </a:lnTo>
                  <a:lnTo>
                    <a:pt x="294142" y="500973"/>
                  </a:lnTo>
                  <a:lnTo>
                    <a:pt x="283636" y="500973"/>
                  </a:lnTo>
                  <a:lnTo>
                    <a:pt x="273131" y="500973"/>
                  </a:lnTo>
                  <a:lnTo>
                    <a:pt x="262626" y="500973"/>
                  </a:lnTo>
                  <a:lnTo>
                    <a:pt x="252121" y="500973"/>
                  </a:lnTo>
                  <a:lnTo>
                    <a:pt x="241616" y="500973"/>
                  </a:lnTo>
                  <a:lnTo>
                    <a:pt x="231111" y="500973"/>
                  </a:lnTo>
                  <a:lnTo>
                    <a:pt x="220606" y="500973"/>
                  </a:lnTo>
                  <a:lnTo>
                    <a:pt x="210101" y="500973"/>
                  </a:lnTo>
                  <a:lnTo>
                    <a:pt x="199596" y="500973"/>
                  </a:lnTo>
                  <a:lnTo>
                    <a:pt x="189091" y="500973"/>
                  </a:lnTo>
                  <a:lnTo>
                    <a:pt x="178586" y="500973"/>
                  </a:lnTo>
                  <a:lnTo>
                    <a:pt x="168081" y="500973"/>
                  </a:lnTo>
                  <a:lnTo>
                    <a:pt x="157576" y="500973"/>
                  </a:lnTo>
                  <a:lnTo>
                    <a:pt x="147071" y="500973"/>
                  </a:lnTo>
                  <a:lnTo>
                    <a:pt x="136565" y="500973"/>
                  </a:lnTo>
                  <a:lnTo>
                    <a:pt x="126060" y="500973"/>
                  </a:lnTo>
                  <a:lnTo>
                    <a:pt x="115555" y="500973"/>
                  </a:lnTo>
                  <a:lnTo>
                    <a:pt x="105050" y="500973"/>
                  </a:lnTo>
                  <a:lnTo>
                    <a:pt x="94545" y="500973"/>
                  </a:lnTo>
                  <a:lnTo>
                    <a:pt x="84040" y="500973"/>
                  </a:lnTo>
                  <a:lnTo>
                    <a:pt x="73535" y="500973"/>
                  </a:lnTo>
                  <a:lnTo>
                    <a:pt x="63030" y="500973"/>
                  </a:lnTo>
                  <a:lnTo>
                    <a:pt x="52525" y="500973"/>
                  </a:lnTo>
                  <a:lnTo>
                    <a:pt x="42020" y="500973"/>
                  </a:lnTo>
                  <a:lnTo>
                    <a:pt x="31515" y="500973"/>
                  </a:lnTo>
                  <a:lnTo>
                    <a:pt x="21010" y="500973"/>
                  </a:lnTo>
                  <a:lnTo>
                    <a:pt x="10505" y="500973"/>
                  </a:lnTo>
                  <a:lnTo>
                    <a:pt x="0" y="500973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l150">
              <a:extLst>
                <a:ext uri="{FF2B5EF4-FFF2-40B4-BE49-F238E27FC236}">
                  <a16:creationId xmlns:a16="http://schemas.microsoft.com/office/drawing/2014/main" id="{FA99F9D2-B04C-7C4D-8407-238F38E368D2}"/>
                </a:ext>
              </a:extLst>
            </p:cNvPr>
            <p:cNvSpPr/>
            <p:nvPr/>
          </p:nvSpPr>
          <p:spPr>
            <a:xfrm>
              <a:off x="2197398" y="3237104"/>
              <a:ext cx="3445663" cy="495742"/>
            </a:xfrm>
            <a:custGeom>
              <a:avLst/>
              <a:gdLst/>
              <a:ahLst/>
              <a:cxnLst/>
              <a:rect l="0" t="0" r="0" b="0"/>
              <a:pathLst>
                <a:path w="3445663" h="495742">
                  <a:moveTo>
                    <a:pt x="0" y="495595"/>
                  </a:moveTo>
                  <a:lnTo>
                    <a:pt x="10505" y="495108"/>
                  </a:lnTo>
                  <a:lnTo>
                    <a:pt x="21010" y="494583"/>
                  </a:lnTo>
                  <a:lnTo>
                    <a:pt x="31515" y="494025"/>
                  </a:lnTo>
                  <a:lnTo>
                    <a:pt x="42020" y="493428"/>
                  </a:lnTo>
                  <a:lnTo>
                    <a:pt x="52525" y="492776"/>
                  </a:lnTo>
                  <a:lnTo>
                    <a:pt x="63030" y="492085"/>
                  </a:lnTo>
                  <a:lnTo>
                    <a:pt x="73535" y="491354"/>
                  </a:lnTo>
                  <a:lnTo>
                    <a:pt x="84040" y="490558"/>
                  </a:lnTo>
                  <a:lnTo>
                    <a:pt x="94545" y="489710"/>
                  </a:lnTo>
                  <a:lnTo>
                    <a:pt x="105050" y="488816"/>
                  </a:lnTo>
                  <a:lnTo>
                    <a:pt x="115555" y="487861"/>
                  </a:lnTo>
                  <a:lnTo>
                    <a:pt x="126060" y="486832"/>
                  </a:lnTo>
                  <a:lnTo>
                    <a:pt x="136565" y="485749"/>
                  </a:lnTo>
                  <a:lnTo>
                    <a:pt x="147071" y="484611"/>
                  </a:lnTo>
                  <a:lnTo>
                    <a:pt x="157576" y="483377"/>
                  </a:lnTo>
                  <a:lnTo>
                    <a:pt x="168081" y="482078"/>
                  </a:lnTo>
                  <a:lnTo>
                    <a:pt x="178586" y="480716"/>
                  </a:lnTo>
                  <a:lnTo>
                    <a:pt x="189091" y="479266"/>
                  </a:lnTo>
                  <a:lnTo>
                    <a:pt x="199596" y="477723"/>
                  </a:lnTo>
                  <a:lnTo>
                    <a:pt x="210101" y="476108"/>
                  </a:lnTo>
                  <a:lnTo>
                    <a:pt x="220606" y="474418"/>
                  </a:lnTo>
                  <a:lnTo>
                    <a:pt x="231111" y="472601"/>
                  </a:lnTo>
                  <a:lnTo>
                    <a:pt x="241616" y="470705"/>
                  </a:lnTo>
                  <a:lnTo>
                    <a:pt x="252121" y="468728"/>
                  </a:lnTo>
                  <a:lnTo>
                    <a:pt x="262626" y="466631"/>
                  </a:lnTo>
                  <a:lnTo>
                    <a:pt x="273131" y="464424"/>
                  </a:lnTo>
                  <a:lnTo>
                    <a:pt x="283636" y="462128"/>
                  </a:lnTo>
                  <a:lnTo>
                    <a:pt x="294142" y="459729"/>
                  </a:lnTo>
                  <a:lnTo>
                    <a:pt x="304647" y="457184"/>
                  </a:lnTo>
                  <a:lnTo>
                    <a:pt x="315152" y="454542"/>
                  </a:lnTo>
                  <a:lnTo>
                    <a:pt x="325657" y="451802"/>
                  </a:lnTo>
                  <a:lnTo>
                    <a:pt x="336162" y="448908"/>
                  </a:lnTo>
                  <a:lnTo>
                    <a:pt x="346667" y="445893"/>
                  </a:lnTo>
                  <a:lnTo>
                    <a:pt x="357172" y="442775"/>
                  </a:lnTo>
                  <a:lnTo>
                    <a:pt x="367677" y="439525"/>
                  </a:lnTo>
                  <a:lnTo>
                    <a:pt x="378182" y="436116"/>
                  </a:lnTo>
                  <a:lnTo>
                    <a:pt x="388687" y="432597"/>
                  </a:lnTo>
                  <a:lnTo>
                    <a:pt x="399192" y="428967"/>
                  </a:lnTo>
                  <a:lnTo>
                    <a:pt x="409697" y="425154"/>
                  </a:lnTo>
                  <a:lnTo>
                    <a:pt x="420202" y="421218"/>
                  </a:lnTo>
                  <a:lnTo>
                    <a:pt x="430707" y="417167"/>
                  </a:lnTo>
                  <a:lnTo>
                    <a:pt x="441213" y="412963"/>
                  </a:lnTo>
                  <a:lnTo>
                    <a:pt x="451718" y="408599"/>
                  </a:lnTo>
                  <a:lnTo>
                    <a:pt x="462223" y="404117"/>
                  </a:lnTo>
                  <a:lnTo>
                    <a:pt x="472728" y="399517"/>
                  </a:lnTo>
                  <a:lnTo>
                    <a:pt x="483233" y="394720"/>
                  </a:lnTo>
                  <a:lnTo>
                    <a:pt x="493738" y="389806"/>
                  </a:lnTo>
                  <a:lnTo>
                    <a:pt x="504243" y="384776"/>
                  </a:lnTo>
                  <a:lnTo>
                    <a:pt x="514748" y="379581"/>
                  </a:lnTo>
                  <a:lnTo>
                    <a:pt x="525253" y="374240"/>
                  </a:lnTo>
                  <a:lnTo>
                    <a:pt x="535758" y="368786"/>
                  </a:lnTo>
                  <a:lnTo>
                    <a:pt x="546263" y="363206"/>
                  </a:lnTo>
                  <a:lnTo>
                    <a:pt x="556768" y="357452"/>
                  </a:lnTo>
                  <a:lnTo>
                    <a:pt x="567273" y="351590"/>
                  </a:lnTo>
                  <a:lnTo>
                    <a:pt x="577779" y="345621"/>
                  </a:lnTo>
                  <a:lnTo>
                    <a:pt x="588284" y="339496"/>
                  </a:lnTo>
                  <a:lnTo>
                    <a:pt x="598789" y="333252"/>
                  </a:lnTo>
                  <a:lnTo>
                    <a:pt x="609294" y="326910"/>
                  </a:lnTo>
                  <a:lnTo>
                    <a:pt x="619799" y="320453"/>
                  </a:lnTo>
                  <a:lnTo>
                    <a:pt x="630304" y="313860"/>
                  </a:lnTo>
                  <a:lnTo>
                    <a:pt x="640809" y="307182"/>
                  </a:lnTo>
                  <a:lnTo>
                    <a:pt x="651314" y="300420"/>
                  </a:lnTo>
                  <a:lnTo>
                    <a:pt x="661819" y="293530"/>
                  </a:lnTo>
                  <a:lnTo>
                    <a:pt x="672324" y="286562"/>
                  </a:lnTo>
                  <a:lnTo>
                    <a:pt x="682829" y="279523"/>
                  </a:lnTo>
                  <a:lnTo>
                    <a:pt x="693334" y="272399"/>
                  </a:lnTo>
                  <a:lnTo>
                    <a:pt x="703839" y="265193"/>
                  </a:lnTo>
                  <a:lnTo>
                    <a:pt x="714344" y="257934"/>
                  </a:lnTo>
                  <a:lnTo>
                    <a:pt x="724850" y="250625"/>
                  </a:lnTo>
                  <a:lnTo>
                    <a:pt x="735355" y="243243"/>
                  </a:lnTo>
                  <a:lnTo>
                    <a:pt x="745860" y="235827"/>
                  </a:lnTo>
                  <a:lnTo>
                    <a:pt x="756365" y="228380"/>
                  </a:lnTo>
                  <a:lnTo>
                    <a:pt x="766870" y="220898"/>
                  </a:lnTo>
                  <a:lnTo>
                    <a:pt x="777375" y="213394"/>
                  </a:lnTo>
                  <a:lnTo>
                    <a:pt x="787880" y="205880"/>
                  </a:lnTo>
                  <a:lnTo>
                    <a:pt x="798385" y="198359"/>
                  </a:lnTo>
                  <a:lnTo>
                    <a:pt x="808890" y="190844"/>
                  </a:lnTo>
                  <a:lnTo>
                    <a:pt x="819395" y="183340"/>
                  </a:lnTo>
                  <a:lnTo>
                    <a:pt x="829900" y="175852"/>
                  </a:lnTo>
                  <a:lnTo>
                    <a:pt x="840405" y="168398"/>
                  </a:lnTo>
                  <a:lnTo>
                    <a:pt x="850910" y="160986"/>
                  </a:lnTo>
                  <a:lnTo>
                    <a:pt x="861415" y="153613"/>
                  </a:lnTo>
                  <a:lnTo>
                    <a:pt x="871921" y="146293"/>
                  </a:lnTo>
                  <a:lnTo>
                    <a:pt x="882426" y="139057"/>
                  </a:lnTo>
                  <a:lnTo>
                    <a:pt x="892931" y="131887"/>
                  </a:lnTo>
                  <a:lnTo>
                    <a:pt x="903436" y="124785"/>
                  </a:lnTo>
                  <a:lnTo>
                    <a:pt x="913941" y="117805"/>
                  </a:lnTo>
                  <a:lnTo>
                    <a:pt x="924446" y="110926"/>
                  </a:lnTo>
                  <a:lnTo>
                    <a:pt x="934951" y="104143"/>
                  </a:lnTo>
                  <a:lnTo>
                    <a:pt x="945456" y="97487"/>
                  </a:lnTo>
                  <a:lnTo>
                    <a:pt x="955961" y="90993"/>
                  </a:lnTo>
                  <a:lnTo>
                    <a:pt x="966466" y="84621"/>
                  </a:lnTo>
                  <a:lnTo>
                    <a:pt x="976971" y="78374"/>
                  </a:lnTo>
                  <a:lnTo>
                    <a:pt x="987476" y="72355"/>
                  </a:lnTo>
                  <a:lnTo>
                    <a:pt x="997981" y="66489"/>
                  </a:lnTo>
                  <a:lnTo>
                    <a:pt x="1008486" y="60775"/>
                  </a:lnTo>
                  <a:lnTo>
                    <a:pt x="1018992" y="55280"/>
                  </a:lnTo>
                  <a:lnTo>
                    <a:pt x="1029497" y="50015"/>
                  </a:lnTo>
                  <a:lnTo>
                    <a:pt x="1040002" y="44930"/>
                  </a:lnTo>
                  <a:lnTo>
                    <a:pt x="1050507" y="40039"/>
                  </a:lnTo>
                  <a:lnTo>
                    <a:pt x="1061012" y="35468"/>
                  </a:lnTo>
                  <a:lnTo>
                    <a:pt x="1071517" y="31102"/>
                  </a:lnTo>
                  <a:lnTo>
                    <a:pt x="1082022" y="26944"/>
                  </a:lnTo>
                  <a:lnTo>
                    <a:pt x="1092527" y="23102"/>
                  </a:lnTo>
                  <a:lnTo>
                    <a:pt x="1103032" y="19542"/>
                  </a:lnTo>
                  <a:lnTo>
                    <a:pt x="1113537" y="16214"/>
                  </a:lnTo>
                  <a:lnTo>
                    <a:pt x="1124042" y="13158"/>
                  </a:lnTo>
                  <a:lnTo>
                    <a:pt x="1134547" y="10481"/>
                  </a:lnTo>
                  <a:lnTo>
                    <a:pt x="1145052" y="8057"/>
                  </a:lnTo>
                  <a:lnTo>
                    <a:pt x="1155558" y="5887"/>
                  </a:lnTo>
                  <a:lnTo>
                    <a:pt x="1166063" y="4120"/>
                  </a:lnTo>
                  <a:lnTo>
                    <a:pt x="1176568" y="2661"/>
                  </a:lnTo>
                  <a:lnTo>
                    <a:pt x="1187073" y="1471"/>
                  </a:lnTo>
                  <a:lnTo>
                    <a:pt x="1197578" y="620"/>
                  </a:lnTo>
                  <a:lnTo>
                    <a:pt x="1208083" y="170"/>
                  </a:lnTo>
                  <a:lnTo>
                    <a:pt x="1218588" y="0"/>
                  </a:lnTo>
                  <a:lnTo>
                    <a:pt x="1229093" y="108"/>
                  </a:lnTo>
                  <a:lnTo>
                    <a:pt x="1239598" y="676"/>
                  </a:lnTo>
                  <a:lnTo>
                    <a:pt x="1250103" y="1543"/>
                  </a:lnTo>
                  <a:lnTo>
                    <a:pt x="1260608" y="2690"/>
                  </a:lnTo>
                  <a:lnTo>
                    <a:pt x="1271113" y="4211"/>
                  </a:lnTo>
                  <a:lnTo>
                    <a:pt x="1281618" y="6109"/>
                  </a:lnTo>
                  <a:lnTo>
                    <a:pt x="1292123" y="8282"/>
                  </a:lnTo>
                  <a:lnTo>
                    <a:pt x="1302629" y="10738"/>
                  </a:lnTo>
                  <a:lnTo>
                    <a:pt x="1313134" y="13639"/>
                  </a:lnTo>
                  <a:lnTo>
                    <a:pt x="1323639" y="16801"/>
                  </a:lnTo>
                  <a:lnTo>
                    <a:pt x="1334144" y="20222"/>
                  </a:lnTo>
                  <a:lnTo>
                    <a:pt x="1344649" y="24003"/>
                  </a:lnTo>
                  <a:lnTo>
                    <a:pt x="1355154" y="28093"/>
                  </a:lnTo>
                  <a:lnTo>
                    <a:pt x="1365659" y="32420"/>
                  </a:lnTo>
                  <a:lnTo>
                    <a:pt x="1376164" y="37007"/>
                  </a:lnTo>
                  <a:lnTo>
                    <a:pt x="1386669" y="41941"/>
                  </a:lnTo>
                  <a:lnTo>
                    <a:pt x="1397174" y="47083"/>
                  </a:lnTo>
                  <a:lnTo>
                    <a:pt x="1407679" y="52429"/>
                  </a:lnTo>
                  <a:lnTo>
                    <a:pt x="1418184" y="58067"/>
                  </a:lnTo>
                  <a:lnTo>
                    <a:pt x="1428689" y="63915"/>
                  </a:lnTo>
                  <a:lnTo>
                    <a:pt x="1439194" y="69933"/>
                  </a:lnTo>
                  <a:lnTo>
                    <a:pt x="1449700" y="76147"/>
                  </a:lnTo>
                  <a:lnTo>
                    <a:pt x="1460205" y="82577"/>
                  </a:lnTo>
                  <a:lnTo>
                    <a:pt x="1470710" y="89140"/>
                  </a:lnTo>
                  <a:lnTo>
                    <a:pt x="1481215" y="95830"/>
                  </a:lnTo>
                  <a:lnTo>
                    <a:pt x="1491720" y="102700"/>
                  </a:lnTo>
                  <a:lnTo>
                    <a:pt x="1502225" y="109672"/>
                  </a:lnTo>
                  <a:lnTo>
                    <a:pt x="1512730" y="116733"/>
                  </a:lnTo>
                  <a:lnTo>
                    <a:pt x="1523235" y="123895"/>
                  </a:lnTo>
                  <a:lnTo>
                    <a:pt x="1533740" y="131141"/>
                  </a:lnTo>
                  <a:lnTo>
                    <a:pt x="1544245" y="138435"/>
                  </a:lnTo>
                  <a:lnTo>
                    <a:pt x="1554750" y="145774"/>
                  </a:lnTo>
                  <a:lnTo>
                    <a:pt x="1565255" y="153158"/>
                  </a:lnTo>
                  <a:lnTo>
                    <a:pt x="1575760" y="160554"/>
                  </a:lnTo>
                  <a:lnTo>
                    <a:pt x="1586266" y="167957"/>
                  </a:lnTo>
                  <a:lnTo>
                    <a:pt x="1596771" y="175354"/>
                  </a:lnTo>
                  <a:lnTo>
                    <a:pt x="1607276" y="182727"/>
                  </a:lnTo>
                  <a:lnTo>
                    <a:pt x="1617781" y="190073"/>
                  </a:lnTo>
                  <a:lnTo>
                    <a:pt x="1628286" y="197384"/>
                  </a:lnTo>
                  <a:lnTo>
                    <a:pt x="1638791" y="204621"/>
                  </a:lnTo>
                  <a:lnTo>
                    <a:pt x="1649296" y="211802"/>
                  </a:lnTo>
                  <a:lnTo>
                    <a:pt x="1659801" y="218923"/>
                  </a:lnTo>
                  <a:lnTo>
                    <a:pt x="1670306" y="225940"/>
                  </a:lnTo>
                  <a:lnTo>
                    <a:pt x="1680811" y="232862"/>
                  </a:lnTo>
                  <a:lnTo>
                    <a:pt x="1691316" y="239699"/>
                  </a:lnTo>
                  <a:lnTo>
                    <a:pt x="1701821" y="246431"/>
                  </a:lnTo>
                  <a:lnTo>
                    <a:pt x="1712326" y="253015"/>
                  </a:lnTo>
                  <a:lnTo>
                    <a:pt x="1722831" y="259495"/>
                  </a:lnTo>
                  <a:lnTo>
                    <a:pt x="1733337" y="265868"/>
                  </a:lnTo>
                  <a:lnTo>
                    <a:pt x="1743842" y="272064"/>
                  </a:lnTo>
                  <a:lnTo>
                    <a:pt x="1754347" y="278129"/>
                  </a:lnTo>
                  <a:lnTo>
                    <a:pt x="1764852" y="284073"/>
                  </a:lnTo>
                  <a:lnTo>
                    <a:pt x="1775357" y="289858"/>
                  </a:lnTo>
                  <a:lnTo>
                    <a:pt x="1785862" y="295463"/>
                  </a:lnTo>
                  <a:lnTo>
                    <a:pt x="1796367" y="300938"/>
                  </a:lnTo>
                  <a:lnTo>
                    <a:pt x="1806872" y="306281"/>
                  </a:lnTo>
                  <a:lnTo>
                    <a:pt x="1817377" y="311399"/>
                  </a:lnTo>
                  <a:lnTo>
                    <a:pt x="1827882" y="316377"/>
                  </a:lnTo>
                  <a:lnTo>
                    <a:pt x="1838387" y="321219"/>
                  </a:lnTo>
                  <a:lnTo>
                    <a:pt x="1848892" y="325871"/>
                  </a:lnTo>
                  <a:lnTo>
                    <a:pt x="1859397" y="330340"/>
                  </a:lnTo>
                  <a:lnTo>
                    <a:pt x="1869902" y="334669"/>
                  </a:lnTo>
                  <a:lnTo>
                    <a:pt x="1880408" y="338849"/>
                  </a:lnTo>
                  <a:lnTo>
                    <a:pt x="1890913" y="342803"/>
                  </a:lnTo>
                  <a:lnTo>
                    <a:pt x="1901418" y="346619"/>
                  </a:lnTo>
                  <a:lnTo>
                    <a:pt x="1911923" y="350298"/>
                  </a:lnTo>
                  <a:lnTo>
                    <a:pt x="1922428" y="353776"/>
                  </a:lnTo>
                  <a:lnTo>
                    <a:pt x="1932933" y="357087"/>
                  </a:lnTo>
                  <a:lnTo>
                    <a:pt x="1943438" y="360266"/>
                  </a:lnTo>
                  <a:lnTo>
                    <a:pt x="1953943" y="363290"/>
                  </a:lnTo>
                  <a:lnTo>
                    <a:pt x="1964448" y="366115"/>
                  </a:lnTo>
                  <a:lnTo>
                    <a:pt x="1974953" y="368813"/>
                  </a:lnTo>
                  <a:lnTo>
                    <a:pt x="1985458" y="371386"/>
                  </a:lnTo>
                  <a:lnTo>
                    <a:pt x="1995963" y="373768"/>
                  </a:lnTo>
                  <a:lnTo>
                    <a:pt x="2006468" y="376015"/>
                  </a:lnTo>
                  <a:lnTo>
                    <a:pt x="2016973" y="378146"/>
                  </a:lnTo>
                  <a:lnTo>
                    <a:pt x="2027479" y="380135"/>
                  </a:lnTo>
                  <a:lnTo>
                    <a:pt x="2037984" y="381967"/>
                  </a:lnTo>
                  <a:lnTo>
                    <a:pt x="2048489" y="383695"/>
                  </a:lnTo>
                  <a:lnTo>
                    <a:pt x="2058994" y="385321"/>
                  </a:lnTo>
                  <a:lnTo>
                    <a:pt x="2069499" y="386787"/>
                  </a:lnTo>
                  <a:lnTo>
                    <a:pt x="2080004" y="388158"/>
                  </a:lnTo>
                  <a:lnTo>
                    <a:pt x="2090509" y="389440"/>
                  </a:lnTo>
                  <a:lnTo>
                    <a:pt x="2101014" y="390610"/>
                  </a:lnTo>
                  <a:lnTo>
                    <a:pt x="2111519" y="391675"/>
                  </a:lnTo>
                  <a:lnTo>
                    <a:pt x="2122024" y="392667"/>
                  </a:lnTo>
                  <a:lnTo>
                    <a:pt x="2132529" y="393586"/>
                  </a:lnTo>
                  <a:lnTo>
                    <a:pt x="2143034" y="394401"/>
                  </a:lnTo>
                  <a:lnTo>
                    <a:pt x="2153539" y="395160"/>
                  </a:lnTo>
                  <a:lnTo>
                    <a:pt x="2164045" y="395866"/>
                  </a:lnTo>
                  <a:lnTo>
                    <a:pt x="2174550" y="396502"/>
                  </a:lnTo>
                  <a:lnTo>
                    <a:pt x="2185055" y="397088"/>
                  </a:lnTo>
                  <a:lnTo>
                    <a:pt x="2195560" y="397637"/>
                  </a:lnTo>
                  <a:lnTo>
                    <a:pt x="2206065" y="398148"/>
                  </a:lnTo>
                  <a:lnTo>
                    <a:pt x="2216570" y="398619"/>
                  </a:lnTo>
                  <a:lnTo>
                    <a:pt x="2227075" y="399069"/>
                  </a:lnTo>
                  <a:lnTo>
                    <a:pt x="2237580" y="399503"/>
                  </a:lnTo>
                  <a:lnTo>
                    <a:pt x="2248085" y="399917"/>
                  </a:lnTo>
                  <a:lnTo>
                    <a:pt x="2258590" y="400326"/>
                  </a:lnTo>
                  <a:lnTo>
                    <a:pt x="2269095" y="400731"/>
                  </a:lnTo>
                  <a:lnTo>
                    <a:pt x="2279600" y="401138"/>
                  </a:lnTo>
                  <a:lnTo>
                    <a:pt x="2290105" y="401554"/>
                  </a:lnTo>
                  <a:lnTo>
                    <a:pt x="2300610" y="401980"/>
                  </a:lnTo>
                  <a:lnTo>
                    <a:pt x="2311116" y="402418"/>
                  </a:lnTo>
                  <a:lnTo>
                    <a:pt x="2321621" y="402883"/>
                  </a:lnTo>
                  <a:lnTo>
                    <a:pt x="2332126" y="403369"/>
                  </a:lnTo>
                  <a:lnTo>
                    <a:pt x="2342631" y="403877"/>
                  </a:lnTo>
                  <a:lnTo>
                    <a:pt x="2353136" y="404417"/>
                  </a:lnTo>
                  <a:lnTo>
                    <a:pt x="2363641" y="404994"/>
                  </a:lnTo>
                  <a:lnTo>
                    <a:pt x="2374146" y="405599"/>
                  </a:lnTo>
                  <a:lnTo>
                    <a:pt x="2384651" y="406233"/>
                  </a:lnTo>
                  <a:lnTo>
                    <a:pt x="2395156" y="406919"/>
                  </a:lnTo>
                  <a:lnTo>
                    <a:pt x="2405661" y="407637"/>
                  </a:lnTo>
                  <a:lnTo>
                    <a:pt x="2416166" y="408387"/>
                  </a:lnTo>
                  <a:lnTo>
                    <a:pt x="2426671" y="409182"/>
                  </a:lnTo>
                  <a:lnTo>
                    <a:pt x="2437176" y="410017"/>
                  </a:lnTo>
                  <a:lnTo>
                    <a:pt x="2447681" y="410885"/>
                  </a:lnTo>
                  <a:lnTo>
                    <a:pt x="2458187" y="411787"/>
                  </a:lnTo>
                  <a:lnTo>
                    <a:pt x="2468692" y="412736"/>
                  </a:lnTo>
                  <a:lnTo>
                    <a:pt x="2479197" y="413713"/>
                  </a:lnTo>
                  <a:lnTo>
                    <a:pt x="2489702" y="414718"/>
                  </a:lnTo>
                  <a:lnTo>
                    <a:pt x="2500207" y="415763"/>
                  </a:lnTo>
                  <a:lnTo>
                    <a:pt x="2510712" y="416835"/>
                  </a:lnTo>
                  <a:lnTo>
                    <a:pt x="2521217" y="417929"/>
                  </a:lnTo>
                  <a:lnTo>
                    <a:pt x="2531722" y="419048"/>
                  </a:lnTo>
                  <a:lnTo>
                    <a:pt x="2542227" y="420194"/>
                  </a:lnTo>
                  <a:lnTo>
                    <a:pt x="2552732" y="421355"/>
                  </a:lnTo>
                  <a:lnTo>
                    <a:pt x="2563237" y="422530"/>
                  </a:lnTo>
                  <a:lnTo>
                    <a:pt x="2573742" y="423723"/>
                  </a:lnTo>
                  <a:lnTo>
                    <a:pt x="2584247" y="424925"/>
                  </a:lnTo>
                  <a:lnTo>
                    <a:pt x="2594752" y="426134"/>
                  </a:lnTo>
                  <a:lnTo>
                    <a:pt x="2605258" y="427350"/>
                  </a:lnTo>
                  <a:lnTo>
                    <a:pt x="2615763" y="428567"/>
                  </a:lnTo>
                  <a:lnTo>
                    <a:pt x="2626268" y="429785"/>
                  </a:lnTo>
                  <a:lnTo>
                    <a:pt x="2636773" y="431001"/>
                  </a:lnTo>
                  <a:lnTo>
                    <a:pt x="2647278" y="432211"/>
                  </a:lnTo>
                  <a:lnTo>
                    <a:pt x="2657783" y="433415"/>
                  </a:lnTo>
                  <a:lnTo>
                    <a:pt x="2668288" y="434611"/>
                  </a:lnTo>
                  <a:lnTo>
                    <a:pt x="2678793" y="435796"/>
                  </a:lnTo>
                  <a:lnTo>
                    <a:pt x="2689298" y="436967"/>
                  </a:lnTo>
                  <a:lnTo>
                    <a:pt x="2699803" y="438127"/>
                  </a:lnTo>
                  <a:lnTo>
                    <a:pt x="2710308" y="439274"/>
                  </a:lnTo>
                  <a:lnTo>
                    <a:pt x="2720813" y="440400"/>
                  </a:lnTo>
                  <a:lnTo>
                    <a:pt x="2731318" y="441512"/>
                  </a:lnTo>
                  <a:lnTo>
                    <a:pt x="2741824" y="442610"/>
                  </a:lnTo>
                  <a:lnTo>
                    <a:pt x="2752329" y="443686"/>
                  </a:lnTo>
                  <a:lnTo>
                    <a:pt x="2762834" y="444745"/>
                  </a:lnTo>
                  <a:lnTo>
                    <a:pt x="2773339" y="445789"/>
                  </a:lnTo>
                  <a:lnTo>
                    <a:pt x="2783844" y="446815"/>
                  </a:lnTo>
                  <a:lnTo>
                    <a:pt x="2794349" y="447821"/>
                  </a:lnTo>
                  <a:lnTo>
                    <a:pt x="2804854" y="448812"/>
                  </a:lnTo>
                  <a:lnTo>
                    <a:pt x="2815359" y="449791"/>
                  </a:lnTo>
                  <a:lnTo>
                    <a:pt x="2825864" y="450749"/>
                  </a:lnTo>
                  <a:lnTo>
                    <a:pt x="2836369" y="451694"/>
                  </a:lnTo>
                  <a:lnTo>
                    <a:pt x="2846874" y="452629"/>
                  </a:lnTo>
                  <a:lnTo>
                    <a:pt x="2857379" y="453550"/>
                  </a:lnTo>
                  <a:lnTo>
                    <a:pt x="2867884" y="454457"/>
                  </a:lnTo>
                  <a:lnTo>
                    <a:pt x="2878389" y="455357"/>
                  </a:lnTo>
                  <a:lnTo>
                    <a:pt x="2888895" y="456249"/>
                  </a:lnTo>
                  <a:lnTo>
                    <a:pt x="2899400" y="457130"/>
                  </a:lnTo>
                  <a:lnTo>
                    <a:pt x="2909905" y="458006"/>
                  </a:lnTo>
                  <a:lnTo>
                    <a:pt x="2920410" y="458877"/>
                  </a:lnTo>
                  <a:lnTo>
                    <a:pt x="2930915" y="459743"/>
                  </a:lnTo>
                  <a:lnTo>
                    <a:pt x="2941420" y="460605"/>
                  </a:lnTo>
                  <a:lnTo>
                    <a:pt x="2951925" y="461465"/>
                  </a:lnTo>
                  <a:lnTo>
                    <a:pt x="2962430" y="462323"/>
                  </a:lnTo>
                  <a:lnTo>
                    <a:pt x="2972935" y="463180"/>
                  </a:lnTo>
                  <a:lnTo>
                    <a:pt x="2983440" y="464037"/>
                  </a:lnTo>
                  <a:lnTo>
                    <a:pt x="2993945" y="464893"/>
                  </a:lnTo>
                  <a:lnTo>
                    <a:pt x="3004450" y="465751"/>
                  </a:lnTo>
                  <a:lnTo>
                    <a:pt x="3014955" y="466609"/>
                  </a:lnTo>
                  <a:lnTo>
                    <a:pt x="3025460" y="467468"/>
                  </a:lnTo>
                  <a:lnTo>
                    <a:pt x="3035966" y="468328"/>
                  </a:lnTo>
                  <a:lnTo>
                    <a:pt x="3046471" y="469189"/>
                  </a:lnTo>
                  <a:lnTo>
                    <a:pt x="3056976" y="470051"/>
                  </a:lnTo>
                  <a:lnTo>
                    <a:pt x="3067481" y="470914"/>
                  </a:lnTo>
                  <a:lnTo>
                    <a:pt x="3077986" y="471777"/>
                  </a:lnTo>
                  <a:lnTo>
                    <a:pt x="3088491" y="472639"/>
                  </a:lnTo>
                  <a:lnTo>
                    <a:pt x="3098996" y="473501"/>
                  </a:lnTo>
                  <a:lnTo>
                    <a:pt x="3109501" y="474361"/>
                  </a:lnTo>
                  <a:lnTo>
                    <a:pt x="3120006" y="475218"/>
                  </a:lnTo>
                  <a:lnTo>
                    <a:pt x="3130511" y="476072"/>
                  </a:lnTo>
                  <a:lnTo>
                    <a:pt x="3141016" y="476923"/>
                  </a:lnTo>
                  <a:lnTo>
                    <a:pt x="3151521" y="477767"/>
                  </a:lnTo>
                  <a:lnTo>
                    <a:pt x="3162026" y="478605"/>
                  </a:lnTo>
                  <a:lnTo>
                    <a:pt x="3172532" y="479437"/>
                  </a:lnTo>
                  <a:lnTo>
                    <a:pt x="3183037" y="480261"/>
                  </a:lnTo>
                  <a:lnTo>
                    <a:pt x="3193542" y="481074"/>
                  </a:lnTo>
                  <a:lnTo>
                    <a:pt x="3204047" y="481878"/>
                  </a:lnTo>
                  <a:lnTo>
                    <a:pt x="3214552" y="482673"/>
                  </a:lnTo>
                  <a:lnTo>
                    <a:pt x="3225057" y="483451"/>
                  </a:lnTo>
                  <a:lnTo>
                    <a:pt x="3235562" y="484218"/>
                  </a:lnTo>
                  <a:lnTo>
                    <a:pt x="3246067" y="484972"/>
                  </a:lnTo>
                  <a:lnTo>
                    <a:pt x="3256572" y="485710"/>
                  </a:lnTo>
                  <a:lnTo>
                    <a:pt x="3267077" y="486429"/>
                  </a:lnTo>
                  <a:lnTo>
                    <a:pt x="3277582" y="487135"/>
                  </a:lnTo>
                  <a:lnTo>
                    <a:pt x="3288087" y="487825"/>
                  </a:lnTo>
                  <a:lnTo>
                    <a:pt x="3298592" y="488491"/>
                  </a:lnTo>
                  <a:lnTo>
                    <a:pt x="3309097" y="489141"/>
                  </a:lnTo>
                  <a:lnTo>
                    <a:pt x="3319603" y="489775"/>
                  </a:lnTo>
                  <a:lnTo>
                    <a:pt x="3330108" y="490384"/>
                  </a:lnTo>
                  <a:lnTo>
                    <a:pt x="3340613" y="490973"/>
                  </a:lnTo>
                  <a:lnTo>
                    <a:pt x="3351118" y="491545"/>
                  </a:lnTo>
                  <a:lnTo>
                    <a:pt x="3361623" y="492096"/>
                  </a:lnTo>
                  <a:lnTo>
                    <a:pt x="3372128" y="492622"/>
                  </a:lnTo>
                  <a:lnTo>
                    <a:pt x="3382633" y="493130"/>
                  </a:lnTo>
                  <a:lnTo>
                    <a:pt x="3393138" y="493621"/>
                  </a:lnTo>
                  <a:lnTo>
                    <a:pt x="3403643" y="494084"/>
                  </a:lnTo>
                  <a:lnTo>
                    <a:pt x="3414148" y="494528"/>
                  </a:lnTo>
                  <a:lnTo>
                    <a:pt x="3424653" y="494955"/>
                  </a:lnTo>
                  <a:lnTo>
                    <a:pt x="3435158" y="495360"/>
                  </a:lnTo>
                  <a:lnTo>
                    <a:pt x="3445663" y="495742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tx151">
              <a:extLst>
                <a:ext uri="{FF2B5EF4-FFF2-40B4-BE49-F238E27FC236}">
                  <a16:creationId xmlns:a16="http://schemas.microsoft.com/office/drawing/2014/main" id="{3DDB4E89-F969-9C4D-A406-7BBE754A9CEC}"/>
                </a:ext>
              </a:extLst>
            </p:cNvPr>
            <p:cNvSpPr/>
            <p:nvPr/>
          </p:nvSpPr>
          <p:spPr>
            <a:xfrm>
              <a:off x="375955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6" name="tx152">
              <a:extLst>
                <a:ext uri="{FF2B5EF4-FFF2-40B4-BE49-F238E27FC236}">
                  <a16:creationId xmlns:a16="http://schemas.microsoft.com/office/drawing/2014/main" id="{23B22201-44DC-B443-8B0C-BC3A0B729A6C}"/>
                </a:ext>
              </a:extLst>
            </p:cNvPr>
            <p:cNvSpPr/>
            <p:nvPr/>
          </p:nvSpPr>
          <p:spPr>
            <a:xfrm>
              <a:off x="303300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7" name="tx153">
              <a:extLst>
                <a:ext uri="{FF2B5EF4-FFF2-40B4-BE49-F238E27FC236}">
                  <a16:creationId xmlns:a16="http://schemas.microsoft.com/office/drawing/2014/main" id="{EC5D8AD8-EA63-D345-BFBC-8118848C0947}"/>
                </a:ext>
              </a:extLst>
            </p:cNvPr>
            <p:cNvSpPr/>
            <p:nvPr/>
          </p:nvSpPr>
          <p:spPr>
            <a:xfrm>
              <a:off x="46484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8" name="tx154">
              <a:extLst>
                <a:ext uri="{FF2B5EF4-FFF2-40B4-BE49-F238E27FC236}">
                  <a16:creationId xmlns:a16="http://schemas.microsoft.com/office/drawing/2014/main" id="{AF135A95-B880-624A-A122-62B25C4365B7}"/>
                </a:ext>
              </a:extLst>
            </p:cNvPr>
            <p:cNvSpPr/>
            <p:nvPr/>
          </p:nvSpPr>
          <p:spPr>
            <a:xfrm>
              <a:off x="332221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599" name="tx155">
              <a:extLst>
                <a:ext uri="{FF2B5EF4-FFF2-40B4-BE49-F238E27FC236}">
                  <a16:creationId xmlns:a16="http://schemas.microsoft.com/office/drawing/2014/main" id="{4B38C448-FC10-4D4F-A20F-7144CD6D0F9A}"/>
                </a:ext>
              </a:extLst>
            </p:cNvPr>
            <p:cNvSpPr/>
            <p:nvPr/>
          </p:nvSpPr>
          <p:spPr>
            <a:xfrm>
              <a:off x="348231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0" name="tx156">
              <a:extLst>
                <a:ext uri="{FF2B5EF4-FFF2-40B4-BE49-F238E27FC236}">
                  <a16:creationId xmlns:a16="http://schemas.microsoft.com/office/drawing/2014/main" id="{FF7891EC-F14F-C541-AC2F-ADBC8CD19DE6}"/>
                </a:ext>
              </a:extLst>
            </p:cNvPr>
            <p:cNvSpPr/>
            <p:nvPr/>
          </p:nvSpPr>
          <p:spPr>
            <a:xfrm>
              <a:off x="330890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1" name="tx157">
              <a:extLst>
                <a:ext uri="{FF2B5EF4-FFF2-40B4-BE49-F238E27FC236}">
                  <a16:creationId xmlns:a16="http://schemas.microsoft.com/office/drawing/2014/main" id="{D8340D6C-C903-C549-978D-BB67D4369081}"/>
                </a:ext>
              </a:extLst>
            </p:cNvPr>
            <p:cNvSpPr/>
            <p:nvPr/>
          </p:nvSpPr>
          <p:spPr>
            <a:xfrm>
              <a:off x="391207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2" name="tx158">
              <a:extLst>
                <a:ext uri="{FF2B5EF4-FFF2-40B4-BE49-F238E27FC236}">
                  <a16:creationId xmlns:a16="http://schemas.microsoft.com/office/drawing/2014/main" id="{A885A0AD-CE00-594A-93FA-0B40E82C5E6A}"/>
                </a:ext>
              </a:extLst>
            </p:cNvPr>
            <p:cNvSpPr/>
            <p:nvPr/>
          </p:nvSpPr>
          <p:spPr>
            <a:xfrm>
              <a:off x="454840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3" name="tx159">
              <a:extLst>
                <a:ext uri="{FF2B5EF4-FFF2-40B4-BE49-F238E27FC236}">
                  <a16:creationId xmlns:a16="http://schemas.microsoft.com/office/drawing/2014/main" id="{39541313-8EFE-7048-981A-B3B1F0CA7910}"/>
                </a:ext>
              </a:extLst>
            </p:cNvPr>
            <p:cNvSpPr/>
            <p:nvPr/>
          </p:nvSpPr>
          <p:spPr>
            <a:xfrm>
              <a:off x="355467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4" name="tx160">
              <a:extLst>
                <a:ext uri="{FF2B5EF4-FFF2-40B4-BE49-F238E27FC236}">
                  <a16:creationId xmlns:a16="http://schemas.microsoft.com/office/drawing/2014/main" id="{F59DF7DF-109B-A245-BE00-15306E9508CE}"/>
                </a:ext>
              </a:extLst>
            </p:cNvPr>
            <p:cNvSpPr/>
            <p:nvPr/>
          </p:nvSpPr>
          <p:spPr>
            <a:xfrm>
              <a:off x="386401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5" name="tx161">
              <a:extLst>
                <a:ext uri="{FF2B5EF4-FFF2-40B4-BE49-F238E27FC236}">
                  <a16:creationId xmlns:a16="http://schemas.microsoft.com/office/drawing/2014/main" id="{B5CA9177-58E7-5244-93C2-26F31C9CC598}"/>
                </a:ext>
              </a:extLst>
            </p:cNvPr>
            <p:cNvSpPr/>
            <p:nvPr/>
          </p:nvSpPr>
          <p:spPr>
            <a:xfrm>
              <a:off x="326618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6" name="tx162">
              <a:extLst>
                <a:ext uri="{FF2B5EF4-FFF2-40B4-BE49-F238E27FC236}">
                  <a16:creationId xmlns:a16="http://schemas.microsoft.com/office/drawing/2014/main" id="{3AA93777-91F4-7146-A04D-056E50332135}"/>
                </a:ext>
              </a:extLst>
            </p:cNvPr>
            <p:cNvSpPr/>
            <p:nvPr/>
          </p:nvSpPr>
          <p:spPr>
            <a:xfrm>
              <a:off x="35223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7" name="tx163">
              <a:extLst>
                <a:ext uri="{FF2B5EF4-FFF2-40B4-BE49-F238E27FC236}">
                  <a16:creationId xmlns:a16="http://schemas.microsoft.com/office/drawing/2014/main" id="{6AE4E8E5-ED33-D743-A607-EE5D44150DDA}"/>
                </a:ext>
              </a:extLst>
            </p:cNvPr>
            <p:cNvSpPr/>
            <p:nvPr/>
          </p:nvSpPr>
          <p:spPr>
            <a:xfrm>
              <a:off x="349205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8" name="tx164">
              <a:extLst>
                <a:ext uri="{FF2B5EF4-FFF2-40B4-BE49-F238E27FC236}">
                  <a16:creationId xmlns:a16="http://schemas.microsoft.com/office/drawing/2014/main" id="{F9614D62-E60D-9D4E-9172-9566811B513F}"/>
                </a:ext>
              </a:extLst>
            </p:cNvPr>
            <p:cNvSpPr/>
            <p:nvPr/>
          </p:nvSpPr>
          <p:spPr>
            <a:xfrm>
              <a:off x="338904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09" name="tx165">
              <a:extLst>
                <a:ext uri="{FF2B5EF4-FFF2-40B4-BE49-F238E27FC236}">
                  <a16:creationId xmlns:a16="http://schemas.microsoft.com/office/drawing/2014/main" id="{A09AA79C-D3CD-EB48-B4A2-C5E85CCB896E}"/>
                </a:ext>
              </a:extLst>
            </p:cNvPr>
            <p:cNvSpPr/>
            <p:nvPr/>
          </p:nvSpPr>
          <p:spPr>
            <a:xfrm>
              <a:off x="317417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0" name="tx166">
              <a:extLst>
                <a:ext uri="{FF2B5EF4-FFF2-40B4-BE49-F238E27FC236}">
                  <a16:creationId xmlns:a16="http://schemas.microsoft.com/office/drawing/2014/main" id="{FEEE4B5E-14CD-4146-B2D1-FE0F738B168B}"/>
                </a:ext>
              </a:extLst>
            </p:cNvPr>
            <p:cNvSpPr/>
            <p:nvPr/>
          </p:nvSpPr>
          <p:spPr>
            <a:xfrm>
              <a:off x="2725537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1" name="tx167">
              <a:extLst>
                <a:ext uri="{FF2B5EF4-FFF2-40B4-BE49-F238E27FC236}">
                  <a16:creationId xmlns:a16="http://schemas.microsoft.com/office/drawing/2014/main" id="{8509569B-938D-E94E-820F-BD3353BDCD3A}"/>
                </a:ext>
              </a:extLst>
            </p:cNvPr>
            <p:cNvSpPr/>
            <p:nvPr/>
          </p:nvSpPr>
          <p:spPr>
            <a:xfrm>
              <a:off x="349355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2" name="tx168">
              <a:extLst>
                <a:ext uri="{FF2B5EF4-FFF2-40B4-BE49-F238E27FC236}">
                  <a16:creationId xmlns:a16="http://schemas.microsoft.com/office/drawing/2014/main" id="{BA177F96-30A5-D548-B836-B2CCFAAC865C}"/>
                </a:ext>
              </a:extLst>
            </p:cNvPr>
            <p:cNvSpPr/>
            <p:nvPr/>
          </p:nvSpPr>
          <p:spPr>
            <a:xfrm>
              <a:off x="3459235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3" name="tx169">
              <a:extLst>
                <a:ext uri="{FF2B5EF4-FFF2-40B4-BE49-F238E27FC236}">
                  <a16:creationId xmlns:a16="http://schemas.microsoft.com/office/drawing/2014/main" id="{579A00E5-1177-7E4D-9F7D-A3FA39607A04}"/>
                </a:ext>
              </a:extLst>
            </p:cNvPr>
            <p:cNvSpPr/>
            <p:nvPr/>
          </p:nvSpPr>
          <p:spPr>
            <a:xfrm>
              <a:off x="301695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4" name="tx170">
              <a:extLst>
                <a:ext uri="{FF2B5EF4-FFF2-40B4-BE49-F238E27FC236}">
                  <a16:creationId xmlns:a16="http://schemas.microsoft.com/office/drawing/2014/main" id="{8E638AC2-DA0C-3A40-A6F1-02507C41BA90}"/>
                </a:ext>
              </a:extLst>
            </p:cNvPr>
            <p:cNvSpPr/>
            <p:nvPr/>
          </p:nvSpPr>
          <p:spPr>
            <a:xfrm>
              <a:off x="3107209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5" name="tx171">
              <a:extLst>
                <a:ext uri="{FF2B5EF4-FFF2-40B4-BE49-F238E27FC236}">
                  <a16:creationId xmlns:a16="http://schemas.microsoft.com/office/drawing/2014/main" id="{C6F1D869-0A05-E94D-B0C4-CDA65DB5A79F}"/>
                </a:ext>
              </a:extLst>
            </p:cNvPr>
            <p:cNvSpPr/>
            <p:nvPr/>
          </p:nvSpPr>
          <p:spPr>
            <a:xfrm>
              <a:off x="510836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6" name="tx172">
              <a:extLst>
                <a:ext uri="{FF2B5EF4-FFF2-40B4-BE49-F238E27FC236}">
                  <a16:creationId xmlns:a16="http://schemas.microsoft.com/office/drawing/2014/main" id="{F20BABD1-86E1-454A-A25E-9E47331F77B0}"/>
                </a:ext>
              </a:extLst>
            </p:cNvPr>
            <p:cNvSpPr/>
            <p:nvPr/>
          </p:nvSpPr>
          <p:spPr>
            <a:xfrm>
              <a:off x="3010780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7" name="tx173">
              <a:extLst>
                <a:ext uri="{FF2B5EF4-FFF2-40B4-BE49-F238E27FC236}">
                  <a16:creationId xmlns:a16="http://schemas.microsoft.com/office/drawing/2014/main" id="{95E6746F-D229-1F41-B1C0-33D422EE7016}"/>
                </a:ext>
              </a:extLst>
            </p:cNvPr>
            <p:cNvSpPr/>
            <p:nvPr/>
          </p:nvSpPr>
          <p:spPr>
            <a:xfrm>
              <a:off x="361389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8" name="tx174">
              <a:extLst>
                <a:ext uri="{FF2B5EF4-FFF2-40B4-BE49-F238E27FC236}">
                  <a16:creationId xmlns:a16="http://schemas.microsoft.com/office/drawing/2014/main" id="{60D65607-B351-164A-B9E7-3D297B90EECC}"/>
                </a:ext>
              </a:extLst>
            </p:cNvPr>
            <p:cNvSpPr/>
            <p:nvPr/>
          </p:nvSpPr>
          <p:spPr>
            <a:xfrm>
              <a:off x="3566001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19" name="tx175">
              <a:extLst>
                <a:ext uri="{FF2B5EF4-FFF2-40B4-BE49-F238E27FC236}">
                  <a16:creationId xmlns:a16="http://schemas.microsoft.com/office/drawing/2014/main" id="{FF7B8E92-B94C-8A4C-ACCA-63B0BAEB5E15}"/>
                </a:ext>
              </a:extLst>
            </p:cNvPr>
            <p:cNvSpPr/>
            <p:nvPr/>
          </p:nvSpPr>
          <p:spPr>
            <a:xfrm>
              <a:off x="3342716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0" name="tx176">
              <a:extLst>
                <a:ext uri="{FF2B5EF4-FFF2-40B4-BE49-F238E27FC236}">
                  <a16:creationId xmlns:a16="http://schemas.microsoft.com/office/drawing/2014/main" id="{1AE6AF4B-63D2-C841-A04F-425E9951F00E}"/>
                </a:ext>
              </a:extLst>
            </p:cNvPr>
            <p:cNvSpPr/>
            <p:nvPr/>
          </p:nvSpPr>
          <p:spPr>
            <a:xfrm>
              <a:off x="354255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1" name="tx177">
              <a:extLst>
                <a:ext uri="{FF2B5EF4-FFF2-40B4-BE49-F238E27FC236}">
                  <a16:creationId xmlns:a16="http://schemas.microsoft.com/office/drawing/2014/main" id="{89D84C03-9421-1943-86FF-D2D8E3BF20B9}"/>
                </a:ext>
              </a:extLst>
            </p:cNvPr>
            <p:cNvSpPr/>
            <p:nvPr/>
          </p:nvSpPr>
          <p:spPr>
            <a:xfrm>
              <a:off x="2976972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2" name="tx178">
              <a:extLst>
                <a:ext uri="{FF2B5EF4-FFF2-40B4-BE49-F238E27FC236}">
                  <a16:creationId xmlns:a16="http://schemas.microsoft.com/office/drawing/2014/main" id="{F8391598-8D72-5340-90F4-B5A4D21728DF}"/>
                </a:ext>
              </a:extLst>
            </p:cNvPr>
            <p:cNvSpPr/>
            <p:nvPr/>
          </p:nvSpPr>
          <p:spPr>
            <a:xfrm>
              <a:off x="3221663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3" name="tx179">
              <a:extLst>
                <a:ext uri="{FF2B5EF4-FFF2-40B4-BE49-F238E27FC236}">
                  <a16:creationId xmlns:a16="http://schemas.microsoft.com/office/drawing/2014/main" id="{BD318879-7727-F644-9FE0-189056CC7662}"/>
                </a:ext>
              </a:extLst>
            </p:cNvPr>
            <p:cNvSpPr/>
            <p:nvPr/>
          </p:nvSpPr>
          <p:spPr>
            <a:xfrm>
              <a:off x="4414588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4" name="tx180">
              <a:extLst>
                <a:ext uri="{FF2B5EF4-FFF2-40B4-BE49-F238E27FC236}">
                  <a16:creationId xmlns:a16="http://schemas.microsoft.com/office/drawing/2014/main" id="{EE4E0BE4-1255-2A47-B08C-6BF792785EC5}"/>
                </a:ext>
              </a:extLst>
            </p:cNvPr>
            <p:cNvSpPr/>
            <p:nvPr/>
          </p:nvSpPr>
          <p:spPr>
            <a:xfrm>
              <a:off x="4057524" y="3681027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5" name="pg181">
              <a:extLst>
                <a:ext uri="{FF2B5EF4-FFF2-40B4-BE49-F238E27FC236}">
                  <a16:creationId xmlns:a16="http://schemas.microsoft.com/office/drawing/2014/main" id="{D2743638-E491-BF4B-A413-B9A98606DA37}"/>
                </a:ext>
              </a:extLst>
            </p:cNvPr>
            <p:cNvSpPr/>
            <p:nvPr/>
          </p:nvSpPr>
          <p:spPr>
            <a:xfrm>
              <a:off x="1850730" y="3936230"/>
              <a:ext cx="3865866" cy="329188"/>
            </a:xfrm>
            <a:custGeom>
              <a:avLst/>
              <a:gdLst/>
              <a:ahLst/>
              <a:cxnLst/>
              <a:rect l="0" t="0" r="0" b="0"/>
              <a:pathLst>
                <a:path w="3865866" h="329188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  <a:lnTo>
                    <a:pt x="3865866" y="329188"/>
                  </a:lnTo>
                  <a:lnTo>
                    <a:pt x="3855361" y="329188"/>
                  </a:lnTo>
                  <a:lnTo>
                    <a:pt x="3844856" y="329188"/>
                  </a:lnTo>
                  <a:lnTo>
                    <a:pt x="3834351" y="329188"/>
                  </a:lnTo>
                  <a:lnTo>
                    <a:pt x="3823846" y="329188"/>
                  </a:lnTo>
                  <a:lnTo>
                    <a:pt x="3813341" y="329188"/>
                  </a:lnTo>
                  <a:lnTo>
                    <a:pt x="3802836" y="329188"/>
                  </a:lnTo>
                  <a:lnTo>
                    <a:pt x="3792331" y="329188"/>
                  </a:lnTo>
                  <a:lnTo>
                    <a:pt x="3781826" y="329188"/>
                  </a:lnTo>
                  <a:lnTo>
                    <a:pt x="3771321" y="329188"/>
                  </a:lnTo>
                  <a:lnTo>
                    <a:pt x="3760816" y="329188"/>
                  </a:lnTo>
                  <a:lnTo>
                    <a:pt x="3750311" y="329188"/>
                  </a:lnTo>
                  <a:lnTo>
                    <a:pt x="3739805" y="329188"/>
                  </a:lnTo>
                  <a:lnTo>
                    <a:pt x="3729300" y="329188"/>
                  </a:lnTo>
                  <a:lnTo>
                    <a:pt x="3718795" y="329188"/>
                  </a:lnTo>
                  <a:lnTo>
                    <a:pt x="3708290" y="329188"/>
                  </a:lnTo>
                  <a:lnTo>
                    <a:pt x="3697785" y="329188"/>
                  </a:lnTo>
                  <a:lnTo>
                    <a:pt x="3687280" y="329188"/>
                  </a:lnTo>
                  <a:lnTo>
                    <a:pt x="3676775" y="329188"/>
                  </a:lnTo>
                  <a:lnTo>
                    <a:pt x="3666270" y="329188"/>
                  </a:lnTo>
                  <a:lnTo>
                    <a:pt x="3655765" y="329188"/>
                  </a:lnTo>
                  <a:lnTo>
                    <a:pt x="3645260" y="329188"/>
                  </a:lnTo>
                  <a:lnTo>
                    <a:pt x="3634755" y="329188"/>
                  </a:lnTo>
                  <a:lnTo>
                    <a:pt x="3624250" y="329188"/>
                  </a:lnTo>
                  <a:lnTo>
                    <a:pt x="3613745" y="329188"/>
                  </a:lnTo>
                  <a:lnTo>
                    <a:pt x="3603239" y="329188"/>
                  </a:lnTo>
                  <a:lnTo>
                    <a:pt x="3592734" y="329188"/>
                  </a:lnTo>
                  <a:lnTo>
                    <a:pt x="3582229" y="329188"/>
                  </a:lnTo>
                  <a:lnTo>
                    <a:pt x="3571724" y="329188"/>
                  </a:lnTo>
                  <a:lnTo>
                    <a:pt x="3561219" y="329188"/>
                  </a:lnTo>
                  <a:lnTo>
                    <a:pt x="3550714" y="329188"/>
                  </a:lnTo>
                  <a:lnTo>
                    <a:pt x="3540209" y="329188"/>
                  </a:lnTo>
                  <a:lnTo>
                    <a:pt x="3529704" y="329188"/>
                  </a:lnTo>
                  <a:lnTo>
                    <a:pt x="3519199" y="329188"/>
                  </a:lnTo>
                  <a:lnTo>
                    <a:pt x="3508694" y="329188"/>
                  </a:lnTo>
                  <a:lnTo>
                    <a:pt x="3498189" y="329188"/>
                  </a:lnTo>
                  <a:lnTo>
                    <a:pt x="3487684" y="329188"/>
                  </a:lnTo>
                  <a:lnTo>
                    <a:pt x="3477179" y="329188"/>
                  </a:lnTo>
                  <a:lnTo>
                    <a:pt x="3466674" y="329188"/>
                  </a:lnTo>
                  <a:lnTo>
                    <a:pt x="3456168" y="329188"/>
                  </a:lnTo>
                  <a:lnTo>
                    <a:pt x="3445663" y="329188"/>
                  </a:lnTo>
                  <a:lnTo>
                    <a:pt x="3435158" y="329188"/>
                  </a:lnTo>
                  <a:lnTo>
                    <a:pt x="3424653" y="329188"/>
                  </a:lnTo>
                  <a:lnTo>
                    <a:pt x="3414148" y="329188"/>
                  </a:lnTo>
                  <a:lnTo>
                    <a:pt x="3403643" y="329188"/>
                  </a:lnTo>
                  <a:lnTo>
                    <a:pt x="3393138" y="329188"/>
                  </a:lnTo>
                  <a:lnTo>
                    <a:pt x="3382633" y="329188"/>
                  </a:lnTo>
                  <a:lnTo>
                    <a:pt x="3372128" y="329188"/>
                  </a:lnTo>
                  <a:lnTo>
                    <a:pt x="3361623" y="329188"/>
                  </a:lnTo>
                  <a:lnTo>
                    <a:pt x="3351118" y="329188"/>
                  </a:lnTo>
                  <a:lnTo>
                    <a:pt x="3340613" y="329188"/>
                  </a:lnTo>
                  <a:lnTo>
                    <a:pt x="3330108" y="329188"/>
                  </a:lnTo>
                  <a:lnTo>
                    <a:pt x="3319603" y="329188"/>
                  </a:lnTo>
                  <a:lnTo>
                    <a:pt x="3309097" y="329188"/>
                  </a:lnTo>
                  <a:lnTo>
                    <a:pt x="3298592" y="329188"/>
                  </a:lnTo>
                  <a:lnTo>
                    <a:pt x="3288087" y="329188"/>
                  </a:lnTo>
                  <a:lnTo>
                    <a:pt x="3277582" y="329188"/>
                  </a:lnTo>
                  <a:lnTo>
                    <a:pt x="3267077" y="329188"/>
                  </a:lnTo>
                  <a:lnTo>
                    <a:pt x="3256572" y="329188"/>
                  </a:lnTo>
                  <a:lnTo>
                    <a:pt x="3246067" y="329188"/>
                  </a:lnTo>
                  <a:lnTo>
                    <a:pt x="3235562" y="329188"/>
                  </a:lnTo>
                  <a:lnTo>
                    <a:pt x="3225057" y="329188"/>
                  </a:lnTo>
                  <a:lnTo>
                    <a:pt x="3214552" y="329188"/>
                  </a:lnTo>
                  <a:lnTo>
                    <a:pt x="3204047" y="329188"/>
                  </a:lnTo>
                  <a:lnTo>
                    <a:pt x="3193542" y="329188"/>
                  </a:lnTo>
                  <a:lnTo>
                    <a:pt x="3183037" y="329188"/>
                  </a:lnTo>
                  <a:lnTo>
                    <a:pt x="3172532" y="329188"/>
                  </a:lnTo>
                  <a:lnTo>
                    <a:pt x="3162026" y="329188"/>
                  </a:lnTo>
                  <a:lnTo>
                    <a:pt x="3151521" y="329188"/>
                  </a:lnTo>
                  <a:lnTo>
                    <a:pt x="3141016" y="329188"/>
                  </a:lnTo>
                  <a:lnTo>
                    <a:pt x="3130511" y="329188"/>
                  </a:lnTo>
                  <a:lnTo>
                    <a:pt x="3120006" y="329188"/>
                  </a:lnTo>
                  <a:lnTo>
                    <a:pt x="3109501" y="329188"/>
                  </a:lnTo>
                  <a:lnTo>
                    <a:pt x="3098996" y="329188"/>
                  </a:lnTo>
                  <a:lnTo>
                    <a:pt x="3088491" y="329188"/>
                  </a:lnTo>
                  <a:lnTo>
                    <a:pt x="3077986" y="329188"/>
                  </a:lnTo>
                  <a:lnTo>
                    <a:pt x="3067481" y="329188"/>
                  </a:lnTo>
                  <a:lnTo>
                    <a:pt x="3056976" y="329188"/>
                  </a:lnTo>
                  <a:lnTo>
                    <a:pt x="3046471" y="329188"/>
                  </a:lnTo>
                  <a:lnTo>
                    <a:pt x="3035966" y="329188"/>
                  </a:lnTo>
                  <a:lnTo>
                    <a:pt x="3025460" y="329188"/>
                  </a:lnTo>
                  <a:lnTo>
                    <a:pt x="3014955" y="329188"/>
                  </a:lnTo>
                  <a:lnTo>
                    <a:pt x="3004450" y="329188"/>
                  </a:lnTo>
                  <a:lnTo>
                    <a:pt x="2993945" y="329188"/>
                  </a:lnTo>
                  <a:lnTo>
                    <a:pt x="2983440" y="329188"/>
                  </a:lnTo>
                  <a:lnTo>
                    <a:pt x="2972935" y="329188"/>
                  </a:lnTo>
                  <a:lnTo>
                    <a:pt x="2962430" y="329188"/>
                  </a:lnTo>
                  <a:lnTo>
                    <a:pt x="2951925" y="329188"/>
                  </a:lnTo>
                  <a:lnTo>
                    <a:pt x="2941420" y="329188"/>
                  </a:lnTo>
                  <a:lnTo>
                    <a:pt x="2930915" y="329188"/>
                  </a:lnTo>
                  <a:lnTo>
                    <a:pt x="2920410" y="329188"/>
                  </a:lnTo>
                  <a:lnTo>
                    <a:pt x="2909905" y="329188"/>
                  </a:lnTo>
                  <a:lnTo>
                    <a:pt x="2899400" y="329188"/>
                  </a:lnTo>
                  <a:lnTo>
                    <a:pt x="2888895" y="329188"/>
                  </a:lnTo>
                  <a:lnTo>
                    <a:pt x="2878389" y="329188"/>
                  </a:lnTo>
                  <a:lnTo>
                    <a:pt x="2867884" y="329188"/>
                  </a:lnTo>
                  <a:lnTo>
                    <a:pt x="2857379" y="329188"/>
                  </a:lnTo>
                  <a:lnTo>
                    <a:pt x="2846874" y="329188"/>
                  </a:lnTo>
                  <a:lnTo>
                    <a:pt x="2836369" y="329188"/>
                  </a:lnTo>
                  <a:lnTo>
                    <a:pt x="2825864" y="329188"/>
                  </a:lnTo>
                  <a:lnTo>
                    <a:pt x="2815359" y="329188"/>
                  </a:lnTo>
                  <a:lnTo>
                    <a:pt x="2804854" y="329188"/>
                  </a:lnTo>
                  <a:lnTo>
                    <a:pt x="2794349" y="329188"/>
                  </a:lnTo>
                  <a:lnTo>
                    <a:pt x="2783844" y="329188"/>
                  </a:lnTo>
                  <a:lnTo>
                    <a:pt x="2773339" y="329188"/>
                  </a:lnTo>
                  <a:lnTo>
                    <a:pt x="2762834" y="329188"/>
                  </a:lnTo>
                  <a:lnTo>
                    <a:pt x="2752329" y="329188"/>
                  </a:lnTo>
                  <a:lnTo>
                    <a:pt x="2741824" y="329188"/>
                  </a:lnTo>
                  <a:lnTo>
                    <a:pt x="2731318" y="329188"/>
                  </a:lnTo>
                  <a:lnTo>
                    <a:pt x="2720813" y="329188"/>
                  </a:lnTo>
                  <a:lnTo>
                    <a:pt x="2710308" y="329188"/>
                  </a:lnTo>
                  <a:lnTo>
                    <a:pt x="2699803" y="329188"/>
                  </a:lnTo>
                  <a:lnTo>
                    <a:pt x="2689298" y="329188"/>
                  </a:lnTo>
                  <a:lnTo>
                    <a:pt x="2678793" y="329188"/>
                  </a:lnTo>
                  <a:lnTo>
                    <a:pt x="2668288" y="329188"/>
                  </a:lnTo>
                  <a:lnTo>
                    <a:pt x="2657783" y="329188"/>
                  </a:lnTo>
                  <a:lnTo>
                    <a:pt x="2647278" y="329188"/>
                  </a:lnTo>
                  <a:lnTo>
                    <a:pt x="2636773" y="329188"/>
                  </a:lnTo>
                  <a:lnTo>
                    <a:pt x="2626268" y="329188"/>
                  </a:lnTo>
                  <a:lnTo>
                    <a:pt x="2615763" y="329188"/>
                  </a:lnTo>
                  <a:lnTo>
                    <a:pt x="2605258" y="329188"/>
                  </a:lnTo>
                  <a:lnTo>
                    <a:pt x="2594752" y="329188"/>
                  </a:lnTo>
                  <a:lnTo>
                    <a:pt x="2584247" y="329188"/>
                  </a:lnTo>
                  <a:lnTo>
                    <a:pt x="2573742" y="329188"/>
                  </a:lnTo>
                  <a:lnTo>
                    <a:pt x="2563237" y="329188"/>
                  </a:lnTo>
                  <a:lnTo>
                    <a:pt x="2552732" y="329188"/>
                  </a:lnTo>
                  <a:lnTo>
                    <a:pt x="2542227" y="329188"/>
                  </a:lnTo>
                  <a:lnTo>
                    <a:pt x="2531722" y="329188"/>
                  </a:lnTo>
                  <a:lnTo>
                    <a:pt x="2521217" y="329188"/>
                  </a:lnTo>
                  <a:lnTo>
                    <a:pt x="2510712" y="329188"/>
                  </a:lnTo>
                  <a:lnTo>
                    <a:pt x="2500207" y="329188"/>
                  </a:lnTo>
                  <a:lnTo>
                    <a:pt x="2489702" y="329188"/>
                  </a:lnTo>
                  <a:lnTo>
                    <a:pt x="2479197" y="329188"/>
                  </a:lnTo>
                  <a:lnTo>
                    <a:pt x="2468692" y="329188"/>
                  </a:lnTo>
                  <a:lnTo>
                    <a:pt x="2458187" y="329188"/>
                  </a:lnTo>
                  <a:lnTo>
                    <a:pt x="2447681" y="329188"/>
                  </a:lnTo>
                  <a:lnTo>
                    <a:pt x="2437176" y="329188"/>
                  </a:lnTo>
                  <a:lnTo>
                    <a:pt x="2426671" y="329188"/>
                  </a:lnTo>
                  <a:lnTo>
                    <a:pt x="2416166" y="329188"/>
                  </a:lnTo>
                  <a:lnTo>
                    <a:pt x="2405661" y="329188"/>
                  </a:lnTo>
                  <a:lnTo>
                    <a:pt x="2395156" y="329188"/>
                  </a:lnTo>
                  <a:lnTo>
                    <a:pt x="2384651" y="329188"/>
                  </a:lnTo>
                  <a:lnTo>
                    <a:pt x="2374146" y="329188"/>
                  </a:lnTo>
                  <a:lnTo>
                    <a:pt x="2363641" y="329188"/>
                  </a:lnTo>
                  <a:lnTo>
                    <a:pt x="2353136" y="329188"/>
                  </a:lnTo>
                  <a:lnTo>
                    <a:pt x="2342631" y="329188"/>
                  </a:lnTo>
                  <a:lnTo>
                    <a:pt x="2332126" y="329188"/>
                  </a:lnTo>
                  <a:lnTo>
                    <a:pt x="2321621" y="329188"/>
                  </a:lnTo>
                  <a:lnTo>
                    <a:pt x="2311116" y="329188"/>
                  </a:lnTo>
                  <a:lnTo>
                    <a:pt x="2300610" y="329188"/>
                  </a:lnTo>
                  <a:lnTo>
                    <a:pt x="2290105" y="329188"/>
                  </a:lnTo>
                  <a:lnTo>
                    <a:pt x="2279600" y="329188"/>
                  </a:lnTo>
                  <a:lnTo>
                    <a:pt x="2269095" y="329188"/>
                  </a:lnTo>
                  <a:lnTo>
                    <a:pt x="2258590" y="329188"/>
                  </a:lnTo>
                  <a:lnTo>
                    <a:pt x="2248085" y="329188"/>
                  </a:lnTo>
                  <a:lnTo>
                    <a:pt x="2237580" y="329188"/>
                  </a:lnTo>
                  <a:lnTo>
                    <a:pt x="2227075" y="329188"/>
                  </a:lnTo>
                  <a:lnTo>
                    <a:pt x="2216570" y="329188"/>
                  </a:lnTo>
                  <a:lnTo>
                    <a:pt x="2206065" y="329188"/>
                  </a:lnTo>
                  <a:lnTo>
                    <a:pt x="2195560" y="329188"/>
                  </a:lnTo>
                  <a:lnTo>
                    <a:pt x="2185055" y="329188"/>
                  </a:lnTo>
                  <a:lnTo>
                    <a:pt x="2174550" y="329188"/>
                  </a:lnTo>
                  <a:lnTo>
                    <a:pt x="2164045" y="329188"/>
                  </a:lnTo>
                  <a:lnTo>
                    <a:pt x="2153539" y="329188"/>
                  </a:lnTo>
                  <a:lnTo>
                    <a:pt x="2143034" y="329188"/>
                  </a:lnTo>
                  <a:lnTo>
                    <a:pt x="2132529" y="329188"/>
                  </a:lnTo>
                  <a:lnTo>
                    <a:pt x="2122024" y="329188"/>
                  </a:lnTo>
                  <a:lnTo>
                    <a:pt x="2111519" y="329188"/>
                  </a:lnTo>
                  <a:lnTo>
                    <a:pt x="2101014" y="329188"/>
                  </a:lnTo>
                  <a:lnTo>
                    <a:pt x="2090509" y="329188"/>
                  </a:lnTo>
                  <a:lnTo>
                    <a:pt x="2080004" y="329188"/>
                  </a:lnTo>
                  <a:lnTo>
                    <a:pt x="2069499" y="329188"/>
                  </a:lnTo>
                  <a:lnTo>
                    <a:pt x="2058994" y="329188"/>
                  </a:lnTo>
                  <a:lnTo>
                    <a:pt x="2048489" y="329188"/>
                  </a:lnTo>
                  <a:lnTo>
                    <a:pt x="2037984" y="329188"/>
                  </a:lnTo>
                  <a:lnTo>
                    <a:pt x="2027479" y="329188"/>
                  </a:lnTo>
                  <a:lnTo>
                    <a:pt x="2016973" y="329188"/>
                  </a:lnTo>
                  <a:lnTo>
                    <a:pt x="2006468" y="329188"/>
                  </a:lnTo>
                  <a:lnTo>
                    <a:pt x="1995963" y="329188"/>
                  </a:lnTo>
                  <a:lnTo>
                    <a:pt x="1985458" y="329188"/>
                  </a:lnTo>
                  <a:lnTo>
                    <a:pt x="1974953" y="329188"/>
                  </a:lnTo>
                  <a:lnTo>
                    <a:pt x="1964448" y="329188"/>
                  </a:lnTo>
                  <a:lnTo>
                    <a:pt x="1953943" y="329188"/>
                  </a:lnTo>
                  <a:lnTo>
                    <a:pt x="1943438" y="329188"/>
                  </a:lnTo>
                  <a:lnTo>
                    <a:pt x="1932933" y="329188"/>
                  </a:lnTo>
                  <a:lnTo>
                    <a:pt x="1922428" y="329188"/>
                  </a:lnTo>
                  <a:lnTo>
                    <a:pt x="1911923" y="329188"/>
                  </a:lnTo>
                  <a:lnTo>
                    <a:pt x="1901418" y="329188"/>
                  </a:lnTo>
                  <a:lnTo>
                    <a:pt x="1890913" y="329188"/>
                  </a:lnTo>
                  <a:lnTo>
                    <a:pt x="1880408" y="329188"/>
                  </a:lnTo>
                  <a:lnTo>
                    <a:pt x="1869902" y="329188"/>
                  </a:lnTo>
                  <a:lnTo>
                    <a:pt x="1859397" y="329188"/>
                  </a:lnTo>
                  <a:lnTo>
                    <a:pt x="1848892" y="329188"/>
                  </a:lnTo>
                  <a:lnTo>
                    <a:pt x="1838387" y="329188"/>
                  </a:lnTo>
                  <a:lnTo>
                    <a:pt x="1827882" y="329188"/>
                  </a:lnTo>
                  <a:lnTo>
                    <a:pt x="1817377" y="329188"/>
                  </a:lnTo>
                  <a:lnTo>
                    <a:pt x="1806872" y="329188"/>
                  </a:lnTo>
                  <a:lnTo>
                    <a:pt x="1796367" y="329188"/>
                  </a:lnTo>
                  <a:lnTo>
                    <a:pt x="1785862" y="329188"/>
                  </a:lnTo>
                  <a:lnTo>
                    <a:pt x="1775357" y="329188"/>
                  </a:lnTo>
                  <a:lnTo>
                    <a:pt x="1764852" y="329188"/>
                  </a:lnTo>
                  <a:lnTo>
                    <a:pt x="1754347" y="329188"/>
                  </a:lnTo>
                  <a:lnTo>
                    <a:pt x="1743842" y="329188"/>
                  </a:lnTo>
                  <a:lnTo>
                    <a:pt x="1733337" y="329188"/>
                  </a:lnTo>
                  <a:lnTo>
                    <a:pt x="1722831" y="329188"/>
                  </a:lnTo>
                  <a:lnTo>
                    <a:pt x="1712326" y="329188"/>
                  </a:lnTo>
                  <a:lnTo>
                    <a:pt x="1701821" y="329188"/>
                  </a:lnTo>
                  <a:lnTo>
                    <a:pt x="1691316" y="329188"/>
                  </a:lnTo>
                  <a:lnTo>
                    <a:pt x="1680811" y="329188"/>
                  </a:lnTo>
                  <a:lnTo>
                    <a:pt x="1670306" y="329188"/>
                  </a:lnTo>
                  <a:lnTo>
                    <a:pt x="1659801" y="329188"/>
                  </a:lnTo>
                  <a:lnTo>
                    <a:pt x="1649296" y="329188"/>
                  </a:lnTo>
                  <a:lnTo>
                    <a:pt x="1638791" y="329188"/>
                  </a:lnTo>
                  <a:lnTo>
                    <a:pt x="1628286" y="329188"/>
                  </a:lnTo>
                  <a:lnTo>
                    <a:pt x="1617781" y="329188"/>
                  </a:lnTo>
                  <a:lnTo>
                    <a:pt x="1607276" y="329188"/>
                  </a:lnTo>
                  <a:lnTo>
                    <a:pt x="1596771" y="329188"/>
                  </a:lnTo>
                  <a:lnTo>
                    <a:pt x="1586266" y="329188"/>
                  </a:lnTo>
                  <a:lnTo>
                    <a:pt x="1575760" y="329188"/>
                  </a:lnTo>
                  <a:lnTo>
                    <a:pt x="1565255" y="329188"/>
                  </a:lnTo>
                  <a:lnTo>
                    <a:pt x="1554750" y="329188"/>
                  </a:lnTo>
                  <a:lnTo>
                    <a:pt x="1544245" y="329188"/>
                  </a:lnTo>
                  <a:lnTo>
                    <a:pt x="1533740" y="329188"/>
                  </a:lnTo>
                  <a:lnTo>
                    <a:pt x="1523235" y="329188"/>
                  </a:lnTo>
                  <a:lnTo>
                    <a:pt x="1512730" y="329188"/>
                  </a:lnTo>
                  <a:lnTo>
                    <a:pt x="1502225" y="329188"/>
                  </a:lnTo>
                  <a:lnTo>
                    <a:pt x="1491720" y="329188"/>
                  </a:lnTo>
                  <a:lnTo>
                    <a:pt x="1481215" y="329188"/>
                  </a:lnTo>
                  <a:lnTo>
                    <a:pt x="1470710" y="329188"/>
                  </a:lnTo>
                  <a:lnTo>
                    <a:pt x="1460205" y="329188"/>
                  </a:lnTo>
                  <a:lnTo>
                    <a:pt x="1449700" y="329188"/>
                  </a:lnTo>
                  <a:lnTo>
                    <a:pt x="1439194" y="329188"/>
                  </a:lnTo>
                  <a:lnTo>
                    <a:pt x="1428689" y="329188"/>
                  </a:lnTo>
                  <a:lnTo>
                    <a:pt x="1418184" y="329188"/>
                  </a:lnTo>
                  <a:lnTo>
                    <a:pt x="1407679" y="329188"/>
                  </a:lnTo>
                  <a:lnTo>
                    <a:pt x="1397174" y="329188"/>
                  </a:lnTo>
                  <a:lnTo>
                    <a:pt x="1386669" y="329188"/>
                  </a:lnTo>
                  <a:lnTo>
                    <a:pt x="1376164" y="329188"/>
                  </a:lnTo>
                  <a:lnTo>
                    <a:pt x="1365659" y="329188"/>
                  </a:lnTo>
                  <a:lnTo>
                    <a:pt x="1355154" y="329188"/>
                  </a:lnTo>
                  <a:lnTo>
                    <a:pt x="1344649" y="329188"/>
                  </a:lnTo>
                  <a:lnTo>
                    <a:pt x="1334144" y="329188"/>
                  </a:lnTo>
                  <a:lnTo>
                    <a:pt x="1323639" y="329188"/>
                  </a:lnTo>
                  <a:lnTo>
                    <a:pt x="1313134" y="329188"/>
                  </a:lnTo>
                  <a:lnTo>
                    <a:pt x="1302629" y="329188"/>
                  </a:lnTo>
                  <a:lnTo>
                    <a:pt x="1292123" y="329188"/>
                  </a:lnTo>
                  <a:lnTo>
                    <a:pt x="1281618" y="329188"/>
                  </a:lnTo>
                  <a:lnTo>
                    <a:pt x="1271113" y="329188"/>
                  </a:lnTo>
                  <a:lnTo>
                    <a:pt x="1260608" y="329188"/>
                  </a:lnTo>
                  <a:lnTo>
                    <a:pt x="1250103" y="329188"/>
                  </a:lnTo>
                  <a:lnTo>
                    <a:pt x="1239598" y="329188"/>
                  </a:lnTo>
                  <a:lnTo>
                    <a:pt x="1229093" y="329188"/>
                  </a:lnTo>
                  <a:lnTo>
                    <a:pt x="1218588" y="329188"/>
                  </a:lnTo>
                  <a:lnTo>
                    <a:pt x="1208083" y="329188"/>
                  </a:lnTo>
                  <a:lnTo>
                    <a:pt x="1197578" y="329188"/>
                  </a:lnTo>
                  <a:lnTo>
                    <a:pt x="1187073" y="329188"/>
                  </a:lnTo>
                  <a:lnTo>
                    <a:pt x="1176568" y="329188"/>
                  </a:lnTo>
                  <a:lnTo>
                    <a:pt x="1166063" y="329188"/>
                  </a:lnTo>
                  <a:lnTo>
                    <a:pt x="1155558" y="329188"/>
                  </a:lnTo>
                  <a:lnTo>
                    <a:pt x="1145052" y="329188"/>
                  </a:lnTo>
                  <a:lnTo>
                    <a:pt x="1134547" y="329188"/>
                  </a:lnTo>
                  <a:lnTo>
                    <a:pt x="1124042" y="329188"/>
                  </a:lnTo>
                  <a:lnTo>
                    <a:pt x="1113537" y="329188"/>
                  </a:lnTo>
                  <a:lnTo>
                    <a:pt x="1103032" y="329188"/>
                  </a:lnTo>
                  <a:lnTo>
                    <a:pt x="1092527" y="329188"/>
                  </a:lnTo>
                  <a:lnTo>
                    <a:pt x="1082022" y="329188"/>
                  </a:lnTo>
                  <a:lnTo>
                    <a:pt x="1071517" y="329188"/>
                  </a:lnTo>
                  <a:lnTo>
                    <a:pt x="1061012" y="329188"/>
                  </a:lnTo>
                  <a:lnTo>
                    <a:pt x="1050507" y="329188"/>
                  </a:lnTo>
                  <a:lnTo>
                    <a:pt x="1040002" y="329188"/>
                  </a:lnTo>
                  <a:lnTo>
                    <a:pt x="1029497" y="329188"/>
                  </a:lnTo>
                  <a:lnTo>
                    <a:pt x="1018992" y="329188"/>
                  </a:lnTo>
                  <a:lnTo>
                    <a:pt x="1008486" y="329188"/>
                  </a:lnTo>
                  <a:lnTo>
                    <a:pt x="997981" y="329188"/>
                  </a:lnTo>
                  <a:lnTo>
                    <a:pt x="987476" y="329188"/>
                  </a:lnTo>
                  <a:lnTo>
                    <a:pt x="976971" y="329188"/>
                  </a:lnTo>
                  <a:lnTo>
                    <a:pt x="966466" y="329188"/>
                  </a:lnTo>
                  <a:lnTo>
                    <a:pt x="955961" y="329188"/>
                  </a:lnTo>
                  <a:lnTo>
                    <a:pt x="945456" y="329188"/>
                  </a:lnTo>
                  <a:lnTo>
                    <a:pt x="934951" y="329188"/>
                  </a:lnTo>
                  <a:lnTo>
                    <a:pt x="924446" y="329188"/>
                  </a:lnTo>
                  <a:lnTo>
                    <a:pt x="913941" y="329188"/>
                  </a:lnTo>
                  <a:lnTo>
                    <a:pt x="903436" y="329188"/>
                  </a:lnTo>
                  <a:lnTo>
                    <a:pt x="892931" y="329188"/>
                  </a:lnTo>
                  <a:lnTo>
                    <a:pt x="882426" y="329188"/>
                  </a:lnTo>
                  <a:lnTo>
                    <a:pt x="871921" y="329188"/>
                  </a:lnTo>
                  <a:lnTo>
                    <a:pt x="861415" y="329188"/>
                  </a:lnTo>
                  <a:lnTo>
                    <a:pt x="850910" y="329188"/>
                  </a:lnTo>
                  <a:lnTo>
                    <a:pt x="840405" y="329188"/>
                  </a:lnTo>
                  <a:lnTo>
                    <a:pt x="829900" y="329188"/>
                  </a:lnTo>
                  <a:lnTo>
                    <a:pt x="819395" y="329188"/>
                  </a:lnTo>
                  <a:lnTo>
                    <a:pt x="808890" y="329188"/>
                  </a:lnTo>
                  <a:lnTo>
                    <a:pt x="798385" y="329188"/>
                  </a:lnTo>
                  <a:lnTo>
                    <a:pt x="787880" y="329188"/>
                  </a:lnTo>
                  <a:lnTo>
                    <a:pt x="777375" y="329188"/>
                  </a:lnTo>
                  <a:lnTo>
                    <a:pt x="766870" y="329188"/>
                  </a:lnTo>
                  <a:lnTo>
                    <a:pt x="756365" y="329188"/>
                  </a:lnTo>
                  <a:lnTo>
                    <a:pt x="745860" y="329188"/>
                  </a:lnTo>
                  <a:lnTo>
                    <a:pt x="735355" y="329188"/>
                  </a:lnTo>
                  <a:lnTo>
                    <a:pt x="724850" y="329188"/>
                  </a:lnTo>
                  <a:lnTo>
                    <a:pt x="714344" y="329188"/>
                  </a:lnTo>
                  <a:lnTo>
                    <a:pt x="703839" y="329188"/>
                  </a:lnTo>
                  <a:lnTo>
                    <a:pt x="693334" y="329188"/>
                  </a:lnTo>
                  <a:lnTo>
                    <a:pt x="682829" y="329188"/>
                  </a:lnTo>
                  <a:lnTo>
                    <a:pt x="672324" y="329188"/>
                  </a:lnTo>
                  <a:lnTo>
                    <a:pt x="661819" y="329188"/>
                  </a:lnTo>
                  <a:lnTo>
                    <a:pt x="651314" y="329188"/>
                  </a:lnTo>
                  <a:lnTo>
                    <a:pt x="640809" y="329188"/>
                  </a:lnTo>
                  <a:lnTo>
                    <a:pt x="630304" y="329188"/>
                  </a:lnTo>
                  <a:lnTo>
                    <a:pt x="619799" y="329188"/>
                  </a:lnTo>
                  <a:lnTo>
                    <a:pt x="609294" y="329188"/>
                  </a:lnTo>
                  <a:lnTo>
                    <a:pt x="598789" y="329188"/>
                  </a:lnTo>
                  <a:lnTo>
                    <a:pt x="588284" y="329188"/>
                  </a:lnTo>
                  <a:lnTo>
                    <a:pt x="577779" y="329188"/>
                  </a:lnTo>
                  <a:lnTo>
                    <a:pt x="567273" y="329188"/>
                  </a:lnTo>
                  <a:lnTo>
                    <a:pt x="556768" y="329188"/>
                  </a:lnTo>
                  <a:lnTo>
                    <a:pt x="546263" y="329188"/>
                  </a:lnTo>
                  <a:lnTo>
                    <a:pt x="535758" y="329188"/>
                  </a:lnTo>
                  <a:lnTo>
                    <a:pt x="525253" y="329188"/>
                  </a:lnTo>
                  <a:lnTo>
                    <a:pt x="514748" y="329188"/>
                  </a:lnTo>
                  <a:lnTo>
                    <a:pt x="504243" y="329188"/>
                  </a:lnTo>
                  <a:lnTo>
                    <a:pt x="493738" y="329188"/>
                  </a:lnTo>
                  <a:lnTo>
                    <a:pt x="483233" y="329188"/>
                  </a:lnTo>
                  <a:lnTo>
                    <a:pt x="472728" y="329188"/>
                  </a:lnTo>
                  <a:lnTo>
                    <a:pt x="462223" y="329188"/>
                  </a:lnTo>
                  <a:lnTo>
                    <a:pt x="451718" y="329188"/>
                  </a:lnTo>
                  <a:lnTo>
                    <a:pt x="441213" y="329188"/>
                  </a:lnTo>
                  <a:lnTo>
                    <a:pt x="430707" y="329188"/>
                  </a:lnTo>
                  <a:lnTo>
                    <a:pt x="420202" y="329188"/>
                  </a:lnTo>
                  <a:lnTo>
                    <a:pt x="409697" y="329188"/>
                  </a:lnTo>
                  <a:lnTo>
                    <a:pt x="399192" y="329188"/>
                  </a:lnTo>
                  <a:lnTo>
                    <a:pt x="388687" y="329188"/>
                  </a:lnTo>
                  <a:lnTo>
                    <a:pt x="378182" y="329188"/>
                  </a:lnTo>
                  <a:lnTo>
                    <a:pt x="367677" y="329188"/>
                  </a:lnTo>
                  <a:lnTo>
                    <a:pt x="357172" y="329188"/>
                  </a:lnTo>
                  <a:lnTo>
                    <a:pt x="346667" y="329188"/>
                  </a:lnTo>
                  <a:lnTo>
                    <a:pt x="336162" y="329188"/>
                  </a:lnTo>
                  <a:lnTo>
                    <a:pt x="325657" y="329188"/>
                  </a:lnTo>
                  <a:lnTo>
                    <a:pt x="315152" y="329188"/>
                  </a:lnTo>
                  <a:lnTo>
                    <a:pt x="304647" y="329188"/>
                  </a:lnTo>
                  <a:lnTo>
                    <a:pt x="294142" y="329188"/>
                  </a:lnTo>
                  <a:lnTo>
                    <a:pt x="283636" y="329188"/>
                  </a:lnTo>
                  <a:lnTo>
                    <a:pt x="273131" y="329188"/>
                  </a:lnTo>
                  <a:lnTo>
                    <a:pt x="262626" y="329188"/>
                  </a:lnTo>
                  <a:lnTo>
                    <a:pt x="252121" y="329188"/>
                  </a:lnTo>
                  <a:lnTo>
                    <a:pt x="241616" y="329188"/>
                  </a:lnTo>
                  <a:lnTo>
                    <a:pt x="231111" y="329188"/>
                  </a:lnTo>
                  <a:lnTo>
                    <a:pt x="220606" y="329188"/>
                  </a:lnTo>
                  <a:lnTo>
                    <a:pt x="210101" y="329188"/>
                  </a:lnTo>
                  <a:lnTo>
                    <a:pt x="199596" y="329188"/>
                  </a:lnTo>
                  <a:lnTo>
                    <a:pt x="189091" y="329188"/>
                  </a:lnTo>
                  <a:lnTo>
                    <a:pt x="178586" y="329188"/>
                  </a:lnTo>
                  <a:lnTo>
                    <a:pt x="168081" y="329188"/>
                  </a:lnTo>
                  <a:lnTo>
                    <a:pt x="157576" y="329188"/>
                  </a:lnTo>
                  <a:lnTo>
                    <a:pt x="147071" y="329188"/>
                  </a:lnTo>
                  <a:lnTo>
                    <a:pt x="136565" y="329188"/>
                  </a:lnTo>
                  <a:lnTo>
                    <a:pt x="126060" y="329188"/>
                  </a:lnTo>
                  <a:lnTo>
                    <a:pt x="115555" y="329188"/>
                  </a:lnTo>
                  <a:lnTo>
                    <a:pt x="105050" y="329188"/>
                  </a:lnTo>
                  <a:lnTo>
                    <a:pt x="94545" y="329188"/>
                  </a:lnTo>
                  <a:lnTo>
                    <a:pt x="84040" y="329188"/>
                  </a:lnTo>
                  <a:lnTo>
                    <a:pt x="73535" y="329188"/>
                  </a:lnTo>
                  <a:lnTo>
                    <a:pt x="63030" y="329188"/>
                  </a:lnTo>
                  <a:lnTo>
                    <a:pt x="52525" y="329188"/>
                  </a:lnTo>
                  <a:lnTo>
                    <a:pt x="42020" y="329188"/>
                  </a:lnTo>
                  <a:lnTo>
                    <a:pt x="31515" y="329188"/>
                  </a:lnTo>
                  <a:lnTo>
                    <a:pt x="21010" y="329188"/>
                  </a:lnTo>
                  <a:lnTo>
                    <a:pt x="10505" y="329188"/>
                  </a:lnTo>
                  <a:lnTo>
                    <a:pt x="0" y="329188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l182">
              <a:extLst>
                <a:ext uri="{FF2B5EF4-FFF2-40B4-BE49-F238E27FC236}">
                  <a16:creationId xmlns:a16="http://schemas.microsoft.com/office/drawing/2014/main" id="{8B949C85-0190-0D43-A52B-AEA5CDE0CAD3}"/>
                </a:ext>
              </a:extLst>
            </p:cNvPr>
            <p:cNvSpPr/>
            <p:nvPr/>
          </p:nvSpPr>
          <p:spPr>
            <a:xfrm>
              <a:off x="1850730" y="3936230"/>
              <a:ext cx="3865866" cy="323939"/>
            </a:xfrm>
            <a:custGeom>
              <a:avLst/>
              <a:gdLst/>
              <a:ahLst/>
              <a:cxnLst/>
              <a:rect l="0" t="0" r="0" b="0"/>
              <a:pathLst>
                <a:path w="3865866" h="323939">
                  <a:moveTo>
                    <a:pt x="0" y="323774"/>
                  </a:moveTo>
                  <a:lnTo>
                    <a:pt x="10505" y="323268"/>
                  </a:lnTo>
                  <a:lnTo>
                    <a:pt x="21010" y="322731"/>
                  </a:lnTo>
                  <a:lnTo>
                    <a:pt x="31515" y="322146"/>
                  </a:lnTo>
                  <a:lnTo>
                    <a:pt x="42020" y="321514"/>
                  </a:lnTo>
                  <a:lnTo>
                    <a:pt x="52525" y="320844"/>
                  </a:lnTo>
                  <a:lnTo>
                    <a:pt x="63030" y="320131"/>
                  </a:lnTo>
                  <a:lnTo>
                    <a:pt x="73535" y="319352"/>
                  </a:lnTo>
                  <a:lnTo>
                    <a:pt x="84040" y="318528"/>
                  </a:lnTo>
                  <a:lnTo>
                    <a:pt x="94545" y="317659"/>
                  </a:lnTo>
                  <a:lnTo>
                    <a:pt x="105050" y="316720"/>
                  </a:lnTo>
                  <a:lnTo>
                    <a:pt x="115555" y="315720"/>
                  </a:lnTo>
                  <a:lnTo>
                    <a:pt x="126060" y="314669"/>
                  </a:lnTo>
                  <a:lnTo>
                    <a:pt x="136565" y="313554"/>
                  </a:lnTo>
                  <a:lnTo>
                    <a:pt x="147071" y="312356"/>
                  </a:lnTo>
                  <a:lnTo>
                    <a:pt x="157576" y="311100"/>
                  </a:lnTo>
                  <a:lnTo>
                    <a:pt x="168081" y="309785"/>
                  </a:lnTo>
                  <a:lnTo>
                    <a:pt x="178586" y="308374"/>
                  </a:lnTo>
                  <a:lnTo>
                    <a:pt x="189091" y="306892"/>
                  </a:lnTo>
                  <a:lnTo>
                    <a:pt x="199596" y="305345"/>
                  </a:lnTo>
                  <a:lnTo>
                    <a:pt x="210101" y="303714"/>
                  </a:lnTo>
                  <a:lnTo>
                    <a:pt x="220606" y="301986"/>
                  </a:lnTo>
                  <a:lnTo>
                    <a:pt x="231111" y="300188"/>
                  </a:lnTo>
                  <a:lnTo>
                    <a:pt x="241616" y="298320"/>
                  </a:lnTo>
                  <a:lnTo>
                    <a:pt x="252121" y="296331"/>
                  </a:lnTo>
                  <a:lnTo>
                    <a:pt x="262626" y="294266"/>
                  </a:lnTo>
                  <a:lnTo>
                    <a:pt x="273131" y="292126"/>
                  </a:lnTo>
                  <a:lnTo>
                    <a:pt x="283636" y="289882"/>
                  </a:lnTo>
                  <a:lnTo>
                    <a:pt x="294142" y="287536"/>
                  </a:lnTo>
                  <a:lnTo>
                    <a:pt x="304647" y="285113"/>
                  </a:lnTo>
                  <a:lnTo>
                    <a:pt x="315152" y="282606"/>
                  </a:lnTo>
                  <a:lnTo>
                    <a:pt x="325657" y="279970"/>
                  </a:lnTo>
                  <a:lnTo>
                    <a:pt x="336162" y="277254"/>
                  </a:lnTo>
                  <a:lnTo>
                    <a:pt x="346667" y="274459"/>
                  </a:lnTo>
                  <a:lnTo>
                    <a:pt x="357172" y="271546"/>
                  </a:lnTo>
                  <a:lnTo>
                    <a:pt x="367677" y="268534"/>
                  </a:lnTo>
                  <a:lnTo>
                    <a:pt x="378182" y="265442"/>
                  </a:lnTo>
                  <a:lnTo>
                    <a:pt x="388687" y="262257"/>
                  </a:lnTo>
                  <a:lnTo>
                    <a:pt x="399192" y="258950"/>
                  </a:lnTo>
                  <a:lnTo>
                    <a:pt x="409697" y="255563"/>
                  </a:lnTo>
                  <a:lnTo>
                    <a:pt x="420202" y="252097"/>
                  </a:lnTo>
                  <a:lnTo>
                    <a:pt x="430707" y="248509"/>
                  </a:lnTo>
                  <a:lnTo>
                    <a:pt x="441213" y="244833"/>
                  </a:lnTo>
                  <a:lnTo>
                    <a:pt x="451718" y="241081"/>
                  </a:lnTo>
                  <a:lnTo>
                    <a:pt x="462223" y="237233"/>
                  </a:lnTo>
                  <a:lnTo>
                    <a:pt x="472728" y="233279"/>
                  </a:lnTo>
                  <a:lnTo>
                    <a:pt x="483233" y="229252"/>
                  </a:lnTo>
                  <a:lnTo>
                    <a:pt x="493738" y="225152"/>
                  </a:lnTo>
                  <a:lnTo>
                    <a:pt x="504243" y="220938"/>
                  </a:lnTo>
                  <a:lnTo>
                    <a:pt x="514748" y="216652"/>
                  </a:lnTo>
                  <a:lnTo>
                    <a:pt x="525253" y="212300"/>
                  </a:lnTo>
                  <a:lnTo>
                    <a:pt x="535758" y="207860"/>
                  </a:lnTo>
                  <a:lnTo>
                    <a:pt x="546263" y="203336"/>
                  </a:lnTo>
                  <a:lnTo>
                    <a:pt x="556768" y="198753"/>
                  </a:lnTo>
                  <a:lnTo>
                    <a:pt x="567273" y="194108"/>
                  </a:lnTo>
                  <a:lnTo>
                    <a:pt x="577779" y="189372"/>
                  </a:lnTo>
                  <a:lnTo>
                    <a:pt x="588284" y="184585"/>
                  </a:lnTo>
                  <a:lnTo>
                    <a:pt x="598789" y="179747"/>
                  </a:lnTo>
                  <a:lnTo>
                    <a:pt x="609294" y="174842"/>
                  </a:lnTo>
                  <a:lnTo>
                    <a:pt x="619799" y="169883"/>
                  </a:lnTo>
                  <a:lnTo>
                    <a:pt x="630304" y="164885"/>
                  </a:lnTo>
                  <a:lnTo>
                    <a:pt x="640809" y="159844"/>
                  </a:lnTo>
                  <a:lnTo>
                    <a:pt x="651314" y="154753"/>
                  </a:lnTo>
                  <a:lnTo>
                    <a:pt x="661819" y="149634"/>
                  </a:lnTo>
                  <a:lnTo>
                    <a:pt x="672324" y="144490"/>
                  </a:lnTo>
                  <a:lnTo>
                    <a:pt x="682829" y="139315"/>
                  </a:lnTo>
                  <a:lnTo>
                    <a:pt x="693334" y="134124"/>
                  </a:lnTo>
                  <a:lnTo>
                    <a:pt x="703839" y="128923"/>
                  </a:lnTo>
                  <a:lnTo>
                    <a:pt x="714344" y="123714"/>
                  </a:lnTo>
                  <a:lnTo>
                    <a:pt x="724850" y="118506"/>
                  </a:lnTo>
                  <a:lnTo>
                    <a:pt x="735355" y="113306"/>
                  </a:lnTo>
                  <a:lnTo>
                    <a:pt x="745860" y="108115"/>
                  </a:lnTo>
                  <a:lnTo>
                    <a:pt x="756365" y="102952"/>
                  </a:lnTo>
                  <a:lnTo>
                    <a:pt x="766870" y="97818"/>
                  </a:lnTo>
                  <a:lnTo>
                    <a:pt x="777375" y="92714"/>
                  </a:lnTo>
                  <a:lnTo>
                    <a:pt x="787880" y="87657"/>
                  </a:lnTo>
                  <a:lnTo>
                    <a:pt x="798385" y="82663"/>
                  </a:lnTo>
                  <a:lnTo>
                    <a:pt x="808890" y="77721"/>
                  </a:lnTo>
                  <a:lnTo>
                    <a:pt x="819395" y="72836"/>
                  </a:lnTo>
                  <a:lnTo>
                    <a:pt x="829900" y="68062"/>
                  </a:lnTo>
                  <a:lnTo>
                    <a:pt x="840405" y="63365"/>
                  </a:lnTo>
                  <a:lnTo>
                    <a:pt x="850910" y="58748"/>
                  </a:lnTo>
                  <a:lnTo>
                    <a:pt x="861415" y="54255"/>
                  </a:lnTo>
                  <a:lnTo>
                    <a:pt x="871921" y="49889"/>
                  </a:lnTo>
                  <a:lnTo>
                    <a:pt x="882426" y="45629"/>
                  </a:lnTo>
                  <a:lnTo>
                    <a:pt x="892931" y="41490"/>
                  </a:lnTo>
                  <a:lnTo>
                    <a:pt x="903436" y="37544"/>
                  </a:lnTo>
                  <a:lnTo>
                    <a:pt x="913941" y="33728"/>
                  </a:lnTo>
                  <a:lnTo>
                    <a:pt x="924446" y="30047"/>
                  </a:lnTo>
                  <a:lnTo>
                    <a:pt x="934951" y="26579"/>
                  </a:lnTo>
                  <a:lnTo>
                    <a:pt x="945456" y="23294"/>
                  </a:lnTo>
                  <a:lnTo>
                    <a:pt x="955961" y="20166"/>
                  </a:lnTo>
                  <a:lnTo>
                    <a:pt x="966466" y="17234"/>
                  </a:lnTo>
                  <a:lnTo>
                    <a:pt x="976971" y="14557"/>
                  </a:lnTo>
                  <a:lnTo>
                    <a:pt x="987476" y="12059"/>
                  </a:lnTo>
                  <a:lnTo>
                    <a:pt x="997981" y="9741"/>
                  </a:lnTo>
                  <a:lnTo>
                    <a:pt x="1008486" y="7723"/>
                  </a:lnTo>
                  <a:lnTo>
                    <a:pt x="1018992" y="5918"/>
                  </a:lnTo>
                  <a:lnTo>
                    <a:pt x="1029497" y="4310"/>
                  </a:lnTo>
                  <a:lnTo>
                    <a:pt x="1040002" y="2960"/>
                  </a:lnTo>
                  <a:lnTo>
                    <a:pt x="1050507" y="1895"/>
                  </a:lnTo>
                  <a:lnTo>
                    <a:pt x="1061012" y="1037"/>
                  </a:lnTo>
                  <a:lnTo>
                    <a:pt x="1071517" y="385"/>
                  </a:lnTo>
                  <a:lnTo>
                    <a:pt x="1082022" y="87"/>
                  </a:lnTo>
                  <a:lnTo>
                    <a:pt x="1092527" y="0"/>
                  </a:lnTo>
                  <a:lnTo>
                    <a:pt x="1103032" y="121"/>
                  </a:lnTo>
                  <a:lnTo>
                    <a:pt x="1113537" y="532"/>
                  </a:lnTo>
                  <a:lnTo>
                    <a:pt x="1124042" y="1212"/>
                  </a:lnTo>
                  <a:lnTo>
                    <a:pt x="1134547" y="2096"/>
                  </a:lnTo>
                  <a:lnTo>
                    <a:pt x="1145052" y="3199"/>
                  </a:lnTo>
                  <a:lnTo>
                    <a:pt x="1155558" y="4620"/>
                  </a:lnTo>
                  <a:lnTo>
                    <a:pt x="1166063" y="6231"/>
                  </a:lnTo>
                  <a:lnTo>
                    <a:pt x="1176568" y="8031"/>
                  </a:lnTo>
                  <a:lnTo>
                    <a:pt x="1187073" y="10100"/>
                  </a:lnTo>
                  <a:lnTo>
                    <a:pt x="1197578" y="12379"/>
                  </a:lnTo>
                  <a:lnTo>
                    <a:pt x="1208083" y="14825"/>
                  </a:lnTo>
                  <a:lnTo>
                    <a:pt x="1218588" y="17461"/>
                  </a:lnTo>
                  <a:lnTo>
                    <a:pt x="1229093" y="20325"/>
                  </a:lnTo>
                  <a:lnTo>
                    <a:pt x="1239598" y="23328"/>
                  </a:lnTo>
                  <a:lnTo>
                    <a:pt x="1250103" y="26466"/>
                  </a:lnTo>
                  <a:lnTo>
                    <a:pt x="1260608" y="29798"/>
                  </a:lnTo>
                  <a:lnTo>
                    <a:pt x="1271113" y="33250"/>
                  </a:lnTo>
                  <a:lnTo>
                    <a:pt x="1281618" y="36804"/>
                  </a:lnTo>
                  <a:lnTo>
                    <a:pt x="1292123" y="40476"/>
                  </a:lnTo>
                  <a:lnTo>
                    <a:pt x="1302629" y="44256"/>
                  </a:lnTo>
                  <a:lnTo>
                    <a:pt x="1313134" y="48100"/>
                  </a:lnTo>
                  <a:lnTo>
                    <a:pt x="1323639" y="52004"/>
                  </a:lnTo>
                  <a:lnTo>
                    <a:pt x="1334144" y="55979"/>
                  </a:lnTo>
                  <a:lnTo>
                    <a:pt x="1344649" y="59981"/>
                  </a:lnTo>
                  <a:lnTo>
                    <a:pt x="1355154" y="64003"/>
                  </a:lnTo>
                  <a:lnTo>
                    <a:pt x="1365659" y="68037"/>
                  </a:lnTo>
                  <a:lnTo>
                    <a:pt x="1376164" y="72061"/>
                  </a:lnTo>
                  <a:lnTo>
                    <a:pt x="1386669" y="76067"/>
                  </a:lnTo>
                  <a:lnTo>
                    <a:pt x="1397174" y="80047"/>
                  </a:lnTo>
                  <a:lnTo>
                    <a:pt x="1407679" y="83961"/>
                  </a:lnTo>
                  <a:lnTo>
                    <a:pt x="1418184" y="87820"/>
                  </a:lnTo>
                  <a:lnTo>
                    <a:pt x="1428689" y="91621"/>
                  </a:lnTo>
                  <a:lnTo>
                    <a:pt x="1439194" y="95319"/>
                  </a:lnTo>
                  <a:lnTo>
                    <a:pt x="1449700" y="98913"/>
                  </a:lnTo>
                  <a:lnTo>
                    <a:pt x="1460205" y="102415"/>
                  </a:lnTo>
                  <a:lnTo>
                    <a:pt x="1470710" y="105806"/>
                  </a:lnTo>
                  <a:lnTo>
                    <a:pt x="1481215" y="109028"/>
                  </a:lnTo>
                  <a:lnTo>
                    <a:pt x="1491720" y="112131"/>
                  </a:lnTo>
                  <a:lnTo>
                    <a:pt x="1502225" y="115114"/>
                  </a:lnTo>
                  <a:lnTo>
                    <a:pt x="1512730" y="117896"/>
                  </a:lnTo>
                  <a:lnTo>
                    <a:pt x="1523235" y="120519"/>
                  </a:lnTo>
                  <a:lnTo>
                    <a:pt x="1533740" y="123000"/>
                  </a:lnTo>
                  <a:lnTo>
                    <a:pt x="1544245" y="125300"/>
                  </a:lnTo>
                  <a:lnTo>
                    <a:pt x="1554750" y="127380"/>
                  </a:lnTo>
                  <a:lnTo>
                    <a:pt x="1565255" y="129304"/>
                  </a:lnTo>
                  <a:lnTo>
                    <a:pt x="1575760" y="131072"/>
                  </a:lnTo>
                  <a:lnTo>
                    <a:pt x="1586266" y="132577"/>
                  </a:lnTo>
                  <a:lnTo>
                    <a:pt x="1596771" y="133910"/>
                  </a:lnTo>
                  <a:lnTo>
                    <a:pt x="1607276" y="135080"/>
                  </a:lnTo>
                  <a:lnTo>
                    <a:pt x="1617781" y="136031"/>
                  </a:lnTo>
                  <a:lnTo>
                    <a:pt x="1628286" y="136759"/>
                  </a:lnTo>
                  <a:lnTo>
                    <a:pt x="1638791" y="137323"/>
                  </a:lnTo>
                  <a:lnTo>
                    <a:pt x="1649296" y="137720"/>
                  </a:lnTo>
                  <a:lnTo>
                    <a:pt x="1659801" y="137849"/>
                  </a:lnTo>
                  <a:lnTo>
                    <a:pt x="1670306" y="137820"/>
                  </a:lnTo>
                  <a:lnTo>
                    <a:pt x="1680811" y="137635"/>
                  </a:lnTo>
                  <a:lnTo>
                    <a:pt x="1691316" y="137231"/>
                  </a:lnTo>
                  <a:lnTo>
                    <a:pt x="1701821" y="136639"/>
                  </a:lnTo>
                  <a:lnTo>
                    <a:pt x="1712326" y="135902"/>
                  </a:lnTo>
                  <a:lnTo>
                    <a:pt x="1722831" y="135005"/>
                  </a:lnTo>
                  <a:lnTo>
                    <a:pt x="1733337" y="133894"/>
                  </a:lnTo>
                  <a:lnTo>
                    <a:pt x="1743842" y="132655"/>
                  </a:lnTo>
                  <a:lnTo>
                    <a:pt x="1754347" y="131289"/>
                  </a:lnTo>
                  <a:lnTo>
                    <a:pt x="1764852" y="129740"/>
                  </a:lnTo>
                  <a:lnTo>
                    <a:pt x="1775357" y="128061"/>
                  </a:lnTo>
                  <a:lnTo>
                    <a:pt x="1785862" y="126275"/>
                  </a:lnTo>
                  <a:lnTo>
                    <a:pt x="1796367" y="124366"/>
                  </a:lnTo>
                  <a:lnTo>
                    <a:pt x="1806872" y="122321"/>
                  </a:lnTo>
                  <a:lnTo>
                    <a:pt x="1817377" y="120192"/>
                  </a:lnTo>
                  <a:lnTo>
                    <a:pt x="1827882" y="117983"/>
                  </a:lnTo>
                  <a:lnTo>
                    <a:pt x="1838387" y="115661"/>
                  </a:lnTo>
                  <a:lnTo>
                    <a:pt x="1848892" y="113274"/>
                  </a:lnTo>
                  <a:lnTo>
                    <a:pt x="1859397" y="110833"/>
                  </a:lnTo>
                  <a:lnTo>
                    <a:pt x="1869902" y="108329"/>
                  </a:lnTo>
                  <a:lnTo>
                    <a:pt x="1880408" y="105776"/>
                  </a:lnTo>
                  <a:lnTo>
                    <a:pt x="1890913" y="103196"/>
                  </a:lnTo>
                  <a:lnTo>
                    <a:pt x="1901418" y="100591"/>
                  </a:lnTo>
                  <a:lnTo>
                    <a:pt x="1911923" y="97968"/>
                  </a:lnTo>
                  <a:lnTo>
                    <a:pt x="1922428" y="95346"/>
                  </a:lnTo>
                  <a:lnTo>
                    <a:pt x="1932933" y="92729"/>
                  </a:lnTo>
                  <a:lnTo>
                    <a:pt x="1943438" y="90130"/>
                  </a:lnTo>
                  <a:lnTo>
                    <a:pt x="1953943" y="87565"/>
                  </a:lnTo>
                  <a:lnTo>
                    <a:pt x="1964448" y="85034"/>
                  </a:lnTo>
                  <a:lnTo>
                    <a:pt x="1974953" y="82545"/>
                  </a:lnTo>
                  <a:lnTo>
                    <a:pt x="1985458" y="80137"/>
                  </a:lnTo>
                  <a:lnTo>
                    <a:pt x="1995963" y="77790"/>
                  </a:lnTo>
                  <a:lnTo>
                    <a:pt x="2006468" y="75508"/>
                  </a:lnTo>
                  <a:lnTo>
                    <a:pt x="2016973" y="73337"/>
                  </a:lnTo>
                  <a:lnTo>
                    <a:pt x="2027479" y="71269"/>
                  </a:lnTo>
                  <a:lnTo>
                    <a:pt x="2037984" y="69293"/>
                  </a:lnTo>
                  <a:lnTo>
                    <a:pt x="2048489" y="67431"/>
                  </a:lnTo>
                  <a:lnTo>
                    <a:pt x="2058994" y="65730"/>
                  </a:lnTo>
                  <a:lnTo>
                    <a:pt x="2069499" y="64143"/>
                  </a:lnTo>
                  <a:lnTo>
                    <a:pt x="2080004" y="62674"/>
                  </a:lnTo>
                  <a:lnTo>
                    <a:pt x="2090509" y="61404"/>
                  </a:lnTo>
                  <a:lnTo>
                    <a:pt x="2101014" y="60282"/>
                  </a:lnTo>
                  <a:lnTo>
                    <a:pt x="2111519" y="59296"/>
                  </a:lnTo>
                  <a:lnTo>
                    <a:pt x="2122024" y="58491"/>
                  </a:lnTo>
                  <a:lnTo>
                    <a:pt x="2132529" y="57893"/>
                  </a:lnTo>
                  <a:lnTo>
                    <a:pt x="2143034" y="57446"/>
                  </a:lnTo>
                  <a:lnTo>
                    <a:pt x="2153539" y="57151"/>
                  </a:lnTo>
                  <a:lnTo>
                    <a:pt x="2164045" y="57118"/>
                  </a:lnTo>
                  <a:lnTo>
                    <a:pt x="2174550" y="57248"/>
                  </a:lnTo>
                  <a:lnTo>
                    <a:pt x="2185055" y="57538"/>
                  </a:lnTo>
                  <a:lnTo>
                    <a:pt x="2195560" y="58049"/>
                  </a:lnTo>
                  <a:lnTo>
                    <a:pt x="2206065" y="58774"/>
                  </a:lnTo>
                  <a:lnTo>
                    <a:pt x="2216570" y="59661"/>
                  </a:lnTo>
                  <a:lnTo>
                    <a:pt x="2227075" y="60721"/>
                  </a:lnTo>
                  <a:lnTo>
                    <a:pt x="2237580" y="62040"/>
                  </a:lnTo>
                  <a:lnTo>
                    <a:pt x="2248085" y="63517"/>
                  </a:lnTo>
                  <a:lnTo>
                    <a:pt x="2258590" y="65150"/>
                  </a:lnTo>
                  <a:lnTo>
                    <a:pt x="2269095" y="67007"/>
                  </a:lnTo>
                  <a:lnTo>
                    <a:pt x="2279600" y="69046"/>
                  </a:lnTo>
                  <a:lnTo>
                    <a:pt x="2290105" y="71230"/>
                  </a:lnTo>
                  <a:lnTo>
                    <a:pt x="2300610" y="73580"/>
                  </a:lnTo>
                  <a:lnTo>
                    <a:pt x="2311116" y="76137"/>
                  </a:lnTo>
                  <a:lnTo>
                    <a:pt x="2321621" y="78823"/>
                  </a:lnTo>
                  <a:lnTo>
                    <a:pt x="2332126" y="81635"/>
                  </a:lnTo>
                  <a:lnTo>
                    <a:pt x="2342631" y="84633"/>
                  </a:lnTo>
                  <a:lnTo>
                    <a:pt x="2353136" y="87756"/>
                  </a:lnTo>
                  <a:lnTo>
                    <a:pt x="2363641" y="90985"/>
                  </a:lnTo>
                  <a:lnTo>
                    <a:pt x="2374146" y="94340"/>
                  </a:lnTo>
                  <a:lnTo>
                    <a:pt x="2384651" y="97825"/>
                  </a:lnTo>
                  <a:lnTo>
                    <a:pt x="2395156" y="101393"/>
                  </a:lnTo>
                  <a:lnTo>
                    <a:pt x="2405661" y="105040"/>
                  </a:lnTo>
                  <a:lnTo>
                    <a:pt x="2416166" y="108802"/>
                  </a:lnTo>
                  <a:lnTo>
                    <a:pt x="2426671" y="112626"/>
                  </a:lnTo>
                  <a:lnTo>
                    <a:pt x="2437176" y="116505"/>
                  </a:lnTo>
                  <a:lnTo>
                    <a:pt x="2447681" y="120449"/>
                  </a:lnTo>
                  <a:lnTo>
                    <a:pt x="2458187" y="124444"/>
                  </a:lnTo>
                  <a:lnTo>
                    <a:pt x="2468692" y="128469"/>
                  </a:lnTo>
                  <a:lnTo>
                    <a:pt x="2479197" y="132524"/>
                  </a:lnTo>
                  <a:lnTo>
                    <a:pt x="2489702" y="136608"/>
                  </a:lnTo>
                  <a:lnTo>
                    <a:pt x="2500207" y="140699"/>
                  </a:lnTo>
                  <a:lnTo>
                    <a:pt x="2510712" y="144797"/>
                  </a:lnTo>
                  <a:lnTo>
                    <a:pt x="2521217" y="148892"/>
                  </a:lnTo>
                  <a:lnTo>
                    <a:pt x="2531722" y="152974"/>
                  </a:lnTo>
                  <a:lnTo>
                    <a:pt x="2542227" y="157041"/>
                  </a:lnTo>
                  <a:lnTo>
                    <a:pt x="2552732" y="161087"/>
                  </a:lnTo>
                  <a:lnTo>
                    <a:pt x="2563237" y="165092"/>
                  </a:lnTo>
                  <a:lnTo>
                    <a:pt x="2573742" y="169064"/>
                  </a:lnTo>
                  <a:lnTo>
                    <a:pt x="2584247" y="173001"/>
                  </a:lnTo>
                  <a:lnTo>
                    <a:pt x="2594752" y="176876"/>
                  </a:lnTo>
                  <a:lnTo>
                    <a:pt x="2605258" y="180697"/>
                  </a:lnTo>
                  <a:lnTo>
                    <a:pt x="2615763" y="184469"/>
                  </a:lnTo>
                  <a:lnTo>
                    <a:pt x="2626268" y="188176"/>
                  </a:lnTo>
                  <a:lnTo>
                    <a:pt x="2636773" y="191798"/>
                  </a:lnTo>
                  <a:lnTo>
                    <a:pt x="2647278" y="195360"/>
                  </a:lnTo>
                  <a:lnTo>
                    <a:pt x="2657783" y="198859"/>
                  </a:lnTo>
                  <a:lnTo>
                    <a:pt x="2668288" y="202250"/>
                  </a:lnTo>
                  <a:lnTo>
                    <a:pt x="2678793" y="205566"/>
                  </a:lnTo>
                  <a:lnTo>
                    <a:pt x="2689298" y="208811"/>
                  </a:lnTo>
                  <a:lnTo>
                    <a:pt x="2699803" y="211958"/>
                  </a:lnTo>
                  <a:lnTo>
                    <a:pt x="2710308" y="215000"/>
                  </a:lnTo>
                  <a:lnTo>
                    <a:pt x="2720813" y="217965"/>
                  </a:lnTo>
                  <a:lnTo>
                    <a:pt x="2731318" y="220849"/>
                  </a:lnTo>
                  <a:lnTo>
                    <a:pt x="2741824" y="223597"/>
                  </a:lnTo>
                  <a:lnTo>
                    <a:pt x="2752329" y="226263"/>
                  </a:lnTo>
                  <a:lnTo>
                    <a:pt x="2762834" y="228845"/>
                  </a:lnTo>
                  <a:lnTo>
                    <a:pt x="2773339" y="231309"/>
                  </a:lnTo>
                  <a:lnTo>
                    <a:pt x="2783844" y="233664"/>
                  </a:lnTo>
                  <a:lnTo>
                    <a:pt x="2794349" y="235934"/>
                  </a:lnTo>
                  <a:lnTo>
                    <a:pt x="2804854" y="238108"/>
                  </a:lnTo>
                  <a:lnTo>
                    <a:pt x="2815359" y="240146"/>
                  </a:lnTo>
                  <a:lnTo>
                    <a:pt x="2825864" y="242099"/>
                  </a:lnTo>
                  <a:lnTo>
                    <a:pt x="2836369" y="243966"/>
                  </a:lnTo>
                  <a:lnTo>
                    <a:pt x="2846874" y="245704"/>
                  </a:lnTo>
                  <a:lnTo>
                    <a:pt x="2857379" y="247343"/>
                  </a:lnTo>
                  <a:lnTo>
                    <a:pt x="2867884" y="248898"/>
                  </a:lnTo>
                  <a:lnTo>
                    <a:pt x="2878389" y="250353"/>
                  </a:lnTo>
                  <a:lnTo>
                    <a:pt x="2888895" y="251687"/>
                  </a:lnTo>
                  <a:lnTo>
                    <a:pt x="2899400" y="252942"/>
                  </a:lnTo>
                  <a:lnTo>
                    <a:pt x="2909905" y="254119"/>
                  </a:lnTo>
                  <a:lnTo>
                    <a:pt x="2920410" y="255173"/>
                  </a:lnTo>
                  <a:lnTo>
                    <a:pt x="2930915" y="256148"/>
                  </a:lnTo>
                  <a:lnTo>
                    <a:pt x="2941420" y="257051"/>
                  </a:lnTo>
                  <a:lnTo>
                    <a:pt x="2951925" y="257864"/>
                  </a:lnTo>
                  <a:lnTo>
                    <a:pt x="2962430" y="258585"/>
                  </a:lnTo>
                  <a:lnTo>
                    <a:pt x="2972935" y="259243"/>
                  </a:lnTo>
                  <a:lnTo>
                    <a:pt x="2983440" y="259841"/>
                  </a:lnTo>
                  <a:lnTo>
                    <a:pt x="2993945" y="260344"/>
                  </a:lnTo>
                  <a:lnTo>
                    <a:pt x="3004450" y="260795"/>
                  </a:lnTo>
                  <a:lnTo>
                    <a:pt x="3014955" y="261196"/>
                  </a:lnTo>
                  <a:lnTo>
                    <a:pt x="3025460" y="261535"/>
                  </a:lnTo>
                  <a:lnTo>
                    <a:pt x="3035966" y="261821"/>
                  </a:lnTo>
                  <a:lnTo>
                    <a:pt x="3046471" y="262072"/>
                  </a:lnTo>
                  <a:lnTo>
                    <a:pt x="3056976" y="262285"/>
                  </a:lnTo>
                  <a:lnTo>
                    <a:pt x="3067481" y="262455"/>
                  </a:lnTo>
                  <a:lnTo>
                    <a:pt x="3077986" y="262603"/>
                  </a:lnTo>
                  <a:lnTo>
                    <a:pt x="3088491" y="262731"/>
                  </a:lnTo>
                  <a:lnTo>
                    <a:pt x="3098996" y="262837"/>
                  </a:lnTo>
                  <a:lnTo>
                    <a:pt x="3109501" y="262933"/>
                  </a:lnTo>
                  <a:lnTo>
                    <a:pt x="3120006" y="263023"/>
                  </a:lnTo>
                  <a:lnTo>
                    <a:pt x="3130511" y="263112"/>
                  </a:lnTo>
                  <a:lnTo>
                    <a:pt x="3141016" y="263206"/>
                  </a:lnTo>
                  <a:lnTo>
                    <a:pt x="3151521" y="263310"/>
                  </a:lnTo>
                  <a:lnTo>
                    <a:pt x="3162026" y="263425"/>
                  </a:lnTo>
                  <a:lnTo>
                    <a:pt x="3172532" y="263564"/>
                  </a:lnTo>
                  <a:lnTo>
                    <a:pt x="3183037" y="263726"/>
                  </a:lnTo>
                  <a:lnTo>
                    <a:pt x="3193542" y="263912"/>
                  </a:lnTo>
                  <a:lnTo>
                    <a:pt x="3204047" y="264130"/>
                  </a:lnTo>
                  <a:lnTo>
                    <a:pt x="3214552" y="264392"/>
                  </a:lnTo>
                  <a:lnTo>
                    <a:pt x="3225057" y="264686"/>
                  </a:lnTo>
                  <a:lnTo>
                    <a:pt x="3235562" y="265015"/>
                  </a:lnTo>
                  <a:lnTo>
                    <a:pt x="3246067" y="265406"/>
                  </a:lnTo>
                  <a:lnTo>
                    <a:pt x="3256572" y="265838"/>
                  </a:lnTo>
                  <a:lnTo>
                    <a:pt x="3267077" y="266310"/>
                  </a:lnTo>
                  <a:lnTo>
                    <a:pt x="3277582" y="266841"/>
                  </a:lnTo>
                  <a:lnTo>
                    <a:pt x="3288087" y="267429"/>
                  </a:lnTo>
                  <a:lnTo>
                    <a:pt x="3298592" y="268061"/>
                  </a:lnTo>
                  <a:lnTo>
                    <a:pt x="3309097" y="268740"/>
                  </a:lnTo>
                  <a:lnTo>
                    <a:pt x="3319603" y="269492"/>
                  </a:lnTo>
                  <a:lnTo>
                    <a:pt x="3330108" y="270288"/>
                  </a:lnTo>
                  <a:lnTo>
                    <a:pt x="3340613" y="271128"/>
                  </a:lnTo>
                  <a:lnTo>
                    <a:pt x="3351118" y="272030"/>
                  </a:lnTo>
                  <a:lnTo>
                    <a:pt x="3361623" y="272984"/>
                  </a:lnTo>
                  <a:lnTo>
                    <a:pt x="3372128" y="273977"/>
                  </a:lnTo>
                  <a:lnTo>
                    <a:pt x="3382633" y="275016"/>
                  </a:lnTo>
                  <a:lnTo>
                    <a:pt x="3393138" y="276112"/>
                  </a:lnTo>
                  <a:lnTo>
                    <a:pt x="3403643" y="277241"/>
                  </a:lnTo>
                  <a:lnTo>
                    <a:pt x="3414148" y="278404"/>
                  </a:lnTo>
                  <a:lnTo>
                    <a:pt x="3424653" y="279613"/>
                  </a:lnTo>
                  <a:lnTo>
                    <a:pt x="3435158" y="280853"/>
                  </a:lnTo>
                  <a:lnTo>
                    <a:pt x="3445663" y="282118"/>
                  </a:lnTo>
                  <a:lnTo>
                    <a:pt x="3456168" y="283410"/>
                  </a:lnTo>
                  <a:lnTo>
                    <a:pt x="3466674" y="284730"/>
                  </a:lnTo>
                  <a:lnTo>
                    <a:pt x="3477179" y="286064"/>
                  </a:lnTo>
                  <a:lnTo>
                    <a:pt x="3487684" y="287413"/>
                  </a:lnTo>
                  <a:lnTo>
                    <a:pt x="3498189" y="288777"/>
                  </a:lnTo>
                  <a:lnTo>
                    <a:pt x="3508694" y="290148"/>
                  </a:lnTo>
                  <a:lnTo>
                    <a:pt x="3519199" y="291523"/>
                  </a:lnTo>
                  <a:lnTo>
                    <a:pt x="3529704" y="292900"/>
                  </a:lnTo>
                  <a:lnTo>
                    <a:pt x="3540209" y="294274"/>
                  </a:lnTo>
                  <a:lnTo>
                    <a:pt x="3550714" y="295642"/>
                  </a:lnTo>
                  <a:lnTo>
                    <a:pt x="3561219" y="297003"/>
                  </a:lnTo>
                  <a:lnTo>
                    <a:pt x="3571724" y="298347"/>
                  </a:lnTo>
                  <a:lnTo>
                    <a:pt x="3582229" y="299678"/>
                  </a:lnTo>
                  <a:lnTo>
                    <a:pt x="3592734" y="300994"/>
                  </a:lnTo>
                  <a:lnTo>
                    <a:pt x="3603239" y="302285"/>
                  </a:lnTo>
                  <a:lnTo>
                    <a:pt x="3613745" y="303552"/>
                  </a:lnTo>
                  <a:lnTo>
                    <a:pt x="3624250" y="304797"/>
                  </a:lnTo>
                  <a:lnTo>
                    <a:pt x="3634755" y="306017"/>
                  </a:lnTo>
                  <a:lnTo>
                    <a:pt x="3645260" y="307198"/>
                  </a:lnTo>
                  <a:lnTo>
                    <a:pt x="3655765" y="308353"/>
                  </a:lnTo>
                  <a:lnTo>
                    <a:pt x="3666270" y="309481"/>
                  </a:lnTo>
                  <a:lnTo>
                    <a:pt x="3676775" y="310566"/>
                  </a:lnTo>
                  <a:lnTo>
                    <a:pt x="3687280" y="311616"/>
                  </a:lnTo>
                  <a:lnTo>
                    <a:pt x="3697785" y="312636"/>
                  </a:lnTo>
                  <a:lnTo>
                    <a:pt x="3708290" y="313620"/>
                  </a:lnTo>
                  <a:lnTo>
                    <a:pt x="3718795" y="314557"/>
                  </a:lnTo>
                  <a:lnTo>
                    <a:pt x="3729300" y="315464"/>
                  </a:lnTo>
                  <a:lnTo>
                    <a:pt x="3739805" y="316339"/>
                  </a:lnTo>
                  <a:lnTo>
                    <a:pt x="3750311" y="317163"/>
                  </a:lnTo>
                  <a:lnTo>
                    <a:pt x="3760816" y="317954"/>
                  </a:lnTo>
                  <a:lnTo>
                    <a:pt x="3771321" y="318714"/>
                  </a:lnTo>
                  <a:lnTo>
                    <a:pt x="3781826" y="319433"/>
                  </a:lnTo>
                  <a:lnTo>
                    <a:pt x="3792331" y="320111"/>
                  </a:lnTo>
                  <a:lnTo>
                    <a:pt x="3802836" y="320759"/>
                  </a:lnTo>
                  <a:lnTo>
                    <a:pt x="3813341" y="321378"/>
                  </a:lnTo>
                  <a:lnTo>
                    <a:pt x="3823846" y="321949"/>
                  </a:lnTo>
                  <a:lnTo>
                    <a:pt x="3834351" y="322493"/>
                  </a:lnTo>
                  <a:lnTo>
                    <a:pt x="3844856" y="323010"/>
                  </a:lnTo>
                  <a:lnTo>
                    <a:pt x="3855361" y="323490"/>
                  </a:lnTo>
                  <a:lnTo>
                    <a:pt x="3865866" y="323939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tx183">
              <a:extLst>
                <a:ext uri="{FF2B5EF4-FFF2-40B4-BE49-F238E27FC236}">
                  <a16:creationId xmlns:a16="http://schemas.microsoft.com/office/drawing/2014/main" id="{512CFB11-A9A3-D44A-BBD1-78B4F39DF126}"/>
                </a:ext>
              </a:extLst>
            </p:cNvPr>
            <p:cNvSpPr/>
            <p:nvPr/>
          </p:nvSpPr>
          <p:spPr>
            <a:xfrm>
              <a:off x="370791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8" name="tx184">
              <a:extLst>
                <a:ext uri="{FF2B5EF4-FFF2-40B4-BE49-F238E27FC236}">
                  <a16:creationId xmlns:a16="http://schemas.microsoft.com/office/drawing/2014/main" id="{4DF7B588-ABF5-7F45-9836-F2D1BE0BA92E}"/>
                </a:ext>
              </a:extLst>
            </p:cNvPr>
            <p:cNvSpPr/>
            <p:nvPr/>
          </p:nvSpPr>
          <p:spPr>
            <a:xfrm>
              <a:off x="414745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29" name="tx185">
              <a:extLst>
                <a:ext uri="{FF2B5EF4-FFF2-40B4-BE49-F238E27FC236}">
                  <a16:creationId xmlns:a16="http://schemas.microsoft.com/office/drawing/2014/main" id="{B951C045-1F30-BD41-AA7D-50B175363559}"/>
                </a:ext>
              </a:extLst>
            </p:cNvPr>
            <p:cNvSpPr/>
            <p:nvPr/>
          </p:nvSpPr>
          <p:spPr>
            <a:xfrm>
              <a:off x="283014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0" name="tx186">
              <a:extLst>
                <a:ext uri="{FF2B5EF4-FFF2-40B4-BE49-F238E27FC236}">
                  <a16:creationId xmlns:a16="http://schemas.microsoft.com/office/drawing/2014/main" id="{BC3B70E6-F156-1047-B28B-992C3400167F}"/>
                </a:ext>
              </a:extLst>
            </p:cNvPr>
            <p:cNvSpPr/>
            <p:nvPr/>
          </p:nvSpPr>
          <p:spPr>
            <a:xfrm>
              <a:off x="366282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1" name="tx187">
              <a:extLst>
                <a:ext uri="{FF2B5EF4-FFF2-40B4-BE49-F238E27FC236}">
                  <a16:creationId xmlns:a16="http://schemas.microsoft.com/office/drawing/2014/main" id="{7DDF10F3-CD29-0C48-B149-360AE36DCA75}"/>
                </a:ext>
              </a:extLst>
            </p:cNvPr>
            <p:cNvSpPr/>
            <p:nvPr/>
          </p:nvSpPr>
          <p:spPr>
            <a:xfrm>
              <a:off x="31529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2" name="tx188">
              <a:extLst>
                <a:ext uri="{FF2B5EF4-FFF2-40B4-BE49-F238E27FC236}">
                  <a16:creationId xmlns:a16="http://schemas.microsoft.com/office/drawing/2014/main" id="{559E6715-9368-1440-BF5B-229FB11C8C94}"/>
                </a:ext>
              </a:extLst>
            </p:cNvPr>
            <p:cNvSpPr/>
            <p:nvPr/>
          </p:nvSpPr>
          <p:spPr>
            <a:xfrm>
              <a:off x="401293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3" name="tx189">
              <a:extLst>
                <a:ext uri="{FF2B5EF4-FFF2-40B4-BE49-F238E27FC236}">
                  <a16:creationId xmlns:a16="http://schemas.microsoft.com/office/drawing/2014/main" id="{8E1E63BE-5E7E-C94A-BC61-4B5C5ED37CC7}"/>
                </a:ext>
              </a:extLst>
            </p:cNvPr>
            <p:cNvSpPr/>
            <p:nvPr/>
          </p:nvSpPr>
          <p:spPr>
            <a:xfrm>
              <a:off x="507534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4" name="tx190">
              <a:extLst>
                <a:ext uri="{FF2B5EF4-FFF2-40B4-BE49-F238E27FC236}">
                  <a16:creationId xmlns:a16="http://schemas.microsoft.com/office/drawing/2014/main" id="{FDAB8727-2FDB-1A4E-A52A-860946150E9E}"/>
                </a:ext>
              </a:extLst>
            </p:cNvPr>
            <p:cNvSpPr/>
            <p:nvPr/>
          </p:nvSpPr>
          <p:spPr>
            <a:xfrm>
              <a:off x="292803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5" name="tx191">
              <a:extLst>
                <a:ext uri="{FF2B5EF4-FFF2-40B4-BE49-F238E27FC236}">
                  <a16:creationId xmlns:a16="http://schemas.microsoft.com/office/drawing/2014/main" id="{A3F74EAE-2C74-B74E-981D-DA1C5F3B2CA3}"/>
                </a:ext>
              </a:extLst>
            </p:cNvPr>
            <p:cNvSpPr/>
            <p:nvPr/>
          </p:nvSpPr>
          <p:spPr>
            <a:xfrm>
              <a:off x="3326080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6" name="tx192">
              <a:extLst>
                <a:ext uri="{FF2B5EF4-FFF2-40B4-BE49-F238E27FC236}">
                  <a16:creationId xmlns:a16="http://schemas.microsoft.com/office/drawing/2014/main" id="{D7D5D404-4678-1945-9044-D33E3E7BF145}"/>
                </a:ext>
              </a:extLst>
            </p:cNvPr>
            <p:cNvSpPr/>
            <p:nvPr/>
          </p:nvSpPr>
          <p:spPr>
            <a:xfrm>
              <a:off x="401482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7" name="tx193">
              <a:extLst>
                <a:ext uri="{FF2B5EF4-FFF2-40B4-BE49-F238E27FC236}">
                  <a16:creationId xmlns:a16="http://schemas.microsoft.com/office/drawing/2014/main" id="{C9AA27C6-E3CF-F345-B7B1-48949216724D}"/>
                </a:ext>
              </a:extLst>
            </p:cNvPr>
            <p:cNvSpPr/>
            <p:nvPr/>
          </p:nvSpPr>
          <p:spPr>
            <a:xfrm>
              <a:off x="275706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8" name="tx194">
              <a:extLst>
                <a:ext uri="{FF2B5EF4-FFF2-40B4-BE49-F238E27FC236}">
                  <a16:creationId xmlns:a16="http://schemas.microsoft.com/office/drawing/2014/main" id="{363387A2-3D21-4346-A702-CE1FB11CB4B8}"/>
                </a:ext>
              </a:extLst>
            </p:cNvPr>
            <p:cNvSpPr/>
            <p:nvPr/>
          </p:nvSpPr>
          <p:spPr>
            <a:xfrm>
              <a:off x="413333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39" name="tx195">
              <a:extLst>
                <a:ext uri="{FF2B5EF4-FFF2-40B4-BE49-F238E27FC236}">
                  <a16:creationId xmlns:a16="http://schemas.microsoft.com/office/drawing/2014/main" id="{B09D0238-A371-9B46-B535-905303C4EE4E}"/>
                </a:ext>
              </a:extLst>
            </p:cNvPr>
            <p:cNvSpPr/>
            <p:nvPr/>
          </p:nvSpPr>
          <p:spPr>
            <a:xfrm>
              <a:off x="2413955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0" name="tx196">
              <a:extLst>
                <a:ext uri="{FF2B5EF4-FFF2-40B4-BE49-F238E27FC236}">
                  <a16:creationId xmlns:a16="http://schemas.microsoft.com/office/drawing/2014/main" id="{5D3CAA54-84D5-D04B-8775-A7DAF95BB643}"/>
                </a:ext>
              </a:extLst>
            </p:cNvPr>
            <p:cNvSpPr/>
            <p:nvPr/>
          </p:nvSpPr>
          <p:spPr>
            <a:xfrm>
              <a:off x="403135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1" name="tx197">
              <a:extLst>
                <a:ext uri="{FF2B5EF4-FFF2-40B4-BE49-F238E27FC236}">
                  <a16:creationId xmlns:a16="http://schemas.microsoft.com/office/drawing/2014/main" id="{8F5DA965-C5CD-C64D-8E12-CC28C6AA9B86}"/>
                </a:ext>
              </a:extLst>
            </p:cNvPr>
            <p:cNvSpPr/>
            <p:nvPr/>
          </p:nvSpPr>
          <p:spPr>
            <a:xfrm>
              <a:off x="359117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2" name="tx198">
              <a:extLst>
                <a:ext uri="{FF2B5EF4-FFF2-40B4-BE49-F238E27FC236}">
                  <a16:creationId xmlns:a16="http://schemas.microsoft.com/office/drawing/2014/main" id="{85741258-19B7-4F4B-A905-91F0847F5C18}"/>
                </a:ext>
              </a:extLst>
            </p:cNvPr>
            <p:cNvSpPr/>
            <p:nvPr/>
          </p:nvSpPr>
          <p:spPr>
            <a:xfrm>
              <a:off x="285129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3" name="tx199">
              <a:extLst>
                <a:ext uri="{FF2B5EF4-FFF2-40B4-BE49-F238E27FC236}">
                  <a16:creationId xmlns:a16="http://schemas.microsoft.com/office/drawing/2014/main" id="{69662F8C-F354-284D-B8E6-B25C67A89E56}"/>
                </a:ext>
              </a:extLst>
            </p:cNvPr>
            <p:cNvSpPr/>
            <p:nvPr/>
          </p:nvSpPr>
          <p:spPr>
            <a:xfrm>
              <a:off x="448826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4" name="tx200">
              <a:extLst>
                <a:ext uri="{FF2B5EF4-FFF2-40B4-BE49-F238E27FC236}">
                  <a16:creationId xmlns:a16="http://schemas.microsoft.com/office/drawing/2014/main" id="{C280BB2D-A9A6-6949-B3E4-BA040B9E5B16}"/>
                </a:ext>
              </a:extLst>
            </p:cNvPr>
            <p:cNvSpPr/>
            <p:nvPr/>
          </p:nvSpPr>
          <p:spPr>
            <a:xfrm>
              <a:off x="2789974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5" name="tx201">
              <a:extLst>
                <a:ext uri="{FF2B5EF4-FFF2-40B4-BE49-F238E27FC236}">
                  <a16:creationId xmlns:a16="http://schemas.microsoft.com/office/drawing/2014/main" id="{D9920EF8-B747-4F42-87BC-2A9A0613C8D3}"/>
                </a:ext>
              </a:extLst>
            </p:cNvPr>
            <p:cNvSpPr/>
            <p:nvPr/>
          </p:nvSpPr>
          <p:spPr>
            <a:xfrm>
              <a:off x="3058938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6" name="tx202">
              <a:extLst>
                <a:ext uri="{FF2B5EF4-FFF2-40B4-BE49-F238E27FC236}">
                  <a16:creationId xmlns:a16="http://schemas.microsoft.com/office/drawing/2014/main" id="{92700AC7-2A57-3A47-8682-6F524C712309}"/>
                </a:ext>
              </a:extLst>
            </p:cNvPr>
            <p:cNvSpPr/>
            <p:nvPr/>
          </p:nvSpPr>
          <p:spPr>
            <a:xfrm>
              <a:off x="290340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7" name="tx203">
              <a:extLst>
                <a:ext uri="{FF2B5EF4-FFF2-40B4-BE49-F238E27FC236}">
                  <a16:creationId xmlns:a16="http://schemas.microsoft.com/office/drawing/2014/main" id="{6DBF0308-7CF4-7B4D-90E2-DE7DF4FCEB5F}"/>
                </a:ext>
              </a:extLst>
            </p:cNvPr>
            <p:cNvSpPr/>
            <p:nvPr/>
          </p:nvSpPr>
          <p:spPr>
            <a:xfrm>
              <a:off x="3846753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8" name="tx204">
              <a:extLst>
                <a:ext uri="{FF2B5EF4-FFF2-40B4-BE49-F238E27FC236}">
                  <a16:creationId xmlns:a16="http://schemas.microsoft.com/office/drawing/2014/main" id="{933BDD66-CF44-6C43-843C-6C56D9AA6759}"/>
                </a:ext>
              </a:extLst>
            </p:cNvPr>
            <p:cNvSpPr/>
            <p:nvPr/>
          </p:nvSpPr>
          <p:spPr>
            <a:xfrm>
              <a:off x="3090676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49" name="tx205">
              <a:extLst>
                <a:ext uri="{FF2B5EF4-FFF2-40B4-BE49-F238E27FC236}">
                  <a16:creationId xmlns:a16="http://schemas.microsoft.com/office/drawing/2014/main" id="{5618075C-73AD-3D45-AEF4-CA9D46200F5A}"/>
                </a:ext>
              </a:extLst>
            </p:cNvPr>
            <p:cNvSpPr/>
            <p:nvPr/>
          </p:nvSpPr>
          <p:spPr>
            <a:xfrm>
              <a:off x="3001629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0" name="tx206">
              <a:extLst>
                <a:ext uri="{FF2B5EF4-FFF2-40B4-BE49-F238E27FC236}">
                  <a16:creationId xmlns:a16="http://schemas.microsoft.com/office/drawing/2014/main" id="{D1A81749-3CEA-9D4D-B7CB-747AB66A12B0}"/>
                </a:ext>
              </a:extLst>
            </p:cNvPr>
            <p:cNvSpPr/>
            <p:nvPr/>
          </p:nvSpPr>
          <p:spPr>
            <a:xfrm>
              <a:off x="301087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1" name="tx207">
              <a:extLst>
                <a:ext uri="{FF2B5EF4-FFF2-40B4-BE49-F238E27FC236}">
                  <a16:creationId xmlns:a16="http://schemas.microsoft.com/office/drawing/2014/main" id="{97D2ACBC-69B5-F74B-893A-634FF26399CF}"/>
                </a:ext>
              </a:extLst>
            </p:cNvPr>
            <p:cNvSpPr/>
            <p:nvPr/>
          </p:nvSpPr>
          <p:spPr>
            <a:xfrm>
              <a:off x="258864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2" name="tx208">
              <a:extLst>
                <a:ext uri="{FF2B5EF4-FFF2-40B4-BE49-F238E27FC236}">
                  <a16:creationId xmlns:a16="http://schemas.microsoft.com/office/drawing/2014/main" id="{FFECC6D2-74BC-DE47-A67D-B6D72E45216C}"/>
                </a:ext>
              </a:extLst>
            </p:cNvPr>
            <p:cNvSpPr/>
            <p:nvPr/>
          </p:nvSpPr>
          <p:spPr>
            <a:xfrm>
              <a:off x="41057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3" name="tx209">
              <a:extLst>
                <a:ext uri="{FF2B5EF4-FFF2-40B4-BE49-F238E27FC236}">
                  <a16:creationId xmlns:a16="http://schemas.microsoft.com/office/drawing/2014/main" id="{F5AE9826-C39B-A740-A246-3758581FA73E}"/>
                </a:ext>
              </a:extLst>
            </p:cNvPr>
            <p:cNvSpPr/>
            <p:nvPr/>
          </p:nvSpPr>
          <p:spPr>
            <a:xfrm>
              <a:off x="5102577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4" name="tx210">
              <a:extLst>
                <a:ext uri="{FF2B5EF4-FFF2-40B4-BE49-F238E27FC236}">
                  <a16:creationId xmlns:a16="http://schemas.microsoft.com/office/drawing/2014/main" id="{1E149C74-63A7-2642-91CC-28BF24B8C3A2}"/>
                </a:ext>
              </a:extLst>
            </p:cNvPr>
            <p:cNvSpPr/>
            <p:nvPr/>
          </p:nvSpPr>
          <p:spPr>
            <a:xfrm>
              <a:off x="4479011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5" name="tx211">
              <a:extLst>
                <a:ext uri="{FF2B5EF4-FFF2-40B4-BE49-F238E27FC236}">
                  <a16:creationId xmlns:a16="http://schemas.microsoft.com/office/drawing/2014/main" id="{FC0AB7ED-6A7C-8744-B0E8-B6D223906B3F}"/>
                </a:ext>
              </a:extLst>
            </p:cNvPr>
            <p:cNvSpPr/>
            <p:nvPr/>
          </p:nvSpPr>
          <p:spPr>
            <a:xfrm>
              <a:off x="399434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6" name="tx212">
              <a:extLst>
                <a:ext uri="{FF2B5EF4-FFF2-40B4-BE49-F238E27FC236}">
                  <a16:creationId xmlns:a16="http://schemas.microsoft.com/office/drawing/2014/main" id="{13D91C58-3D44-E54B-8E6B-D36978B5DC7D}"/>
                </a:ext>
              </a:extLst>
            </p:cNvPr>
            <p:cNvSpPr/>
            <p:nvPr/>
          </p:nvSpPr>
          <p:spPr>
            <a:xfrm>
              <a:off x="2504712" y="4208368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57" name="pg213">
              <a:extLst>
                <a:ext uri="{FF2B5EF4-FFF2-40B4-BE49-F238E27FC236}">
                  <a16:creationId xmlns:a16="http://schemas.microsoft.com/office/drawing/2014/main" id="{C2B6B598-578B-004D-BC20-E0370AF690C7}"/>
                </a:ext>
              </a:extLst>
            </p:cNvPr>
            <p:cNvSpPr/>
            <p:nvPr/>
          </p:nvSpPr>
          <p:spPr>
            <a:xfrm>
              <a:off x="2092347" y="4391253"/>
              <a:ext cx="3288087" cy="401506"/>
            </a:xfrm>
            <a:custGeom>
              <a:avLst/>
              <a:gdLst/>
              <a:ahLst/>
              <a:cxnLst/>
              <a:rect l="0" t="0" r="0" b="0"/>
              <a:pathLst>
                <a:path w="3288087" h="401506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  <a:lnTo>
                    <a:pt x="3288087" y="401506"/>
                  </a:lnTo>
                  <a:lnTo>
                    <a:pt x="3277582" y="401506"/>
                  </a:lnTo>
                  <a:lnTo>
                    <a:pt x="3267077" y="401506"/>
                  </a:lnTo>
                  <a:lnTo>
                    <a:pt x="3256572" y="401506"/>
                  </a:lnTo>
                  <a:lnTo>
                    <a:pt x="3246067" y="401506"/>
                  </a:lnTo>
                  <a:lnTo>
                    <a:pt x="3235562" y="401506"/>
                  </a:lnTo>
                  <a:lnTo>
                    <a:pt x="3225057" y="401506"/>
                  </a:lnTo>
                  <a:lnTo>
                    <a:pt x="3214552" y="401506"/>
                  </a:lnTo>
                  <a:lnTo>
                    <a:pt x="3204047" y="401506"/>
                  </a:lnTo>
                  <a:lnTo>
                    <a:pt x="3193542" y="401506"/>
                  </a:lnTo>
                  <a:lnTo>
                    <a:pt x="3183037" y="401506"/>
                  </a:lnTo>
                  <a:lnTo>
                    <a:pt x="3172532" y="401506"/>
                  </a:lnTo>
                  <a:lnTo>
                    <a:pt x="3162026" y="401506"/>
                  </a:lnTo>
                  <a:lnTo>
                    <a:pt x="3151521" y="401506"/>
                  </a:lnTo>
                  <a:lnTo>
                    <a:pt x="3141016" y="401506"/>
                  </a:lnTo>
                  <a:lnTo>
                    <a:pt x="3130511" y="401506"/>
                  </a:lnTo>
                  <a:lnTo>
                    <a:pt x="3120006" y="401506"/>
                  </a:lnTo>
                  <a:lnTo>
                    <a:pt x="3109501" y="401506"/>
                  </a:lnTo>
                  <a:lnTo>
                    <a:pt x="3098996" y="401506"/>
                  </a:lnTo>
                  <a:lnTo>
                    <a:pt x="3088491" y="401506"/>
                  </a:lnTo>
                  <a:lnTo>
                    <a:pt x="3077986" y="401506"/>
                  </a:lnTo>
                  <a:lnTo>
                    <a:pt x="3067481" y="401506"/>
                  </a:lnTo>
                  <a:lnTo>
                    <a:pt x="3056976" y="401506"/>
                  </a:lnTo>
                  <a:lnTo>
                    <a:pt x="3046471" y="401506"/>
                  </a:lnTo>
                  <a:lnTo>
                    <a:pt x="3035966" y="401506"/>
                  </a:lnTo>
                  <a:lnTo>
                    <a:pt x="3025460" y="401506"/>
                  </a:lnTo>
                  <a:lnTo>
                    <a:pt x="3014955" y="401506"/>
                  </a:lnTo>
                  <a:lnTo>
                    <a:pt x="3004450" y="401506"/>
                  </a:lnTo>
                  <a:lnTo>
                    <a:pt x="2993945" y="401506"/>
                  </a:lnTo>
                  <a:lnTo>
                    <a:pt x="2983440" y="401506"/>
                  </a:lnTo>
                  <a:lnTo>
                    <a:pt x="2972935" y="401506"/>
                  </a:lnTo>
                  <a:lnTo>
                    <a:pt x="2962430" y="401506"/>
                  </a:lnTo>
                  <a:lnTo>
                    <a:pt x="2951925" y="401506"/>
                  </a:lnTo>
                  <a:lnTo>
                    <a:pt x="2941420" y="401506"/>
                  </a:lnTo>
                  <a:lnTo>
                    <a:pt x="2930915" y="401506"/>
                  </a:lnTo>
                  <a:lnTo>
                    <a:pt x="2920410" y="401506"/>
                  </a:lnTo>
                  <a:lnTo>
                    <a:pt x="2909905" y="401506"/>
                  </a:lnTo>
                  <a:lnTo>
                    <a:pt x="2899400" y="401506"/>
                  </a:lnTo>
                  <a:lnTo>
                    <a:pt x="2888895" y="401506"/>
                  </a:lnTo>
                  <a:lnTo>
                    <a:pt x="2878389" y="401506"/>
                  </a:lnTo>
                  <a:lnTo>
                    <a:pt x="2867884" y="401506"/>
                  </a:lnTo>
                  <a:lnTo>
                    <a:pt x="2857379" y="401506"/>
                  </a:lnTo>
                  <a:lnTo>
                    <a:pt x="2846874" y="401506"/>
                  </a:lnTo>
                  <a:lnTo>
                    <a:pt x="2836369" y="401506"/>
                  </a:lnTo>
                  <a:lnTo>
                    <a:pt x="2825864" y="401506"/>
                  </a:lnTo>
                  <a:lnTo>
                    <a:pt x="2815359" y="401506"/>
                  </a:lnTo>
                  <a:lnTo>
                    <a:pt x="2804854" y="401506"/>
                  </a:lnTo>
                  <a:lnTo>
                    <a:pt x="2794349" y="401506"/>
                  </a:lnTo>
                  <a:lnTo>
                    <a:pt x="2783844" y="401506"/>
                  </a:lnTo>
                  <a:lnTo>
                    <a:pt x="2773339" y="401506"/>
                  </a:lnTo>
                  <a:lnTo>
                    <a:pt x="2762834" y="401506"/>
                  </a:lnTo>
                  <a:lnTo>
                    <a:pt x="2752329" y="401506"/>
                  </a:lnTo>
                  <a:lnTo>
                    <a:pt x="2741824" y="401506"/>
                  </a:lnTo>
                  <a:lnTo>
                    <a:pt x="2731318" y="401506"/>
                  </a:lnTo>
                  <a:lnTo>
                    <a:pt x="2720813" y="401506"/>
                  </a:lnTo>
                  <a:lnTo>
                    <a:pt x="2710308" y="401506"/>
                  </a:lnTo>
                  <a:lnTo>
                    <a:pt x="2699803" y="401506"/>
                  </a:lnTo>
                  <a:lnTo>
                    <a:pt x="2689298" y="401506"/>
                  </a:lnTo>
                  <a:lnTo>
                    <a:pt x="2678793" y="401506"/>
                  </a:lnTo>
                  <a:lnTo>
                    <a:pt x="2668288" y="401506"/>
                  </a:lnTo>
                  <a:lnTo>
                    <a:pt x="2657783" y="401506"/>
                  </a:lnTo>
                  <a:lnTo>
                    <a:pt x="2647278" y="401506"/>
                  </a:lnTo>
                  <a:lnTo>
                    <a:pt x="2636773" y="401506"/>
                  </a:lnTo>
                  <a:lnTo>
                    <a:pt x="2626268" y="401506"/>
                  </a:lnTo>
                  <a:lnTo>
                    <a:pt x="2615763" y="401506"/>
                  </a:lnTo>
                  <a:lnTo>
                    <a:pt x="2605258" y="401506"/>
                  </a:lnTo>
                  <a:lnTo>
                    <a:pt x="2594752" y="401506"/>
                  </a:lnTo>
                  <a:lnTo>
                    <a:pt x="2584247" y="401506"/>
                  </a:lnTo>
                  <a:lnTo>
                    <a:pt x="2573742" y="401506"/>
                  </a:lnTo>
                  <a:lnTo>
                    <a:pt x="2563237" y="401506"/>
                  </a:lnTo>
                  <a:lnTo>
                    <a:pt x="2552732" y="401506"/>
                  </a:lnTo>
                  <a:lnTo>
                    <a:pt x="2542227" y="401506"/>
                  </a:lnTo>
                  <a:lnTo>
                    <a:pt x="2531722" y="401506"/>
                  </a:lnTo>
                  <a:lnTo>
                    <a:pt x="2521217" y="401506"/>
                  </a:lnTo>
                  <a:lnTo>
                    <a:pt x="2510712" y="401506"/>
                  </a:lnTo>
                  <a:lnTo>
                    <a:pt x="2500207" y="401506"/>
                  </a:lnTo>
                  <a:lnTo>
                    <a:pt x="2489702" y="401506"/>
                  </a:lnTo>
                  <a:lnTo>
                    <a:pt x="2479197" y="401506"/>
                  </a:lnTo>
                  <a:lnTo>
                    <a:pt x="2468692" y="401506"/>
                  </a:lnTo>
                  <a:lnTo>
                    <a:pt x="2458187" y="401506"/>
                  </a:lnTo>
                  <a:lnTo>
                    <a:pt x="2447681" y="401506"/>
                  </a:lnTo>
                  <a:lnTo>
                    <a:pt x="2437176" y="401506"/>
                  </a:lnTo>
                  <a:lnTo>
                    <a:pt x="2426671" y="401506"/>
                  </a:lnTo>
                  <a:lnTo>
                    <a:pt x="2416166" y="401506"/>
                  </a:lnTo>
                  <a:lnTo>
                    <a:pt x="2405661" y="401506"/>
                  </a:lnTo>
                  <a:lnTo>
                    <a:pt x="2395156" y="401506"/>
                  </a:lnTo>
                  <a:lnTo>
                    <a:pt x="2384651" y="401506"/>
                  </a:lnTo>
                  <a:lnTo>
                    <a:pt x="2374146" y="401506"/>
                  </a:lnTo>
                  <a:lnTo>
                    <a:pt x="2363641" y="401506"/>
                  </a:lnTo>
                  <a:lnTo>
                    <a:pt x="2353136" y="401506"/>
                  </a:lnTo>
                  <a:lnTo>
                    <a:pt x="2342631" y="401506"/>
                  </a:lnTo>
                  <a:lnTo>
                    <a:pt x="2332126" y="401506"/>
                  </a:lnTo>
                  <a:lnTo>
                    <a:pt x="2321621" y="401506"/>
                  </a:lnTo>
                  <a:lnTo>
                    <a:pt x="2311116" y="401506"/>
                  </a:lnTo>
                  <a:lnTo>
                    <a:pt x="2300610" y="401506"/>
                  </a:lnTo>
                  <a:lnTo>
                    <a:pt x="2290105" y="401506"/>
                  </a:lnTo>
                  <a:lnTo>
                    <a:pt x="2279600" y="401506"/>
                  </a:lnTo>
                  <a:lnTo>
                    <a:pt x="2269095" y="401506"/>
                  </a:lnTo>
                  <a:lnTo>
                    <a:pt x="2258590" y="401506"/>
                  </a:lnTo>
                  <a:lnTo>
                    <a:pt x="2248085" y="401506"/>
                  </a:lnTo>
                  <a:lnTo>
                    <a:pt x="2237580" y="401506"/>
                  </a:lnTo>
                  <a:lnTo>
                    <a:pt x="2227075" y="401506"/>
                  </a:lnTo>
                  <a:lnTo>
                    <a:pt x="2216570" y="401506"/>
                  </a:lnTo>
                  <a:lnTo>
                    <a:pt x="2206065" y="401506"/>
                  </a:lnTo>
                  <a:lnTo>
                    <a:pt x="2195560" y="401506"/>
                  </a:lnTo>
                  <a:lnTo>
                    <a:pt x="2185055" y="401506"/>
                  </a:lnTo>
                  <a:lnTo>
                    <a:pt x="2174550" y="401506"/>
                  </a:lnTo>
                  <a:lnTo>
                    <a:pt x="2164045" y="401506"/>
                  </a:lnTo>
                  <a:lnTo>
                    <a:pt x="2153539" y="401506"/>
                  </a:lnTo>
                  <a:lnTo>
                    <a:pt x="2143034" y="401506"/>
                  </a:lnTo>
                  <a:lnTo>
                    <a:pt x="2132529" y="401506"/>
                  </a:lnTo>
                  <a:lnTo>
                    <a:pt x="2122024" y="401506"/>
                  </a:lnTo>
                  <a:lnTo>
                    <a:pt x="2111519" y="401506"/>
                  </a:lnTo>
                  <a:lnTo>
                    <a:pt x="2101014" y="401506"/>
                  </a:lnTo>
                  <a:lnTo>
                    <a:pt x="2090509" y="401506"/>
                  </a:lnTo>
                  <a:lnTo>
                    <a:pt x="2080004" y="401506"/>
                  </a:lnTo>
                  <a:lnTo>
                    <a:pt x="2069499" y="401506"/>
                  </a:lnTo>
                  <a:lnTo>
                    <a:pt x="2058994" y="401506"/>
                  </a:lnTo>
                  <a:lnTo>
                    <a:pt x="2048489" y="401506"/>
                  </a:lnTo>
                  <a:lnTo>
                    <a:pt x="2037984" y="401506"/>
                  </a:lnTo>
                  <a:lnTo>
                    <a:pt x="2027479" y="401506"/>
                  </a:lnTo>
                  <a:lnTo>
                    <a:pt x="2016973" y="401506"/>
                  </a:lnTo>
                  <a:lnTo>
                    <a:pt x="2006468" y="401506"/>
                  </a:lnTo>
                  <a:lnTo>
                    <a:pt x="1995963" y="401506"/>
                  </a:lnTo>
                  <a:lnTo>
                    <a:pt x="1985458" y="401506"/>
                  </a:lnTo>
                  <a:lnTo>
                    <a:pt x="1974953" y="401506"/>
                  </a:lnTo>
                  <a:lnTo>
                    <a:pt x="1964448" y="401506"/>
                  </a:lnTo>
                  <a:lnTo>
                    <a:pt x="1953943" y="401506"/>
                  </a:lnTo>
                  <a:lnTo>
                    <a:pt x="1943438" y="401506"/>
                  </a:lnTo>
                  <a:lnTo>
                    <a:pt x="1932933" y="401506"/>
                  </a:lnTo>
                  <a:lnTo>
                    <a:pt x="1922428" y="401506"/>
                  </a:lnTo>
                  <a:lnTo>
                    <a:pt x="1911923" y="401506"/>
                  </a:lnTo>
                  <a:lnTo>
                    <a:pt x="1901418" y="401506"/>
                  </a:lnTo>
                  <a:lnTo>
                    <a:pt x="1890913" y="401506"/>
                  </a:lnTo>
                  <a:lnTo>
                    <a:pt x="1880408" y="401506"/>
                  </a:lnTo>
                  <a:lnTo>
                    <a:pt x="1869902" y="401506"/>
                  </a:lnTo>
                  <a:lnTo>
                    <a:pt x="1859397" y="401506"/>
                  </a:lnTo>
                  <a:lnTo>
                    <a:pt x="1848892" y="401506"/>
                  </a:lnTo>
                  <a:lnTo>
                    <a:pt x="1838387" y="401506"/>
                  </a:lnTo>
                  <a:lnTo>
                    <a:pt x="1827882" y="401506"/>
                  </a:lnTo>
                  <a:lnTo>
                    <a:pt x="1817377" y="401506"/>
                  </a:lnTo>
                  <a:lnTo>
                    <a:pt x="1806872" y="401506"/>
                  </a:lnTo>
                  <a:lnTo>
                    <a:pt x="1796367" y="401506"/>
                  </a:lnTo>
                  <a:lnTo>
                    <a:pt x="1785862" y="401506"/>
                  </a:lnTo>
                  <a:lnTo>
                    <a:pt x="1775357" y="401506"/>
                  </a:lnTo>
                  <a:lnTo>
                    <a:pt x="1764852" y="401506"/>
                  </a:lnTo>
                  <a:lnTo>
                    <a:pt x="1754347" y="401506"/>
                  </a:lnTo>
                  <a:lnTo>
                    <a:pt x="1743842" y="401506"/>
                  </a:lnTo>
                  <a:lnTo>
                    <a:pt x="1733337" y="401506"/>
                  </a:lnTo>
                  <a:lnTo>
                    <a:pt x="1722831" y="401506"/>
                  </a:lnTo>
                  <a:lnTo>
                    <a:pt x="1712326" y="401506"/>
                  </a:lnTo>
                  <a:lnTo>
                    <a:pt x="1701821" y="401506"/>
                  </a:lnTo>
                  <a:lnTo>
                    <a:pt x="1691316" y="401506"/>
                  </a:lnTo>
                  <a:lnTo>
                    <a:pt x="1680811" y="401506"/>
                  </a:lnTo>
                  <a:lnTo>
                    <a:pt x="1670306" y="401506"/>
                  </a:lnTo>
                  <a:lnTo>
                    <a:pt x="1659801" y="401506"/>
                  </a:lnTo>
                  <a:lnTo>
                    <a:pt x="1649296" y="401506"/>
                  </a:lnTo>
                  <a:lnTo>
                    <a:pt x="1638791" y="401506"/>
                  </a:lnTo>
                  <a:lnTo>
                    <a:pt x="1628286" y="401506"/>
                  </a:lnTo>
                  <a:lnTo>
                    <a:pt x="1617781" y="401506"/>
                  </a:lnTo>
                  <a:lnTo>
                    <a:pt x="1607276" y="401506"/>
                  </a:lnTo>
                  <a:lnTo>
                    <a:pt x="1596771" y="401506"/>
                  </a:lnTo>
                  <a:lnTo>
                    <a:pt x="1586266" y="401506"/>
                  </a:lnTo>
                  <a:lnTo>
                    <a:pt x="1575760" y="401506"/>
                  </a:lnTo>
                  <a:lnTo>
                    <a:pt x="1565255" y="401506"/>
                  </a:lnTo>
                  <a:lnTo>
                    <a:pt x="1554750" y="401506"/>
                  </a:lnTo>
                  <a:lnTo>
                    <a:pt x="1544245" y="401506"/>
                  </a:lnTo>
                  <a:lnTo>
                    <a:pt x="1533740" y="401506"/>
                  </a:lnTo>
                  <a:lnTo>
                    <a:pt x="1523235" y="401506"/>
                  </a:lnTo>
                  <a:lnTo>
                    <a:pt x="1512730" y="401506"/>
                  </a:lnTo>
                  <a:lnTo>
                    <a:pt x="1502225" y="401506"/>
                  </a:lnTo>
                  <a:lnTo>
                    <a:pt x="1491720" y="401506"/>
                  </a:lnTo>
                  <a:lnTo>
                    <a:pt x="1481215" y="401506"/>
                  </a:lnTo>
                  <a:lnTo>
                    <a:pt x="1470710" y="401506"/>
                  </a:lnTo>
                  <a:lnTo>
                    <a:pt x="1460205" y="401506"/>
                  </a:lnTo>
                  <a:lnTo>
                    <a:pt x="1449700" y="401506"/>
                  </a:lnTo>
                  <a:lnTo>
                    <a:pt x="1439194" y="401506"/>
                  </a:lnTo>
                  <a:lnTo>
                    <a:pt x="1428689" y="401506"/>
                  </a:lnTo>
                  <a:lnTo>
                    <a:pt x="1418184" y="401506"/>
                  </a:lnTo>
                  <a:lnTo>
                    <a:pt x="1407679" y="401506"/>
                  </a:lnTo>
                  <a:lnTo>
                    <a:pt x="1397174" y="401506"/>
                  </a:lnTo>
                  <a:lnTo>
                    <a:pt x="1386669" y="401506"/>
                  </a:lnTo>
                  <a:lnTo>
                    <a:pt x="1376164" y="401506"/>
                  </a:lnTo>
                  <a:lnTo>
                    <a:pt x="1365659" y="401506"/>
                  </a:lnTo>
                  <a:lnTo>
                    <a:pt x="1355154" y="401506"/>
                  </a:lnTo>
                  <a:lnTo>
                    <a:pt x="1344649" y="401506"/>
                  </a:lnTo>
                  <a:lnTo>
                    <a:pt x="1334144" y="401506"/>
                  </a:lnTo>
                  <a:lnTo>
                    <a:pt x="1323639" y="401506"/>
                  </a:lnTo>
                  <a:lnTo>
                    <a:pt x="1313134" y="401506"/>
                  </a:lnTo>
                  <a:lnTo>
                    <a:pt x="1302629" y="401506"/>
                  </a:lnTo>
                  <a:lnTo>
                    <a:pt x="1292123" y="401506"/>
                  </a:lnTo>
                  <a:lnTo>
                    <a:pt x="1281618" y="401506"/>
                  </a:lnTo>
                  <a:lnTo>
                    <a:pt x="1271113" y="401506"/>
                  </a:lnTo>
                  <a:lnTo>
                    <a:pt x="1260608" y="401506"/>
                  </a:lnTo>
                  <a:lnTo>
                    <a:pt x="1250103" y="401506"/>
                  </a:lnTo>
                  <a:lnTo>
                    <a:pt x="1239598" y="401506"/>
                  </a:lnTo>
                  <a:lnTo>
                    <a:pt x="1229093" y="401506"/>
                  </a:lnTo>
                  <a:lnTo>
                    <a:pt x="1218588" y="401506"/>
                  </a:lnTo>
                  <a:lnTo>
                    <a:pt x="1208083" y="401506"/>
                  </a:lnTo>
                  <a:lnTo>
                    <a:pt x="1197578" y="401506"/>
                  </a:lnTo>
                  <a:lnTo>
                    <a:pt x="1187073" y="401506"/>
                  </a:lnTo>
                  <a:lnTo>
                    <a:pt x="1176568" y="401506"/>
                  </a:lnTo>
                  <a:lnTo>
                    <a:pt x="1166063" y="401506"/>
                  </a:lnTo>
                  <a:lnTo>
                    <a:pt x="1155558" y="401506"/>
                  </a:lnTo>
                  <a:lnTo>
                    <a:pt x="1145052" y="401506"/>
                  </a:lnTo>
                  <a:lnTo>
                    <a:pt x="1134547" y="401506"/>
                  </a:lnTo>
                  <a:lnTo>
                    <a:pt x="1124042" y="401506"/>
                  </a:lnTo>
                  <a:lnTo>
                    <a:pt x="1113537" y="401506"/>
                  </a:lnTo>
                  <a:lnTo>
                    <a:pt x="1103032" y="401506"/>
                  </a:lnTo>
                  <a:lnTo>
                    <a:pt x="1092527" y="401506"/>
                  </a:lnTo>
                  <a:lnTo>
                    <a:pt x="1082022" y="401506"/>
                  </a:lnTo>
                  <a:lnTo>
                    <a:pt x="1071517" y="401506"/>
                  </a:lnTo>
                  <a:lnTo>
                    <a:pt x="1061012" y="401506"/>
                  </a:lnTo>
                  <a:lnTo>
                    <a:pt x="1050507" y="401506"/>
                  </a:lnTo>
                  <a:lnTo>
                    <a:pt x="1040002" y="401506"/>
                  </a:lnTo>
                  <a:lnTo>
                    <a:pt x="1029497" y="401506"/>
                  </a:lnTo>
                  <a:lnTo>
                    <a:pt x="1018992" y="401506"/>
                  </a:lnTo>
                  <a:lnTo>
                    <a:pt x="1008486" y="401506"/>
                  </a:lnTo>
                  <a:lnTo>
                    <a:pt x="997981" y="401506"/>
                  </a:lnTo>
                  <a:lnTo>
                    <a:pt x="987476" y="401506"/>
                  </a:lnTo>
                  <a:lnTo>
                    <a:pt x="976971" y="401506"/>
                  </a:lnTo>
                  <a:lnTo>
                    <a:pt x="966466" y="401506"/>
                  </a:lnTo>
                  <a:lnTo>
                    <a:pt x="955961" y="401506"/>
                  </a:lnTo>
                  <a:lnTo>
                    <a:pt x="945456" y="401506"/>
                  </a:lnTo>
                  <a:lnTo>
                    <a:pt x="934951" y="401506"/>
                  </a:lnTo>
                  <a:lnTo>
                    <a:pt x="924446" y="401506"/>
                  </a:lnTo>
                  <a:lnTo>
                    <a:pt x="913941" y="401506"/>
                  </a:lnTo>
                  <a:lnTo>
                    <a:pt x="903436" y="401506"/>
                  </a:lnTo>
                  <a:lnTo>
                    <a:pt x="892931" y="401506"/>
                  </a:lnTo>
                  <a:lnTo>
                    <a:pt x="882426" y="401506"/>
                  </a:lnTo>
                  <a:lnTo>
                    <a:pt x="871921" y="401506"/>
                  </a:lnTo>
                  <a:lnTo>
                    <a:pt x="861415" y="401506"/>
                  </a:lnTo>
                  <a:lnTo>
                    <a:pt x="850910" y="401506"/>
                  </a:lnTo>
                  <a:lnTo>
                    <a:pt x="840405" y="401506"/>
                  </a:lnTo>
                  <a:lnTo>
                    <a:pt x="829900" y="401506"/>
                  </a:lnTo>
                  <a:lnTo>
                    <a:pt x="819395" y="401506"/>
                  </a:lnTo>
                  <a:lnTo>
                    <a:pt x="808890" y="401506"/>
                  </a:lnTo>
                  <a:lnTo>
                    <a:pt x="798385" y="401506"/>
                  </a:lnTo>
                  <a:lnTo>
                    <a:pt x="787880" y="401506"/>
                  </a:lnTo>
                  <a:lnTo>
                    <a:pt x="777375" y="401506"/>
                  </a:lnTo>
                  <a:lnTo>
                    <a:pt x="766870" y="401506"/>
                  </a:lnTo>
                  <a:lnTo>
                    <a:pt x="756365" y="401506"/>
                  </a:lnTo>
                  <a:lnTo>
                    <a:pt x="745860" y="401506"/>
                  </a:lnTo>
                  <a:lnTo>
                    <a:pt x="735355" y="401506"/>
                  </a:lnTo>
                  <a:lnTo>
                    <a:pt x="724850" y="401506"/>
                  </a:lnTo>
                  <a:lnTo>
                    <a:pt x="714344" y="401506"/>
                  </a:lnTo>
                  <a:lnTo>
                    <a:pt x="703839" y="401506"/>
                  </a:lnTo>
                  <a:lnTo>
                    <a:pt x="693334" y="401506"/>
                  </a:lnTo>
                  <a:lnTo>
                    <a:pt x="682829" y="401506"/>
                  </a:lnTo>
                  <a:lnTo>
                    <a:pt x="672324" y="401506"/>
                  </a:lnTo>
                  <a:lnTo>
                    <a:pt x="661819" y="401506"/>
                  </a:lnTo>
                  <a:lnTo>
                    <a:pt x="651314" y="401506"/>
                  </a:lnTo>
                  <a:lnTo>
                    <a:pt x="640809" y="401506"/>
                  </a:lnTo>
                  <a:lnTo>
                    <a:pt x="630304" y="401506"/>
                  </a:lnTo>
                  <a:lnTo>
                    <a:pt x="619799" y="401506"/>
                  </a:lnTo>
                  <a:lnTo>
                    <a:pt x="609294" y="401506"/>
                  </a:lnTo>
                  <a:lnTo>
                    <a:pt x="598789" y="401506"/>
                  </a:lnTo>
                  <a:lnTo>
                    <a:pt x="588284" y="401506"/>
                  </a:lnTo>
                  <a:lnTo>
                    <a:pt x="577779" y="401506"/>
                  </a:lnTo>
                  <a:lnTo>
                    <a:pt x="567273" y="401506"/>
                  </a:lnTo>
                  <a:lnTo>
                    <a:pt x="556768" y="401506"/>
                  </a:lnTo>
                  <a:lnTo>
                    <a:pt x="546263" y="401506"/>
                  </a:lnTo>
                  <a:lnTo>
                    <a:pt x="535758" y="401506"/>
                  </a:lnTo>
                  <a:lnTo>
                    <a:pt x="525253" y="401506"/>
                  </a:lnTo>
                  <a:lnTo>
                    <a:pt x="514748" y="401506"/>
                  </a:lnTo>
                  <a:lnTo>
                    <a:pt x="504243" y="401506"/>
                  </a:lnTo>
                  <a:lnTo>
                    <a:pt x="493738" y="401506"/>
                  </a:lnTo>
                  <a:lnTo>
                    <a:pt x="483233" y="401506"/>
                  </a:lnTo>
                  <a:lnTo>
                    <a:pt x="472728" y="401506"/>
                  </a:lnTo>
                  <a:lnTo>
                    <a:pt x="462223" y="401506"/>
                  </a:lnTo>
                  <a:lnTo>
                    <a:pt x="451718" y="401506"/>
                  </a:lnTo>
                  <a:lnTo>
                    <a:pt x="441213" y="401506"/>
                  </a:lnTo>
                  <a:lnTo>
                    <a:pt x="430707" y="401506"/>
                  </a:lnTo>
                  <a:lnTo>
                    <a:pt x="420202" y="401506"/>
                  </a:lnTo>
                  <a:lnTo>
                    <a:pt x="409697" y="401506"/>
                  </a:lnTo>
                  <a:lnTo>
                    <a:pt x="399192" y="401506"/>
                  </a:lnTo>
                  <a:lnTo>
                    <a:pt x="388687" y="401506"/>
                  </a:lnTo>
                  <a:lnTo>
                    <a:pt x="378182" y="401506"/>
                  </a:lnTo>
                  <a:lnTo>
                    <a:pt x="367677" y="401506"/>
                  </a:lnTo>
                  <a:lnTo>
                    <a:pt x="357172" y="401506"/>
                  </a:lnTo>
                  <a:lnTo>
                    <a:pt x="346667" y="401506"/>
                  </a:lnTo>
                  <a:lnTo>
                    <a:pt x="336162" y="401506"/>
                  </a:lnTo>
                  <a:lnTo>
                    <a:pt x="325657" y="401506"/>
                  </a:lnTo>
                  <a:lnTo>
                    <a:pt x="315152" y="401506"/>
                  </a:lnTo>
                  <a:lnTo>
                    <a:pt x="304647" y="401506"/>
                  </a:lnTo>
                  <a:lnTo>
                    <a:pt x="294142" y="401506"/>
                  </a:lnTo>
                  <a:lnTo>
                    <a:pt x="283636" y="401506"/>
                  </a:lnTo>
                  <a:lnTo>
                    <a:pt x="273131" y="401506"/>
                  </a:lnTo>
                  <a:lnTo>
                    <a:pt x="262626" y="401506"/>
                  </a:lnTo>
                  <a:lnTo>
                    <a:pt x="252121" y="401506"/>
                  </a:lnTo>
                  <a:lnTo>
                    <a:pt x="241616" y="401506"/>
                  </a:lnTo>
                  <a:lnTo>
                    <a:pt x="231111" y="401506"/>
                  </a:lnTo>
                  <a:lnTo>
                    <a:pt x="220606" y="401506"/>
                  </a:lnTo>
                  <a:lnTo>
                    <a:pt x="210101" y="401506"/>
                  </a:lnTo>
                  <a:lnTo>
                    <a:pt x="199596" y="401506"/>
                  </a:lnTo>
                  <a:lnTo>
                    <a:pt x="189091" y="401506"/>
                  </a:lnTo>
                  <a:lnTo>
                    <a:pt x="178586" y="401506"/>
                  </a:lnTo>
                  <a:lnTo>
                    <a:pt x="168081" y="401506"/>
                  </a:lnTo>
                  <a:lnTo>
                    <a:pt x="157576" y="401506"/>
                  </a:lnTo>
                  <a:lnTo>
                    <a:pt x="147071" y="401506"/>
                  </a:lnTo>
                  <a:lnTo>
                    <a:pt x="136565" y="401506"/>
                  </a:lnTo>
                  <a:lnTo>
                    <a:pt x="126060" y="401506"/>
                  </a:lnTo>
                  <a:lnTo>
                    <a:pt x="115555" y="401506"/>
                  </a:lnTo>
                  <a:lnTo>
                    <a:pt x="105050" y="401506"/>
                  </a:lnTo>
                  <a:lnTo>
                    <a:pt x="94545" y="401506"/>
                  </a:lnTo>
                  <a:lnTo>
                    <a:pt x="84040" y="401506"/>
                  </a:lnTo>
                  <a:lnTo>
                    <a:pt x="73535" y="401506"/>
                  </a:lnTo>
                  <a:lnTo>
                    <a:pt x="63030" y="401506"/>
                  </a:lnTo>
                  <a:lnTo>
                    <a:pt x="52525" y="401506"/>
                  </a:lnTo>
                  <a:lnTo>
                    <a:pt x="42020" y="401506"/>
                  </a:lnTo>
                  <a:lnTo>
                    <a:pt x="31515" y="401506"/>
                  </a:lnTo>
                  <a:lnTo>
                    <a:pt x="21010" y="401506"/>
                  </a:lnTo>
                  <a:lnTo>
                    <a:pt x="10505" y="401506"/>
                  </a:lnTo>
                  <a:lnTo>
                    <a:pt x="0" y="40150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8" name="pl214">
              <a:extLst>
                <a:ext uri="{FF2B5EF4-FFF2-40B4-BE49-F238E27FC236}">
                  <a16:creationId xmlns:a16="http://schemas.microsoft.com/office/drawing/2014/main" id="{70ADBE53-DB50-FE48-8E6C-C5D33D3DDFD8}"/>
                </a:ext>
              </a:extLst>
            </p:cNvPr>
            <p:cNvSpPr/>
            <p:nvPr/>
          </p:nvSpPr>
          <p:spPr>
            <a:xfrm>
              <a:off x="2092347" y="4391253"/>
              <a:ext cx="3288087" cy="396337"/>
            </a:xfrm>
            <a:custGeom>
              <a:avLst/>
              <a:gdLst/>
              <a:ahLst/>
              <a:cxnLst/>
              <a:rect l="0" t="0" r="0" b="0"/>
              <a:pathLst>
                <a:path w="3288087" h="396337">
                  <a:moveTo>
                    <a:pt x="0" y="396337"/>
                  </a:moveTo>
                  <a:lnTo>
                    <a:pt x="10505" y="395768"/>
                  </a:lnTo>
                  <a:lnTo>
                    <a:pt x="21010" y="395152"/>
                  </a:lnTo>
                  <a:lnTo>
                    <a:pt x="31515" y="394491"/>
                  </a:lnTo>
                  <a:lnTo>
                    <a:pt x="42020" y="393763"/>
                  </a:lnTo>
                  <a:lnTo>
                    <a:pt x="52525" y="392963"/>
                  </a:lnTo>
                  <a:lnTo>
                    <a:pt x="63030" y="392106"/>
                  </a:lnTo>
                  <a:lnTo>
                    <a:pt x="73535" y="391186"/>
                  </a:lnTo>
                  <a:lnTo>
                    <a:pt x="84040" y="390161"/>
                  </a:lnTo>
                  <a:lnTo>
                    <a:pt x="94545" y="389067"/>
                  </a:lnTo>
                  <a:lnTo>
                    <a:pt x="105050" y="387902"/>
                  </a:lnTo>
                  <a:lnTo>
                    <a:pt x="115555" y="386626"/>
                  </a:lnTo>
                  <a:lnTo>
                    <a:pt x="126060" y="385250"/>
                  </a:lnTo>
                  <a:lnTo>
                    <a:pt x="136565" y="383789"/>
                  </a:lnTo>
                  <a:lnTo>
                    <a:pt x="147071" y="382227"/>
                  </a:lnTo>
                  <a:lnTo>
                    <a:pt x="157576" y="380521"/>
                  </a:lnTo>
                  <a:lnTo>
                    <a:pt x="168081" y="378718"/>
                  </a:lnTo>
                  <a:lnTo>
                    <a:pt x="178586" y="376813"/>
                  </a:lnTo>
                  <a:lnTo>
                    <a:pt x="189091" y="374745"/>
                  </a:lnTo>
                  <a:lnTo>
                    <a:pt x="199596" y="372551"/>
                  </a:lnTo>
                  <a:lnTo>
                    <a:pt x="210101" y="370243"/>
                  </a:lnTo>
                  <a:lnTo>
                    <a:pt x="220606" y="367789"/>
                  </a:lnTo>
                  <a:lnTo>
                    <a:pt x="231111" y="365159"/>
                  </a:lnTo>
                  <a:lnTo>
                    <a:pt x="241616" y="362403"/>
                  </a:lnTo>
                  <a:lnTo>
                    <a:pt x="252121" y="359521"/>
                  </a:lnTo>
                  <a:lnTo>
                    <a:pt x="262626" y="356422"/>
                  </a:lnTo>
                  <a:lnTo>
                    <a:pt x="273131" y="353183"/>
                  </a:lnTo>
                  <a:lnTo>
                    <a:pt x="283636" y="349807"/>
                  </a:lnTo>
                  <a:lnTo>
                    <a:pt x="294142" y="346244"/>
                  </a:lnTo>
                  <a:lnTo>
                    <a:pt x="304647" y="342492"/>
                  </a:lnTo>
                  <a:lnTo>
                    <a:pt x="315152" y="338598"/>
                  </a:lnTo>
                  <a:lnTo>
                    <a:pt x="325657" y="334555"/>
                  </a:lnTo>
                  <a:lnTo>
                    <a:pt x="336162" y="330275"/>
                  </a:lnTo>
                  <a:lnTo>
                    <a:pt x="346667" y="325852"/>
                  </a:lnTo>
                  <a:lnTo>
                    <a:pt x="357172" y="321286"/>
                  </a:lnTo>
                  <a:lnTo>
                    <a:pt x="367677" y="316515"/>
                  </a:lnTo>
                  <a:lnTo>
                    <a:pt x="378182" y="311567"/>
                  </a:lnTo>
                  <a:lnTo>
                    <a:pt x="388687" y="306482"/>
                  </a:lnTo>
                  <a:lnTo>
                    <a:pt x="399192" y="301241"/>
                  </a:lnTo>
                  <a:lnTo>
                    <a:pt x="409697" y="295793"/>
                  </a:lnTo>
                  <a:lnTo>
                    <a:pt x="420202" y="290216"/>
                  </a:lnTo>
                  <a:lnTo>
                    <a:pt x="430707" y="284514"/>
                  </a:lnTo>
                  <a:lnTo>
                    <a:pt x="441213" y="278627"/>
                  </a:lnTo>
                  <a:lnTo>
                    <a:pt x="451718" y="272609"/>
                  </a:lnTo>
                  <a:lnTo>
                    <a:pt x="462223" y="266481"/>
                  </a:lnTo>
                  <a:lnTo>
                    <a:pt x="472728" y="260225"/>
                  </a:lnTo>
                  <a:lnTo>
                    <a:pt x="483233" y="253830"/>
                  </a:lnTo>
                  <a:lnTo>
                    <a:pt x="493738" y="247349"/>
                  </a:lnTo>
                  <a:lnTo>
                    <a:pt x="504243" y="240785"/>
                  </a:lnTo>
                  <a:lnTo>
                    <a:pt x="514748" y="234103"/>
                  </a:lnTo>
                  <a:lnTo>
                    <a:pt x="525253" y="227357"/>
                  </a:lnTo>
                  <a:lnTo>
                    <a:pt x="535758" y="220556"/>
                  </a:lnTo>
                  <a:lnTo>
                    <a:pt x="546263" y="213693"/>
                  </a:lnTo>
                  <a:lnTo>
                    <a:pt x="556768" y="206783"/>
                  </a:lnTo>
                  <a:lnTo>
                    <a:pt x="567273" y="199849"/>
                  </a:lnTo>
                  <a:lnTo>
                    <a:pt x="577779" y="192895"/>
                  </a:lnTo>
                  <a:lnTo>
                    <a:pt x="588284" y="185931"/>
                  </a:lnTo>
                  <a:lnTo>
                    <a:pt x="598789" y="178976"/>
                  </a:lnTo>
                  <a:lnTo>
                    <a:pt x="609294" y="172034"/>
                  </a:lnTo>
                  <a:lnTo>
                    <a:pt x="619799" y="165124"/>
                  </a:lnTo>
                  <a:lnTo>
                    <a:pt x="630304" y="158262"/>
                  </a:lnTo>
                  <a:lnTo>
                    <a:pt x="640809" y="151444"/>
                  </a:lnTo>
                  <a:lnTo>
                    <a:pt x="651314" y="144683"/>
                  </a:lnTo>
                  <a:lnTo>
                    <a:pt x="661819" y="138023"/>
                  </a:lnTo>
                  <a:lnTo>
                    <a:pt x="672324" y="131438"/>
                  </a:lnTo>
                  <a:lnTo>
                    <a:pt x="682829" y="124932"/>
                  </a:lnTo>
                  <a:lnTo>
                    <a:pt x="693334" y="118559"/>
                  </a:lnTo>
                  <a:lnTo>
                    <a:pt x="703839" y="112305"/>
                  </a:lnTo>
                  <a:lnTo>
                    <a:pt x="714344" y="106156"/>
                  </a:lnTo>
                  <a:lnTo>
                    <a:pt x="724850" y="100139"/>
                  </a:lnTo>
                  <a:lnTo>
                    <a:pt x="735355" y="94300"/>
                  </a:lnTo>
                  <a:lnTo>
                    <a:pt x="745860" y="88586"/>
                  </a:lnTo>
                  <a:lnTo>
                    <a:pt x="756365" y="83000"/>
                  </a:lnTo>
                  <a:lnTo>
                    <a:pt x="766870" y="77630"/>
                  </a:lnTo>
                  <a:lnTo>
                    <a:pt x="777375" y="72413"/>
                  </a:lnTo>
                  <a:lnTo>
                    <a:pt x="787880" y="67340"/>
                  </a:lnTo>
                  <a:lnTo>
                    <a:pt x="798385" y="62455"/>
                  </a:lnTo>
                  <a:lnTo>
                    <a:pt x="808890" y="57780"/>
                  </a:lnTo>
                  <a:lnTo>
                    <a:pt x="819395" y="53257"/>
                  </a:lnTo>
                  <a:lnTo>
                    <a:pt x="829900" y="48887"/>
                  </a:lnTo>
                  <a:lnTo>
                    <a:pt x="840405" y="44778"/>
                  </a:lnTo>
                  <a:lnTo>
                    <a:pt x="850910" y="40827"/>
                  </a:lnTo>
                  <a:lnTo>
                    <a:pt x="861415" y="37032"/>
                  </a:lnTo>
                  <a:lnTo>
                    <a:pt x="871921" y="33455"/>
                  </a:lnTo>
                  <a:lnTo>
                    <a:pt x="882426" y="30082"/>
                  </a:lnTo>
                  <a:lnTo>
                    <a:pt x="892931" y="26867"/>
                  </a:lnTo>
                  <a:lnTo>
                    <a:pt x="903436" y="23820"/>
                  </a:lnTo>
                  <a:lnTo>
                    <a:pt x="913941" y="21024"/>
                  </a:lnTo>
                  <a:lnTo>
                    <a:pt x="924446" y="18382"/>
                  </a:lnTo>
                  <a:lnTo>
                    <a:pt x="934951" y="15892"/>
                  </a:lnTo>
                  <a:lnTo>
                    <a:pt x="945456" y="13628"/>
                  </a:lnTo>
                  <a:lnTo>
                    <a:pt x="955961" y="11548"/>
                  </a:lnTo>
                  <a:lnTo>
                    <a:pt x="966466" y="9616"/>
                  </a:lnTo>
                  <a:lnTo>
                    <a:pt x="976971" y="7860"/>
                  </a:lnTo>
                  <a:lnTo>
                    <a:pt x="987476" y="6327"/>
                  </a:lnTo>
                  <a:lnTo>
                    <a:pt x="997981" y="4939"/>
                  </a:lnTo>
                  <a:lnTo>
                    <a:pt x="1008486" y="3697"/>
                  </a:lnTo>
                  <a:lnTo>
                    <a:pt x="1018992" y="2681"/>
                  </a:lnTo>
                  <a:lnTo>
                    <a:pt x="1029497" y="1826"/>
                  </a:lnTo>
                  <a:lnTo>
                    <a:pt x="1040002" y="1113"/>
                  </a:lnTo>
                  <a:lnTo>
                    <a:pt x="1050507" y="579"/>
                  </a:lnTo>
                  <a:lnTo>
                    <a:pt x="1061012" y="246"/>
                  </a:lnTo>
                  <a:lnTo>
                    <a:pt x="1071517" y="53"/>
                  </a:lnTo>
                  <a:lnTo>
                    <a:pt x="1082022" y="0"/>
                  </a:lnTo>
                  <a:lnTo>
                    <a:pt x="1092527" y="177"/>
                  </a:lnTo>
                  <a:lnTo>
                    <a:pt x="1103032" y="498"/>
                  </a:lnTo>
                  <a:lnTo>
                    <a:pt x="1113537" y="957"/>
                  </a:lnTo>
                  <a:lnTo>
                    <a:pt x="1124042" y="1603"/>
                  </a:lnTo>
                  <a:lnTo>
                    <a:pt x="1134547" y="2431"/>
                  </a:lnTo>
                  <a:lnTo>
                    <a:pt x="1145052" y="3395"/>
                  </a:lnTo>
                  <a:lnTo>
                    <a:pt x="1155558" y="4503"/>
                  </a:lnTo>
                  <a:lnTo>
                    <a:pt x="1166063" y="5830"/>
                  </a:lnTo>
                  <a:lnTo>
                    <a:pt x="1176568" y="7289"/>
                  </a:lnTo>
                  <a:lnTo>
                    <a:pt x="1187073" y="8879"/>
                  </a:lnTo>
                  <a:lnTo>
                    <a:pt x="1197578" y="10658"/>
                  </a:lnTo>
                  <a:lnTo>
                    <a:pt x="1208083" y="12594"/>
                  </a:lnTo>
                  <a:lnTo>
                    <a:pt x="1218588" y="14654"/>
                  </a:lnTo>
                  <a:lnTo>
                    <a:pt x="1229093" y="16856"/>
                  </a:lnTo>
                  <a:lnTo>
                    <a:pt x="1239598" y="19239"/>
                  </a:lnTo>
                  <a:lnTo>
                    <a:pt x="1250103" y="21736"/>
                  </a:lnTo>
                  <a:lnTo>
                    <a:pt x="1260608" y="24344"/>
                  </a:lnTo>
                  <a:lnTo>
                    <a:pt x="1271113" y="27117"/>
                  </a:lnTo>
                  <a:lnTo>
                    <a:pt x="1281618" y="30002"/>
                  </a:lnTo>
                  <a:lnTo>
                    <a:pt x="1292123" y="32983"/>
                  </a:lnTo>
                  <a:lnTo>
                    <a:pt x="1302629" y="36076"/>
                  </a:lnTo>
                  <a:lnTo>
                    <a:pt x="1313134" y="39286"/>
                  </a:lnTo>
                  <a:lnTo>
                    <a:pt x="1323639" y="42571"/>
                  </a:lnTo>
                  <a:lnTo>
                    <a:pt x="1334144" y="45926"/>
                  </a:lnTo>
                  <a:lnTo>
                    <a:pt x="1344649" y="49379"/>
                  </a:lnTo>
                  <a:lnTo>
                    <a:pt x="1355154" y="52884"/>
                  </a:lnTo>
                  <a:lnTo>
                    <a:pt x="1365659" y="56432"/>
                  </a:lnTo>
                  <a:lnTo>
                    <a:pt x="1376164" y="60030"/>
                  </a:lnTo>
                  <a:lnTo>
                    <a:pt x="1386669" y="63659"/>
                  </a:lnTo>
                  <a:lnTo>
                    <a:pt x="1397174" y="67304"/>
                  </a:lnTo>
                  <a:lnTo>
                    <a:pt x="1407679" y="70959"/>
                  </a:lnTo>
                  <a:lnTo>
                    <a:pt x="1418184" y="74610"/>
                  </a:lnTo>
                  <a:lnTo>
                    <a:pt x="1428689" y="78246"/>
                  </a:lnTo>
                  <a:lnTo>
                    <a:pt x="1439194" y="81862"/>
                  </a:lnTo>
                  <a:lnTo>
                    <a:pt x="1449700" y="85436"/>
                  </a:lnTo>
                  <a:lnTo>
                    <a:pt x="1460205" y="88958"/>
                  </a:lnTo>
                  <a:lnTo>
                    <a:pt x="1470710" y="92431"/>
                  </a:lnTo>
                  <a:lnTo>
                    <a:pt x="1481215" y="95843"/>
                  </a:lnTo>
                  <a:lnTo>
                    <a:pt x="1491720" y="99151"/>
                  </a:lnTo>
                  <a:lnTo>
                    <a:pt x="1502225" y="102385"/>
                  </a:lnTo>
                  <a:lnTo>
                    <a:pt x="1512730" y="105541"/>
                  </a:lnTo>
                  <a:lnTo>
                    <a:pt x="1523235" y="108567"/>
                  </a:lnTo>
                  <a:lnTo>
                    <a:pt x="1533740" y="111482"/>
                  </a:lnTo>
                  <a:lnTo>
                    <a:pt x="1544245" y="114298"/>
                  </a:lnTo>
                  <a:lnTo>
                    <a:pt x="1554750" y="116992"/>
                  </a:lnTo>
                  <a:lnTo>
                    <a:pt x="1565255" y="119526"/>
                  </a:lnTo>
                  <a:lnTo>
                    <a:pt x="1575760" y="121950"/>
                  </a:lnTo>
                  <a:lnTo>
                    <a:pt x="1586266" y="124263"/>
                  </a:lnTo>
                  <a:lnTo>
                    <a:pt x="1596771" y="126391"/>
                  </a:lnTo>
                  <a:lnTo>
                    <a:pt x="1607276" y="128395"/>
                  </a:lnTo>
                  <a:lnTo>
                    <a:pt x="1617781" y="130284"/>
                  </a:lnTo>
                  <a:lnTo>
                    <a:pt x="1628286" y="132023"/>
                  </a:lnTo>
                  <a:lnTo>
                    <a:pt x="1638791" y="133606"/>
                  </a:lnTo>
                  <a:lnTo>
                    <a:pt x="1649296" y="135079"/>
                  </a:lnTo>
                  <a:lnTo>
                    <a:pt x="1659801" y="136443"/>
                  </a:lnTo>
                  <a:lnTo>
                    <a:pt x="1670306" y="137632"/>
                  </a:lnTo>
                  <a:lnTo>
                    <a:pt x="1680811" y="138725"/>
                  </a:lnTo>
                  <a:lnTo>
                    <a:pt x="1691316" y="139723"/>
                  </a:lnTo>
                  <a:lnTo>
                    <a:pt x="1701821" y="140598"/>
                  </a:lnTo>
                  <a:lnTo>
                    <a:pt x="1712326" y="141370"/>
                  </a:lnTo>
                  <a:lnTo>
                    <a:pt x="1722831" y="142068"/>
                  </a:lnTo>
                  <a:lnTo>
                    <a:pt x="1733337" y="142691"/>
                  </a:lnTo>
                  <a:lnTo>
                    <a:pt x="1743842" y="143222"/>
                  </a:lnTo>
                  <a:lnTo>
                    <a:pt x="1754347" y="143706"/>
                  </a:lnTo>
                  <a:lnTo>
                    <a:pt x="1764852" y="144147"/>
                  </a:lnTo>
                  <a:lnTo>
                    <a:pt x="1775357" y="144538"/>
                  </a:lnTo>
                  <a:lnTo>
                    <a:pt x="1785862" y="144904"/>
                  </a:lnTo>
                  <a:lnTo>
                    <a:pt x="1796367" y="145257"/>
                  </a:lnTo>
                  <a:lnTo>
                    <a:pt x="1806872" y="145602"/>
                  </a:lnTo>
                  <a:lnTo>
                    <a:pt x="1817377" y="145956"/>
                  </a:lnTo>
                  <a:lnTo>
                    <a:pt x="1827882" y="146326"/>
                  </a:lnTo>
                  <a:lnTo>
                    <a:pt x="1838387" y="146716"/>
                  </a:lnTo>
                  <a:lnTo>
                    <a:pt x="1848892" y="147157"/>
                  </a:lnTo>
                  <a:lnTo>
                    <a:pt x="1859397" y="147647"/>
                  </a:lnTo>
                  <a:lnTo>
                    <a:pt x="1869902" y="148186"/>
                  </a:lnTo>
                  <a:lnTo>
                    <a:pt x="1880408" y="148796"/>
                  </a:lnTo>
                  <a:lnTo>
                    <a:pt x="1890913" y="149499"/>
                  </a:lnTo>
                  <a:lnTo>
                    <a:pt x="1901418" y="150277"/>
                  </a:lnTo>
                  <a:lnTo>
                    <a:pt x="1911923" y="151130"/>
                  </a:lnTo>
                  <a:lnTo>
                    <a:pt x="1922428" y="152127"/>
                  </a:lnTo>
                  <a:lnTo>
                    <a:pt x="1932933" y="153219"/>
                  </a:lnTo>
                  <a:lnTo>
                    <a:pt x="1943438" y="154406"/>
                  </a:lnTo>
                  <a:lnTo>
                    <a:pt x="1953943" y="155731"/>
                  </a:lnTo>
                  <a:lnTo>
                    <a:pt x="1964448" y="157195"/>
                  </a:lnTo>
                  <a:lnTo>
                    <a:pt x="1974953" y="158766"/>
                  </a:lnTo>
                  <a:lnTo>
                    <a:pt x="1985458" y="160456"/>
                  </a:lnTo>
                  <a:lnTo>
                    <a:pt x="1995963" y="162328"/>
                  </a:lnTo>
                  <a:lnTo>
                    <a:pt x="2006468" y="164315"/>
                  </a:lnTo>
                  <a:lnTo>
                    <a:pt x="2016973" y="166416"/>
                  </a:lnTo>
                  <a:lnTo>
                    <a:pt x="2027479" y="168685"/>
                  </a:lnTo>
                  <a:lnTo>
                    <a:pt x="2037984" y="171094"/>
                  </a:lnTo>
                  <a:lnTo>
                    <a:pt x="2048489" y="173617"/>
                  </a:lnTo>
                  <a:lnTo>
                    <a:pt x="2058994" y="176269"/>
                  </a:lnTo>
                  <a:lnTo>
                    <a:pt x="2069499" y="179089"/>
                  </a:lnTo>
                  <a:lnTo>
                    <a:pt x="2080004" y="182014"/>
                  </a:lnTo>
                  <a:lnTo>
                    <a:pt x="2090509" y="185042"/>
                  </a:lnTo>
                  <a:lnTo>
                    <a:pt x="2101014" y="188226"/>
                  </a:lnTo>
                  <a:lnTo>
                    <a:pt x="2111519" y="191515"/>
                  </a:lnTo>
                  <a:lnTo>
                    <a:pt x="2122024" y="194895"/>
                  </a:lnTo>
                  <a:lnTo>
                    <a:pt x="2132529" y="198383"/>
                  </a:lnTo>
                  <a:lnTo>
                    <a:pt x="2143034" y="201984"/>
                  </a:lnTo>
                  <a:lnTo>
                    <a:pt x="2153539" y="205657"/>
                  </a:lnTo>
                  <a:lnTo>
                    <a:pt x="2164045" y="209399"/>
                  </a:lnTo>
                  <a:lnTo>
                    <a:pt x="2174550" y="213243"/>
                  </a:lnTo>
                  <a:lnTo>
                    <a:pt x="2185055" y="217140"/>
                  </a:lnTo>
                  <a:lnTo>
                    <a:pt x="2195560" y="221086"/>
                  </a:lnTo>
                  <a:lnTo>
                    <a:pt x="2206065" y="225088"/>
                  </a:lnTo>
                  <a:lnTo>
                    <a:pt x="2216570" y="229133"/>
                  </a:lnTo>
                  <a:lnTo>
                    <a:pt x="2227075" y="233204"/>
                  </a:lnTo>
                  <a:lnTo>
                    <a:pt x="2237580" y="237298"/>
                  </a:lnTo>
                  <a:lnTo>
                    <a:pt x="2248085" y="241411"/>
                  </a:lnTo>
                  <a:lnTo>
                    <a:pt x="2258590" y="245527"/>
                  </a:lnTo>
                  <a:lnTo>
                    <a:pt x="2269095" y="249642"/>
                  </a:lnTo>
                  <a:lnTo>
                    <a:pt x="2279600" y="253745"/>
                  </a:lnTo>
                  <a:lnTo>
                    <a:pt x="2290105" y="257827"/>
                  </a:lnTo>
                  <a:lnTo>
                    <a:pt x="2300610" y="261887"/>
                  </a:lnTo>
                  <a:lnTo>
                    <a:pt x="2311116" y="265916"/>
                  </a:lnTo>
                  <a:lnTo>
                    <a:pt x="2321621" y="269890"/>
                  </a:lnTo>
                  <a:lnTo>
                    <a:pt x="2332126" y="273821"/>
                  </a:lnTo>
                  <a:lnTo>
                    <a:pt x="2342631" y="277708"/>
                  </a:lnTo>
                  <a:lnTo>
                    <a:pt x="2353136" y="281517"/>
                  </a:lnTo>
                  <a:lnTo>
                    <a:pt x="2363641" y="285258"/>
                  </a:lnTo>
                  <a:lnTo>
                    <a:pt x="2374146" y="288937"/>
                  </a:lnTo>
                  <a:lnTo>
                    <a:pt x="2384651" y="292538"/>
                  </a:lnTo>
                  <a:lnTo>
                    <a:pt x="2395156" y="296036"/>
                  </a:lnTo>
                  <a:lnTo>
                    <a:pt x="2405661" y="299461"/>
                  </a:lnTo>
                  <a:lnTo>
                    <a:pt x="2416166" y="302810"/>
                  </a:lnTo>
                  <a:lnTo>
                    <a:pt x="2426671" y="306032"/>
                  </a:lnTo>
                  <a:lnTo>
                    <a:pt x="2437176" y="309166"/>
                  </a:lnTo>
                  <a:lnTo>
                    <a:pt x="2447681" y="312217"/>
                  </a:lnTo>
                  <a:lnTo>
                    <a:pt x="2458187" y="315157"/>
                  </a:lnTo>
                  <a:lnTo>
                    <a:pt x="2468692" y="317979"/>
                  </a:lnTo>
                  <a:lnTo>
                    <a:pt x="2479197" y="320715"/>
                  </a:lnTo>
                  <a:lnTo>
                    <a:pt x="2489702" y="323362"/>
                  </a:lnTo>
                  <a:lnTo>
                    <a:pt x="2500207" y="325864"/>
                  </a:lnTo>
                  <a:lnTo>
                    <a:pt x="2510712" y="328280"/>
                  </a:lnTo>
                  <a:lnTo>
                    <a:pt x="2521217" y="330610"/>
                  </a:lnTo>
                  <a:lnTo>
                    <a:pt x="2531722" y="332821"/>
                  </a:lnTo>
                  <a:lnTo>
                    <a:pt x="2542227" y="334927"/>
                  </a:lnTo>
                  <a:lnTo>
                    <a:pt x="2552732" y="336951"/>
                  </a:lnTo>
                  <a:lnTo>
                    <a:pt x="2563237" y="338886"/>
                  </a:lnTo>
                  <a:lnTo>
                    <a:pt x="2573742" y="340701"/>
                  </a:lnTo>
                  <a:lnTo>
                    <a:pt x="2584247" y="342441"/>
                  </a:lnTo>
                  <a:lnTo>
                    <a:pt x="2594752" y="344110"/>
                  </a:lnTo>
                  <a:lnTo>
                    <a:pt x="2605258" y="345675"/>
                  </a:lnTo>
                  <a:lnTo>
                    <a:pt x="2615763" y="347163"/>
                  </a:lnTo>
                  <a:lnTo>
                    <a:pt x="2626268" y="348589"/>
                  </a:lnTo>
                  <a:lnTo>
                    <a:pt x="2636773" y="349942"/>
                  </a:lnTo>
                  <a:lnTo>
                    <a:pt x="2647278" y="351214"/>
                  </a:lnTo>
                  <a:lnTo>
                    <a:pt x="2657783" y="352434"/>
                  </a:lnTo>
                  <a:lnTo>
                    <a:pt x="2668288" y="353606"/>
                  </a:lnTo>
                  <a:lnTo>
                    <a:pt x="2678793" y="354705"/>
                  </a:lnTo>
                  <a:lnTo>
                    <a:pt x="2689298" y="355760"/>
                  </a:lnTo>
                  <a:lnTo>
                    <a:pt x="2699803" y="356777"/>
                  </a:lnTo>
                  <a:lnTo>
                    <a:pt x="2710308" y="357749"/>
                  </a:lnTo>
                  <a:lnTo>
                    <a:pt x="2720813" y="358678"/>
                  </a:lnTo>
                  <a:lnTo>
                    <a:pt x="2731318" y="359580"/>
                  </a:lnTo>
                  <a:lnTo>
                    <a:pt x="2741824" y="360456"/>
                  </a:lnTo>
                  <a:lnTo>
                    <a:pt x="2752329" y="361296"/>
                  </a:lnTo>
                  <a:lnTo>
                    <a:pt x="2762834" y="362119"/>
                  </a:lnTo>
                  <a:lnTo>
                    <a:pt x="2773339" y="362926"/>
                  </a:lnTo>
                  <a:lnTo>
                    <a:pt x="2783844" y="363713"/>
                  </a:lnTo>
                  <a:lnTo>
                    <a:pt x="2794349" y="364487"/>
                  </a:lnTo>
                  <a:lnTo>
                    <a:pt x="2804854" y="365253"/>
                  </a:lnTo>
                  <a:lnTo>
                    <a:pt x="2815359" y="366010"/>
                  </a:lnTo>
                  <a:lnTo>
                    <a:pt x="2825864" y="366760"/>
                  </a:lnTo>
                  <a:lnTo>
                    <a:pt x="2836369" y="367507"/>
                  </a:lnTo>
                  <a:lnTo>
                    <a:pt x="2846874" y="368253"/>
                  </a:lnTo>
                  <a:lnTo>
                    <a:pt x="2857379" y="368996"/>
                  </a:lnTo>
                  <a:lnTo>
                    <a:pt x="2867884" y="369741"/>
                  </a:lnTo>
                  <a:lnTo>
                    <a:pt x="2878389" y="370487"/>
                  </a:lnTo>
                  <a:lnTo>
                    <a:pt x="2888895" y="371235"/>
                  </a:lnTo>
                  <a:lnTo>
                    <a:pt x="2899400" y="371986"/>
                  </a:lnTo>
                  <a:lnTo>
                    <a:pt x="2909905" y="372740"/>
                  </a:lnTo>
                  <a:lnTo>
                    <a:pt x="2920410" y="373497"/>
                  </a:lnTo>
                  <a:lnTo>
                    <a:pt x="2930915" y="374257"/>
                  </a:lnTo>
                  <a:lnTo>
                    <a:pt x="2941420" y="375020"/>
                  </a:lnTo>
                  <a:lnTo>
                    <a:pt x="2951925" y="375785"/>
                  </a:lnTo>
                  <a:lnTo>
                    <a:pt x="2962430" y="376553"/>
                  </a:lnTo>
                  <a:lnTo>
                    <a:pt x="2972935" y="377321"/>
                  </a:lnTo>
                  <a:lnTo>
                    <a:pt x="2983440" y="378090"/>
                  </a:lnTo>
                  <a:lnTo>
                    <a:pt x="2993945" y="378859"/>
                  </a:lnTo>
                  <a:lnTo>
                    <a:pt x="3004450" y="379626"/>
                  </a:lnTo>
                  <a:lnTo>
                    <a:pt x="3014955" y="380391"/>
                  </a:lnTo>
                  <a:lnTo>
                    <a:pt x="3025460" y="381153"/>
                  </a:lnTo>
                  <a:lnTo>
                    <a:pt x="3035966" y="381910"/>
                  </a:lnTo>
                  <a:lnTo>
                    <a:pt x="3046471" y="382660"/>
                  </a:lnTo>
                  <a:lnTo>
                    <a:pt x="3056976" y="383404"/>
                  </a:lnTo>
                  <a:lnTo>
                    <a:pt x="3067481" y="384141"/>
                  </a:lnTo>
                  <a:lnTo>
                    <a:pt x="3077986" y="384866"/>
                  </a:lnTo>
                  <a:lnTo>
                    <a:pt x="3088491" y="385582"/>
                  </a:lnTo>
                  <a:lnTo>
                    <a:pt x="3098996" y="386289"/>
                  </a:lnTo>
                  <a:lnTo>
                    <a:pt x="3109501" y="386980"/>
                  </a:lnTo>
                  <a:lnTo>
                    <a:pt x="3120006" y="387658"/>
                  </a:lnTo>
                  <a:lnTo>
                    <a:pt x="3130511" y="388323"/>
                  </a:lnTo>
                  <a:lnTo>
                    <a:pt x="3141016" y="388974"/>
                  </a:lnTo>
                  <a:lnTo>
                    <a:pt x="3151521" y="389604"/>
                  </a:lnTo>
                  <a:lnTo>
                    <a:pt x="3162026" y="390220"/>
                  </a:lnTo>
                  <a:lnTo>
                    <a:pt x="3172532" y="390821"/>
                  </a:lnTo>
                  <a:lnTo>
                    <a:pt x="3183037" y="391400"/>
                  </a:lnTo>
                  <a:lnTo>
                    <a:pt x="3193542" y="391960"/>
                  </a:lnTo>
                  <a:lnTo>
                    <a:pt x="3204047" y="392505"/>
                  </a:lnTo>
                  <a:lnTo>
                    <a:pt x="3214552" y="393030"/>
                  </a:lnTo>
                  <a:lnTo>
                    <a:pt x="3225057" y="393532"/>
                  </a:lnTo>
                  <a:lnTo>
                    <a:pt x="3235562" y="394017"/>
                  </a:lnTo>
                  <a:lnTo>
                    <a:pt x="3246067" y="394486"/>
                  </a:lnTo>
                  <a:lnTo>
                    <a:pt x="3256572" y="394928"/>
                  </a:lnTo>
                  <a:lnTo>
                    <a:pt x="3267077" y="395352"/>
                  </a:lnTo>
                  <a:lnTo>
                    <a:pt x="3277582" y="395761"/>
                  </a:lnTo>
                  <a:lnTo>
                    <a:pt x="3288087" y="396148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215">
              <a:extLst>
                <a:ext uri="{FF2B5EF4-FFF2-40B4-BE49-F238E27FC236}">
                  <a16:creationId xmlns:a16="http://schemas.microsoft.com/office/drawing/2014/main" id="{388AF85D-D43E-F549-9172-E2971C5FE017}"/>
                </a:ext>
              </a:extLst>
            </p:cNvPr>
            <p:cNvSpPr/>
            <p:nvPr/>
          </p:nvSpPr>
          <p:spPr>
            <a:xfrm>
              <a:off x="390886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0" name="tx216">
              <a:extLst>
                <a:ext uri="{FF2B5EF4-FFF2-40B4-BE49-F238E27FC236}">
                  <a16:creationId xmlns:a16="http://schemas.microsoft.com/office/drawing/2014/main" id="{B9B6DECD-3C75-B74A-B5C2-62D80783C3EE}"/>
                </a:ext>
              </a:extLst>
            </p:cNvPr>
            <p:cNvSpPr/>
            <p:nvPr/>
          </p:nvSpPr>
          <p:spPr>
            <a:xfrm>
              <a:off x="388249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1" name="tx217">
              <a:extLst>
                <a:ext uri="{FF2B5EF4-FFF2-40B4-BE49-F238E27FC236}">
                  <a16:creationId xmlns:a16="http://schemas.microsoft.com/office/drawing/2014/main" id="{84D56AAA-F3CF-7A4A-8370-86D48F55C732}"/>
                </a:ext>
              </a:extLst>
            </p:cNvPr>
            <p:cNvSpPr/>
            <p:nvPr/>
          </p:nvSpPr>
          <p:spPr>
            <a:xfrm>
              <a:off x="334878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2" name="tx218">
              <a:extLst>
                <a:ext uri="{FF2B5EF4-FFF2-40B4-BE49-F238E27FC236}">
                  <a16:creationId xmlns:a16="http://schemas.microsoft.com/office/drawing/2014/main" id="{6CA5012C-EA9D-DA42-B728-D53130B260A3}"/>
                </a:ext>
              </a:extLst>
            </p:cNvPr>
            <p:cNvSpPr/>
            <p:nvPr/>
          </p:nvSpPr>
          <p:spPr>
            <a:xfrm>
              <a:off x="41726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3" name="tx219">
              <a:extLst>
                <a:ext uri="{FF2B5EF4-FFF2-40B4-BE49-F238E27FC236}">
                  <a16:creationId xmlns:a16="http://schemas.microsoft.com/office/drawing/2014/main" id="{1F4FFFCF-C9EF-2D40-8C75-67D933D75E30}"/>
                </a:ext>
              </a:extLst>
            </p:cNvPr>
            <p:cNvSpPr/>
            <p:nvPr/>
          </p:nvSpPr>
          <p:spPr>
            <a:xfrm>
              <a:off x="28990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4" name="tx220">
              <a:extLst>
                <a:ext uri="{FF2B5EF4-FFF2-40B4-BE49-F238E27FC236}">
                  <a16:creationId xmlns:a16="http://schemas.microsoft.com/office/drawing/2014/main" id="{6B1A377E-244F-B543-AE28-4CE52F28ECED}"/>
                </a:ext>
              </a:extLst>
            </p:cNvPr>
            <p:cNvSpPr/>
            <p:nvPr/>
          </p:nvSpPr>
          <p:spPr>
            <a:xfrm>
              <a:off x="388803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5" name="tx221">
              <a:extLst>
                <a:ext uri="{FF2B5EF4-FFF2-40B4-BE49-F238E27FC236}">
                  <a16:creationId xmlns:a16="http://schemas.microsoft.com/office/drawing/2014/main" id="{FE5423E8-7512-9644-B33C-2BEA3C3406AC}"/>
                </a:ext>
              </a:extLst>
            </p:cNvPr>
            <p:cNvSpPr/>
            <p:nvPr/>
          </p:nvSpPr>
          <p:spPr>
            <a:xfrm>
              <a:off x="333689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6" name="tx222">
              <a:extLst>
                <a:ext uri="{FF2B5EF4-FFF2-40B4-BE49-F238E27FC236}">
                  <a16:creationId xmlns:a16="http://schemas.microsoft.com/office/drawing/2014/main" id="{E964EBCD-4B84-EF48-82BE-8B2F654C2BD1}"/>
                </a:ext>
              </a:extLst>
            </p:cNvPr>
            <p:cNvSpPr/>
            <p:nvPr/>
          </p:nvSpPr>
          <p:spPr>
            <a:xfrm>
              <a:off x="32168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7" name="tx223">
              <a:extLst>
                <a:ext uri="{FF2B5EF4-FFF2-40B4-BE49-F238E27FC236}">
                  <a16:creationId xmlns:a16="http://schemas.microsoft.com/office/drawing/2014/main" id="{F7FAE694-C343-F846-8A1C-08B33C0E496C}"/>
                </a:ext>
              </a:extLst>
            </p:cNvPr>
            <p:cNvSpPr/>
            <p:nvPr/>
          </p:nvSpPr>
          <p:spPr>
            <a:xfrm>
              <a:off x="423582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8" name="tx224">
              <a:extLst>
                <a:ext uri="{FF2B5EF4-FFF2-40B4-BE49-F238E27FC236}">
                  <a16:creationId xmlns:a16="http://schemas.microsoft.com/office/drawing/2014/main" id="{3B84D621-044F-6A40-993E-BD4D2DCC129F}"/>
                </a:ext>
              </a:extLst>
            </p:cNvPr>
            <p:cNvSpPr/>
            <p:nvPr/>
          </p:nvSpPr>
          <p:spPr>
            <a:xfrm>
              <a:off x="3403566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69" name="tx225">
              <a:extLst>
                <a:ext uri="{FF2B5EF4-FFF2-40B4-BE49-F238E27FC236}">
                  <a16:creationId xmlns:a16="http://schemas.microsoft.com/office/drawing/2014/main" id="{1CFC9F6B-1630-ED40-97AF-1FDB685FD23E}"/>
                </a:ext>
              </a:extLst>
            </p:cNvPr>
            <p:cNvSpPr/>
            <p:nvPr/>
          </p:nvSpPr>
          <p:spPr>
            <a:xfrm>
              <a:off x="430633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0" name="tx226">
              <a:extLst>
                <a:ext uri="{FF2B5EF4-FFF2-40B4-BE49-F238E27FC236}">
                  <a16:creationId xmlns:a16="http://schemas.microsoft.com/office/drawing/2014/main" id="{F10F647D-993B-3F4E-BEC1-6FAC95068F84}"/>
                </a:ext>
              </a:extLst>
            </p:cNvPr>
            <p:cNvSpPr/>
            <p:nvPr/>
          </p:nvSpPr>
          <p:spPr>
            <a:xfrm>
              <a:off x="283922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1" name="tx227">
              <a:extLst>
                <a:ext uri="{FF2B5EF4-FFF2-40B4-BE49-F238E27FC236}">
                  <a16:creationId xmlns:a16="http://schemas.microsoft.com/office/drawing/2014/main" id="{8111C335-E26F-C94E-BA72-FD11FE08D549}"/>
                </a:ext>
              </a:extLst>
            </p:cNvPr>
            <p:cNvSpPr/>
            <p:nvPr/>
          </p:nvSpPr>
          <p:spPr>
            <a:xfrm>
              <a:off x="33110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2" name="tx228">
              <a:extLst>
                <a:ext uri="{FF2B5EF4-FFF2-40B4-BE49-F238E27FC236}">
                  <a16:creationId xmlns:a16="http://schemas.microsoft.com/office/drawing/2014/main" id="{07CF0598-E6AE-784A-B4A6-AE64B19CCB76}"/>
                </a:ext>
              </a:extLst>
            </p:cNvPr>
            <p:cNvSpPr/>
            <p:nvPr/>
          </p:nvSpPr>
          <p:spPr>
            <a:xfrm>
              <a:off x="350024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3" name="tx229">
              <a:extLst>
                <a:ext uri="{FF2B5EF4-FFF2-40B4-BE49-F238E27FC236}">
                  <a16:creationId xmlns:a16="http://schemas.microsoft.com/office/drawing/2014/main" id="{81495BA2-7C27-9B4C-9FF0-90AA78AF0ADA}"/>
                </a:ext>
              </a:extLst>
            </p:cNvPr>
            <p:cNvSpPr/>
            <p:nvPr/>
          </p:nvSpPr>
          <p:spPr>
            <a:xfrm>
              <a:off x="2851327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4" name="tx230">
              <a:extLst>
                <a:ext uri="{FF2B5EF4-FFF2-40B4-BE49-F238E27FC236}">
                  <a16:creationId xmlns:a16="http://schemas.microsoft.com/office/drawing/2014/main" id="{0C4311DF-9199-9B4A-8D91-E4B419722BDD}"/>
                </a:ext>
              </a:extLst>
            </p:cNvPr>
            <p:cNvSpPr/>
            <p:nvPr/>
          </p:nvSpPr>
          <p:spPr>
            <a:xfrm>
              <a:off x="391775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5" name="tx231">
              <a:extLst>
                <a:ext uri="{FF2B5EF4-FFF2-40B4-BE49-F238E27FC236}">
                  <a16:creationId xmlns:a16="http://schemas.microsoft.com/office/drawing/2014/main" id="{968C72FE-340D-3546-915D-0E88F673C2A5}"/>
                </a:ext>
              </a:extLst>
            </p:cNvPr>
            <p:cNvSpPr/>
            <p:nvPr/>
          </p:nvSpPr>
          <p:spPr>
            <a:xfrm>
              <a:off x="4850539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6" name="tx232">
              <a:extLst>
                <a:ext uri="{FF2B5EF4-FFF2-40B4-BE49-F238E27FC236}">
                  <a16:creationId xmlns:a16="http://schemas.microsoft.com/office/drawing/2014/main" id="{0C08483D-D62B-5942-8A47-5A93E36E55C2}"/>
                </a:ext>
              </a:extLst>
            </p:cNvPr>
            <p:cNvSpPr/>
            <p:nvPr/>
          </p:nvSpPr>
          <p:spPr>
            <a:xfrm>
              <a:off x="403135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7" name="tx233">
              <a:extLst>
                <a:ext uri="{FF2B5EF4-FFF2-40B4-BE49-F238E27FC236}">
                  <a16:creationId xmlns:a16="http://schemas.microsoft.com/office/drawing/2014/main" id="{1CF75ED7-5DA6-9848-9FA3-797BD7081D67}"/>
                </a:ext>
              </a:extLst>
            </p:cNvPr>
            <p:cNvSpPr/>
            <p:nvPr/>
          </p:nvSpPr>
          <p:spPr>
            <a:xfrm>
              <a:off x="276164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8" name="tx234">
              <a:extLst>
                <a:ext uri="{FF2B5EF4-FFF2-40B4-BE49-F238E27FC236}">
                  <a16:creationId xmlns:a16="http://schemas.microsoft.com/office/drawing/2014/main" id="{71C12EA6-DA80-8942-B207-E26FF2F61142}"/>
                </a:ext>
              </a:extLst>
            </p:cNvPr>
            <p:cNvSpPr/>
            <p:nvPr/>
          </p:nvSpPr>
          <p:spPr>
            <a:xfrm>
              <a:off x="324613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79" name="tx235">
              <a:extLst>
                <a:ext uri="{FF2B5EF4-FFF2-40B4-BE49-F238E27FC236}">
                  <a16:creationId xmlns:a16="http://schemas.microsoft.com/office/drawing/2014/main" id="{43D06437-2293-4249-95B9-7707CD0CB364}"/>
                </a:ext>
              </a:extLst>
            </p:cNvPr>
            <p:cNvSpPr/>
            <p:nvPr/>
          </p:nvSpPr>
          <p:spPr>
            <a:xfrm>
              <a:off x="280136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0" name="tx236">
              <a:extLst>
                <a:ext uri="{FF2B5EF4-FFF2-40B4-BE49-F238E27FC236}">
                  <a16:creationId xmlns:a16="http://schemas.microsoft.com/office/drawing/2014/main" id="{E9B64CF4-AF53-7844-B29A-734C93061217}"/>
                </a:ext>
              </a:extLst>
            </p:cNvPr>
            <p:cNvSpPr/>
            <p:nvPr/>
          </p:nvSpPr>
          <p:spPr>
            <a:xfrm>
              <a:off x="2893794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1" name="tx237">
              <a:extLst>
                <a:ext uri="{FF2B5EF4-FFF2-40B4-BE49-F238E27FC236}">
                  <a16:creationId xmlns:a16="http://schemas.microsoft.com/office/drawing/2014/main" id="{730FFDC1-CF4B-E143-B697-719705FA3F49}"/>
                </a:ext>
              </a:extLst>
            </p:cNvPr>
            <p:cNvSpPr/>
            <p:nvPr/>
          </p:nvSpPr>
          <p:spPr>
            <a:xfrm>
              <a:off x="309937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2" name="tx238">
              <a:extLst>
                <a:ext uri="{FF2B5EF4-FFF2-40B4-BE49-F238E27FC236}">
                  <a16:creationId xmlns:a16="http://schemas.microsoft.com/office/drawing/2014/main" id="{7605C2FE-F6E4-104E-9EDD-2420725A0A85}"/>
                </a:ext>
              </a:extLst>
            </p:cNvPr>
            <p:cNvSpPr/>
            <p:nvPr/>
          </p:nvSpPr>
          <p:spPr>
            <a:xfrm>
              <a:off x="303862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3" name="tx239">
              <a:extLst>
                <a:ext uri="{FF2B5EF4-FFF2-40B4-BE49-F238E27FC236}">
                  <a16:creationId xmlns:a16="http://schemas.microsoft.com/office/drawing/2014/main" id="{293B0194-3FFB-D845-818E-D4AC56CFED77}"/>
                </a:ext>
              </a:extLst>
            </p:cNvPr>
            <p:cNvSpPr/>
            <p:nvPr/>
          </p:nvSpPr>
          <p:spPr>
            <a:xfrm>
              <a:off x="3534723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4" name="tx240">
              <a:extLst>
                <a:ext uri="{FF2B5EF4-FFF2-40B4-BE49-F238E27FC236}">
                  <a16:creationId xmlns:a16="http://schemas.microsoft.com/office/drawing/2014/main" id="{00703483-25F7-B247-A868-732676AB0B48}"/>
                </a:ext>
              </a:extLst>
            </p:cNvPr>
            <p:cNvSpPr/>
            <p:nvPr/>
          </p:nvSpPr>
          <p:spPr>
            <a:xfrm>
              <a:off x="4070002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5" name="tx241">
              <a:extLst>
                <a:ext uri="{FF2B5EF4-FFF2-40B4-BE49-F238E27FC236}">
                  <a16:creationId xmlns:a16="http://schemas.microsoft.com/office/drawing/2014/main" id="{F5B4B5F7-520C-A648-B6AB-9A35392DE2AF}"/>
                </a:ext>
              </a:extLst>
            </p:cNvPr>
            <p:cNvSpPr/>
            <p:nvPr/>
          </p:nvSpPr>
          <p:spPr>
            <a:xfrm>
              <a:off x="2786718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6" name="tx242">
              <a:extLst>
                <a:ext uri="{FF2B5EF4-FFF2-40B4-BE49-F238E27FC236}">
                  <a16:creationId xmlns:a16="http://schemas.microsoft.com/office/drawing/2014/main" id="{16B845CF-0372-9E4D-9C53-B30BE4527D31}"/>
                </a:ext>
              </a:extLst>
            </p:cNvPr>
            <p:cNvSpPr/>
            <p:nvPr/>
          </p:nvSpPr>
          <p:spPr>
            <a:xfrm>
              <a:off x="3275710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7" name="tx243">
              <a:extLst>
                <a:ext uri="{FF2B5EF4-FFF2-40B4-BE49-F238E27FC236}">
                  <a16:creationId xmlns:a16="http://schemas.microsoft.com/office/drawing/2014/main" id="{5CC00B3C-CBCE-194D-AC2E-2E7B7E247D42}"/>
                </a:ext>
              </a:extLst>
            </p:cNvPr>
            <p:cNvSpPr/>
            <p:nvPr/>
          </p:nvSpPr>
          <p:spPr>
            <a:xfrm>
              <a:off x="3353085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8" name="tx244">
              <a:extLst>
                <a:ext uri="{FF2B5EF4-FFF2-40B4-BE49-F238E27FC236}">
                  <a16:creationId xmlns:a16="http://schemas.microsoft.com/office/drawing/2014/main" id="{0F83A347-78AE-7542-A45F-E1059A97E857}"/>
                </a:ext>
              </a:extLst>
            </p:cNvPr>
            <p:cNvSpPr/>
            <p:nvPr/>
          </p:nvSpPr>
          <p:spPr>
            <a:xfrm>
              <a:off x="2951371" y="4735709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89" name="pg245">
              <a:extLst>
                <a:ext uri="{FF2B5EF4-FFF2-40B4-BE49-F238E27FC236}">
                  <a16:creationId xmlns:a16="http://schemas.microsoft.com/office/drawing/2014/main" id="{F8984507-61A8-8E44-83B5-8483216A835D}"/>
                </a:ext>
              </a:extLst>
            </p:cNvPr>
            <p:cNvSpPr/>
            <p:nvPr/>
          </p:nvSpPr>
          <p:spPr>
            <a:xfrm>
              <a:off x="2123862" y="4960089"/>
              <a:ext cx="3330108" cy="360011"/>
            </a:xfrm>
            <a:custGeom>
              <a:avLst/>
              <a:gdLst/>
              <a:ahLst/>
              <a:cxnLst/>
              <a:rect l="0" t="0" r="0" b="0"/>
              <a:pathLst>
                <a:path w="3330108" h="360011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  <a:lnTo>
                    <a:pt x="3330108" y="360011"/>
                  </a:lnTo>
                  <a:lnTo>
                    <a:pt x="3319603" y="360011"/>
                  </a:lnTo>
                  <a:lnTo>
                    <a:pt x="3309097" y="360011"/>
                  </a:lnTo>
                  <a:lnTo>
                    <a:pt x="3298592" y="360011"/>
                  </a:lnTo>
                  <a:lnTo>
                    <a:pt x="3288087" y="360011"/>
                  </a:lnTo>
                  <a:lnTo>
                    <a:pt x="3277582" y="360011"/>
                  </a:lnTo>
                  <a:lnTo>
                    <a:pt x="3267077" y="360011"/>
                  </a:lnTo>
                  <a:lnTo>
                    <a:pt x="3256572" y="360011"/>
                  </a:lnTo>
                  <a:lnTo>
                    <a:pt x="3246067" y="360011"/>
                  </a:lnTo>
                  <a:lnTo>
                    <a:pt x="3235562" y="360011"/>
                  </a:lnTo>
                  <a:lnTo>
                    <a:pt x="3225057" y="360011"/>
                  </a:lnTo>
                  <a:lnTo>
                    <a:pt x="3214552" y="360011"/>
                  </a:lnTo>
                  <a:lnTo>
                    <a:pt x="3204047" y="360011"/>
                  </a:lnTo>
                  <a:lnTo>
                    <a:pt x="3193542" y="360011"/>
                  </a:lnTo>
                  <a:lnTo>
                    <a:pt x="3183037" y="360011"/>
                  </a:lnTo>
                  <a:lnTo>
                    <a:pt x="3172532" y="360011"/>
                  </a:lnTo>
                  <a:lnTo>
                    <a:pt x="3162026" y="360011"/>
                  </a:lnTo>
                  <a:lnTo>
                    <a:pt x="3151521" y="360011"/>
                  </a:lnTo>
                  <a:lnTo>
                    <a:pt x="3141016" y="360011"/>
                  </a:lnTo>
                  <a:lnTo>
                    <a:pt x="3130511" y="360011"/>
                  </a:lnTo>
                  <a:lnTo>
                    <a:pt x="3120006" y="360011"/>
                  </a:lnTo>
                  <a:lnTo>
                    <a:pt x="3109501" y="360011"/>
                  </a:lnTo>
                  <a:lnTo>
                    <a:pt x="3098996" y="360011"/>
                  </a:lnTo>
                  <a:lnTo>
                    <a:pt x="3088491" y="360011"/>
                  </a:lnTo>
                  <a:lnTo>
                    <a:pt x="3077986" y="360011"/>
                  </a:lnTo>
                  <a:lnTo>
                    <a:pt x="3067481" y="360011"/>
                  </a:lnTo>
                  <a:lnTo>
                    <a:pt x="3056976" y="360011"/>
                  </a:lnTo>
                  <a:lnTo>
                    <a:pt x="3046471" y="360011"/>
                  </a:lnTo>
                  <a:lnTo>
                    <a:pt x="3035966" y="360011"/>
                  </a:lnTo>
                  <a:lnTo>
                    <a:pt x="3025460" y="360011"/>
                  </a:lnTo>
                  <a:lnTo>
                    <a:pt x="3014955" y="360011"/>
                  </a:lnTo>
                  <a:lnTo>
                    <a:pt x="3004450" y="360011"/>
                  </a:lnTo>
                  <a:lnTo>
                    <a:pt x="2993945" y="360011"/>
                  </a:lnTo>
                  <a:lnTo>
                    <a:pt x="2983440" y="360011"/>
                  </a:lnTo>
                  <a:lnTo>
                    <a:pt x="2972935" y="360011"/>
                  </a:lnTo>
                  <a:lnTo>
                    <a:pt x="2962430" y="360011"/>
                  </a:lnTo>
                  <a:lnTo>
                    <a:pt x="2951925" y="360011"/>
                  </a:lnTo>
                  <a:lnTo>
                    <a:pt x="2941420" y="360011"/>
                  </a:lnTo>
                  <a:lnTo>
                    <a:pt x="2930915" y="360011"/>
                  </a:lnTo>
                  <a:lnTo>
                    <a:pt x="2920410" y="360011"/>
                  </a:lnTo>
                  <a:lnTo>
                    <a:pt x="2909905" y="360011"/>
                  </a:lnTo>
                  <a:lnTo>
                    <a:pt x="2899400" y="360011"/>
                  </a:lnTo>
                  <a:lnTo>
                    <a:pt x="2888895" y="360011"/>
                  </a:lnTo>
                  <a:lnTo>
                    <a:pt x="2878389" y="360011"/>
                  </a:lnTo>
                  <a:lnTo>
                    <a:pt x="2867884" y="360011"/>
                  </a:lnTo>
                  <a:lnTo>
                    <a:pt x="2857379" y="360011"/>
                  </a:lnTo>
                  <a:lnTo>
                    <a:pt x="2846874" y="360011"/>
                  </a:lnTo>
                  <a:lnTo>
                    <a:pt x="2836369" y="360011"/>
                  </a:lnTo>
                  <a:lnTo>
                    <a:pt x="2825864" y="360011"/>
                  </a:lnTo>
                  <a:lnTo>
                    <a:pt x="2815359" y="360011"/>
                  </a:lnTo>
                  <a:lnTo>
                    <a:pt x="2804854" y="360011"/>
                  </a:lnTo>
                  <a:lnTo>
                    <a:pt x="2794349" y="360011"/>
                  </a:lnTo>
                  <a:lnTo>
                    <a:pt x="2783844" y="360011"/>
                  </a:lnTo>
                  <a:lnTo>
                    <a:pt x="2773339" y="360011"/>
                  </a:lnTo>
                  <a:lnTo>
                    <a:pt x="2762834" y="360011"/>
                  </a:lnTo>
                  <a:lnTo>
                    <a:pt x="2752329" y="360011"/>
                  </a:lnTo>
                  <a:lnTo>
                    <a:pt x="2741824" y="360011"/>
                  </a:lnTo>
                  <a:lnTo>
                    <a:pt x="2731318" y="360011"/>
                  </a:lnTo>
                  <a:lnTo>
                    <a:pt x="2720813" y="360011"/>
                  </a:lnTo>
                  <a:lnTo>
                    <a:pt x="2710308" y="360011"/>
                  </a:lnTo>
                  <a:lnTo>
                    <a:pt x="2699803" y="360011"/>
                  </a:lnTo>
                  <a:lnTo>
                    <a:pt x="2689298" y="360011"/>
                  </a:lnTo>
                  <a:lnTo>
                    <a:pt x="2678793" y="360011"/>
                  </a:lnTo>
                  <a:lnTo>
                    <a:pt x="2668288" y="360011"/>
                  </a:lnTo>
                  <a:lnTo>
                    <a:pt x="2657783" y="360011"/>
                  </a:lnTo>
                  <a:lnTo>
                    <a:pt x="2647278" y="360011"/>
                  </a:lnTo>
                  <a:lnTo>
                    <a:pt x="2636773" y="360011"/>
                  </a:lnTo>
                  <a:lnTo>
                    <a:pt x="2626268" y="360011"/>
                  </a:lnTo>
                  <a:lnTo>
                    <a:pt x="2615763" y="360011"/>
                  </a:lnTo>
                  <a:lnTo>
                    <a:pt x="2605258" y="360011"/>
                  </a:lnTo>
                  <a:lnTo>
                    <a:pt x="2594752" y="360011"/>
                  </a:lnTo>
                  <a:lnTo>
                    <a:pt x="2584247" y="360011"/>
                  </a:lnTo>
                  <a:lnTo>
                    <a:pt x="2573742" y="360011"/>
                  </a:lnTo>
                  <a:lnTo>
                    <a:pt x="2563237" y="360011"/>
                  </a:lnTo>
                  <a:lnTo>
                    <a:pt x="2552732" y="360011"/>
                  </a:lnTo>
                  <a:lnTo>
                    <a:pt x="2542227" y="360011"/>
                  </a:lnTo>
                  <a:lnTo>
                    <a:pt x="2531722" y="360011"/>
                  </a:lnTo>
                  <a:lnTo>
                    <a:pt x="2521217" y="360011"/>
                  </a:lnTo>
                  <a:lnTo>
                    <a:pt x="2510712" y="360011"/>
                  </a:lnTo>
                  <a:lnTo>
                    <a:pt x="2500207" y="360011"/>
                  </a:lnTo>
                  <a:lnTo>
                    <a:pt x="2489702" y="360011"/>
                  </a:lnTo>
                  <a:lnTo>
                    <a:pt x="2479197" y="360011"/>
                  </a:lnTo>
                  <a:lnTo>
                    <a:pt x="2468692" y="360011"/>
                  </a:lnTo>
                  <a:lnTo>
                    <a:pt x="2458187" y="360011"/>
                  </a:lnTo>
                  <a:lnTo>
                    <a:pt x="2447681" y="360011"/>
                  </a:lnTo>
                  <a:lnTo>
                    <a:pt x="2437176" y="360011"/>
                  </a:lnTo>
                  <a:lnTo>
                    <a:pt x="2426671" y="360011"/>
                  </a:lnTo>
                  <a:lnTo>
                    <a:pt x="2416166" y="360011"/>
                  </a:lnTo>
                  <a:lnTo>
                    <a:pt x="2405661" y="360011"/>
                  </a:lnTo>
                  <a:lnTo>
                    <a:pt x="2395156" y="360011"/>
                  </a:lnTo>
                  <a:lnTo>
                    <a:pt x="2384651" y="360011"/>
                  </a:lnTo>
                  <a:lnTo>
                    <a:pt x="2374146" y="360011"/>
                  </a:lnTo>
                  <a:lnTo>
                    <a:pt x="2363641" y="360011"/>
                  </a:lnTo>
                  <a:lnTo>
                    <a:pt x="2353136" y="360011"/>
                  </a:lnTo>
                  <a:lnTo>
                    <a:pt x="2342631" y="360011"/>
                  </a:lnTo>
                  <a:lnTo>
                    <a:pt x="2332126" y="360011"/>
                  </a:lnTo>
                  <a:lnTo>
                    <a:pt x="2321621" y="360011"/>
                  </a:lnTo>
                  <a:lnTo>
                    <a:pt x="2311116" y="360011"/>
                  </a:lnTo>
                  <a:lnTo>
                    <a:pt x="2300610" y="360011"/>
                  </a:lnTo>
                  <a:lnTo>
                    <a:pt x="2290105" y="360011"/>
                  </a:lnTo>
                  <a:lnTo>
                    <a:pt x="2279600" y="360011"/>
                  </a:lnTo>
                  <a:lnTo>
                    <a:pt x="2269095" y="360011"/>
                  </a:lnTo>
                  <a:lnTo>
                    <a:pt x="2258590" y="360011"/>
                  </a:lnTo>
                  <a:lnTo>
                    <a:pt x="2248085" y="360011"/>
                  </a:lnTo>
                  <a:lnTo>
                    <a:pt x="2237580" y="360011"/>
                  </a:lnTo>
                  <a:lnTo>
                    <a:pt x="2227075" y="360011"/>
                  </a:lnTo>
                  <a:lnTo>
                    <a:pt x="2216570" y="360011"/>
                  </a:lnTo>
                  <a:lnTo>
                    <a:pt x="2206065" y="360011"/>
                  </a:lnTo>
                  <a:lnTo>
                    <a:pt x="2195560" y="360011"/>
                  </a:lnTo>
                  <a:lnTo>
                    <a:pt x="2185055" y="360011"/>
                  </a:lnTo>
                  <a:lnTo>
                    <a:pt x="2174550" y="360011"/>
                  </a:lnTo>
                  <a:lnTo>
                    <a:pt x="2164045" y="360011"/>
                  </a:lnTo>
                  <a:lnTo>
                    <a:pt x="2153539" y="360011"/>
                  </a:lnTo>
                  <a:lnTo>
                    <a:pt x="2143034" y="360011"/>
                  </a:lnTo>
                  <a:lnTo>
                    <a:pt x="2132529" y="360011"/>
                  </a:lnTo>
                  <a:lnTo>
                    <a:pt x="2122024" y="360011"/>
                  </a:lnTo>
                  <a:lnTo>
                    <a:pt x="2111519" y="360011"/>
                  </a:lnTo>
                  <a:lnTo>
                    <a:pt x="2101014" y="360011"/>
                  </a:lnTo>
                  <a:lnTo>
                    <a:pt x="2090509" y="360011"/>
                  </a:lnTo>
                  <a:lnTo>
                    <a:pt x="2080004" y="360011"/>
                  </a:lnTo>
                  <a:lnTo>
                    <a:pt x="2069499" y="360011"/>
                  </a:lnTo>
                  <a:lnTo>
                    <a:pt x="2058994" y="360011"/>
                  </a:lnTo>
                  <a:lnTo>
                    <a:pt x="2048489" y="360011"/>
                  </a:lnTo>
                  <a:lnTo>
                    <a:pt x="2037984" y="360011"/>
                  </a:lnTo>
                  <a:lnTo>
                    <a:pt x="2027479" y="360011"/>
                  </a:lnTo>
                  <a:lnTo>
                    <a:pt x="2016973" y="360011"/>
                  </a:lnTo>
                  <a:lnTo>
                    <a:pt x="2006468" y="360011"/>
                  </a:lnTo>
                  <a:lnTo>
                    <a:pt x="1995963" y="360011"/>
                  </a:lnTo>
                  <a:lnTo>
                    <a:pt x="1985458" y="360011"/>
                  </a:lnTo>
                  <a:lnTo>
                    <a:pt x="1974953" y="360011"/>
                  </a:lnTo>
                  <a:lnTo>
                    <a:pt x="1964448" y="360011"/>
                  </a:lnTo>
                  <a:lnTo>
                    <a:pt x="1953943" y="360011"/>
                  </a:lnTo>
                  <a:lnTo>
                    <a:pt x="1943438" y="360011"/>
                  </a:lnTo>
                  <a:lnTo>
                    <a:pt x="1932933" y="360011"/>
                  </a:lnTo>
                  <a:lnTo>
                    <a:pt x="1922428" y="360011"/>
                  </a:lnTo>
                  <a:lnTo>
                    <a:pt x="1911923" y="360011"/>
                  </a:lnTo>
                  <a:lnTo>
                    <a:pt x="1901418" y="360011"/>
                  </a:lnTo>
                  <a:lnTo>
                    <a:pt x="1890913" y="360011"/>
                  </a:lnTo>
                  <a:lnTo>
                    <a:pt x="1880408" y="360011"/>
                  </a:lnTo>
                  <a:lnTo>
                    <a:pt x="1869902" y="360011"/>
                  </a:lnTo>
                  <a:lnTo>
                    <a:pt x="1859397" y="360011"/>
                  </a:lnTo>
                  <a:lnTo>
                    <a:pt x="1848892" y="360011"/>
                  </a:lnTo>
                  <a:lnTo>
                    <a:pt x="1838387" y="360011"/>
                  </a:lnTo>
                  <a:lnTo>
                    <a:pt x="1827882" y="360011"/>
                  </a:lnTo>
                  <a:lnTo>
                    <a:pt x="1817377" y="360011"/>
                  </a:lnTo>
                  <a:lnTo>
                    <a:pt x="1806872" y="360011"/>
                  </a:lnTo>
                  <a:lnTo>
                    <a:pt x="1796367" y="360011"/>
                  </a:lnTo>
                  <a:lnTo>
                    <a:pt x="1785862" y="360011"/>
                  </a:lnTo>
                  <a:lnTo>
                    <a:pt x="1775357" y="360011"/>
                  </a:lnTo>
                  <a:lnTo>
                    <a:pt x="1764852" y="360011"/>
                  </a:lnTo>
                  <a:lnTo>
                    <a:pt x="1754347" y="360011"/>
                  </a:lnTo>
                  <a:lnTo>
                    <a:pt x="1743842" y="360011"/>
                  </a:lnTo>
                  <a:lnTo>
                    <a:pt x="1733337" y="360011"/>
                  </a:lnTo>
                  <a:lnTo>
                    <a:pt x="1722831" y="360011"/>
                  </a:lnTo>
                  <a:lnTo>
                    <a:pt x="1712326" y="360011"/>
                  </a:lnTo>
                  <a:lnTo>
                    <a:pt x="1701821" y="360011"/>
                  </a:lnTo>
                  <a:lnTo>
                    <a:pt x="1691316" y="360011"/>
                  </a:lnTo>
                  <a:lnTo>
                    <a:pt x="1680811" y="360011"/>
                  </a:lnTo>
                  <a:lnTo>
                    <a:pt x="1670306" y="360011"/>
                  </a:lnTo>
                  <a:lnTo>
                    <a:pt x="1659801" y="360011"/>
                  </a:lnTo>
                  <a:lnTo>
                    <a:pt x="1649296" y="360011"/>
                  </a:lnTo>
                  <a:lnTo>
                    <a:pt x="1638791" y="360011"/>
                  </a:lnTo>
                  <a:lnTo>
                    <a:pt x="1628286" y="360011"/>
                  </a:lnTo>
                  <a:lnTo>
                    <a:pt x="1617781" y="360011"/>
                  </a:lnTo>
                  <a:lnTo>
                    <a:pt x="1607276" y="360011"/>
                  </a:lnTo>
                  <a:lnTo>
                    <a:pt x="1596771" y="360011"/>
                  </a:lnTo>
                  <a:lnTo>
                    <a:pt x="1586266" y="360011"/>
                  </a:lnTo>
                  <a:lnTo>
                    <a:pt x="1575760" y="360011"/>
                  </a:lnTo>
                  <a:lnTo>
                    <a:pt x="1565255" y="360011"/>
                  </a:lnTo>
                  <a:lnTo>
                    <a:pt x="1554750" y="360011"/>
                  </a:lnTo>
                  <a:lnTo>
                    <a:pt x="1544245" y="360011"/>
                  </a:lnTo>
                  <a:lnTo>
                    <a:pt x="1533740" y="360011"/>
                  </a:lnTo>
                  <a:lnTo>
                    <a:pt x="1523235" y="360011"/>
                  </a:lnTo>
                  <a:lnTo>
                    <a:pt x="1512730" y="360011"/>
                  </a:lnTo>
                  <a:lnTo>
                    <a:pt x="1502225" y="360011"/>
                  </a:lnTo>
                  <a:lnTo>
                    <a:pt x="1491720" y="360011"/>
                  </a:lnTo>
                  <a:lnTo>
                    <a:pt x="1481215" y="360011"/>
                  </a:lnTo>
                  <a:lnTo>
                    <a:pt x="1470710" y="360011"/>
                  </a:lnTo>
                  <a:lnTo>
                    <a:pt x="1460205" y="360011"/>
                  </a:lnTo>
                  <a:lnTo>
                    <a:pt x="1449700" y="360011"/>
                  </a:lnTo>
                  <a:lnTo>
                    <a:pt x="1439194" y="360011"/>
                  </a:lnTo>
                  <a:lnTo>
                    <a:pt x="1428689" y="360011"/>
                  </a:lnTo>
                  <a:lnTo>
                    <a:pt x="1418184" y="360011"/>
                  </a:lnTo>
                  <a:lnTo>
                    <a:pt x="1407679" y="360011"/>
                  </a:lnTo>
                  <a:lnTo>
                    <a:pt x="1397174" y="360011"/>
                  </a:lnTo>
                  <a:lnTo>
                    <a:pt x="1386669" y="360011"/>
                  </a:lnTo>
                  <a:lnTo>
                    <a:pt x="1376164" y="360011"/>
                  </a:lnTo>
                  <a:lnTo>
                    <a:pt x="1365659" y="360011"/>
                  </a:lnTo>
                  <a:lnTo>
                    <a:pt x="1355154" y="360011"/>
                  </a:lnTo>
                  <a:lnTo>
                    <a:pt x="1344649" y="360011"/>
                  </a:lnTo>
                  <a:lnTo>
                    <a:pt x="1334144" y="360011"/>
                  </a:lnTo>
                  <a:lnTo>
                    <a:pt x="1323639" y="360011"/>
                  </a:lnTo>
                  <a:lnTo>
                    <a:pt x="1313134" y="360011"/>
                  </a:lnTo>
                  <a:lnTo>
                    <a:pt x="1302629" y="360011"/>
                  </a:lnTo>
                  <a:lnTo>
                    <a:pt x="1292123" y="360011"/>
                  </a:lnTo>
                  <a:lnTo>
                    <a:pt x="1281618" y="360011"/>
                  </a:lnTo>
                  <a:lnTo>
                    <a:pt x="1271113" y="360011"/>
                  </a:lnTo>
                  <a:lnTo>
                    <a:pt x="1260608" y="360011"/>
                  </a:lnTo>
                  <a:lnTo>
                    <a:pt x="1250103" y="360011"/>
                  </a:lnTo>
                  <a:lnTo>
                    <a:pt x="1239598" y="360011"/>
                  </a:lnTo>
                  <a:lnTo>
                    <a:pt x="1229093" y="360011"/>
                  </a:lnTo>
                  <a:lnTo>
                    <a:pt x="1218588" y="360011"/>
                  </a:lnTo>
                  <a:lnTo>
                    <a:pt x="1208083" y="360011"/>
                  </a:lnTo>
                  <a:lnTo>
                    <a:pt x="1197578" y="360011"/>
                  </a:lnTo>
                  <a:lnTo>
                    <a:pt x="1187073" y="360011"/>
                  </a:lnTo>
                  <a:lnTo>
                    <a:pt x="1176568" y="360011"/>
                  </a:lnTo>
                  <a:lnTo>
                    <a:pt x="1166063" y="360011"/>
                  </a:lnTo>
                  <a:lnTo>
                    <a:pt x="1155558" y="360011"/>
                  </a:lnTo>
                  <a:lnTo>
                    <a:pt x="1145052" y="360011"/>
                  </a:lnTo>
                  <a:lnTo>
                    <a:pt x="1134547" y="360011"/>
                  </a:lnTo>
                  <a:lnTo>
                    <a:pt x="1124042" y="360011"/>
                  </a:lnTo>
                  <a:lnTo>
                    <a:pt x="1113537" y="360011"/>
                  </a:lnTo>
                  <a:lnTo>
                    <a:pt x="1103032" y="360011"/>
                  </a:lnTo>
                  <a:lnTo>
                    <a:pt x="1092527" y="360011"/>
                  </a:lnTo>
                  <a:lnTo>
                    <a:pt x="1082022" y="360011"/>
                  </a:lnTo>
                  <a:lnTo>
                    <a:pt x="1071517" y="360011"/>
                  </a:lnTo>
                  <a:lnTo>
                    <a:pt x="1061012" y="360011"/>
                  </a:lnTo>
                  <a:lnTo>
                    <a:pt x="1050507" y="360011"/>
                  </a:lnTo>
                  <a:lnTo>
                    <a:pt x="1040002" y="360011"/>
                  </a:lnTo>
                  <a:lnTo>
                    <a:pt x="1029497" y="360011"/>
                  </a:lnTo>
                  <a:lnTo>
                    <a:pt x="1018992" y="360011"/>
                  </a:lnTo>
                  <a:lnTo>
                    <a:pt x="1008486" y="360011"/>
                  </a:lnTo>
                  <a:lnTo>
                    <a:pt x="997981" y="360011"/>
                  </a:lnTo>
                  <a:lnTo>
                    <a:pt x="987476" y="360011"/>
                  </a:lnTo>
                  <a:lnTo>
                    <a:pt x="976971" y="360011"/>
                  </a:lnTo>
                  <a:lnTo>
                    <a:pt x="966466" y="360011"/>
                  </a:lnTo>
                  <a:lnTo>
                    <a:pt x="955961" y="360011"/>
                  </a:lnTo>
                  <a:lnTo>
                    <a:pt x="945456" y="360011"/>
                  </a:lnTo>
                  <a:lnTo>
                    <a:pt x="934951" y="360011"/>
                  </a:lnTo>
                  <a:lnTo>
                    <a:pt x="924446" y="360011"/>
                  </a:lnTo>
                  <a:lnTo>
                    <a:pt x="913941" y="360011"/>
                  </a:lnTo>
                  <a:lnTo>
                    <a:pt x="903436" y="360011"/>
                  </a:lnTo>
                  <a:lnTo>
                    <a:pt x="892931" y="360011"/>
                  </a:lnTo>
                  <a:lnTo>
                    <a:pt x="882426" y="360011"/>
                  </a:lnTo>
                  <a:lnTo>
                    <a:pt x="871921" y="360011"/>
                  </a:lnTo>
                  <a:lnTo>
                    <a:pt x="861415" y="360011"/>
                  </a:lnTo>
                  <a:lnTo>
                    <a:pt x="850910" y="360011"/>
                  </a:lnTo>
                  <a:lnTo>
                    <a:pt x="840405" y="360011"/>
                  </a:lnTo>
                  <a:lnTo>
                    <a:pt x="829900" y="360011"/>
                  </a:lnTo>
                  <a:lnTo>
                    <a:pt x="819395" y="360011"/>
                  </a:lnTo>
                  <a:lnTo>
                    <a:pt x="808890" y="360011"/>
                  </a:lnTo>
                  <a:lnTo>
                    <a:pt x="798385" y="360011"/>
                  </a:lnTo>
                  <a:lnTo>
                    <a:pt x="787880" y="360011"/>
                  </a:lnTo>
                  <a:lnTo>
                    <a:pt x="777375" y="360011"/>
                  </a:lnTo>
                  <a:lnTo>
                    <a:pt x="766870" y="360011"/>
                  </a:lnTo>
                  <a:lnTo>
                    <a:pt x="756365" y="360011"/>
                  </a:lnTo>
                  <a:lnTo>
                    <a:pt x="745860" y="360011"/>
                  </a:lnTo>
                  <a:lnTo>
                    <a:pt x="735355" y="360011"/>
                  </a:lnTo>
                  <a:lnTo>
                    <a:pt x="724850" y="360011"/>
                  </a:lnTo>
                  <a:lnTo>
                    <a:pt x="714344" y="360011"/>
                  </a:lnTo>
                  <a:lnTo>
                    <a:pt x="703839" y="360011"/>
                  </a:lnTo>
                  <a:lnTo>
                    <a:pt x="693334" y="360011"/>
                  </a:lnTo>
                  <a:lnTo>
                    <a:pt x="682829" y="360011"/>
                  </a:lnTo>
                  <a:lnTo>
                    <a:pt x="672324" y="360011"/>
                  </a:lnTo>
                  <a:lnTo>
                    <a:pt x="661819" y="360011"/>
                  </a:lnTo>
                  <a:lnTo>
                    <a:pt x="651314" y="360011"/>
                  </a:lnTo>
                  <a:lnTo>
                    <a:pt x="640809" y="360011"/>
                  </a:lnTo>
                  <a:lnTo>
                    <a:pt x="630304" y="360011"/>
                  </a:lnTo>
                  <a:lnTo>
                    <a:pt x="619799" y="360011"/>
                  </a:lnTo>
                  <a:lnTo>
                    <a:pt x="609294" y="360011"/>
                  </a:lnTo>
                  <a:lnTo>
                    <a:pt x="598789" y="360011"/>
                  </a:lnTo>
                  <a:lnTo>
                    <a:pt x="588284" y="360011"/>
                  </a:lnTo>
                  <a:lnTo>
                    <a:pt x="577779" y="360011"/>
                  </a:lnTo>
                  <a:lnTo>
                    <a:pt x="567273" y="360011"/>
                  </a:lnTo>
                  <a:lnTo>
                    <a:pt x="556768" y="360011"/>
                  </a:lnTo>
                  <a:lnTo>
                    <a:pt x="546263" y="360011"/>
                  </a:lnTo>
                  <a:lnTo>
                    <a:pt x="535758" y="360011"/>
                  </a:lnTo>
                  <a:lnTo>
                    <a:pt x="525253" y="360011"/>
                  </a:lnTo>
                  <a:lnTo>
                    <a:pt x="514748" y="360011"/>
                  </a:lnTo>
                  <a:lnTo>
                    <a:pt x="504243" y="360011"/>
                  </a:lnTo>
                  <a:lnTo>
                    <a:pt x="493738" y="360011"/>
                  </a:lnTo>
                  <a:lnTo>
                    <a:pt x="483233" y="360011"/>
                  </a:lnTo>
                  <a:lnTo>
                    <a:pt x="472728" y="360011"/>
                  </a:lnTo>
                  <a:lnTo>
                    <a:pt x="462223" y="360011"/>
                  </a:lnTo>
                  <a:lnTo>
                    <a:pt x="451718" y="360011"/>
                  </a:lnTo>
                  <a:lnTo>
                    <a:pt x="441213" y="360011"/>
                  </a:lnTo>
                  <a:lnTo>
                    <a:pt x="430707" y="360011"/>
                  </a:lnTo>
                  <a:lnTo>
                    <a:pt x="420202" y="360011"/>
                  </a:lnTo>
                  <a:lnTo>
                    <a:pt x="409697" y="360011"/>
                  </a:lnTo>
                  <a:lnTo>
                    <a:pt x="399192" y="360011"/>
                  </a:lnTo>
                  <a:lnTo>
                    <a:pt x="388687" y="360011"/>
                  </a:lnTo>
                  <a:lnTo>
                    <a:pt x="378182" y="360011"/>
                  </a:lnTo>
                  <a:lnTo>
                    <a:pt x="367677" y="360011"/>
                  </a:lnTo>
                  <a:lnTo>
                    <a:pt x="357172" y="360011"/>
                  </a:lnTo>
                  <a:lnTo>
                    <a:pt x="346667" y="360011"/>
                  </a:lnTo>
                  <a:lnTo>
                    <a:pt x="336162" y="360011"/>
                  </a:lnTo>
                  <a:lnTo>
                    <a:pt x="325657" y="360011"/>
                  </a:lnTo>
                  <a:lnTo>
                    <a:pt x="315152" y="360011"/>
                  </a:lnTo>
                  <a:lnTo>
                    <a:pt x="304647" y="360011"/>
                  </a:lnTo>
                  <a:lnTo>
                    <a:pt x="294142" y="360011"/>
                  </a:lnTo>
                  <a:lnTo>
                    <a:pt x="283636" y="360011"/>
                  </a:lnTo>
                  <a:lnTo>
                    <a:pt x="273131" y="360011"/>
                  </a:lnTo>
                  <a:lnTo>
                    <a:pt x="262626" y="360011"/>
                  </a:lnTo>
                  <a:lnTo>
                    <a:pt x="252121" y="360011"/>
                  </a:lnTo>
                  <a:lnTo>
                    <a:pt x="241616" y="360011"/>
                  </a:lnTo>
                  <a:lnTo>
                    <a:pt x="231111" y="360011"/>
                  </a:lnTo>
                  <a:lnTo>
                    <a:pt x="220606" y="360011"/>
                  </a:lnTo>
                  <a:lnTo>
                    <a:pt x="210101" y="360011"/>
                  </a:lnTo>
                  <a:lnTo>
                    <a:pt x="199596" y="360011"/>
                  </a:lnTo>
                  <a:lnTo>
                    <a:pt x="189091" y="360011"/>
                  </a:lnTo>
                  <a:lnTo>
                    <a:pt x="178586" y="360011"/>
                  </a:lnTo>
                  <a:lnTo>
                    <a:pt x="168081" y="360011"/>
                  </a:lnTo>
                  <a:lnTo>
                    <a:pt x="157576" y="360011"/>
                  </a:lnTo>
                  <a:lnTo>
                    <a:pt x="147071" y="360011"/>
                  </a:lnTo>
                  <a:lnTo>
                    <a:pt x="136565" y="360011"/>
                  </a:lnTo>
                  <a:lnTo>
                    <a:pt x="126060" y="360011"/>
                  </a:lnTo>
                  <a:lnTo>
                    <a:pt x="115555" y="360011"/>
                  </a:lnTo>
                  <a:lnTo>
                    <a:pt x="105050" y="360011"/>
                  </a:lnTo>
                  <a:lnTo>
                    <a:pt x="94545" y="360011"/>
                  </a:lnTo>
                  <a:lnTo>
                    <a:pt x="84040" y="360011"/>
                  </a:lnTo>
                  <a:lnTo>
                    <a:pt x="73535" y="360011"/>
                  </a:lnTo>
                  <a:lnTo>
                    <a:pt x="63030" y="360011"/>
                  </a:lnTo>
                  <a:lnTo>
                    <a:pt x="52525" y="360011"/>
                  </a:lnTo>
                  <a:lnTo>
                    <a:pt x="42020" y="360011"/>
                  </a:lnTo>
                  <a:lnTo>
                    <a:pt x="31515" y="360011"/>
                  </a:lnTo>
                  <a:lnTo>
                    <a:pt x="21010" y="360011"/>
                  </a:lnTo>
                  <a:lnTo>
                    <a:pt x="10505" y="360011"/>
                  </a:lnTo>
                  <a:lnTo>
                    <a:pt x="0" y="360011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0" name="pl246">
              <a:extLst>
                <a:ext uri="{FF2B5EF4-FFF2-40B4-BE49-F238E27FC236}">
                  <a16:creationId xmlns:a16="http://schemas.microsoft.com/office/drawing/2014/main" id="{174E78EB-2371-E445-945F-4DB1977E3696}"/>
                </a:ext>
              </a:extLst>
            </p:cNvPr>
            <p:cNvSpPr/>
            <p:nvPr/>
          </p:nvSpPr>
          <p:spPr>
            <a:xfrm>
              <a:off x="2123862" y="4960089"/>
              <a:ext cx="3330108" cy="354713"/>
            </a:xfrm>
            <a:custGeom>
              <a:avLst/>
              <a:gdLst/>
              <a:ahLst/>
              <a:cxnLst/>
              <a:rect l="0" t="0" r="0" b="0"/>
              <a:pathLst>
                <a:path w="3330108" h="354713">
                  <a:moveTo>
                    <a:pt x="0" y="354712"/>
                  </a:moveTo>
                  <a:lnTo>
                    <a:pt x="10505" y="354170"/>
                  </a:lnTo>
                  <a:lnTo>
                    <a:pt x="21010" y="353577"/>
                  </a:lnTo>
                  <a:lnTo>
                    <a:pt x="31515" y="352942"/>
                  </a:lnTo>
                  <a:lnTo>
                    <a:pt x="42020" y="352261"/>
                  </a:lnTo>
                  <a:lnTo>
                    <a:pt x="52525" y="351504"/>
                  </a:lnTo>
                  <a:lnTo>
                    <a:pt x="63030" y="350698"/>
                  </a:lnTo>
                  <a:lnTo>
                    <a:pt x="73535" y="349840"/>
                  </a:lnTo>
                  <a:lnTo>
                    <a:pt x="84040" y="348902"/>
                  </a:lnTo>
                  <a:lnTo>
                    <a:pt x="94545" y="347892"/>
                  </a:lnTo>
                  <a:lnTo>
                    <a:pt x="105050" y="346822"/>
                  </a:lnTo>
                  <a:lnTo>
                    <a:pt x="115555" y="345679"/>
                  </a:lnTo>
                  <a:lnTo>
                    <a:pt x="126060" y="344434"/>
                  </a:lnTo>
                  <a:lnTo>
                    <a:pt x="136565" y="343119"/>
                  </a:lnTo>
                  <a:lnTo>
                    <a:pt x="147071" y="341733"/>
                  </a:lnTo>
                  <a:lnTo>
                    <a:pt x="157576" y="340230"/>
                  </a:lnTo>
                  <a:lnTo>
                    <a:pt x="168081" y="338638"/>
                  </a:lnTo>
                  <a:lnTo>
                    <a:pt x="178586" y="336966"/>
                  </a:lnTo>
                  <a:lnTo>
                    <a:pt x="189091" y="335190"/>
                  </a:lnTo>
                  <a:lnTo>
                    <a:pt x="199596" y="333291"/>
                  </a:lnTo>
                  <a:lnTo>
                    <a:pt x="210101" y="331304"/>
                  </a:lnTo>
                  <a:lnTo>
                    <a:pt x="220606" y="329227"/>
                  </a:lnTo>
                  <a:lnTo>
                    <a:pt x="231111" y="326999"/>
                  </a:lnTo>
                  <a:lnTo>
                    <a:pt x="241616" y="324673"/>
                  </a:lnTo>
                  <a:lnTo>
                    <a:pt x="252121" y="322251"/>
                  </a:lnTo>
                  <a:lnTo>
                    <a:pt x="262626" y="319700"/>
                  </a:lnTo>
                  <a:lnTo>
                    <a:pt x="273131" y="317016"/>
                  </a:lnTo>
                  <a:lnTo>
                    <a:pt x="283636" y="314234"/>
                  </a:lnTo>
                  <a:lnTo>
                    <a:pt x="294142" y="311348"/>
                  </a:lnTo>
                  <a:lnTo>
                    <a:pt x="304647" y="308299"/>
                  </a:lnTo>
                  <a:lnTo>
                    <a:pt x="315152" y="305150"/>
                  </a:lnTo>
                  <a:lnTo>
                    <a:pt x="325657" y="301902"/>
                  </a:lnTo>
                  <a:lnTo>
                    <a:pt x="336162" y="298512"/>
                  </a:lnTo>
                  <a:lnTo>
                    <a:pt x="346667" y="295001"/>
                  </a:lnTo>
                  <a:lnTo>
                    <a:pt x="357172" y="291395"/>
                  </a:lnTo>
                  <a:lnTo>
                    <a:pt x="367677" y="287680"/>
                  </a:lnTo>
                  <a:lnTo>
                    <a:pt x="378182" y="283823"/>
                  </a:lnTo>
                  <a:lnTo>
                    <a:pt x="388687" y="279878"/>
                  </a:lnTo>
                  <a:lnTo>
                    <a:pt x="399192" y="275845"/>
                  </a:lnTo>
                  <a:lnTo>
                    <a:pt x="409697" y="271685"/>
                  </a:lnTo>
                  <a:lnTo>
                    <a:pt x="420202" y="267433"/>
                  </a:lnTo>
                  <a:lnTo>
                    <a:pt x="430707" y="263105"/>
                  </a:lnTo>
                  <a:lnTo>
                    <a:pt x="441213" y="258688"/>
                  </a:lnTo>
                  <a:lnTo>
                    <a:pt x="451718" y="254173"/>
                  </a:lnTo>
                  <a:lnTo>
                    <a:pt x="462223" y="249597"/>
                  </a:lnTo>
                  <a:lnTo>
                    <a:pt x="472728" y="244963"/>
                  </a:lnTo>
                  <a:lnTo>
                    <a:pt x="483233" y="240244"/>
                  </a:lnTo>
                  <a:lnTo>
                    <a:pt x="493738" y="235477"/>
                  </a:lnTo>
                  <a:lnTo>
                    <a:pt x="504243" y="230669"/>
                  </a:lnTo>
                  <a:lnTo>
                    <a:pt x="514748" y="225814"/>
                  </a:lnTo>
                  <a:lnTo>
                    <a:pt x="525253" y="220921"/>
                  </a:lnTo>
                  <a:lnTo>
                    <a:pt x="535758" y="216006"/>
                  </a:lnTo>
                  <a:lnTo>
                    <a:pt x="546263" y="211072"/>
                  </a:lnTo>
                  <a:lnTo>
                    <a:pt x="556768" y="206120"/>
                  </a:lnTo>
                  <a:lnTo>
                    <a:pt x="567273" y="201168"/>
                  </a:lnTo>
                  <a:lnTo>
                    <a:pt x="577779" y="196216"/>
                  </a:lnTo>
                  <a:lnTo>
                    <a:pt x="588284" y="191275"/>
                  </a:lnTo>
                  <a:lnTo>
                    <a:pt x="598789" y="186353"/>
                  </a:lnTo>
                  <a:lnTo>
                    <a:pt x="609294" y="181452"/>
                  </a:lnTo>
                  <a:lnTo>
                    <a:pt x="619799" y="176578"/>
                  </a:lnTo>
                  <a:lnTo>
                    <a:pt x="630304" y="171753"/>
                  </a:lnTo>
                  <a:lnTo>
                    <a:pt x="640809" y="166967"/>
                  </a:lnTo>
                  <a:lnTo>
                    <a:pt x="651314" y="162220"/>
                  </a:lnTo>
                  <a:lnTo>
                    <a:pt x="661819" y="157542"/>
                  </a:lnTo>
                  <a:lnTo>
                    <a:pt x="672324" y="152925"/>
                  </a:lnTo>
                  <a:lnTo>
                    <a:pt x="682829" y="148362"/>
                  </a:lnTo>
                  <a:lnTo>
                    <a:pt x="693334" y="143868"/>
                  </a:lnTo>
                  <a:lnTo>
                    <a:pt x="703839" y="139466"/>
                  </a:lnTo>
                  <a:lnTo>
                    <a:pt x="714344" y="135128"/>
                  </a:lnTo>
                  <a:lnTo>
                    <a:pt x="724850" y="130857"/>
                  </a:lnTo>
                  <a:lnTo>
                    <a:pt x="735355" y="126695"/>
                  </a:lnTo>
                  <a:lnTo>
                    <a:pt x="745860" y="122611"/>
                  </a:lnTo>
                  <a:lnTo>
                    <a:pt x="756365" y="118598"/>
                  </a:lnTo>
                  <a:lnTo>
                    <a:pt x="766870" y="114680"/>
                  </a:lnTo>
                  <a:lnTo>
                    <a:pt x="777375" y="110864"/>
                  </a:lnTo>
                  <a:lnTo>
                    <a:pt x="787880" y="107122"/>
                  </a:lnTo>
                  <a:lnTo>
                    <a:pt x="798385" y="103453"/>
                  </a:lnTo>
                  <a:lnTo>
                    <a:pt x="808890" y="99907"/>
                  </a:lnTo>
                  <a:lnTo>
                    <a:pt x="819395" y="96434"/>
                  </a:lnTo>
                  <a:lnTo>
                    <a:pt x="829900" y="93032"/>
                  </a:lnTo>
                  <a:lnTo>
                    <a:pt x="840405" y="89728"/>
                  </a:lnTo>
                  <a:lnTo>
                    <a:pt x="850910" y="86512"/>
                  </a:lnTo>
                  <a:lnTo>
                    <a:pt x="861415" y="83362"/>
                  </a:lnTo>
                  <a:lnTo>
                    <a:pt x="871921" y="80283"/>
                  </a:lnTo>
                  <a:lnTo>
                    <a:pt x="882426" y="77305"/>
                  </a:lnTo>
                  <a:lnTo>
                    <a:pt x="892931" y="74387"/>
                  </a:lnTo>
                  <a:lnTo>
                    <a:pt x="903436" y="71527"/>
                  </a:lnTo>
                  <a:lnTo>
                    <a:pt x="913941" y="68750"/>
                  </a:lnTo>
                  <a:lnTo>
                    <a:pt x="924446" y="66038"/>
                  </a:lnTo>
                  <a:lnTo>
                    <a:pt x="934951" y="63376"/>
                  </a:lnTo>
                  <a:lnTo>
                    <a:pt x="945456" y="60774"/>
                  </a:lnTo>
                  <a:lnTo>
                    <a:pt x="955961" y="58243"/>
                  </a:lnTo>
                  <a:lnTo>
                    <a:pt x="966466" y="55756"/>
                  </a:lnTo>
                  <a:lnTo>
                    <a:pt x="976971" y="53312"/>
                  </a:lnTo>
                  <a:lnTo>
                    <a:pt x="987476" y="50934"/>
                  </a:lnTo>
                  <a:lnTo>
                    <a:pt x="997981" y="48600"/>
                  </a:lnTo>
                  <a:lnTo>
                    <a:pt x="1008486" y="46305"/>
                  </a:lnTo>
                  <a:lnTo>
                    <a:pt x="1018992" y="44058"/>
                  </a:lnTo>
                  <a:lnTo>
                    <a:pt x="1029497" y="41862"/>
                  </a:lnTo>
                  <a:lnTo>
                    <a:pt x="1040002" y="39702"/>
                  </a:lnTo>
                  <a:lnTo>
                    <a:pt x="1050507" y="37577"/>
                  </a:lnTo>
                  <a:lnTo>
                    <a:pt x="1061012" y="35510"/>
                  </a:lnTo>
                  <a:lnTo>
                    <a:pt x="1071517" y="33480"/>
                  </a:lnTo>
                  <a:lnTo>
                    <a:pt x="1082022" y="31486"/>
                  </a:lnTo>
                  <a:lnTo>
                    <a:pt x="1092527" y="29540"/>
                  </a:lnTo>
                  <a:lnTo>
                    <a:pt x="1103032" y="27643"/>
                  </a:lnTo>
                  <a:lnTo>
                    <a:pt x="1113537" y="25783"/>
                  </a:lnTo>
                  <a:lnTo>
                    <a:pt x="1124042" y="23965"/>
                  </a:lnTo>
                  <a:lnTo>
                    <a:pt x="1134547" y="22212"/>
                  </a:lnTo>
                  <a:lnTo>
                    <a:pt x="1145052" y="20501"/>
                  </a:lnTo>
                  <a:lnTo>
                    <a:pt x="1155558" y="18833"/>
                  </a:lnTo>
                  <a:lnTo>
                    <a:pt x="1166063" y="17230"/>
                  </a:lnTo>
                  <a:lnTo>
                    <a:pt x="1176568" y="15686"/>
                  </a:lnTo>
                  <a:lnTo>
                    <a:pt x="1187073" y="14191"/>
                  </a:lnTo>
                  <a:lnTo>
                    <a:pt x="1197578" y="12754"/>
                  </a:lnTo>
                  <a:lnTo>
                    <a:pt x="1208083" y="11399"/>
                  </a:lnTo>
                  <a:lnTo>
                    <a:pt x="1218588" y="10100"/>
                  </a:lnTo>
                  <a:lnTo>
                    <a:pt x="1229093" y="8857"/>
                  </a:lnTo>
                  <a:lnTo>
                    <a:pt x="1239598" y="7706"/>
                  </a:lnTo>
                  <a:lnTo>
                    <a:pt x="1250103" y="6625"/>
                  </a:lnTo>
                  <a:lnTo>
                    <a:pt x="1260608" y="5608"/>
                  </a:lnTo>
                  <a:lnTo>
                    <a:pt x="1271113" y="4671"/>
                  </a:lnTo>
                  <a:lnTo>
                    <a:pt x="1281618" y="3832"/>
                  </a:lnTo>
                  <a:lnTo>
                    <a:pt x="1292123" y="3060"/>
                  </a:lnTo>
                  <a:lnTo>
                    <a:pt x="1302629" y="2358"/>
                  </a:lnTo>
                  <a:lnTo>
                    <a:pt x="1313134" y="1772"/>
                  </a:lnTo>
                  <a:lnTo>
                    <a:pt x="1323639" y="1263"/>
                  </a:lnTo>
                  <a:lnTo>
                    <a:pt x="1334144" y="826"/>
                  </a:lnTo>
                  <a:lnTo>
                    <a:pt x="1344649" y="487"/>
                  </a:lnTo>
                  <a:lnTo>
                    <a:pt x="1355154" y="249"/>
                  </a:lnTo>
                  <a:lnTo>
                    <a:pt x="1365659" y="86"/>
                  </a:lnTo>
                  <a:lnTo>
                    <a:pt x="1376164" y="0"/>
                  </a:lnTo>
                  <a:lnTo>
                    <a:pt x="1386669" y="37"/>
                  </a:lnTo>
                  <a:lnTo>
                    <a:pt x="1397174" y="148"/>
                  </a:lnTo>
                  <a:lnTo>
                    <a:pt x="1407679" y="333"/>
                  </a:lnTo>
                  <a:lnTo>
                    <a:pt x="1418184" y="622"/>
                  </a:lnTo>
                  <a:lnTo>
                    <a:pt x="1428689" y="1002"/>
                  </a:lnTo>
                  <a:lnTo>
                    <a:pt x="1439194" y="1454"/>
                  </a:lnTo>
                  <a:lnTo>
                    <a:pt x="1449700" y="1984"/>
                  </a:lnTo>
                  <a:lnTo>
                    <a:pt x="1460205" y="2623"/>
                  </a:lnTo>
                  <a:lnTo>
                    <a:pt x="1470710" y="3328"/>
                  </a:lnTo>
                  <a:lnTo>
                    <a:pt x="1481215" y="4099"/>
                  </a:lnTo>
                  <a:lnTo>
                    <a:pt x="1491720" y="4968"/>
                  </a:lnTo>
                  <a:lnTo>
                    <a:pt x="1502225" y="5910"/>
                  </a:lnTo>
                  <a:lnTo>
                    <a:pt x="1512730" y="6912"/>
                  </a:lnTo>
                  <a:lnTo>
                    <a:pt x="1523235" y="7987"/>
                  </a:lnTo>
                  <a:lnTo>
                    <a:pt x="1533740" y="9146"/>
                  </a:lnTo>
                  <a:lnTo>
                    <a:pt x="1544245" y="10359"/>
                  </a:lnTo>
                  <a:lnTo>
                    <a:pt x="1554750" y="11627"/>
                  </a:lnTo>
                  <a:lnTo>
                    <a:pt x="1565255" y="12977"/>
                  </a:lnTo>
                  <a:lnTo>
                    <a:pt x="1575760" y="14381"/>
                  </a:lnTo>
                  <a:lnTo>
                    <a:pt x="1586266" y="15833"/>
                  </a:lnTo>
                  <a:lnTo>
                    <a:pt x="1596771" y="17347"/>
                  </a:lnTo>
                  <a:lnTo>
                    <a:pt x="1607276" y="18922"/>
                  </a:lnTo>
                  <a:lnTo>
                    <a:pt x="1617781" y="20540"/>
                  </a:lnTo>
                  <a:lnTo>
                    <a:pt x="1628286" y="22200"/>
                  </a:lnTo>
                  <a:lnTo>
                    <a:pt x="1638791" y="23930"/>
                  </a:lnTo>
                  <a:lnTo>
                    <a:pt x="1649296" y="25698"/>
                  </a:lnTo>
                  <a:lnTo>
                    <a:pt x="1659801" y="27504"/>
                  </a:lnTo>
                  <a:lnTo>
                    <a:pt x="1670306" y="29363"/>
                  </a:lnTo>
                  <a:lnTo>
                    <a:pt x="1680811" y="31268"/>
                  </a:lnTo>
                  <a:lnTo>
                    <a:pt x="1691316" y="33209"/>
                  </a:lnTo>
                  <a:lnTo>
                    <a:pt x="1701821" y="35189"/>
                  </a:lnTo>
                  <a:lnTo>
                    <a:pt x="1712326" y="37224"/>
                  </a:lnTo>
                  <a:lnTo>
                    <a:pt x="1722831" y="39292"/>
                  </a:lnTo>
                  <a:lnTo>
                    <a:pt x="1733337" y="41395"/>
                  </a:lnTo>
                  <a:lnTo>
                    <a:pt x="1743842" y="43547"/>
                  </a:lnTo>
                  <a:lnTo>
                    <a:pt x="1754347" y="45739"/>
                  </a:lnTo>
                  <a:lnTo>
                    <a:pt x="1764852" y="47965"/>
                  </a:lnTo>
                  <a:lnTo>
                    <a:pt x="1775357" y="50230"/>
                  </a:lnTo>
                  <a:lnTo>
                    <a:pt x="1785862" y="52545"/>
                  </a:lnTo>
                  <a:lnTo>
                    <a:pt x="1796367" y="54894"/>
                  </a:lnTo>
                  <a:lnTo>
                    <a:pt x="1806872" y="57276"/>
                  </a:lnTo>
                  <a:lnTo>
                    <a:pt x="1817377" y="59712"/>
                  </a:lnTo>
                  <a:lnTo>
                    <a:pt x="1827882" y="62185"/>
                  </a:lnTo>
                  <a:lnTo>
                    <a:pt x="1838387" y="64693"/>
                  </a:lnTo>
                  <a:lnTo>
                    <a:pt x="1848892" y="67244"/>
                  </a:lnTo>
                  <a:lnTo>
                    <a:pt x="1859397" y="69843"/>
                  </a:lnTo>
                  <a:lnTo>
                    <a:pt x="1869902" y="72477"/>
                  </a:lnTo>
                  <a:lnTo>
                    <a:pt x="1880408" y="75145"/>
                  </a:lnTo>
                  <a:lnTo>
                    <a:pt x="1890913" y="77870"/>
                  </a:lnTo>
                  <a:lnTo>
                    <a:pt x="1901418" y="80630"/>
                  </a:lnTo>
                  <a:lnTo>
                    <a:pt x="1911923" y="83423"/>
                  </a:lnTo>
                  <a:lnTo>
                    <a:pt x="1922428" y="86262"/>
                  </a:lnTo>
                  <a:lnTo>
                    <a:pt x="1932933" y="89144"/>
                  </a:lnTo>
                  <a:lnTo>
                    <a:pt x="1943438" y="92058"/>
                  </a:lnTo>
                  <a:lnTo>
                    <a:pt x="1953943" y="95006"/>
                  </a:lnTo>
                  <a:lnTo>
                    <a:pt x="1964448" y="98003"/>
                  </a:lnTo>
                  <a:lnTo>
                    <a:pt x="1974953" y="101028"/>
                  </a:lnTo>
                  <a:lnTo>
                    <a:pt x="1985458" y="104082"/>
                  </a:lnTo>
                  <a:lnTo>
                    <a:pt x="1995963" y="107176"/>
                  </a:lnTo>
                  <a:lnTo>
                    <a:pt x="2006468" y="110300"/>
                  </a:lnTo>
                  <a:lnTo>
                    <a:pt x="2016973" y="113447"/>
                  </a:lnTo>
                  <a:lnTo>
                    <a:pt x="2027479" y="116620"/>
                  </a:lnTo>
                  <a:lnTo>
                    <a:pt x="2037984" y="119823"/>
                  </a:lnTo>
                  <a:lnTo>
                    <a:pt x="2048489" y="123044"/>
                  </a:lnTo>
                  <a:lnTo>
                    <a:pt x="2058994" y="126280"/>
                  </a:lnTo>
                  <a:lnTo>
                    <a:pt x="2069499" y="129538"/>
                  </a:lnTo>
                  <a:lnTo>
                    <a:pt x="2080004" y="132807"/>
                  </a:lnTo>
                  <a:lnTo>
                    <a:pt x="2090509" y="136085"/>
                  </a:lnTo>
                  <a:lnTo>
                    <a:pt x="2101014" y="139372"/>
                  </a:lnTo>
                  <a:lnTo>
                    <a:pt x="2111519" y="142662"/>
                  </a:lnTo>
                  <a:lnTo>
                    <a:pt x="2122024" y="145953"/>
                  </a:lnTo>
                  <a:lnTo>
                    <a:pt x="2132529" y="149243"/>
                  </a:lnTo>
                  <a:lnTo>
                    <a:pt x="2143034" y="152526"/>
                  </a:lnTo>
                  <a:lnTo>
                    <a:pt x="2153539" y="155801"/>
                  </a:lnTo>
                  <a:lnTo>
                    <a:pt x="2164045" y="159066"/>
                  </a:lnTo>
                  <a:lnTo>
                    <a:pt x="2174550" y="162315"/>
                  </a:lnTo>
                  <a:lnTo>
                    <a:pt x="2185055" y="165543"/>
                  </a:lnTo>
                  <a:lnTo>
                    <a:pt x="2195560" y="168755"/>
                  </a:lnTo>
                  <a:lnTo>
                    <a:pt x="2206065" y="171946"/>
                  </a:lnTo>
                  <a:lnTo>
                    <a:pt x="2216570" y="175102"/>
                  </a:lnTo>
                  <a:lnTo>
                    <a:pt x="2227075" y="178232"/>
                  </a:lnTo>
                  <a:lnTo>
                    <a:pt x="2237580" y="181338"/>
                  </a:lnTo>
                  <a:lnTo>
                    <a:pt x="2248085" y="184403"/>
                  </a:lnTo>
                  <a:lnTo>
                    <a:pt x="2258590" y="187431"/>
                  </a:lnTo>
                  <a:lnTo>
                    <a:pt x="2269095" y="190428"/>
                  </a:lnTo>
                  <a:lnTo>
                    <a:pt x="2279600" y="193389"/>
                  </a:lnTo>
                  <a:lnTo>
                    <a:pt x="2290105" y="196297"/>
                  </a:lnTo>
                  <a:lnTo>
                    <a:pt x="2300610" y="199170"/>
                  </a:lnTo>
                  <a:lnTo>
                    <a:pt x="2311116" y="202007"/>
                  </a:lnTo>
                  <a:lnTo>
                    <a:pt x="2321621" y="204790"/>
                  </a:lnTo>
                  <a:lnTo>
                    <a:pt x="2332126" y="207529"/>
                  </a:lnTo>
                  <a:lnTo>
                    <a:pt x="2342631" y="210231"/>
                  </a:lnTo>
                  <a:lnTo>
                    <a:pt x="2353136" y="212887"/>
                  </a:lnTo>
                  <a:lnTo>
                    <a:pt x="2363641" y="215489"/>
                  </a:lnTo>
                  <a:lnTo>
                    <a:pt x="2374146" y="218054"/>
                  </a:lnTo>
                  <a:lnTo>
                    <a:pt x="2384651" y="220582"/>
                  </a:lnTo>
                  <a:lnTo>
                    <a:pt x="2395156" y="223051"/>
                  </a:lnTo>
                  <a:lnTo>
                    <a:pt x="2405661" y="225482"/>
                  </a:lnTo>
                  <a:lnTo>
                    <a:pt x="2416166" y="227878"/>
                  </a:lnTo>
                  <a:lnTo>
                    <a:pt x="2426671" y="230228"/>
                  </a:lnTo>
                  <a:lnTo>
                    <a:pt x="2437176" y="232533"/>
                  </a:lnTo>
                  <a:lnTo>
                    <a:pt x="2447681" y="234807"/>
                  </a:lnTo>
                  <a:lnTo>
                    <a:pt x="2458187" y="237048"/>
                  </a:lnTo>
                  <a:lnTo>
                    <a:pt x="2468692" y="239239"/>
                  </a:lnTo>
                  <a:lnTo>
                    <a:pt x="2479197" y="241402"/>
                  </a:lnTo>
                  <a:lnTo>
                    <a:pt x="2489702" y="243537"/>
                  </a:lnTo>
                  <a:lnTo>
                    <a:pt x="2500207" y="245635"/>
                  </a:lnTo>
                  <a:lnTo>
                    <a:pt x="2510712" y="247702"/>
                  </a:lnTo>
                  <a:lnTo>
                    <a:pt x="2521217" y="249746"/>
                  </a:lnTo>
                  <a:lnTo>
                    <a:pt x="2531722" y="251764"/>
                  </a:lnTo>
                  <a:lnTo>
                    <a:pt x="2542227" y="253751"/>
                  </a:lnTo>
                  <a:lnTo>
                    <a:pt x="2552732" y="255718"/>
                  </a:lnTo>
                  <a:lnTo>
                    <a:pt x="2563237" y="257666"/>
                  </a:lnTo>
                  <a:lnTo>
                    <a:pt x="2573742" y="259589"/>
                  </a:lnTo>
                  <a:lnTo>
                    <a:pt x="2584247" y="261494"/>
                  </a:lnTo>
                  <a:lnTo>
                    <a:pt x="2594752" y="263383"/>
                  </a:lnTo>
                  <a:lnTo>
                    <a:pt x="2605258" y="265257"/>
                  </a:lnTo>
                  <a:lnTo>
                    <a:pt x="2615763" y="267112"/>
                  </a:lnTo>
                  <a:lnTo>
                    <a:pt x="2626268" y="268955"/>
                  </a:lnTo>
                  <a:lnTo>
                    <a:pt x="2636773" y="270787"/>
                  </a:lnTo>
                  <a:lnTo>
                    <a:pt x="2647278" y="272603"/>
                  </a:lnTo>
                  <a:lnTo>
                    <a:pt x="2657783" y="274410"/>
                  </a:lnTo>
                  <a:lnTo>
                    <a:pt x="2668288" y="276207"/>
                  </a:lnTo>
                  <a:lnTo>
                    <a:pt x="2678793" y="277994"/>
                  </a:lnTo>
                  <a:lnTo>
                    <a:pt x="2689298" y="279770"/>
                  </a:lnTo>
                  <a:lnTo>
                    <a:pt x="2699803" y="281539"/>
                  </a:lnTo>
                  <a:lnTo>
                    <a:pt x="2710308" y="283301"/>
                  </a:lnTo>
                  <a:lnTo>
                    <a:pt x="2720813" y="285051"/>
                  </a:lnTo>
                  <a:lnTo>
                    <a:pt x="2731318" y="286795"/>
                  </a:lnTo>
                  <a:lnTo>
                    <a:pt x="2741824" y="288531"/>
                  </a:lnTo>
                  <a:lnTo>
                    <a:pt x="2752329" y="290259"/>
                  </a:lnTo>
                  <a:lnTo>
                    <a:pt x="2762834" y="291977"/>
                  </a:lnTo>
                  <a:lnTo>
                    <a:pt x="2773339" y="293689"/>
                  </a:lnTo>
                  <a:lnTo>
                    <a:pt x="2783844" y="295392"/>
                  </a:lnTo>
                  <a:lnTo>
                    <a:pt x="2794349" y="297084"/>
                  </a:lnTo>
                  <a:lnTo>
                    <a:pt x="2804854" y="298767"/>
                  </a:lnTo>
                  <a:lnTo>
                    <a:pt x="2815359" y="300442"/>
                  </a:lnTo>
                  <a:lnTo>
                    <a:pt x="2825864" y="302104"/>
                  </a:lnTo>
                  <a:lnTo>
                    <a:pt x="2836369" y="303754"/>
                  </a:lnTo>
                  <a:lnTo>
                    <a:pt x="2846874" y="305395"/>
                  </a:lnTo>
                  <a:lnTo>
                    <a:pt x="2857379" y="307023"/>
                  </a:lnTo>
                  <a:lnTo>
                    <a:pt x="2867884" y="308633"/>
                  </a:lnTo>
                  <a:lnTo>
                    <a:pt x="2878389" y="310231"/>
                  </a:lnTo>
                  <a:lnTo>
                    <a:pt x="2888895" y="311817"/>
                  </a:lnTo>
                  <a:lnTo>
                    <a:pt x="2899400" y="313382"/>
                  </a:lnTo>
                  <a:lnTo>
                    <a:pt x="2909905" y="314930"/>
                  </a:lnTo>
                  <a:lnTo>
                    <a:pt x="2920410" y="316463"/>
                  </a:lnTo>
                  <a:lnTo>
                    <a:pt x="2930915" y="317977"/>
                  </a:lnTo>
                  <a:lnTo>
                    <a:pt x="2941420" y="319466"/>
                  </a:lnTo>
                  <a:lnTo>
                    <a:pt x="2951925" y="320938"/>
                  </a:lnTo>
                  <a:lnTo>
                    <a:pt x="2962430" y="322391"/>
                  </a:lnTo>
                  <a:lnTo>
                    <a:pt x="2972935" y="323813"/>
                  </a:lnTo>
                  <a:lnTo>
                    <a:pt x="2983440" y="325214"/>
                  </a:lnTo>
                  <a:lnTo>
                    <a:pt x="2993945" y="326594"/>
                  </a:lnTo>
                  <a:lnTo>
                    <a:pt x="3004450" y="327946"/>
                  </a:lnTo>
                  <a:lnTo>
                    <a:pt x="3014955" y="329268"/>
                  </a:lnTo>
                  <a:lnTo>
                    <a:pt x="3025460" y="330567"/>
                  </a:lnTo>
                  <a:lnTo>
                    <a:pt x="3035966" y="331841"/>
                  </a:lnTo>
                  <a:lnTo>
                    <a:pt x="3046471" y="333076"/>
                  </a:lnTo>
                  <a:lnTo>
                    <a:pt x="3056976" y="334286"/>
                  </a:lnTo>
                  <a:lnTo>
                    <a:pt x="3067481" y="335472"/>
                  </a:lnTo>
                  <a:lnTo>
                    <a:pt x="3077986" y="336620"/>
                  </a:lnTo>
                  <a:lnTo>
                    <a:pt x="3088491" y="337736"/>
                  </a:lnTo>
                  <a:lnTo>
                    <a:pt x="3098996" y="338825"/>
                  </a:lnTo>
                  <a:lnTo>
                    <a:pt x="3109501" y="339884"/>
                  </a:lnTo>
                  <a:lnTo>
                    <a:pt x="3120006" y="340902"/>
                  </a:lnTo>
                  <a:lnTo>
                    <a:pt x="3130511" y="341892"/>
                  </a:lnTo>
                  <a:lnTo>
                    <a:pt x="3141016" y="342855"/>
                  </a:lnTo>
                  <a:lnTo>
                    <a:pt x="3151521" y="343776"/>
                  </a:lnTo>
                  <a:lnTo>
                    <a:pt x="3162026" y="344665"/>
                  </a:lnTo>
                  <a:lnTo>
                    <a:pt x="3172532" y="345528"/>
                  </a:lnTo>
                  <a:lnTo>
                    <a:pt x="3183037" y="346356"/>
                  </a:lnTo>
                  <a:lnTo>
                    <a:pt x="3193542" y="347145"/>
                  </a:lnTo>
                  <a:lnTo>
                    <a:pt x="3204047" y="347908"/>
                  </a:lnTo>
                  <a:lnTo>
                    <a:pt x="3214552" y="348644"/>
                  </a:lnTo>
                  <a:lnTo>
                    <a:pt x="3225057" y="349337"/>
                  </a:lnTo>
                  <a:lnTo>
                    <a:pt x="3235562" y="350002"/>
                  </a:lnTo>
                  <a:lnTo>
                    <a:pt x="3246067" y="350643"/>
                  </a:lnTo>
                  <a:lnTo>
                    <a:pt x="3256572" y="351250"/>
                  </a:lnTo>
                  <a:lnTo>
                    <a:pt x="3267077" y="351824"/>
                  </a:lnTo>
                  <a:lnTo>
                    <a:pt x="3277582" y="352374"/>
                  </a:lnTo>
                  <a:lnTo>
                    <a:pt x="3288087" y="352899"/>
                  </a:lnTo>
                  <a:lnTo>
                    <a:pt x="3298592" y="353387"/>
                  </a:lnTo>
                  <a:lnTo>
                    <a:pt x="3309097" y="353854"/>
                  </a:lnTo>
                  <a:lnTo>
                    <a:pt x="3319603" y="354298"/>
                  </a:lnTo>
                  <a:lnTo>
                    <a:pt x="3330108" y="354713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247">
              <a:extLst>
                <a:ext uri="{FF2B5EF4-FFF2-40B4-BE49-F238E27FC236}">
                  <a16:creationId xmlns:a16="http://schemas.microsoft.com/office/drawing/2014/main" id="{BA67DA8B-375D-A548-8E79-18D396D3B7B1}"/>
                </a:ext>
              </a:extLst>
            </p:cNvPr>
            <p:cNvSpPr/>
            <p:nvPr/>
          </p:nvSpPr>
          <p:spPr>
            <a:xfrm>
              <a:off x="412846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2" name="tx248">
              <a:extLst>
                <a:ext uri="{FF2B5EF4-FFF2-40B4-BE49-F238E27FC236}">
                  <a16:creationId xmlns:a16="http://schemas.microsoft.com/office/drawing/2014/main" id="{7D1856E0-5ACC-274F-949B-18F9EB58BAF3}"/>
                </a:ext>
              </a:extLst>
            </p:cNvPr>
            <p:cNvSpPr/>
            <p:nvPr/>
          </p:nvSpPr>
          <p:spPr>
            <a:xfrm>
              <a:off x="32608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3" name="tx249">
              <a:extLst>
                <a:ext uri="{FF2B5EF4-FFF2-40B4-BE49-F238E27FC236}">
                  <a16:creationId xmlns:a16="http://schemas.microsoft.com/office/drawing/2014/main" id="{1FE1920A-EB40-9442-A701-771653BAFE68}"/>
                </a:ext>
              </a:extLst>
            </p:cNvPr>
            <p:cNvSpPr/>
            <p:nvPr/>
          </p:nvSpPr>
          <p:spPr>
            <a:xfrm>
              <a:off x="454840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4" name="tx250">
              <a:extLst>
                <a:ext uri="{FF2B5EF4-FFF2-40B4-BE49-F238E27FC236}">
                  <a16:creationId xmlns:a16="http://schemas.microsoft.com/office/drawing/2014/main" id="{9418BD1F-4EE8-E747-ADA1-159CE0612573}"/>
                </a:ext>
              </a:extLst>
            </p:cNvPr>
            <p:cNvSpPr/>
            <p:nvPr/>
          </p:nvSpPr>
          <p:spPr>
            <a:xfrm>
              <a:off x="41246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5" name="tx251">
              <a:extLst>
                <a:ext uri="{FF2B5EF4-FFF2-40B4-BE49-F238E27FC236}">
                  <a16:creationId xmlns:a16="http://schemas.microsoft.com/office/drawing/2014/main" id="{E4A687B5-B216-7E4D-8A7F-2FD1C6B0E2AF}"/>
                </a:ext>
              </a:extLst>
            </p:cNvPr>
            <p:cNvSpPr/>
            <p:nvPr/>
          </p:nvSpPr>
          <p:spPr>
            <a:xfrm>
              <a:off x="304681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6" name="tx252">
              <a:extLst>
                <a:ext uri="{FF2B5EF4-FFF2-40B4-BE49-F238E27FC236}">
                  <a16:creationId xmlns:a16="http://schemas.microsoft.com/office/drawing/2014/main" id="{7DC0470E-0EA0-584B-AB67-DAC005F94DE7}"/>
                </a:ext>
              </a:extLst>
            </p:cNvPr>
            <p:cNvSpPr/>
            <p:nvPr/>
          </p:nvSpPr>
          <p:spPr>
            <a:xfrm>
              <a:off x="280801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7" name="tx253">
              <a:extLst>
                <a:ext uri="{FF2B5EF4-FFF2-40B4-BE49-F238E27FC236}">
                  <a16:creationId xmlns:a16="http://schemas.microsoft.com/office/drawing/2014/main" id="{9119479A-CC39-8B4A-A7D7-F7BA39778A4F}"/>
                </a:ext>
              </a:extLst>
            </p:cNvPr>
            <p:cNvSpPr/>
            <p:nvPr/>
          </p:nvSpPr>
          <p:spPr>
            <a:xfrm>
              <a:off x="314062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8" name="tx254">
              <a:extLst>
                <a:ext uri="{FF2B5EF4-FFF2-40B4-BE49-F238E27FC236}">
                  <a16:creationId xmlns:a16="http://schemas.microsoft.com/office/drawing/2014/main" id="{B30882C5-0121-8847-A4D9-9FC9B3B4977F}"/>
                </a:ext>
              </a:extLst>
            </p:cNvPr>
            <p:cNvSpPr/>
            <p:nvPr/>
          </p:nvSpPr>
          <p:spPr>
            <a:xfrm>
              <a:off x="341540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699" name="tx255">
              <a:extLst>
                <a:ext uri="{FF2B5EF4-FFF2-40B4-BE49-F238E27FC236}">
                  <a16:creationId xmlns:a16="http://schemas.microsoft.com/office/drawing/2014/main" id="{016A9759-4B2F-D046-A4AC-E724F41CDA2C}"/>
                </a:ext>
              </a:extLst>
            </p:cNvPr>
            <p:cNvSpPr/>
            <p:nvPr/>
          </p:nvSpPr>
          <p:spPr>
            <a:xfrm>
              <a:off x="376763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0" name="tx256">
              <a:extLst>
                <a:ext uri="{FF2B5EF4-FFF2-40B4-BE49-F238E27FC236}">
                  <a16:creationId xmlns:a16="http://schemas.microsoft.com/office/drawing/2014/main" id="{D2A3EBD4-18FC-9D42-9EFD-7749C0B8E700}"/>
                </a:ext>
              </a:extLst>
            </p:cNvPr>
            <p:cNvSpPr/>
            <p:nvPr/>
          </p:nvSpPr>
          <p:spPr>
            <a:xfrm>
              <a:off x="490894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1" name="tx257">
              <a:extLst>
                <a:ext uri="{FF2B5EF4-FFF2-40B4-BE49-F238E27FC236}">
                  <a16:creationId xmlns:a16="http://schemas.microsoft.com/office/drawing/2014/main" id="{A84CEF03-56FE-AB44-90EB-D6AAA3B06C68}"/>
                </a:ext>
              </a:extLst>
            </p:cNvPr>
            <p:cNvSpPr/>
            <p:nvPr/>
          </p:nvSpPr>
          <p:spPr>
            <a:xfrm>
              <a:off x="405026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2" name="tx258">
              <a:extLst>
                <a:ext uri="{FF2B5EF4-FFF2-40B4-BE49-F238E27FC236}">
                  <a16:creationId xmlns:a16="http://schemas.microsoft.com/office/drawing/2014/main" id="{71BE0605-D871-D649-A878-6CE1A1F20F07}"/>
                </a:ext>
              </a:extLst>
            </p:cNvPr>
            <p:cNvSpPr/>
            <p:nvPr/>
          </p:nvSpPr>
          <p:spPr>
            <a:xfrm>
              <a:off x="2830306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3" name="tx259">
              <a:extLst>
                <a:ext uri="{FF2B5EF4-FFF2-40B4-BE49-F238E27FC236}">
                  <a16:creationId xmlns:a16="http://schemas.microsoft.com/office/drawing/2014/main" id="{5EABB063-7FAD-DA43-903D-14701DBBAF04}"/>
                </a:ext>
              </a:extLst>
            </p:cNvPr>
            <p:cNvSpPr/>
            <p:nvPr/>
          </p:nvSpPr>
          <p:spPr>
            <a:xfrm>
              <a:off x="3337720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4" name="tx260">
              <a:extLst>
                <a:ext uri="{FF2B5EF4-FFF2-40B4-BE49-F238E27FC236}">
                  <a16:creationId xmlns:a16="http://schemas.microsoft.com/office/drawing/2014/main" id="{9891BE5F-0384-2D4F-A60D-5114A4C78C50}"/>
                </a:ext>
              </a:extLst>
            </p:cNvPr>
            <p:cNvSpPr/>
            <p:nvPr/>
          </p:nvSpPr>
          <p:spPr>
            <a:xfrm>
              <a:off x="304347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5" name="tx261">
              <a:extLst>
                <a:ext uri="{FF2B5EF4-FFF2-40B4-BE49-F238E27FC236}">
                  <a16:creationId xmlns:a16="http://schemas.microsoft.com/office/drawing/2014/main" id="{2562FF43-A587-7C40-BBA9-6C29EA160D9E}"/>
                </a:ext>
              </a:extLst>
            </p:cNvPr>
            <p:cNvSpPr/>
            <p:nvPr/>
          </p:nvSpPr>
          <p:spPr>
            <a:xfrm>
              <a:off x="33463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6" name="tx262">
              <a:extLst>
                <a:ext uri="{FF2B5EF4-FFF2-40B4-BE49-F238E27FC236}">
                  <a16:creationId xmlns:a16="http://schemas.microsoft.com/office/drawing/2014/main" id="{BCAD7003-9ECB-4A4B-AC3C-B40B2C881F59}"/>
                </a:ext>
              </a:extLst>
            </p:cNvPr>
            <p:cNvSpPr/>
            <p:nvPr/>
          </p:nvSpPr>
          <p:spPr>
            <a:xfrm>
              <a:off x="412121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7" name="tx263">
              <a:extLst>
                <a:ext uri="{FF2B5EF4-FFF2-40B4-BE49-F238E27FC236}">
                  <a16:creationId xmlns:a16="http://schemas.microsoft.com/office/drawing/2014/main" id="{ABDB5CC4-3D9A-5041-9CA1-7E92ED47E571}"/>
                </a:ext>
              </a:extLst>
            </p:cNvPr>
            <p:cNvSpPr/>
            <p:nvPr/>
          </p:nvSpPr>
          <p:spPr>
            <a:xfrm>
              <a:off x="3588892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8" name="tx264">
              <a:extLst>
                <a:ext uri="{FF2B5EF4-FFF2-40B4-BE49-F238E27FC236}">
                  <a16:creationId xmlns:a16="http://schemas.microsoft.com/office/drawing/2014/main" id="{1EA14C62-E7B7-5E4C-B2EB-365637F8342A}"/>
                </a:ext>
              </a:extLst>
            </p:cNvPr>
            <p:cNvSpPr/>
            <p:nvPr/>
          </p:nvSpPr>
          <p:spPr>
            <a:xfrm>
              <a:off x="3858285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09" name="tx265">
              <a:extLst>
                <a:ext uri="{FF2B5EF4-FFF2-40B4-BE49-F238E27FC236}">
                  <a16:creationId xmlns:a16="http://schemas.microsoft.com/office/drawing/2014/main" id="{8E67F782-6059-7941-94E6-A948FDFFCD73}"/>
                </a:ext>
              </a:extLst>
            </p:cNvPr>
            <p:cNvSpPr/>
            <p:nvPr/>
          </p:nvSpPr>
          <p:spPr>
            <a:xfrm>
              <a:off x="429384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0" name="tx266">
              <a:extLst>
                <a:ext uri="{FF2B5EF4-FFF2-40B4-BE49-F238E27FC236}">
                  <a16:creationId xmlns:a16="http://schemas.microsoft.com/office/drawing/2014/main" id="{4387FC2E-75D1-B848-A2D3-5BEF68EE4FB1}"/>
                </a:ext>
              </a:extLst>
            </p:cNvPr>
            <p:cNvSpPr/>
            <p:nvPr/>
          </p:nvSpPr>
          <p:spPr>
            <a:xfrm>
              <a:off x="3500577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1" name="tx267">
              <a:extLst>
                <a:ext uri="{FF2B5EF4-FFF2-40B4-BE49-F238E27FC236}">
                  <a16:creationId xmlns:a16="http://schemas.microsoft.com/office/drawing/2014/main" id="{0286C268-6421-4945-B800-30FFDC992C2B}"/>
                </a:ext>
              </a:extLst>
            </p:cNvPr>
            <p:cNvSpPr/>
            <p:nvPr/>
          </p:nvSpPr>
          <p:spPr>
            <a:xfrm>
              <a:off x="2766588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2" name="tx268">
              <a:extLst>
                <a:ext uri="{FF2B5EF4-FFF2-40B4-BE49-F238E27FC236}">
                  <a16:creationId xmlns:a16="http://schemas.microsoft.com/office/drawing/2014/main" id="{B3CBC77A-D1E3-254D-AA07-81D4D9327242}"/>
                </a:ext>
              </a:extLst>
            </p:cNvPr>
            <p:cNvSpPr/>
            <p:nvPr/>
          </p:nvSpPr>
          <p:spPr>
            <a:xfrm>
              <a:off x="369159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3" name="tx269">
              <a:extLst>
                <a:ext uri="{FF2B5EF4-FFF2-40B4-BE49-F238E27FC236}">
                  <a16:creationId xmlns:a16="http://schemas.microsoft.com/office/drawing/2014/main" id="{ED9E6440-8C3A-6041-AB24-D69592FED92F}"/>
                </a:ext>
              </a:extLst>
            </p:cNvPr>
            <p:cNvSpPr/>
            <p:nvPr/>
          </p:nvSpPr>
          <p:spPr>
            <a:xfrm>
              <a:off x="335012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4" name="tx270">
              <a:extLst>
                <a:ext uri="{FF2B5EF4-FFF2-40B4-BE49-F238E27FC236}">
                  <a16:creationId xmlns:a16="http://schemas.microsoft.com/office/drawing/2014/main" id="{DCD1A625-6B9F-3245-A848-1775AD5AAF61}"/>
                </a:ext>
              </a:extLst>
            </p:cNvPr>
            <p:cNvSpPr/>
            <p:nvPr/>
          </p:nvSpPr>
          <p:spPr>
            <a:xfrm>
              <a:off x="3850553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5" name="tx271">
              <a:extLst>
                <a:ext uri="{FF2B5EF4-FFF2-40B4-BE49-F238E27FC236}">
                  <a16:creationId xmlns:a16="http://schemas.microsoft.com/office/drawing/2014/main" id="{6C04AC06-5B18-2543-A593-6F9070B8EA12}"/>
                </a:ext>
              </a:extLst>
            </p:cNvPr>
            <p:cNvSpPr/>
            <p:nvPr/>
          </p:nvSpPr>
          <p:spPr>
            <a:xfrm>
              <a:off x="3847311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6" name="tx272">
              <a:extLst>
                <a:ext uri="{FF2B5EF4-FFF2-40B4-BE49-F238E27FC236}">
                  <a16:creationId xmlns:a16="http://schemas.microsoft.com/office/drawing/2014/main" id="{546FB650-5F06-FD49-AC4D-E9242D23B375}"/>
                </a:ext>
              </a:extLst>
            </p:cNvPr>
            <p:cNvSpPr/>
            <p:nvPr/>
          </p:nvSpPr>
          <p:spPr>
            <a:xfrm>
              <a:off x="359670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7" name="tx273">
              <a:extLst>
                <a:ext uri="{FF2B5EF4-FFF2-40B4-BE49-F238E27FC236}">
                  <a16:creationId xmlns:a16="http://schemas.microsoft.com/office/drawing/2014/main" id="{31428E37-6885-0D42-8940-FECC7EF86CF1}"/>
                </a:ext>
              </a:extLst>
            </p:cNvPr>
            <p:cNvSpPr/>
            <p:nvPr/>
          </p:nvSpPr>
          <p:spPr>
            <a:xfrm>
              <a:off x="279190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8" name="tx274">
              <a:extLst>
                <a:ext uri="{FF2B5EF4-FFF2-40B4-BE49-F238E27FC236}">
                  <a16:creationId xmlns:a16="http://schemas.microsoft.com/office/drawing/2014/main" id="{E18EEADD-F549-5245-A19A-B75584C3779C}"/>
                </a:ext>
              </a:extLst>
            </p:cNvPr>
            <p:cNvSpPr/>
            <p:nvPr/>
          </p:nvSpPr>
          <p:spPr>
            <a:xfrm>
              <a:off x="294834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19" name="tx275">
              <a:extLst>
                <a:ext uri="{FF2B5EF4-FFF2-40B4-BE49-F238E27FC236}">
                  <a16:creationId xmlns:a16="http://schemas.microsoft.com/office/drawing/2014/main" id="{AF0F5522-8E4C-0B4E-AADD-E6B9C6C7EA25}"/>
                </a:ext>
              </a:extLst>
            </p:cNvPr>
            <p:cNvSpPr/>
            <p:nvPr/>
          </p:nvSpPr>
          <p:spPr>
            <a:xfrm>
              <a:off x="4599629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0" name="tx276">
              <a:extLst>
                <a:ext uri="{FF2B5EF4-FFF2-40B4-BE49-F238E27FC236}">
                  <a16:creationId xmlns:a16="http://schemas.microsoft.com/office/drawing/2014/main" id="{E3900C83-1CDC-E74E-AD54-F0551D5A3D13}"/>
                </a:ext>
              </a:extLst>
            </p:cNvPr>
            <p:cNvSpPr/>
            <p:nvPr/>
          </p:nvSpPr>
          <p:spPr>
            <a:xfrm>
              <a:off x="3481354" y="5263050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1" name="pg277">
              <a:extLst>
                <a:ext uri="{FF2B5EF4-FFF2-40B4-BE49-F238E27FC236}">
                  <a16:creationId xmlns:a16="http://schemas.microsoft.com/office/drawing/2014/main" id="{B4375F5F-27C9-A54F-A54A-81F6E69EE99B}"/>
                </a:ext>
              </a:extLst>
            </p:cNvPr>
            <p:cNvSpPr/>
            <p:nvPr/>
          </p:nvSpPr>
          <p:spPr>
            <a:xfrm>
              <a:off x="1934771" y="5431995"/>
              <a:ext cx="3014955" cy="415446"/>
            </a:xfrm>
            <a:custGeom>
              <a:avLst/>
              <a:gdLst/>
              <a:ahLst/>
              <a:cxnLst/>
              <a:rect l="0" t="0" r="0" b="0"/>
              <a:pathLst>
                <a:path w="3014955" h="415446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  <a:lnTo>
                    <a:pt x="3014955" y="415446"/>
                  </a:lnTo>
                  <a:lnTo>
                    <a:pt x="3004450" y="415446"/>
                  </a:lnTo>
                  <a:lnTo>
                    <a:pt x="2993945" y="415446"/>
                  </a:lnTo>
                  <a:lnTo>
                    <a:pt x="2983440" y="415446"/>
                  </a:lnTo>
                  <a:lnTo>
                    <a:pt x="2972935" y="415446"/>
                  </a:lnTo>
                  <a:lnTo>
                    <a:pt x="2962430" y="415446"/>
                  </a:lnTo>
                  <a:lnTo>
                    <a:pt x="2951925" y="415446"/>
                  </a:lnTo>
                  <a:lnTo>
                    <a:pt x="2941420" y="415446"/>
                  </a:lnTo>
                  <a:lnTo>
                    <a:pt x="2930915" y="415446"/>
                  </a:lnTo>
                  <a:lnTo>
                    <a:pt x="2920410" y="415446"/>
                  </a:lnTo>
                  <a:lnTo>
                    <a:pt x="2909905" y="415446"/>
                  </a:lnTo>
                  <a:lnTo>
                    <a:pt x="2899400" y="415446"/>
                  </a:lnTo>
                  <a:lnTo>
                    <a:pt x="2888895" y="415446"/>
                  </a:lnTo>
                  <a:lnTo>
                    <a:pt x="2878389" y="415446"/>
                  </a:lnTo>
                  <a:lnTo>
                    <a:pt x="2867884" y="415446"/>
                  </a:lnTo>
                  <a:lnTo>
                    <a:pt x="2857379" y="415446"/>
                  </a:lnTo>
                  <a:lnTo>
                    <a:pt x="2846874" y="415446"/>
                  </a:lnTo>
                  <a:lnTo>
                    <a:pt x="2836369" y="415446"/>
                  </a:lnTo>
                  <a:lnTo>
                    <a:pt x="2825864" y="415446"/>
                  </a:lnTo>
                  <a:lnTo>
                    <a:pt x="2815359" y="415446"/>
                  </a:lnTo>
                  <a:lnTo>
                    <a:pt x="2804854" y="415446"/>
                  </a:lnTo>
                  <a:lnTo>
                    <a:pt x="2794349" y="415446"/>
                  </a:lnTo>
                  <a:lnTo>
                    <a:pt x="2783844" y="415446"/>
                  </a:lnTo>
                  <a:lnTo>
                    <a:pt x="2773339" y="415446"/>
                  </a:lnTo>
                  <a:lnTo>
                    <a:pt x="2762834" y="415446"/>
                  </a:lnTo>
                  <a:lnTo>
                    <a:pt x="2752329" y="415446"/>
                  </a:lnTo>
                  <a:lnTo>
                    <a:pt x="2741824" y="415446"/>
                  </a:lnTo>
                  <a:lnTo>
                    <a:pt x="2731318" y="415446"/>
                  </a:lnTo>
                  <a:lnTo>
                    <a:pt x="2720813" y="415446"/>
                  </a:lnTo>
                  <a:lnTo>
                    <a:pt x="2710308" y="415446"/>
                  </a:lnTo>
                  <a:lnTo>
                    <a:pt x="2699803" y="415446"/>
                  </a:lnTo>
                  <a:lnTo>
                    <a:pt x="2689298" y="415446"/>
                  </a:lnTo>
                  <a:lnTo>
                    <a:pt x="2678793" y="415446"/>
                  </a:lnTo>
                  <a:lnTo>
                    <a:pt x="2668288" y="415446"/>
                  </a:lnTo>
                  <a:lnTo>
                    <a:pt x="2657783" y="415446"/>
                  </a:lnTo>
                  <a:lnTo>
                    <a:pt x="2647278" y="415446"/>
                  </a:lnTo>
                  <a:lnTo>
                    <a:pt x="2636773" y="415446"/>
                  </a:lnTo>
                  <a:lnTo>
                    <a:pt x="2626268" y="415446"/>
                  </a:lnTo>
                  <a:lnTo>
                    <a:pt x="2615763" y="415446"/>
                  </a:lnTo>
                  <a:lnTo>
                    <a:pt x="2605258" y="415446"/>
                  </a:lnTo>
                  <a:lnTo>
                    <a:pt x="2594752" y="415446"/>
                  </a:lnTo>
                  <a:lnTo>
                    <a:pt x="2584247" y="415446"/>
                  </a:lnTo>
                  <a:lnTo>
                    <a:pt x="2573742" y="415446"/>
                  </a:lnTo>
                  <a:lnTo>
                    <a:pt x="2563237" y="415446"/>
                  </a:lnTo>
                  <a:lnTo>
                    <a:pt x="2552732" y="415446"/>
                  </a:lnTo>
                  <a:lnTo>
                    <a:pt x="2542227" y="415446"/>
                  </a:lnTo>
                  <a:lnTo>
                    <a:pt x="2531722" y="415446"/>
                  </a:lnTo>
                  <a:lnTo>
                    <a:pt x="2521217" y="415446"/>
                  </a:lnTo>
                  <a:lnTo>
                    <a:pt x="2510712" y="415446"/>
                  </a:lnTo>
                  <a:lnTo>
                    <a:pt x="2500207" y="415446"/>
                  </a:lnTo>
                  <a:lnTo>
                    <a:pt x="2489702" y="415446"/>
                  </a:lnTo>
                  <a:lnTo>
                    <a:pt x="2479197" y="415446"/>
                  </a:lnTo>
                  <a:lnTo>
                    <a:pt x="2468692" y="415446"/>
                  </a:lnTo>
                  <a:lnTo>
                    <a:pt x="2458187" y="415446"/>
                  </a:lnTo>
                  <a:lnTo>
                    <a:pt x="2447681" y="415446"/>
                  </a:lnTo>
                  <a:lnTo>
                    <a:pt x="2437176" y="415446"/>
                  </a:lnTo>
                  <a:lnTo>
                    <a:pt x="2426671" y="415446"/>
                  </a:lnTo>
                  <a:lnTo>
                    <a:pt x="2416166" y="415446"/>
                  </a:lnTo>
                  <a:lnTo>
                    <a:pt x="2405661" y="415446"/>
                  </a:lnTo>
                  <a:lnTo>
                    <a:pt x="2395156" y="415446"/>
                  </a:lnTo>
                  <a:lnTo>
                    <a:pt x="2384651" y="415446"/>
                  </a:lnTo>
                  <a:lnTo>
                    <a:pt x="2374146" y="415446"/>
                  </a:lnTo>
                  <a:lnTo>
                    <a:pt x="2363641" y="415446"/>
                  </a:lnTo>
                  <a:lnTo>
                    <a:pt x="2353136" y="415446"/>
                  </a:lnTo>
                  <a:lnTo>
                    <a:pt x="2342631" y="415446"/>
                  </a:lnTo>
                  <a:lnTo>
                    <a:pt x="2332126" y="415446"/>
                  </a:lnTo>
                  <a:lnTo>
                    <a:pt x="2321621" y="415446"/>
                  </a:lnTo>
                  <a:lnTo>
                    <a:pt x="2311116" y="415446"/>
                  </a:lnTo>
                  <a:lnTo>
                    <a:pt x="2300610" y="415446"/>
                  </a:lnTo>
                  <a:lnTo>
                    <a:pt x="2290105" y="415446"/>
                  </a:lnTo>
                  <a:lnTo>
                    <a:pt x="2279600" y="415446"/>
                  </a:lnTo>
                  <a:lnTo>
                    <a:pt x="2269095" y="415446"/>
                  </a:lnTo>
                  <a:lnTo>
                    <a:pt x="2258590" y="415446"/>
                  </a:lnTo>
                  <a:lnTo>
                    <a:pt x="2248085" y="415446"/>
                  </a:lnTo>
                  <a:lnTo>
                    <a:pt x="2237580" y="415446"/>
                  </a:lnTo>
                  <a:lnTo>
                    <a:pt x="2227075" y="415446"/>
                  </a:lnTo>
                  <a:lnTo>
                    <a:pt x="2216570" y="415446"/>
                  </a:lnTo>
                  <a:lnTo>
                    <a:pt x="2206065" y="415446"/>
                  </a:lnTo>
                  <a:lnTo>
                    <a:pt x="2195560" y="415446"/>
                  </a:lnTo>
                  <a:lnTo>
                    <a:pt x="2185055" y="415446"/>
                  </a:lnTo>
                  <a:lnTo>
                    <a:pt x="2174550" y="415446"/>
                  </a:lnTo>
                  <a:lnTo>
                    <a:pt x="2164045" y="415446"/>
                  </a:lnTo>
                  <a:lnTo>
                    <a:pt x="2153539" y="415446"/>
                  </a:lnTo>
                  <a:lnTo>
                    <a:pt x="2143034" y="415446"/>
                  </a:lnTo>
                  <a:lnTo>
                    <a:pt x="2132529" y="415446"/>
                  </a:lnTo>
                  <a:lnTo>
                    <a:pt x="2122024" y="415446"/>
                  </a:lnTo>
                  <a:lnTo>
                    <a:pt x="2111519" y="415446"/>
                  </a:lnTo>
                  <a:lnTo>
                    <a:pt x="2101014" y="415446"/>
                  </a:lnTo>
                  <a:lnTo>
                    <a:pt x="2090509" y="415446"/>
                  </a:lnTo>
                  <a:lnTo>
                    <a:pt x="2080004" y="415446"/>
                  </a:lnTo>
                  <a:lnTo>
                    <a:pt x="2069499" y="415446"/>
                  </a:lnTo>
                  <a:lnTo>
                    <a:pt x="2058994" y="415446"/>
                  </a:lnTo>
                  <a:lnTo>
                    <a:pt x="2048489" y="415446"/>
                  </a:lnTo>
                  <a:lnTo>
                    <a:pt x="2037984" y="415446"/>
                  </a:lnTo>
                  <a:lnTo>
                    <a:pt x="2027479" y="415446"/>
                  </a:lnTo>
                  <a:lnTo>
                    <a:pt x="2016973" y="415446"/>
                  </a:lnTo>
                  <a:lnTo>
                    <a:pt x="2006468" y="415446"/>
                  </a:lnTo>
                  <a:lnTo>
                    <a:pt x="1995963" y="415446"/>
                  </a:lnTo>
                  <a:lnTo>
                    <a:pt x="1985458" y="415446"/>
                  </a:lnTo>
                  <a:lnTo>
                    <a:pt x="1974953" y="415446"/>
                  </a:lnTo>
                  <a:lnTo>
                    <a:pt x="1964448" y="415446"/>
                  </a:lnTo>
                  <a:lnTo>
                    <a:pt x="1953943" y="415446"/>
                  </a:lnTo>
                  <a:lnTo>
                    <a:pt x="1943438" y="415446"/>
                  </a:lnTo>
                  <a:lnTo>
                    <a:pt x="1932933" y="415446"/>
                  </a:lnTo>
                  <a:lnTo>
                    <a:pt x="1922428" y="415446"/>
                  </a:lnTo>
                  <a:lnTo>
                    <a:pt x="1911923" y="415446"/>
                  </a:lnTo>
                  <a:lnTo>
                    <a:pt x="1901418" y="415446"/>
                  </a:lnTo>
                  <a:lnTo>
                    <a:pt x="1890913" y="415446"/>
                  </a:lnTo>
                  <a:lnTo>
                    <a:pt x="1880408" y="415446"/>
                  </a:lnTo>
                  <a:lnTo>
                    <a:pt x="1869902" y="415446"/>
                  </a:lnTo>
                  <a:lnTo>
                    <a:pt x="1859397" y="415446"/>
                  </a:lnTo>
                  <a:lnTo>
                    <a:pt x="1848892" y="415446"/>
                  </a:lnTo>
                  <a:lnTo>
                    <a:pt x="1838387" y="415446"/>
                  </a:lnTo>
                  <a:lnTo>
                    <a:pt x="1827882" y="415446"/>
                  </a:lnTo>
                  <a:lnTo>
                    <a:pt x="1817377" y="415446"/>
                  </a:lnTo>
                  <a:lnTo>
                    <a:pt x="1806872" y="415446"/>
                  </a:lnTo>
                  <a:lnTo>
                    <a:pt x="1796367" y="415446"/>
                  </a:lnTo>
                  <a:lnTo>
                    <a:pt x="1785862" y="415446"/>
                  </a:lnTo>
                  <a:lnTo>
                    <a:pt x="1775357" y="415446"/>
                  </a:lnTo>
                  <a:lnTo>
                    <a:pt x="1764852" y="415446"/>
                  </a:lnTo>
                  <a:lnTo>
                    <a:pt x="1754347" y="415446"/>
                  </a:lnTo>
                  <a:lnTo>
                    <a:pt x="1743842" y="415446"/>
                  </a:lnTo>
                  <a:lnTo>
                    <a:pt x="1733337" y="415446"/>
                  </a:lnTo>
                  <a:lnTo>
                    <a:pt x="1722831" y="415446"/>
                  </a:lnTo>
                  <a:lnTo>
                    <a:pt x="1712326" y="415446"/>
                  </a:lnTo>
                  <a:lnTo>
                    <a:pt x="1701821" y="415446"/>
                  </a:lnTo>
                  <a:lnTo>
                    <a:pt x="1691316" y="415446"/>
                  </a:lnTo>
                  <a:lnTo>
                    <a:pt x="1680811" y="415446"/>
                  </a:lnTo>
                  <a:lnTo>
                    <a:pt x="1670306" y="415446"/>
                  </a:lnTo>
                  <a:lnTo>
                    <a:pt x="1659801" y="415446"/>
                  </a:lnTo>
                  <a:lnTo>
                    <a:pt x="1649296" y="415446"/>
                  </a:lnTo>
                  <a:lnTo>
                    <a:pt x="1638791" y="415446"/>
                  </a:lnTo>
                  <a:lnTo>
                    <a:pt x="1628286" y="415446"/>
                  </a:lnTo>
                  <a:lnTo>
                    <a:pt x="1617781" y="415446"/>
                  </a:lnTo>
                  <a:lnTo>
                    <a:pt x="1607276" y="415446"/>
                  </a:lnTo>
                  <a:lnTo>
                    <a:pt x="1596771" y="415446"/>
                  </a:lnTo>
                  <a:lnTo>
                    <a:pt x="1586266" y="415446"/>
                  </a:lnTo>
                  <a:lnTo>
                    <a:pt x="1575760" y="415446"/>
                  </a:lnTo>
                  <a:lnTo>
                    <a:pt x="1565255" y="415446"/>
                  </a:lnTo>
                  <a:lnTo>
                    <a:pt x="1554750" y="415446"/>
                  </a:lnTo>
                  <a:lnTo>
                    <a:pt x="1544245" y="415446"/>
                  </a:lnTo>
                  <a:lnTo>
                    <a:pt x="1533740" y="415446"/>
                  </a:lnTo>
                  <a:lnTo>
                    <a:pt x="1523235" y="415446"/>
                  </a:lnTo>
                  <a:lnTo>
                    <a:pt x="1512730" y="415446"/>
                  </a:lnTo>
                  <a:lnTo>
                    <a:pt x="1502225" y="415446"/>
                  </a:lnTo>
                  <a:lnTo>
                    <a:pt x="1491720" y="415446"/>
                  </a:lnTo>
                  <a:lnTo>
                    <a:pt x="1481215" y="415446"/>
                  </a:lnTo>
                  <a:lnTo>
                    <a:pt x="1470710" y="415446"/>
                  </a:lnTo>
                  <a:lnTo>
                    <a:pt x="1460205" y="415446"/>
                  </a:lnTo>
                  <a:lnTo>
                    <a:pt x="1449700" y="415446"/>
                  </a:lnTo>
                  <a:lnTo>
                    <a:pt x="1439194" y="415446"/>
                  </a:lnTo>
                  <a:lnTo>
                    <a:pt x="1428689" y="415446"/>
                  </a:lnTo>
                  <a:lnTo>
                    <a:pt x="1418184" y="415446"/>
                  </a:lnTo>
                  <a:lnTo>
                    <a:pt x="1407679" y="415446"/>
                  </a:lnTo>
                  <a:lnTo>
                    <a:pt x="1397174" y="415446"/>
                  </a:lnTo>
                  <a:lnTo>
                    <a:pt x="1386669" y="415446"/>
                  </a:lnTo>
                  <a:lnTo>
                    <a:pt x="1376164" y="415446"/>
                  </a:lnTo>
                  <a:lnTo>
                    <a:pt x="1365659" y="415446"/>
                  </a:lnTo>
                  <a:lnTo>
                    <a:pt x="1355154" y="415446"/>
                  </a:lnTo>
                  <a:lnTo>
                    <a:pt x="1344649" y="415446"/>
                  </a:lnTo>
                  <a:lnTo>
                    <a:pt x="1334144" y="415446"/>
                  </a:lnTo>
                  <a:lnTo>
                    <a:pt x="1323639" y="415446"/>
                  </a:lnTo>
                  <a:lnTo>
                    <a:pt x="1313134" y="415446"/>
                  </a:lnTo>
                  <a:lnTo>
                    <a:pt x="1302629" y="415446"/>
                  </a:lnTo>
                  <a:lnTo>
                    <a:pt x="1292123" y="415446"/>
                  </a:lnTo>
                  <a:lnTo>
                    <a:pt x="1281618" y="415446"/>
                  </a:lnTo>
                  <a:lnTo>
                    <a:pt x="1271113" y="415446"/>
                  </a:lnTo>
                  <a:lnTo>
                    <a:pt x="1260608" y="415446"/>
                  </a:lnTo>
                  <a:lnTo>
                    <a:pt x="1250103" y="415446"/>
                  </a:lnTo>
                  <a:lnTo>
                    <a:pt x="1239598" y="415446"/>
                  </a:lnTo>
                  <a:lnTo>
                    <a:pt x="1229093" y="415446"/>
                  </a:lnTo>
                  <a:lnTo>
                    <a:pt x="1218588" y="415446"/>
                  </a:lnTo>
                  <a:lnTo>
                    <a:pt x="1208083" y="415446"/>
                  </a:lnTo>
                  <a:lnTo>
                    <a:pt x="1197578" y="415446"/>
                  </a:lnTo>
                  <a:lnTo>
                    <a:pt x="1187073" y="415446"/>
                  </a:lnTo>
                  <a:lnTo>
                    <a:pt x="1176568" y="415446"/>
                  </a:lnTo>
                  <a:lnTo>
                    <a:pt x="1166063" y="415446"/>
                  </a:lnTo>
                  <a:lnTo>
                    <a:pt x="1155558" y="415446"/>
                  </a:lnTo>
                  <a:lnTo>
                    <a:pt x="1145052" y="415446"/>
                  </a:lnTo>
                  <a:lnTo>
                    <a:pt x="1134547" y="415446"/>
                  </a:lnTo>
                  <a:lnTo>
                    <a:pt x="1124042" y="415446"/>
                  </a:lnTo>
                  <a:lnTo>
                    <a:pt x="1113537" y="415446"/>
                  </a:lnTo>
                  <a:lnTo>
                    <a:pt x="1103032" y="415446"/>
                  </a:lnTo>
                  <a:lnTo>
                    <a:pt x="1092527" y="415446"/>
                  </a:lnTo>
                  <a:lnTo>
                    <a:pt x="1082022" y="415446"/>
                  </a:lnTo>
                  <a:lnTo>
                    <a:pt x="1071517" y="415446"/>
                  </a:lnTo>
                  <a:lnTo>
                    <a:pt x="1061012" y="415446"/>
                  </a:lnTo>
                  <a:lnTo>
                    <a:pt x="1050507" y="415446"/>
                  </a:lnTo>
                  <a:lnTo>
                    <a:pt x="1040002" y="415446"/>
                  </a:lnTo>
                  <a:lnTo>
                    <a:pt x="1029497" y="415446"/>
                  </a:lnTo>
                  <a:lnTo>
                    <a:pt x="1018992" y="415446"/>
                  </a:lnTo>
                  <a:lnTo>
                    <a:pt x="1008486" y="415446"/>
                  </a:lnTo>
                  <a:lnTo>
                    <a:pt x="997981" y="415446"/>
                  </a:lnTo>
                  <a:lnTo>
                    <a:pt x="987476" y="415446"/>
                  </a:lnTo>
                  <a:lnTo>
                    <a:pt x="976971" y="415446"/>
                  </a:lnTo>
                  <a:lnTo>
                    <a:pt x="966466" y="415446"/>
                  </a:lnTo>
                  <a:lnTo>
                    <a:pt x="955961" y="415446"/>
                  </a:lnTo>
                  <a:lnTo>
                    <a:pt x="945456" y="415446"/>
                  </a:lnTo>
                  <a:lnTo>
                    <a:pt x="934951" y="415446"/>
                  </a:lnTo>
                  <a:lnTo>
                    <a:pt x="924446" y="415446"/>
                  </a:lnTo>
                  <a:lnTo>
                    <a:pt x="913941" y="415446"/>
                  </a:lnTo>
                  <a:lnTo>
                    <a:pt x="903436" y="415446"/>
                  </a:lnTo>
                  <a:lnTo>
                    <a:pt x="892931" y="415446"/>
                  </a:lnTo>
                  <a:lnTo>
                    <a:pt x="882426" y="415446"/>
                  </a:lnTo>
                  <a:lnTo>
                    <a:pt x="871921" y="415446"/>
                  </a:lnTo>
                  <a:lnTo>
                    <a:pt x="861415" y="415446"/>
                  </a:lnTo>
                  <a:lnTo>
                    <a:pt x="850910" y="415446"/>
                  </a:lnTo>
                  <a:lnTo>
                    <a:pt x="840405" y="415446"/>
                  </a:lnTo>
                  <a:lnTo>
                    <a:pt x="829900" y="415446"/>
                  </a:lnTo>
                  <a:lnTo>
                    <a:pt x="819395" y="415446"/>
                  </a:lnTo>
                  <a:lnTo>
                    <a:pt x="808890" y="415446"/>
                  </a:lnTo>
                  <a:lnTo>
                    <a:pt x="798385" y="415446"/>
                  </a:lnTo>
                  <a:lnTo>
                    <a:pt x="787880" y="415446"/>
                  </a:lnTo>
                  <a:lnTo>
                    <a:pt x="777375" y="415446"/>
                  </a:lnTo>
                  <a:lnTo>
                    <a:pt x="766870" y="415446"/>
                  </a:lnTo>
                  <a:lnTo>
                    <a:pt x="756365" y="415446"/>
                  </a:lnTo>
                  <a:lnTo>
                    <a:pt x="745860" y="415446"/>
                  </a:lnTo>
                  <a:lnTo>
                    <a:pt x="735355" y="415446"/>
                  </a:lnTo>
                  <a:lnTo>
                    <a:pt x="724850" y="415446"/>
                  </a:lnTo>
                  <a:lnTo>
                    <a:pt x="714344" y="415446"/>
                  </a:lnTo>
                  <a:lnTo>
                    <a:pt x="703839" y="415446"/>
                  </a:lnTo>
                  <a:lnTo>
                    <a:pt x="693334" y="415446"/>
                  </a:lnTo>
                  <a:lnTo>
                    <a:pt x="682829" y="415446"/>
                  </a:lnTo>
                  <a:lnTo>
                    <a:pt x="672324" y="415446"/>
                  </a:lnTo>
                  <a:lnTo>
                    <a:pt x="661819" y="415446"/>
                  </a:lnTo>
                  <a:lnTo>
                    <a:pt x="651314" y="415446"/>
                  </a:lnTo>
                  <a:lnTo>
                    <a:pt x="640809" y="415446"/>
                  </a:lnTo>
                  <a:lnTo>
                    <a:pt x="630304" y="415446"/>
                  </a:lnTo>
                  <a:lnTo>
                    <a:pt x="619799" y="415446"/>
                  </a:lnTo>
                  <a:lnTo>
                    <a:pt x="609294" y="415446"/>
                  </a:lnTo>
                  <a:lnTo>
                    <a:pt x="598789" y="415446"/>
                  </a:lnTo>
                  <a:lnTo>
                    <a:pt x="588284" y="415446"/>
                  </a:lnTo>
                  <a:lnTo>
                    <a:pt x="577779" y="415446"/>
                  </a:lnTo>
                  <a:lnTo>
                    <a:pt x="567273" y="415446"/>
                  </a:lnTo>
                  <a:lnTo>
                    <a:pt x="556768" y="415446"/>
                  </a:lnTo>
                  <a:lnTo>
                    <a:pt x="546263" y="415446"/>
                  </a:lnTo>
                  <a:lnTo>
                    <a:pt x="535758" y="415446"/>
                  </a:lnTo>
                  <a:lnTo>
                    <a:pt x="525253" y="415446"/>
                  </a:lnTo>
                  <a:lnTo>
                    <a:pt x="514748" y="415446"/>
                  </a:lnTo>
                  <a:lnTo>
                    <a:pt x="504243" y="415446"/>
                  </a:lnTo>
                  <a:lnTo>
                    <a:pt x="493738" y="415446"/>
                  </a:lnTo>
                  <a:lnTo>
                    <a:pt x="483233" y="415446"/>
                  </a:lnTo>
                  <a:lnTo>
                    <a:pt x="472728" y="415446"/>
                  </a:lnTo>
                  <a:lnTo>
                    <a:pt x="462223" y="415446"/>
                  </a:lnTo>
                  <a:lnTo>
                    <a:pt x="451718" y="415446"/>
                  </a:lnTo>
                  <a:lnTo>
                    <a:pt x="441213" y="415446"/>
                  </a:lnTo>
                  <a:lnTo>
                    <a:pt x="430707" y="415446"/>
                  </a:lnTo>
                  <a:lnTo>
                    <a:pt x="420202" y="415446"/>
                  </a:lnTo>
                  <a:lnTo>
                    <a:pt x="409697" y="415446"/>
                  </a:lnTo>
                  <a:lnTo>
                    <a:pt x="399192" y="415446"/>
                  </a:lnTo>
                  <a:lnTo>
                    <a:pt x="388687" y="415446"/>
                  </a:lnTo>
                  <a:lnTo>
                    <a:pt x="378182" y="415446"/>
                  </a:lnTo>
                  <a:lnTo>
                    <a:pt x="367677" y="415446"/>
                  </a:lnTo>
                  <a:lnTo>
                    <a:pt x="357172" y="415446"/>
                  </a:lnTo>
                  <a:lnTo>
                    <a:pt x="346667" y="415446"/>
                  </a:lnTo>
                  <a:lnTo>
                    <a:pt x="336162" y="415446"/>
                  </a:lnTo>
                  <a:lnTo>
                    <a:pt x="325657" y="415446"/>
                  </a:lnTo>
                  <a:lnTo>
                    <a:pt x="315152" y="415446"/>
                  </a:lnTo>
                  <a:lnTo>
                    <a:pt x="304647" y="415446"/>
                  </a:lnTo>
                  <a:lnTo>
                    <a:pt x="294142" y="415446"/>
                  </a:lnTo>
                  <a:lnTo>
                    <a:pt x="283636" y="415446"/>
                  </a:lnTo>
                  <a:lnTo>
                    <a:pt x="273131" y="415446"/>
                  </a:lnTo>
                  <a:lnTo>
                    <a:pt x="262626" y="415446"/>
                  </a:lnTo>
                  <a:lnTo>
                    <a:pt x="252121" y="415446"/>
                  </a:lnTo>
                  <a:lnTo>
                    <a:pt x="241616" y="415446"/>
                  </a:lnTo>
                  <a:lnTo>
                    <a:pt x="231111" y="415446"/>
                  </a:lnTo>
                  <a:lnTo>
                    <a:pt x="220606" y="415446"/>
                  </a:lnTo>
                  <a:lnTo>
                    <a:pt x="210101" y="415446"/>
                  </a:lnTo>
                  <a:lnTo>
                    <a:pt x="199596" y="415446"/>
                  </a:lnTo>
                  <a:lnTo>
                    <a:pt x="189091" y="415446"/>
                  </a:lnTo>
                  <a:lnTo>
                    <a:pt x="178586" y="415446"/>
                  </a:lnTo>
                  <a:lnTo>
                    <a:pt x="168081" y="415446"/>
                  </a:lnTo>
                  <a:lnTo>
                    <a:pt x="157576" y="415446"/>
                  </a:lnTo>
                  <a:lnTo>
                    <a:pt x="147071" y="415446"/>
                  </a:lnTo>
                  <a:lnTo>
                    <a:pt x="136565" y="415446"/>
                  </a:lnTo>
                  <a:lnTo>
                    <a:pt x="126060" y="415446"/>
                  </a:lnTo>
                  <a:lnTo>
                    <a:pt x="115555" y="415446"/>
                  </a:lnTo>
                  <a:lnTo>
                    <a:pt x="105050" y="415446"/>
                  </a:lnTo>
                  <a:lnTo>
                    <a:pt x="94545" y="415446"/>
                  </a:lnTo>
                  <a:lnTo>
                    <a:pt x="84040" y="415446"/>
                  </a:lnTo>
                  <a:lnTo>
                    <a:pt x="73535" y="415446"/>
                  </a:lnTo>
                  <a:lnTo>
                    <a:pt x="63030" y="415446"/>
                  </a:lnTo>
                  <a:lnTo>
                    <a:pt x="52525" y="415446"/>
                  </a:lnTo>
                  <a:lnTo>
                    <a:pt x="42020" y="415446"/>
                  </a:lnTo>
                  <a:lnTo>
                    <a:pt x="31515" y="415446"/>
                  </a:lnTo>
                  <a:lnTo>
                    <a:pt x="21010" y="415446"/>
                  </a:lnTo>
                  <a:lnTo>
                    <a:pt x="10505" y="415446"/>
                  </a:lnTo>
                  <a:lnTo>
                    <a:pt x="0" y="415446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pl278">
              <a:extLst>
                <a:ext uri="{FF2B5EF4-FFF2-40B4-BE49-F238E27FC236}">
                  <a16:creationId xmlns:a16="http://schemas.microsoft.com/office/drawing/2014/main" id="{B3C3EEA3-5244-9D4E-8EB0-F1BA93C9D293}"/>
                </a:ext>
              </a:extLst>
            </p:cNvPr>
            <p:cNvSpPr/>
            <p:nvPr/>
          </p:nvSpPr>
          <p:spPr>
            <a:xfrm>
              <a:off x="1934771" y="5431995"/>
              <a:ext cx="3014955" cy="410228"/>
            </a:xfrm>
            <a:custGeom>
              <a:avLst/>
              <a:gdLst/>
              <a:ahLst/>
              <a:cxnLst/>
              <a:rect l="0" t="0" r="0" b="0"/>
              <a:pathLst>
                <a:path w="3014955" h="410228">
                  <a:moveTo>
                    <a:pt x="0" y="410228"/>
                  </a:moveTo>
                  <a:lnTo>
                    <a:pt x="10505" y="409731"/>
                  </a:lnTo>
                  <a:lnTo>
                    <a:pt x="21010" y="409183"/>
                  </a:lnTo>
                  <a:lnTo>
                    <a:pt x="31515" y="408591"/>
                  </a:lnTo>
                  <a:lnTo>
                    <a:pt x="42020" y="407960"/>
                  </a:lnTo>
                  <a:lnTo>
                    <a:pt x="52525" y="407281"/>
                  </a:lnTo>
                  <a:lnTo>
                    <a:pt x="63030" y="406537"/>
                  </a:lnTo>
                  <a:lnTo>
                    <a:pt x="73535" y="405746"/>
                  </a:lnTo>
                  <a:lnTo>
                    <a:pt x="84040" y="404908"/>
                  </a:lnTo>
                  <a:lnTo>
                    <a:pt x="94545" y="403989"/>
                  </a:lnTo>
                  <a:lnTo>
                    <a:pt x="105050" y="403010"/>
                  </a:lnTo>
                  <a:lnTo>
                    <a:pt x="115555" y="401976"/>
                  </a:lnTo>
                  <a:lnTo>
                    <a:pt x="126060" y="400866"/>
                  </a:lnTo>
                  <a:lnTo>
                    <a:pt x="136565" y="399669"/>
                  </a:lnTo>
                  <a:lnTo>
                    <a:pt x="147071" y="398407"/>
                  </a:lnTo>
                  <a:lnTo>
                    <a:pt x="157576" y="397079"/>
                  </a:lnTo>
                  <a:lnTo>
                    <a:pt x="168081" y="395633"/>
                  </a:lnTo>
                  <a:lnTo>
                    <a:pt x="178586" y="394112"/>
                  </a:lnTo>
                  <a:lnTo>
                    <a:pt x="189091" y="392517"/>
                  </a:lnTo>
                  <a:lnTo>
                    <a:pt x="199596" y="390814"/>
                  </a:lnTo>
                  <a:lnTo>
                    <a:pt x="210101" y="389003"/>
                  </a:lnTo>
                  <a:lnTo>
                    <a:pt x="220606" y="387108"/>
                  </a:lnTo>
                  <a:lnTo>
                    <a:pt x="231111" y="385121"/>
                  </a:lnTo>
                  <a:lnTo>
                    <a:pt x="241616" y="382990"/>
                  </a:lnTo>
                  <a:lnTo>
                    <a:pt x="252121" y="380766"/>
                  </a:lnTo>
                  <a:lnTo>
                    <a:pt x="262626" y="378449"/>
                  </a:lnTo>
                  <a:lnTo>
                    <a:pt x="273131" y="375991"/>
                  </a:lnTo>
                  <a:lnTo>
                    <a:pt x="283636" y="373411"/>
                  </a:lnTo>
                  <a:lnTo>
                    <a:pt x="294142" y="370730"/>
                  </a:lnTo>
                  <a:lnTo>
                    <a:pt x="304647" y="367931"/>
                  </a:lnTo>
                  <a:lnTo>
                    <a:pt x="315152" y="364972"/>
                  </a:lnTo>
                  <a:lnTo>
                    <a:pt x="325657" y="361906"/>
                  </a:lnTo>
                  <a:lnTo>
                    <a:pt x="336162" y="358733"/>
                  </a:lnTo>
                  <a:lnTo>
                    <a:pt x="346667" y="355390"/>
                  </a:lnTo>
                  <a:lnTo>
                    <a:pt x="357172" y="351922"/>
                  </a:lnTo>
                  <a:lnTo>
                    <a:pt x="367677" y="348343"/>
                  </a:lnTo>
                  <a:lnTo>
                    <a:pt x="378182" y="344625"/>
                  </a:lnTo>
                  <a:lnTo>
                    <a:pt x="388687" y="340744"/>
                  </a:lnTo>
                  <a:lnTo>
                    <a:pt x="399192" y="336751"/>
                  </a:lnTo>
                  <a:lnTo>
                    <a:pt x="409697" y="332646"/>
                  </a:lnTo>
                  <a:lnTo>
                    <a:pt x="420202" y="328356"/>
                  </a:lnTo>
                  <a:lnTo>
                    <a:pt x="430707" y="323949"/>
                  </a:lnTo>
                  <a:lnTo>
                    <a:pt x="441213" y="319431"/>
                  </a:lnTo>
                  <a:lnTo>
                    <a:pt x="451718" y="314763"/>
                  </a:lnTo>
                  <a:lnTo>
                    <a:pt x="462223" y="309950"/>
                  </a:lnTo>
                  <a:lnTo>
                    <a:pt x="472728" y="305029"/>
                  </a:lnTo>
                  <a:lnTo>
                    <a:pt x="483233" y="299996"/>
                  </a:lnTo>
                  <a:lnTo>
                    <a:pt x="493738" y="294793"/>
                  </a:lnTo>
                  <a:lnTo>
                    <a:pt x="504243" y="289488"/>
                  </a:lnTo>
                  <a:lnTo>
                    <a:pt x="514748" y="284084"/>
                  </a:lnTo>
                  <a:lnTo>
                    <a:pt x="525253" y="278541"/>
                  </a:lnTo>
                  <a:lnTo>
                    <a:pt x="535758" y="272881"/>
                  </a:lnTo>
                  <a:lnTo>
                    <a:pt x="546263" y="267131"/>
                  </a:lnTo>
                  <a:lnTo>
                    <a:pt x="556768" y="261281"/>
                  </a:lnTo>
                  <a:lnTo>
                    <a:pt x="567273" y="255303"/>
                  </a:lnTo>
                  <a:lnTo>
                    <a:pt x="577779" y="249248"/>
                  </a:lnTo>
                  <a:lnTo>
                    <a:pt x="588284" y="243116"/>
                  </a:lnTo>
                  <a:lnTo>
                    <a:pt x="598789" y="236877"/>
                  </a:lnTo>
                  <a:lnTo>
                    <a:pt x="609294" y="230564"/>
                  </a:lnTo>
                  <a:lnTo>
                    <a:pt x="619799" y="224191"/>
                  </a:lnTo>
                  <a:lnTo>
                    <a:pt x="630304" y="217748"/>
                  </a:lnTo>
                  <a:lnTo>
                    <a:pt x="640809" y="211234"/>
                  </a:lnTo>
                  <a:lnTo>
                    <a:pt x="651314" y="204678"/>
                  </a:lnTo>
                  <a:lnTo>
                    <a:pt x="661819" y="198082"/>
                  </a:lnTo>
                  <a:lnTo>
                    <a:pt x="672324" y="191434"/>
                  </a:lnTo>
                  <a:lnTo>
                    <a:pt x="682829" y="184761"/>
                  </a:lnTo>
                  <a:lnTo>
                    <a:pt x="693334" y="178070"/>
                  </a:lnTo>
                  <a:lnTo>
                    <a:pt x="703839" y="171361"/>
                  </a:lnTo>
                  <a:lnTo>
                    <a:pt x="714344" y="164647"/>
                  </a:lnTo>
                  <a:lnTo>
                    <a:pt x="724850" y="157937"/>
                  </a:lnTo>
                  <a:lnTo>
                    <a:pt x="735355" y="151234"/>
                  </a:lnTo>
                  <a:lnTo>
                    <a:pt x="745860" y="144560"/>
                  </a:lnTo>
                  <a:lnTo>
                    <a:pt x="756365" y="137914"/>
                  </a:lnTo>
                  <a:lnTo>
                    <a:pt x="766870" y="131300"/>
                  </a:lnTo>
                  <a:lnTo>
                    <a:pt x="777375" y="124742"/>
                  </a:lnTo>
                  <a:lnTo>
                    <a:pt x="787880" y="118250"/>
                  </a:lnTo>
                  <a:lnTo>
                    <a:pt x="798385" y="111816"/>
                  </a:lnTo>
                  <a:lnTo>
                    <a:pt x="808890" y="105453"/>
                  </a:lnTo>
                  <a:lnTo>
                    <a:pt x="819395" y="99209"/>
                  </a:lnTo>
                  <a:lnTo>
                    <a:pt x="829900" y="93051"/>
                  </a:lnTo>
                  <a:lnTo>
                    <a:pt x="840405" y="86983"/>
                  </a:lnTo>
                  <a:lnTo>
                    <a:pt x="850910" y="81066"/>
                  </a:lnTo>
                  <a:lnTo>
                    <a:pt x="861415" y="75282"/>
                  </a:lnTo>
                  <a:lnTo>
                    <a:pt x="871921" y="69617"/>
                  </a:lnTo>
                  <a:lnTo>
                    <a:pt x="882426" y="64102"/>
                  </a:lnTo>
                  <a:lnTo>
                    <a:pt x="892931" y="58791"/>
                  </a:lnTo>
                  <a:lnTo>
                    <a:pt x="903436" y="53627"/>
                  </a:lnTo>
                  <a:lnTo>
                    <a:pt x="913941" y="48614"/>
                  </a:lnTo>
                  <a:lnTo>
                    <a:pt x="924446" y="43857"/>
                  </a:lnTo>
                  <a:lnTo>
                    <a:pt x="934951" y="39290"/>
                  </a:lnTo>
                  <a:lnTo>
                    <a:pt x="945456" y="34900"/>
                  </a:lnTo>
                  <a:lnTo>
                    <a:pt x="955961" y="30747"/>
                  </a:lnTo>
                  <a:lnTo>
                    <a:pt x="966466" y="26866"/>
                  </a:lnTo>
                  <a:lnTo>
                    <a:pt x="976971" y="23185"/>
                  </a:lnTo>
                  <a:lnTo>
                    <a:pt x="987476" y="19708"/>
                  </a:lnTo>
                  <a:lnTo>
                    <a:pt x="997981" y="16589"/>
                  </a:lnTo>
                  <a:lnTo>
                    <a:pt x="1008486" y="13691"/>
                  </a:lnTo>
                  <a:lnTo>
                    <a:pt x="1018992" y="11016"/>
                  </a:lnTo>
                  <a:lnTo>
                    <a:pt x="1029497" y="8655"/>
                  </a:lnTo>
                  <a:lnTo>
                    <a:pt x="1040002" y="6598"/>
                  </a:lnTo>
                  <a:lnTo>
                    <a:pt x="1050507" y="4776"/>
                  </a:lnTo>
                  <a:lnTo>
                    <a:pt x="1061012" y="3211"/>
                  </a:lnTo>
                  <a:lnTo>
                    <a:pt x="1071517" y="2031"/>
                  </a:lnTo>
                  <a:lnTo>
                    <a:pt x="1082022" y="1092"/>
                  </a:lnTo>
                  <a:lnTo>
                    <a:pt x="1092527" y="394"/>
                  </a:lnTo>
                  <a:lnTo>
                    <a:pt x="1103032" y="51"/>
                  </a:lnTo>
                  <a:lnTo>
                    <a:pt x="1113537" y="0"/>
                  </a:lnTo>
                  <a:lnTo>
                    <a:pt x="1124042" y="184"/>
                  </a:lnTo>
                  <a:lnTo>
                    <a:pt x="1134547" y="646"/>
                  </a:lnTo>
                  <a:lnTo>
                    <a:pt x="1145052" y="1458"/>
                  </a:lnTo>
                  <a:lnTo>
                    <a:pt x="1155558" y="2494"/>
                  </a:lnTo>
                  <a:lnTo>
                    <a:pt x="1166063" y="3752"/>
                  </a:lnTo>
                  <a:lnTo>
                    <a:pt x="1176568" y="5347"/>
                  </a:lnTo>
                  <a:lnTo>
                    <a:pt x="1187073" y="7173"/>
                  </a:lnTo>
                  <a:lnTo>
                    <a:pt x="1197578" y="9199"/>
                  </a:lnTo>
                  <a:lnTo>
                    <a:pt x="1208083" y="11469"/>
                  </a:lnTo>
                  <a:lnTo>
                    <a:pt x="1218588" y="13997"/>
                  </a:lnTo>
                  <a:lnTo>
                    <a:pt x="1229093" y="16694"/>
                  </a:lnTo>
                  <a:lnTo>
                    <a:pt x="1239598" y="19557"/>
                  </a:lnTo>
                  <a:lnTo>
                    <a:pt x="1250103" y="22669"/>
                  </a:lnTo>
                  <a:lnTo>
                    <a:pt x="1260608" y="25919"/>
                  </a:lnTo>
                  <a:lnTo>
                    <a:pt x="1271113" y="29296"/>
                  </a:lnTo>
                  <a:lnTo>
                    <a:pt x="1281618" y="32831"/>
                  </a:lnTo>
                  <a:lnTo>
                    <a:pt x="1292123" y="36498"/>
                  </a:lnTo>
                  <a:lnTo>
                    <a:pt x="1302629" y="40250"/>
                  </a:lnTo>
                  <a:lnTo>
                    <a:pt x="1313134" y="44086"/>
                  </a:lnTo>
                  <a:lnTo>
                    <a:pt x="1323639" y="48021"/>
                  </a:lnTo>
                  <a:lnTo>
                    <a:pt x="1334144" y="51999"/>
                  </a:lnTo>
                  <a:lnTo>
                    <a:pt x="1344649" y="56014"/>
                  </a:lnTo>
                  <a:lnTo>
                    <a:pt x="1355154" y="60062"/>
                  </a:lnTo>
                  <a:lnTo>
                    <a:pt x="1365659" y="64116"/>
                  </a:lnTo>
                  <a:lnTo>
                    <a:pt x="1376164" y="68164"/>
                  </a:lnTo>
                  <a:lnTo>
                    <a:pt x="1386669" y="72198"/>
                  </a:lnTo>
                  <a:lnTo>
                    <a:pt x="1397174" y="76184"/>
                  </a:lnTo>
                  <a:lnTo>
                    <a:pt x="1407679" y="80127"/>
                  </a:lnTo>
                  <a:lnTo>
                    <a:pt x="1418184" y="84022"/>
                  </a:lnTo>
                  <a:lnTo>
                    <a:pt x="1428689" y="87822"/>
                  </a:lnTo>
                  <a:lnTo>
                    <a:pt x="1439194" y="91537"/>
                  </a:lnTo>
                  <a:lnTo>
                    <a:pt x="1449700" y="95172"/>
                  </a:lnTo>
                  <a:lnTo>
                    <a:pt x="1460205" y="98699"/>
                  </a:lnTo>
                  <a:lnTo>
                    <a:pt x="1470710" y="102085"/>
                  </a:lnTo>
                  <a:lnTo>
                    <a:pt x="1481215" y="105368"/>
                  </a:lnTo>
                  <a:lnTo>
                    <a:pt x="1491720" y="108545"/>
                  </a:lnTo>
                  <a:lnTo>
                    <a:pt x="1502225" y="111536"/>
                  </a:lnTo>
                  <a:lnTo>
                    <a:pt x="1512730" y="114403"/>
                  </a:lnTo>
                  <a:lnTo>
                    <a:pt x="1523235" y="117149"/>
                  </a:lnTo>
                  <a:lnTo>
                    <a:pt x="1533740" y="119733"/>
                  </a:lnTo>
                  <a:lnTo>
                    <a:pt x="1544245" y="122148"/>
                  </a:lnTo>
                  <a:lnTo>
                    <a:pt x="1554750" y="124439"/>
                  </a:lnTo>
                  <a:lnTo>
                    <a:pt x="1565255" y="126602"/>
                  </a:lnTo>
                  <a:lnTo>
                    <a:pt x="1575760" y="128560"/>
                  </a:lnTo>
                  <a:lnTo>
                    <a:pt x="1586266" y="130399"/>
                  </a:lnTo>
                  <a:lnTo>
                    <a:pt x="1596771" y="132118"/>
                  </a:lnTo>
                  <a:lnTo>
                    <a:pt x="1607276" y="133673"/>
                  </a:lnTo>
                  <a:lnTo>
                    <a:pt x="1617781" y="135088"/>
                  </a:lnTo>
                  <a:lnTo>
                    <a:pt x="1628286" y="136398"/>
                  </a:lnTo>
                  <a:lnTo>
                    <a:pt x="1638791" y="137591"/>
                  </a:lnTo>
                  <a:lnTo>
                    <a:pt x="1649296" y="138635"/>
                  </a:lnTo>
                  <a:lnTo>
                    <a:pt x="1659801" y="139591"/>
                  </a:lnTo>
                  <a:lnTo>
                    <a:pt x="1670306" y="140462"/>
                  </a:lnTo>
                  <a:lnTo>
                    <a:pt x="1680811" y="141216"/>
                  </a:lnTo>
                  <a:lnTo>
                    <a:pt x="1691316" y="141891"/>
                  </a:lnTo>
                  <a:lnTo>
                    <a:pt x="1701821" y="142503"/>
                  </a:lnTo>
                  <a:lnTo>
                    <a:pt x="1712326" y="143047"/>
                  </a:lnTo>
                  <a:lnTo>
                    <a:pt x="1722831" y="143521"/>
                  </a:lnTo>
                  <a:lnTo>
                    <a:pt x="1733337" y="143958"/>
                  </a:lnTo>
                  <a:lnTo>
                    <a:pt x="1743842" y="144360"/>
                  </a:lnTo>
                  <a:lnTo>
                    <a:pt x="1754347" y="144721"/>
                  </a:lnTo>
                  <a:lnTo>
                    <a:pt x="1764852" y="145066"/>
                  </a:lnTo>
                  <a:lnTo>
                    <a:pt x="1775357" y="145399"/>
                  </a:lnTo>
                  <a:lnTo>
                    <a:pt x="1785862" y="145727"/>
                  </a:lnTo>
                  <a:lnTo>
                    <a:pt x="1796367" y="146061"/>
                  </a:lnTo>
                  <a:lnTo>
                    <a:pt x="1806872" y="146406"/>
                  </a:lnTo>
                  <a:lnTo>
                    <a:pt x="1817377" y="146765"/>
                  </a:lnTo>
                  <a:lnTo>
                    <a:pt x="1827882" y="147162"/>
                  </a:lnTo>
                  <a:lnTo>
                    <a:pt x="1838387" y="147589"/>
                  </a:lnTo>
                  <a:lnTo>
                    <a:pt x="1848892" y="148048"/>
                  </a:lnTo>
                  <a:lnTo>
                    <a:pt x="1859397" y="148559"/>
                  </a:lnTo>
                  <a:lnTo>
                    <a:pt x="1869902" y="149127"/>
                  </a:lnTo>
                  <a:lnTo>
                    <a:pt x="1880408" y="149743"/>
                  </a:lnTo>
                  <a:lnTo>
                    <a:pt x="1890913" y="150413"/>
                  </a:lnTo>
                  <a:lnTo>
                    <a:pt x="1901418" y="151171"/>
                  </a:lnTo>
                  <a:lnTo>
                    <a:pt x="1911923" y="151987"/>
                  </a:lnTo>
                  <a:lnTo>
                    <a:pt x="1922428" y="152863"/>
                  </a:lnTo>
                  <a:lnTo>
                    <a:pt x="1932933" y="153832"/>
                  </a:lnTo>
                  <a:lnTo>
                    <a:pt x="1943438" y="154881"/>
                  </a:lnTo>
                  <a:lnTo>
                    <a:pt x="1953943" y="155996"/>
                  </a:lnTo>
                  <a:lnTo>
                    <a:pt x="1964448" y="157193"/>
                  </a:lnTo>
                  <a:lnTo>
                    <a:pt x="1974953" y="158495"/>
                  </a:lnTo>
                  <a:lnTo>
                    <a:pt x="1985458" y="159869"/>
                  </a:lnTo>
                  <a:lnTo>
                    <a:pt x="1995963" y="161313"/>
                  </a:lnTo>
                  <a:lnTo>
                    <a:pt x="2006468" y="162873"/>
                  </a:lnTo>
                  <a:lnTo>
                    <a:pt x="2016973" y="164513"/>
                  </a:lnTo>
                  <a:lnTo>
                    <a:pt x="2027479" y="166226"/>
                  </a:lnTo>
                  <a:lnTo>
                    <a:pt x="2037984" y="168032"/>
                  </a:lnTo>
                  <a:lnTo>
                    <a:pt x="2048489" y="169940"/>
                  </a:lnTo>
                  <a:lnTo>
                    <a:pt x="2058994" y="171921"/>
                  </a:lnTo>
                  <a:lnTo>
                    <a:pt x="2069499" y="173974"/>
                  </a:lnTo>
                  <a:lnTo>
                    <a:pt x="2080004" y="176146"/>
                  </a:lnTo>
                  <a:lnTo>
                    <a:pt x="2090509" y="178389"/>
                  </a:lnTo>
                  <a:lnTo>
                    <a:pt x="2101014" y="180703"/>
                  </a:lnTo>
                  <a:lnTo>
                    <a:pt x="2111519" y="183111"/>
                  </a:lnTo>
                  <a:lnTo>
                    <a:pt x="2122024" y="185608"/>
                  </a:lnTo>
                  <a:lnTo>
                    <a:pt x="2132529" y="188171"/>
                  </a:lnTo>
                  <a:lnTo>
                    <a:pt x="2143034" y="190805"/>
                  </a:lnTo>
                  <a:lnTo>
                    <a:pt x="2153539" y="193544"/>
                  </a:lnTo>
                  <a:lnTo>
                    <a:pt x="2164045" y="196345"/>
                  </a:lnTo>
                  <a:lnTo>
                    <a:pt x="2174550" y="199207"/>
                  </a:lnTo>
                  <a:lnTo>
                    <a:pt x="2185055" y="202157"/>
                  </a:lnTo>
                  <a:lnTo>
                    <a:pt x="2195560" y="205179"/>
                  </a:lnTo>
                  <a:lnTo>
                    <a:pt x="2206065" y="208258"/>
                  </a:lnTo>
                  <a:lnTo>
                    <a:pt x="2216570" y="211400"/>
                  </a:lnTo>
                  <a:lnTo>
                    <a:pt x="2227075" y="214624"/>
                  </a:lnTo>
                  <a:lnTo>
                    <a:pt x="2237580" y="217899"/>
                  </a:lnTo>
                  <a:lnTo>
                    <a:pt x="2248085" y="221223"/>
                  </a:lnTo>
                  <a:lnTo>
                    <a:pt x="2258590" y="224620"/>
                  </a:lnTo>
                  <a:lnTo>
                    <a:pt x="2269095" y="228068"/>
                  </a:lnTo>
                  <a:lnTo>
                    <a:pt x="2279600" y="231557"/>
                  </a:lnTo>
                  <a:lnTo>
                    <a:pt x="2290105" y="235098"/>
                  </a:lnTo>
                  <a:lnTo>
                    <a:pt x="2300610" y="238691"/>
                  </a:lnTo>
                  <a:lnTo>
                    <a:pt x="2311116" y="242319"/>
                  </a:lnTo>
                  <a:lnTo>
                    <a:pt x="2321621" y="245979"/>
                  </a:lnTo>
                  <a:lnTo>
                    <a:pt x="2332126" y="249687"/>
                  </a:lnTo>
                  <a:lnTo>
                    <a:pt x="2342631" y="253421"/>
                  </a:lnTo>
                  <a:lnTo>
                    <a:pt x="2353136" y="257178"/>
                  </a:lnTo>
                  <a:lnTo>
                    <a:pt x="2363641" y="260962"/>
                  </a:lnTo>
                  <a:lnTo>
                    <a:pt x="2374146" y="264767"/>
                  </a:lnTo>
                  <a:lnTo>
                    <a:pt x="2384651" y="268585"/>
                  </a:lnTo>
                  <a:lnTo>
                    <a:pt x="2395156" y="272414"/>
                  </a:lnTo>
                  <a:lnTo>
                    <a:pt x="2405661" y="276252"/>
                  </a:lnTo>
                  <a:lnTo>
                    <a:pt x="2416166" y="280092"/>
                  </a:lnTo>
                  <a:lnTo>
                    <a:pt x="2426671" y="283931"/>
                  </a:lnTo>
                  <a:lnTo>
                    <a:pt x="2437176" y="287763"/>
                  </a:lnTo>
                  <a:lnTo>
                    <a:pt x="2447681" y="291584"/>
                  </a:lnTo>
                  <a:lnTo>
                    <a:pt x="2458187" y="295393"/>
                  </a:lnTo>
                  <a:lnTo>
                    <a:pt x="2468692" y="299185"/>
                  </a:lnTo>
                  <a:lnTo>
                    <a:pt x="2479197" y="302947"/>
                  </a:lnTo>
                  <a:lnTo>
                    <a:pt x="2489702" y="306684"/>
                  </a:lnTo>
                  <a:lnTo>
                    <a:pt x="2500207" y="310396"/>
                  </a:lnTo>
                  <a:lnTo>
                    <a:pt x="2510712" y="314063"/>
                  </a:lnTo>
                  <a:lnTo>
                    <a:pt x="2521217" y="317689"/>
                  </a:lnTo>
                  <a:lnTo>
                    <a:pt x="2531722" y="321280"/>
                  </a:lnTo>
                  <a:lnTo>
                    <a:pt x="2542227" y="324822"/>
                  </a:lnTo>
                  <a:lnTo>
                    <a:pt x="2552732" y="328300"/>
                  </a:lnTo>
                  <a:lnTo>
                    <a:pt x="2563237" y="331733"/>
                  </a:lnTo>
                  <a:lnTo>
                    <a:pt x="2573742" y="335117"/>
                  </a:lnTo>
                  <a:lnTo>
                    <a:pt x="2584247" y="338419"/>
                  </a:lnTo>
                  <a:lnTo>
                    <a:pt x="2594752" y="341662"/>
                  </a:lnTo>
                  <a:lnTo>
                    <a:pt x="2605258" y="344849"/>
                  </a:lnTo>
                  <a:lnTo>
                    <a:pt x="2615763" y="347960"/>
                  </a:lnTo>
                  <a:lnTo>
                    <a:pt x="2626268" y="350988"/>
                  </a:lnTo>
                  <a:lnTo>
                    <a:pt x="2636773" y="353954"/>
                  </a:lnTo>
                  <a:lnTo>
                    <a:pt x="2647278" y="356855"/>
                  </a:lnTo>
                  <a:lnTo>
                    <a:pt x="2657783" y="359647"/>
                  </a:lnTo>
                  <a:lnTo>
                    <a:pt x="2668288" y="362373"/>
                  </a:lnTo>
                  <a:lnTo>
                    <a:pt x="2678793" y="365032"/>
                  </a:lnTo>
                  <a:lnTo>
                    <a:pt x="2689298" y="367595"/>
                  </a:lnTo>
                  <a:lnTo>
                    <a:pt x="2699803" y="370070"/>
                  </a:lnTo>
                  <a:lnTo>
                    <a:pt x="2710308" y="372475"/>
                  </a:lnTo>
                  <a:lnTo>
                    <a:pt x="2720813" y="374804"/>
                  </a:lnTo>
                  <a:lnTo>
                    <a:pt x="2731318" y="377023"/>
                  </a:lnTo>
                  <a:lnTo>
                    <a:pt x="2741824" y="379173"/>
                  </a:lnTo>
                  <a:lnTo>
                    <a:pt x="2752329" y="381254"/>
                  </a:lnTo>
                  <a:lnTo>
                    <a:pt x="2762834" y="383231"/>
                  </a:lnTo>
                  <a:lnTo>
                    <a:pt x="2773339" y="385128"/>
                  </a:lnTo>
                  <a:lnTo>
                    <a:pt x="2783844" y="386958"/>
                  </a:lnTo>
                  <a:lnTo>
                    <a:pt x="2794349" y="388708"/>
                  </a:lnTo>
                  <a:lnTo>
                    <a:pt x="2804854" y="390361"/>
                  </a:lnTo>
                  <a:lnTo>
                    <a:pt x="2815359" y="391950"/>
                  </a:lnTo>
                  <a:lnTo>
                    <a:pt x="2825864" y="393476"/>
                  </a:lnTo>
                  <a:lnTo>
                    <a:pt x="2836369" y="394904"/>
                  </a:lnTo>
                  <a:lnTo>
                    <a:pt x="2846874" y="396267"/>
                  </a:lnTo>
                  <a:lnTo>
                    <a:pt x="2857379" y="397571"/>
                  </a:lnTo>
                  <a:lnTo>
                    <a:pt x="2867884" y="398800"/>
                  </a:lnTo>
                  <a:lnTo>
                    <a:pt x="2878389" y="399954"/>
                  </a:lnTo>
                  <a:lnTo>
                    <a:pt x="2888895" y="401054"/>
                  </a:lnTo>
                  <a:lnTo>
                    <a:pt x="2899400" y="402102"/>
                  </a:lnTo>
                  <a:lnTo>
                    <a:pt x="2909905" y="403065"/>
                  </a:lnTo>
                  <a:lnTo>
                    <a:pt x="2920410" y="403981"/>
                  </a:lnTo>
                  <a:lnTo>
                    <a:pt x="2930915" y="404851"/>
                  </a:lnTo>
                  <a:lnTo>
                    <a:pt x="2941420" y="405659"/>
                  </a:lnTo>
                  <a:lnTo>
                    <a:pt x="2951925" y="406412"/>
                  </a:lnTo>
                  <a:lnTo>
                    <a:pt x="2962430" y="407125"/>
                  </a:lnTo>
                  <a:lnTo>
                    <a:pt x="2972935" y="407795"/>
                  </a:lnTo>
                  <a:lnTo>
                    <a:pt x="2983440" y="408406"/>
                  </a:lnTo>
                  <a:lnTo>
                    <a:pt x="2993945" y="408982"/>
                  </a:lnTo>
                  <a:lnTo>
                    <a:pt x="3004450" y="409525"/>
                  </a:lnTo>
                  <a:lnTo>
                    <a:pt x="3014955" y="410021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279">
              <a:extLst>
                <a:ext uri="{FF2B5EF4-FFF2-40B4-BE49-F238E27FC236}">
                  <a16:creationId xmlns:a16="http://schemas.microsoft.com/office/drawing/2014/main" id="{9AE32804-27E8-1042-A6D8-FE2134026948}"/>
                </a:ext>
              </a:extLst>
            </p:cNvPr>
            <p:cNvSpPr/>
            <p:nvPr/>
          </p:nvSpPr>
          <p:spPr>
            <a:xfrm>
              <a:off x="401205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4" name="tx280">
              <a:extLst>
                <a:ext uri="{FF2B5EF4-FFF2-40B4-BE49-F238E27FC236}">
                  <a16:creationId xmlns:a16="http://schemas.microsoft.com/office/drawing/2014/main" id="{5EDACD0C-0A8C-E740-9D18-B78BFC24A476}"/>
                </a:ext>
              </a:extLst>
            </p:cNvPr>
            <p:cNvSpPr/>
            <p:nvPr/>
          </p:nvSpPr>
          <p:spPr>
            <a:xfrm>
              <a:off x="272018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5" name="tx281">
              <a:extLst>
                <a:ext uri="{FF2B5EF4-FFF2-40B4-BE49-F238E27FC236}">
                  <a16:creationId xmlns:a16="http://schemas.microsoft.com/office/drawing/2014/main" id="{AFCE0189-AB5F-AC4E-9ABA-BE9496B209C0}"/>
                </a:ext>
              </a:extLst>
            </p:cNvPr>
            <p:cNvSpPr/>
            <p:nvPr/>
          </p:nvSpPr>
          <p:spPr>
            <a:xfrm>
              <a:off x="26475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6" name="tx282">
              <a:extLst>
                <a:ext uri="{FF2B5EF4-FFF2-40B4-BE49-F238E27FC236}">
                  <a16:creationId xmlns:a16="http://schemas.microsoft.com/office/drawing/2014/main" id="{28086F92-44D7-2D49-AB6B-3B6D350A5700}"/>
                </a:ext>
              </a:extLst>
            </p:cNvPr>
            <p:cNvSpPr/>
            <p:nvPr/>
          </p:nvSpPr>
          <p:spPr>
            <a:xfrm>
              <a:off x="30933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7" name="tx283">
              <a:extLst>
                <a:ext uri="{FF2B5EF4-FFF2-40B4-BE49-F238E27FC236}">
                  <a16:creationId xmlns:a16="http://schemas.microsoft.com/office/drawing/2014/main" id="{9BA0BF1E-3687-BD45-8B0E-9D7CC406A758}"/>
                </a:ext>
              </a:extLst>
            </p:cNvPr>
            <p:cNvSpPr/>
            <p:nvPr/>
          </p:nvSpPr>
          <p:spPr>
            <a:xfrm>
              <a:off x="422155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8" name="tx284">
              <a:extLst>
                <a:ext uri="{FF2B5EF4-FFF2-40B4-BE49-F238E27FC236}">
                  <a16:creationId xmlns:a16="http://schemas.microsoft.com/office/drawing/2014/main" id="{951EF854-E981-5D47-861E-E5C650C82E56}"/>
                </a:ext>
              </a:extLst>
            </p:cNvPr>
            <p:cNvSpPr/>
            <p:nvPr/>
          </p:nvSpPr>
          <p:spPr>
            <a:xfrm>
              <a:off x="3125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29" name="tx285">
              <a:extLst>
                <a:ext uri="{FF2B5EF4-FFF2-40B4-BE49-F238E27FC236}">
                  <a16:creationId xmlns:a16="http://schemas.microsoft.com/office/drawing/2014/main" id="{1F95CF79-FB6D-104F-8B82-7980EB10858A}"/>
                </a:ext>
              </a:extLst>
            </p:cNvPr>
            <p:cNvSpPr/>
            <p:nvPr/>
          </p:nvSpPr>
          <p:spPr>
            <a:xfrm>
              <a:off x="4121213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0" name="tx286">
              <a:extLst>
                <a:ext uri="{FF2B5EF4-FFF2-40B4-BE49-F238E27FC236}">
                  <a16:creationId xmlns:a16="http://schemas.microsoft.com/office/drawing/2014/main" id="{14EF41C5-3648-4445-A4CB-0B16C14762AD}"/>
                </a:ext>
              </a:extLst>
            </p:cNvPr>
            <p:cNvSpPr/>
            <p:nvPr/>
          </p:nvSpPr>
          <p:spPr>
            <a:xfrm>
              <a:off x="292656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1" name="tx287">
              <a:extLst>
                <a:ext uri="{FF2B5EF4-FFF2-40B4-BE49-F238E27FC236}">
                  <a16:creationId xmlns:a16="http://schemas.microsoft.com/office/drawing/2014/main" id="{03F12B9A-65F1-6542-8B68-70A457399250}"/>
                </a:ext>
              </a:extLst>
            </p:cNvPr>
            <p:cNvSpPr/>
            <p:nvPr/>
          </p:nvSpPr>
          <p:spPr>
            <a:xfrm>
              <a:off x="337878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2" name="tx288">
              <a:extLst>
                <a:ext uri="{FF2B5EF4-FFF2-40B4-BE49-F238E27FC236}">
                  <a16:creationId xmlns:a16="http://schemas.microsoft.com/office/drawing/2014/main" id="{8DF4250D-3BF7-3243-AE89-339F6F314423}"/>
                </a:ext>
              </a:extLst>
            </p:cNvPr>
            <p:cNvSpPr/>
            <p:nvPr/>
          </p:nvSpPr>
          <p:spPr>
            <a:xfrm>
              <a:off x="366259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3" name="tx289">
              <a:extLst>
                <a:ext uri="{FF2B5EF4-FFF2-40B4-BE49-F238E27FC236}">
                  <a16:creationId xmlns:a16="http://schemas.microsoft.com/office/drawing/2014/main" id="{2674B18F-22E6-CD4B-969F-738B2BC7D227}"/>
                </a:ext>
              </a:extLst>
            </p:cNvPr>
            <p:cNvSpPr/>
            <p:nvPr/>
          </p:nvSpPr>
          <p:spPr>
            <a:xfrm>
              <a:off x="300162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4" name="tx290">
              <a:extLst>
                <a:ext uri="{FF2B5EF4-FFF2-40B4-BE49-F238E27FC236}">
                  <a16:creationId xmlns:a16="http://schemas.microsoft.com/office/drawing/2014/main" id="{756D3CF9-02BD-2C47-A2AF-00F6456E2B98}"/>
                </a:ext>
              </a:extLst>
            </p:cNvPr>
            <p:cNvSpPr/>
            <p:nvPr/>
          </p:nvSpPr>
          <p:spPr>
            <a:xfrm>
              <a:off x="307587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5" name="tx291">
              <a:extLst>
                <a:ext uri="{FF2B5EF4-FFF2-40B4-BE49-F238E27FC236}">
                  <a16:creationId xmlns:a16="http://schemas.microsoft.com/office/drawing/2014/main" id="{3C124A18-0689-AD47-8CB4-78B11082AE8A}"/>
                </a:ext>
              </a:extLst>
            </p:cNvPr>
            <p:cNvSpPr/>
            <p:nvPr/>
          </p:nvSpPr>
          <p:spPr>
            <a:xfrm>
              <a:off x="3171504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6" name="tx292">
              <a:extLst>
                <a:ext uri="{FF2B5EF4-FFF2-40B4-BE49-F238E27FC236}">
                  <a16:creationId xmlns:a16="http://schemas.microsoft.com/office/drawing/2014/main" id="{AEA2D850-6948-AF45-8D2D-712AD74B5672}"/>
                </a:ext>
              </a:extLst>
            </p:cNvPr>
            <p:cNvSpPr/>
            <p:nvPr/>
          </p:nvSpPr>
          <p:spPr>
            <a:xfrm>
              <a:off x="37788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7" name="tx293">
              <a:extLst>
                <a:ext uri="{FF2B5EF4-FFF2-40B4-BE49-F238E27FC236}">
                  <a16:creationId xmlns:a16="http://schemas.microsoft.com/office/drawing/2014/main" id="{0DA1AF7F-E2F8-2F4C-8D1A-43018F2FEB51}"/>
                </a:ext>
              </a:extLst>
            </p:cNvPr>
            <p:cNvSpPr/>
            <p:nvPr/>
          </p:nvSpPr>
          <p:spPr>
            <a:xfrm>
              <a:off x="372650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8" name="tx294">
              <a:extLst>
                <a:ext uri="{FF2B5EF4-FFF2-40B4-BE49-F238E27FC236}">
                  <a16:creationId xmlns:a16="http://schemas.microsoft.com/office/drawing/2014/main" id="{38D1933A-A3D8-6A49-83C0-86BC57FD4227}"/>
                </a:ext>
              </a:extLst>
            </p:cNvPr>
            <p:cNvSpPr/>
            <p:nvPr/>
          </p:nvSpPr>
          <p:spPr>
            <a:xfrm>
              <a:off x="3027821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39" name="tx295">
              <a:extLst>
                <a:ext uri="{FF2B5EF4-FFF2-40B4-BE49-F238E27FC236}">
                  <a16:creationId xmlns:a16="http://schemas.microsoft.com/office/drawing/2014/main" id="{DDDCFBD0-402C-BC4B-A8EE-0B732F07FB85}"/>
                </a:ext>
              </a:extLst>
            </p:cNvPr>
            <p:cNvSpPr/>
            <p:nvPr/>
          </p:nvSpPr>
          <p:spPr>
            <a:xfrm>
              <a:off x="435699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0" name="tx296">
              <a:extLst>
                <a:ext uri="{FF2B5EF4-FFF2-40B4-BE49-F238E27FC236}">
                  <a16:creationId xmlns:a16="http://schemas.microsoft.com/office/drawing/2014/main" id="{8E9B91D1-3320-7B44-BC88-CC5555ABB75B}"/>
                </a:ext>
              </a:extLst>
            </p:cNvPr>
            <p:cNvSpPr/>
            <p:nvPr/>
          </p:nvSpPr>
          <p:spPr>
            <a:xfrm>
              <a:off x="369612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1" name="tx297">
              <a:extLst>
                <a:ext uri="{FF2B5EF4-FFF2-40B4-BE49-F238E27FC236}">
                  <a16:creationId xmlns:a16="http://schemas.microsoft.com/office/drawing/2014/main" id="{E197E716-2C24-2D49-BDA5-4454B33FC84B}"/>
                </a:ext>
              </a:extLst>
            </p:cNvPr>
            <p:cNvSpPr/>
            <p:nvPr/>
          </p:nvSpPr>
          <p:spPr>
            <a:xfrm>
              <a:off x="372860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2" name="tx298">
              <a:extLst>
                <a:ext uri="{FF2B5EF4-FFF2-40B4-BE49-F238E27FC236}">
                  <a16:creationId xmlns:a16="http://schemas.microsoft.com/office/drawing/2014/main" id="{0B8C9F87-781C-444B-BDA6-72ADA0F21B2D}"/>
                </a:ext>
              </a:extLst>
            </p:cNvPr>
            <p:cNvSpPr/>
            <p:nvPr/>
          </p:nvSpPr>
          <p:spPr>
            <a:xfrm>
              <a:off x="2803720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3" name="tx299">
              <a:extLst>
                <a:ext uri="{FF2B5EF4-FFF2-40B4-BE49-F238E27FC236}">
                  <a16:creationId xmlns:a16="http://schemas.microsoft.com/office/drawing/2014/main" id="{AF43B1EA-EB6D-1242-A513-315F4B899EE4}"/>
                </a:ext>
              </a:extLst>
            </p:cNvPr>
            <p:cNvSpPr/>
            <p:nvPr/>
          </p:nvSpPr>
          <p:spPr>
            <a:xfrm>
              <a:off x="3903637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4" name="tx300">
              <a:extLst>
                <a:ext uri="{FF2B5EF4-FFF2-40B4-BE49-F238E27FC236}">
                  <a16:creationId xmlns:a16="http://schemas.microsoft.com/office/drawing/2014/main" id="{958C80C4-7FDE-174D-84E3-CC27235CEF74}"/>
                </a:ext>
              </a:extLst>
            </p:cNvPr>
            <p:cNvSpPr/>
            <p:nvPr/>
          </p:nvSpPr>
          <p:spPr>
            <a:xfrm>
              <a:off x="349576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5" name="tx301">
              <a:extLst>
                <a:ext uri="{FF2B5EF4-FFF2-40B4-BE49-F238E27FC236}">
                  <a16:creationId xmlns:a16="http://schemas.microsoft.com/office/drawing/2014/main" id="{547F40C6-2E43-3C4A-B2A7-47409370448F}"/>
                </a:ext>
              </a:extLst>
            </p:cNvPr>
            <p:cNvSpPr/>
            <p:nvPr/>
          </p:nvSpPr>
          <p:spPr>
            <a:xfrm>
              <a:off x="249754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6" name="tx302">
              <a:extLst>
                <a:ext uri="{FF2B5EF4-FFF2-40B4-BE49-F238E27FC236}">
                  <a16:creationId xmlns:a16="http://schemas.microsoft.com/office/drawing/2014/main" id="{DEFFC3C7-2190-C84A-A6DD-8FACAB3D4603}"/>
                </a:ext>
              </a:extLst>
            </p:cNvPr>
            <p:cNvSpPr/>
            <p:nvPr/>
          </p:nvSpPr>
          <p:spPr>
            <a:xfrm>
              <a:off x="317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7" name="tx303">
              <a:extLst>
                <a:ext uri="{FF2B5EF4-FFF2-40B4-BE49-F238E27FC236}">
                  <a16:creationId xmlns:a16="http://schemas.microsoft.com/office/drawing/2014/main" id="{7728D973-5C62-7447-A990-535C74ABC2FB}"/>
                </a:ext>
              </a:extLst>
            </p:cNvPr>
            <p:cNvSpPr/>
            <p:nvPr/>
          </p:nvSpPr>
          <p:spPr>
            <a:xfrm>
              <a:off x="310142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8" name="tx304">
              <a:extLst>
                <a:ext uri="{FF2B5EF4-FFF2-40B4-BE49-F238E27FC236}">
                  <a16:creationId xmlns:a16="http://schemas.microsoft.com/office/drawing/2014/main" id="{E4811481-B44D-614E-A104-0916CD36A759}"/>
                </a:ext>
              </a:extLst>
            </p:cNvPr>
            <p:cNvSpPr/>
            <p:nvPr/>
          </p:nvSpPr>
          <p:spPr>
            <a:xfrm>
              <a:off x="31186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49" name="tx305">
              <a:extLst>
                <a:ext uri="{FF2B5EF4-FFF2-40B4-BE49-F238E27FC236}">
                  <a16:creationId xmlns:a16="http://schemas.microsoft.com/office/drawing/2014/main" id="{3E899E12-7538-D94D-BA35-A005DDB993AB}"/>
                </a:ext>
              </a:extLst>
            </p:cNvPr>
            <p:cNvSpPr/>
            <p:nvPr/>
          </p:nvSpPr>
          <p:spPr>
            <a:xfrm>
              <a:off x="2805875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0" name="tx306">
              <a:extLst>
                <a:ext uri="{FF2B5EF4-FFF2-40B4-BE49-F238E27FC236}">
                  <a16:creationId xmlns:a16="http://schemas.microsoft.com/office/drawing/2014/main" id="{572DDA11-C783-314A-8D2E-5B7B85EC2E7C}"/>
                </a:ext>
              </a:extLst>
            </p:cNvPr>
            <p:cNvSpPr/>
            <p:nvPr/>
          </p:nvSpPr>
          <p:spPr>
            <a:xfrm>
              <a:off x="2695786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1" name="tx307">
              <a:extLst>
                <a:ext uri="{FF2B5EF4-FFF2-40B4-BE49-F238E27FC236}">
                  <a16:creationId xmlns:a16="http://schemas.microsoft.com/office/drawing/2014/main" id="{2D0D6BAF-C5B2-CF40-9BD3-C909B416A594}"/>
                </a:ext>
              </a:extLst>
            </p:cNvPr>
            <p:cNvSpPr/>
            <p:nvPr/>
          </p:nvSpPr>
          <p:spPr>
            <a:xfrm>
              <a:off x="4105709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2" name="tx308">
              <a:extLst>
                <a:ext uri="{FF2B5EF4-FFF2-40B4-BE49-F238E27FC236}">
                  <a16:creationId xmlns:a16="http://schemas.microsoft.com/office/drawing/2014/main" id="{E53D7E34-05BF-4D46-B232-7E88B9E7AD7C}"/>
                </a:ext>
              </a:extLst>
            </p:cNvPr>
            <p:cNvSpPr/>
            <p:nvPr/>
          </p:nvSpPr>
          <p:spPr>
            <a:xfrm>
              <a:off x="2954238" y="5790391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3" name="pg309">
              <a:extLst>
                <a:ext uri="{FF2B5EF4-FFF2-40B4-BE49-F238E27FC236}">
                  <a16:creationId xmlns:a16="http://schemas.microsoft.com/office/drawing/2014/main" id="{3F11E245-FDC2-C144-A42F-14DC05C1878E}"/>
                </a:ext>
              </a:extLst>
            </p:cNvPr>
            <p:cNvSpPr/>
            <p:nvPr/>
          </p:nvSpPr>
          <p:spPr>
            <a:xfrm>
              <a:off x="2092347" y="5971790"/>
              <a:ext cx="3708290" cy="402992"/>
            </a:xfrm>
            <a:custGeom>
              <a:avLst/>
              <a:gdLst/>
              <a:ahLst/>
              <a:cxnLst/>
              <a:rect l="0" t="0" r="0" b="0"/>
              <a:pathLst>
                <a:path w="3708290" h="402992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  <a:lnTo>
                    <a:pt x="3708290" y="402992"/>
                  </a:lnTo>
                  <a:lnTo>
                    <a:pt x="3697785" y="402992"/>
                  </a:lnTo>
                  <a:lnTo>
                    <a:pt x="3687280" y="402992"/>
                  </a:lnTo>
                  <a:lnTo>
                    <a:pt x="3676775" y="402992"/>
                  </a:lnTo>
                  <a:lnTo>
                    <a:pt x="3666270" y="402992"/>
                  </a:lnTo>
                  <a:lnTo>
                    <a:pt x="3655765" y="402992"/>
                  </a:lnTo>
                  <a:lnTo>
                    <a:pt x="3645260" y="402992"/>
                  </a:lnTo>
                  <a:lnTo>
                    <a:pt x="3634755" y="402992"/>
                  </a:lnTo>
                  <a:lnTo>
                    <a:pt x="3624250" y="402992"/>
                  </a:lnTo>
                  <a:lnTo>
                    <a:pt x="3613745" y="402992"/>
                  </a:lnTo>
                  <a:lnTo>
                    <a:pt x="3603239" y="402992"/>
                  </a:lnTo>
                  <a:lnTo>
                    <a:pt x="3592734" y="402992"/>
                  </a:lnTo>
                  <a:lnTo>
                    <a:pt x="3582229" y="402992"/>
                  </a:lnTo>
                  <a:lnTo>
                    <a:pt x="3571724" y="402992"/>
                  </a:lnTo>
                  <a:lnTo>
                    <a:pt x="3561219" y="402992"/>
                  </a:lnTo>
                  <a:lnTo>
                    <a:pt x="3550714" y="402992"/>
                  </a:lnTo>
                  <a:lnTo>
                    <a:pt x="3540209" y="402992"/>
                  </a:lnTo>
                  <a:lnTo>
                    <a:pt x="3529704" y="402992"/>
                  </a:lnTo>
                  <a:lnTo>
                    <a:pt x="3519199" y="402992"/>
                  </a:lnTo>
                  <a:lnTo>
                    <a:pt x="3508694" y="402992"/>
                  </a:lnTo>
                  <a:lnTo>
                    <a:pt x="3498189" y="402992"/>
                  </a:lnTo>
                  <a:lnTo>
                    <a:pt x="3487684" y="402992"/>
                  </a:lnTo>
                  <a:lnTo>
                    <a:pt x="3477179" y="402992"/>
                  </a:lnTo>
                  <a:lnTo>
                    <a:pt x="3466674" y="402992"/>
                  </a:lnTo>
                  <a:lnTo>
                    <a:pt x="3456168" y="402992"/>
                  </a:lnTo>
                  <a:lnTo>
                    <a:pt x="3445663" y="402992"/>
                  </a:lnTo>
                  <a:lnTo>
                    <a:pt x="3435158" y="402992"/>
                  </a:lnTo>
                  <a:lnTo>
                    <a:pt x="3424653" y="402992"/>
                  </a:lnTo>
                  <a:lnTo>
                    <a:pt x="3414148" y="402992"/>
                  </a:lnTo>
                  <a:lnTo>
                    <a:pt x="3403643" y="402992"/>
                  </a:lnTo>
                  <a:lnTo>
                    <a:pt x="3393138" y="402992"/>
                  </a:lnTo>
                  <a:lnTo>
                    <a:pt x="3382633" y="402992"/>
                  </a:lnTo>
                  <a:lnTo>
                    <a:pt x="3372128" y="402992"/>
                  </a:lnTo>
                  <a:lnTo>
                    <a:pt x="3361623" y="402992"/>
                  </a:lnTo>
                  <a:lnTo>
                    <a:pt x="3351118" y="402992"/>
                  </a:lnTo>
                  <a:lnTo>
                    <a:pt x="3340613" y="402992"/>
                  </a:lnTo>
                  <a:lnTo>
                    <a:pt x="3330108" y="402992"/>
                  </a:lnTo>
                  <a:lnTo>
                    <a:pt x="3319603" y="402992"/>
                  </a:lnTo>
                  <a:lnTo>
                    <a:pt x="3309097" y="402992"/>
                  </a:lnTo>
                  <a:lnTo>
                    <a:pt x="3298592" y="402992"/>
                  </a:lnTo>
                  <a:lnTo>
                    <a:pt x="3288087" y="402992"/>
                  </a:lnTo>
                  <a:lnTo>
                    <a:pt x="3277582" y="402992"/>
                  </a:lnTo>
                  <a:lnTo>
                    <a:pt x="3267077" y="402992"/>
                  </a:lnTo>
                  <a:lnTo>
                    <a:pt x="3256572" y="402992"/>
                  </a:lnTo>
                  <a:lnTo>
                    <a:pt x="3246067" y="402992"/>
                  </a:lnTo>
                  <a:lnTo>
                    <a:pt x="3235562" y="402992"/>
                  </a:lnTo>
                  <a:lnTo>
                    <a:pt x="3225057" y="402992"/>
                  </a:lnTo>
                  <a:lnTo>
                    <a:pt x="3214552" y="402992"/>
                  </a:lnTo>
                  <a:lnTo>
                    <a:pt x="3204047" y="402992"/>
                  </a:lnTo>
                  <a:lnTo>
                    <a:pt x="3193542" y="402992"/>
                  </a:lnTo>
                  <a:lnTo>
                    <a:pt x="3183037" y="402992"/>
                  </a:lnTo>
                  <a:lnTo>
                    <a:pt x="3172532" y="402992"/>
                  </a:lnTo>
                  <a:lnTo>
                    <a:pt x="3162026" y="402992"/>
                  </a:lnTo>
                  <a:lnTo>
                    <a:pt x="3151521" y="402992"/>
                  </a:lnTo>
                  <a:lnTo>
                    <a:pt x="3141016" y="402992"/>
                  </a:lnTo>
                  <a:lnTo>
                    <a:pt x="3130511" y="402992"/>
                  </a:lnTo>
                  <a:lnTo>
                    <a:pt x="3120006" y="402992"/>
                  </a:lnTo>
                  <a:lnTo>
                    <a:pt x="3109501" y="402992"/>
                  </a:lnTo>
                  <a:lnTo>
                    <a:pt x="3098996" y="402992"/>
                  </a:lnTo>
                  <a:lnTo>
                    <a:pt x="3088491" y="402992"/>
                  </a:lnTo>
                  <a:lnTo>
                    <a:pt x="3077986" y="402992"/>
                  </a:lnTo>
                  <a:lnTo>
                    <a:pt x="3067481" y="402992"/>
                  </a:lnTo>
                  <a:lnTo>
                    <a:pt x="3056976" y="402992"/>
                  </a:lnTo>
                  <a:lnTo>
                    <a:pt x="3046471" y="402992"/>
                  </a:lnTo>
                  <a:lnTo>
                    <a:pt x="3035966" y="402992"/>
                  </a:lnTo>
                  <a:lnTo>
                    <a:pt x="3025460" y="402992"/>
                  </a:lnTo>
                  <a:lnTo>
                    <a:pt x="3014955" y="402992"/>
                  </a:lnTo>
                  <a:lnTo>
                    <a:pt x="3004450" y="402992"/>
                  </a:lnTo>
                  <a:lnTo>
                    <a:pt x="2993945" y="402992"/>
                  </a:lnTo>
                  <a:lnTo>
                    <a:pt x="2983440" y="402992"/>
                  </a:lnTo>
                  <a:lnTo>
                    <a:pt x="2972935" y="402992"/>
                  </a:lnTo>
                  <a:lnTo>
                    <a:pt x="2962430" y="402992"/>
                  </a:lnTo>
                  <a:lnTo>
                    <a:pt x="2951925" y="402992"/>
                  </a:lnTo>
                  <a:lnTo>
                    <a:pt x="2941420" y="402992"/>
                  </a:lnTo>
                  <a:lnTo>
                    <a:pt x="2930915" y="402992"/>
                  </a:lnTo>
                  <a:lnTo>
                    <a:pt x="2920410" y="402992"/>
                  </a:lnTo>
                  <a:lnTo>
                    <a:pt x="2909905" y="402992"/>
                  </a:lnTo>
                  <a:lnTo>
                    <a:pt x="2899400" y="402992"/>
                  </a:lnTo>
                  <a:lnTo>
                    <a:pt x="2888895" y="402992"/>
                  </a:lnTo>
                  <a:lnTo>
                    <a:pt x="2878389" y="402992"/>
                  </a:lnTo>
                  <a:lnTo>
                    <a:pt x="2867884" y="402992"/>
                  </a:lnTo>
                  <a:lnTo>
                    <a:pt x="2857379" y="402992"/>
                  </a:lnTo>
                  <a:lnTo>
                    <a:pt x="2846874" y="402992"/>
                  </a:lnTo>
                  <a:lnTo>
                    <a:pt x="2836369" y="402992"/>
                  </a:lnTo>
                  <a:lnTo>
                    <a:pt x="2825864" y="402992"/>
                  </a:lnTo>
                  <a:lnTo>
                    <a:pt x="2815359" y="402992"/>
                  </a:lnTo>
                  <a:lnTo>
                    <a:pt x="2804854" y="402992"/>
                  </a:lnTo>
                  <a:lnTo>
                    <a:pt x="2794349" y="402992"/>
                  </a:lnTo>
                  <a:lnTo>
                    <a:pt x="2783844" y="402992"/>
                  </a:lnTo>
                  <a:lnTo>
                    <a:pt x="2773339" y="402992"/>
                  </a:lnTo>
                  <a:lnTo>
                    <a:pt x="2762834" y="402992"/>
                  </a:lnTo>
                  <a:lnTo>
                    <a:pt x="2752329" y="402992"/>
                  </a:lnTo>
                  <a:lnTo>
                    <a:pt x="2741824" y="402992"/>
                  </a:lnTo>
                  <a:lnTo>
                    <a:pt x="2731318" y="402992"/>
                  </a:lnTo>
                  <a:lnTo>
                    <a:pt x="2720813" y="402992"/>
                  </a:lnTo>
                  <a:lnTo>
                    <a:pt x="2710308" y="402992"/>
                  </a:lnTo>
                  <a:lnTo>
                    <a:pt x="2699803" y="402992"/>
                  </a:lnTo>
                  <a:lnTo>
                    <a:pt x="2689298" y="402992"/>
                  </a:lnTo>
                  <a:lnTo>
                    <a:pt x="2678793" y="402992"/>
                  </a:lnTo>
                  <a:lnTo>
                    <a:pt x="2668288" y="402992"/>
                  </a:lnTo>
                  <a:lnTo>
                    <a:pt x="2657783" y="402992"/>
                  </a:lnTo>
                  <a:lnTo>
                    <a:pt x="2647278" y="402992"/>
                  </a:lnTo>
                  <a:lnTo>
                    <a:pt x="2636773" y="402992"/>
                  </a:lnTo>
                  <a:lnTo>
                    <a:pt x="2626268" y="402992"/>
                  </a:lnTo>
                  <a:lnTo>
                    <a:pt x="2615763" y="402992"/>
                  </a:lnTo>
                  <a:lnTo>
                    <a:pt x="2605258" y="402992"/>
                  </a:lnTo>
                  <a:lnTo>
                    <a:pt x="2594752" y="402992"/>
                  </a:lnTo>
                  <a:lnTo>
                    <a:pt x="2584247" y="402992"/>
                  </a:lnTo>
                  <a:lnTo>
                    <a:pt x="2573742" y="402992"/>
                  </a:lnTo>
                  <a:lnTo>
                    <a:pt x="2563237" y="402992"/>
                  </a:lnTo>
                  <a:lnTo>
                    <a:pt x="2552732" y="402992"/>
                  </a:lnTo>
                  <a:lnTo>
                    <a:pt x="2542227" y="402992"/>
                  </a:lnTo>
                  <a:lnTo>
                    <a:pt x="2531722" y="402992"/>
                  </a:lnTo>
                  <a:lnTo>
                    <a:pt x="2521217" y="402992"/>
                  </a:lnTo>
                  <a:lnTo>
                    <a:pt x="2510712" y="402992"/>
                  </a:lnTo>
                  <a:lnTo>
                    <a:pt x="2500207" y="402992"/>
                  </a:lnTo>
                  <a:lnTo>
                    <a:pt x="2489702" y="402992"/>
                  </a:lnTo>
                  <a:lnTo>
                    <a:pt x="2479197" y="402992"/>
                  </a:lnTo>
                  <a:lnTo>
                    <a:pt x="2468692" y="402992"/>
                  </a:lnTo>
                  <a:lnTo>
                    <a:pt x="2458187" y="402992"/>
                  </a:lnTo>
                  <a:lnTo>
                    <a:pt x="2447681" y="402992"/>
                  </a:lnTo>
                  <a:lnTo>
                    <a:pt x="2437176" y="402992"/>
                  </a:lnTo>
                  <a:lnTo>
                    <a:pt x="2426671" y="402992"/>
                  </a:lnTo>
                  <a:lnTo>
                    <a:pt x="2416166" y="402992"/>
                  </a:lnTo>
                  <a:lnTo>
                    <a:pt x="2405661" y="402992"/>
                  </a:lnTo>
                  <a:lnTo>
                    <a:pt x="2395156" y="402992"/>
                  </a:lnTo>
                  <a:lnTo>
                    <a:pt x="2384651" y="402992"/>
                  </a:lnTo>
                  <a:lnTo>
                    <a:pt x="2374146" y="402992"/>
                  </a:lnTo>
                  <a:lnTo>
                    <a:pt x="2363641" y="402992"/>
                  </a:lnTo>
                  <a:lnTo>
                    <a:pt x="2353136" y="402992"/>
                  </a:lnTo>
                  <a:lnTo>
                    <a:pt x="2342631" y="402992"/>
                  </a:lnTo>
                  <a:lnTo>
                    <a:pt x="2332126" y="402992"/>
                  </a:lnTo>
                  <a:lnTo>
                    <a:pt x="2321621" y="402992"/>
                  </a:lnTo>
                  <a:lnTo>
                    <a:pt x="2311116" y="402992"/>
                  </a:lnTo>
                  <a:lnTo>
                    <a:pt x="2300610" y="402992"/>
                  </a:lnTo>
                  <a:lnTo>
                    <a:pt x="2290105" y="402992"/>
                  </a:lnTo>
                  <a:lnTo>
                    <a:pt x="2279600" y="402992"/>
                  </a:lnTo>
                  <a:lnTo>
                    <a:pt x="2269095" y="402992"/>
                  </a:lnTo>
                  <a:lnTo>
                    <a:pt x="2258590" y="402992"/>
                  </a:lnTo>
                  <a:lnTo>
                    <a:pt x="2248085" y="402992"/>
                  </a:lnTo>
                  <a:lnTo>
                    <a:pt x="2237580" y="402992"/>
                  </a:lnTo>
                  <a:lnTo>
                    <a:pt x="2227075" y="402992"/>
                  </a:lnTo>
                  <a:lnTo>
                    <a:pt x="2216570" y="402992"/>
                  </a:lnTo>
                  <a:lnTo>
                    <a:pt x="2206065" y="402992"/>
                  </a:lnTo>
                  <a:lnTo>
                    <a:pt x="2195560" y="402992"/>
                  </a:lnTo>
                  <a:lnTo>
                    <a:pt x="2185055" y="402992"/>
                  </a:lnTo>
                  <a:lnTo>
                    <a:pt x="2174550" y="402992"/>
                  </a:lnTo>
                  <a:lnTo>
                    <a:pt x="2164045" y="402992"/>
                  </a:lnTo>
                  <a:lnTo>
                    <a:pt x="2153539" y="402992"/>
                  </a:lnTo>
                  <a:lnTo>
                    <a:pt x="2143034" y="402992"/>
                  </a:lnTo>
                  <a:lnTo>
                    <a:pt x="2132529" y="402992"/>
                  </a:lnTo>
                  <a:lnTo>
                    <a:pt x="2122024" y="402992"/>
                  </a:lnTo>
                  <a:lnTo>
                    <a:pt x="2111519" y="402992"/>
                  </a:lnTo>
                  <a:lnTo>
                    <a:pt x="2101014" y="402992"/>
                  </a:lnTo>
                  <a:lnTo>
                    <a:pt x="2090509" y="402992"/>
                  </a:lnTo>
                  <a:lnTo>
                    <a:pt x="2080004" y="402992"/>
                  </a:lnTo>
                  <a:lnTo>
                    <a:pt x="2069499" y="402992"/>
                  </a:lnTo>
                  <a:lnTo>
                    <a:pt x="2058994" y="402992"/>
                  </a:lnTo>
                  <a:lnTo>
                    <a:pt x="2048489" y="402992"/>
                  </a:lnTo>
                  <a:lnTo>
                    <a:pt x="2037984" y="402992"/>
                  </a:lnTo>
                  <a:lnTo>
                    <a:pt x="2027479" y="402992"/>
                  </a:lnTo>
                  <a:lnTo>
                    <a:pt x="2016973" y="402992"/>
                  </a:lnTo>
                  <a:lnTo>
                    <a:pt x="2006468" y="402992"/>
                  </a:lnTo>
                  <a:lnTo>
                    <a:pt x="1995963" y="402992"/>
                  </a:lnTo>
                  <a:lnTo>
                    <a:pt x="1985458" y="402992"/>
                  </a:lnTo>
                  <a:lnTo>
                    <a:pt x="1974953" y="402992"/>
                  </a:lnTo>
                  <a:lnTo>
                    <a:pt x="1964448" y="402992"/>
                  </a:lnTo>
                  <a:lnTo>
                    <a:pt x="1953943" y="402992"/>
                  </a:lnTo>
                  <a:lnTo>
                    <a:pt x="1943438" y="402992"/>
                  </a:lnTo>
                  <a:lnTo>
                    <a:pt x="1932933" y="402992"/>
                  </a:lnTo>
                  <a:lnTo>
                    <a:pt x="1922428" y="402992"/>
                  </a:lnTo>
                  <a:lnTo>
                    <a:pt x="1911923" y="402992"/>
                  </a:lnTo>
                  <a:lnTo>
                    <a:pt x="1901418" y="402992"/>
                  </a:lnTo>
                  <a:lnTo>
                    <a:pt x="1890913" y="402992"/>
                  </a:lnTo>
                  <a:lnTo>
                    <a:pt x="1880408" y="402992"/>
                  </a:lnTo>
                  <a:lnTo>
                    <a:pt x="1869902" y="402992"/>
                  </a:lnTo>
                  <a:lnTo>
                    <a:pt x="1859397" y="402992"/>
                  </a:lnTo>
                  <a:lnTo>
                    <a:pt x="1848892" y="402992"/>
                  </a:lnTo>
                  <a:lnTo>
                    <a:pt x="1838387" y="402992"/>
                  </a:lnTo>
                  <a:lnTo>
                    <a:pt x="1827882" y="402992"/>
                  </a:lnTo>
                  <a:lnTo>
                    <a:pt x="1817377" y="402992"/>
                  </a:lnTo>
                  <a:lnTo>
                    <a:pt x="1806872" y="402992"/>
                  </a:lnTo>
                  <a:lnTo>
                    <a:pt x="1796367" y="402992"/>
                  </a:lnTo>
                  <a:lnTo>
                    <a:pt x="1785862" y="402992"/>
                  </a:lnTo>
                  <a:lnTo>
                    <a:pt x="1775357" y="402992"/>
                  </a:lnTo>
                  <a:lnTo>
                    <a:pt x="1764852" y="402992"/>
                  </a:lnTo>
                  <a:lnTo>
                    <a:pt x="1754347" y="402992"/>
                  </a:lnTo>
                  <a:lnTo>
                    <a:pt x="1743842" y="402992"/>
                  </a:lnTo>
                  <a:lnTo>
                    <a:pt x="1733337" y="402992"/>
                  </a:lnTo>
                  <a:lnTo>
                    <a:pt x="1722831" y="402992"/>
                  </a:lnTo>
                  <a:lnTo>
                    <a:pt x="1712326" y="402992"/>
                  </a:lnTo>
                  <a:lnTo>
                    <a:pt x="1701821" y="402992"/>
                  </a:lnTo>
                  <a:lnTo>
                    <a:pt x="1691316" y="402992"/>
                  </a:lnTo>
                  <a:lnTo>
                    <a:pt x="1680811" y="402992"/>
                  </a:lnTo>
                  <a:lnTo>
                    <a:pt x="1670306" y="402992"/>
                  </a:lnTo>
                  <a:lnTo>
                    <a:pt x="1659801" y="402992"/>
                  </a:lnTo>
                  <a:lnTo>
                    <a:pt x="1649296" y="402992"/>
                  </a:lnTo>
                  <a:lnTo>
                    <a:pt x="1638791" y="402992"/>
                  </a:lnTo>
                  <a:lnTo>
                    <a:pt x="1628286" y="402992"/>
                  </a:lnTo>
                  <a:lnTo>
                    <a:pt x="1617781" y="402992"/>
                  </a:lnTo>
                  <a:lnTo>
                    <a:pt x="1607276" y="402992"/>
                  </a:lnTo>
                  <a:lnTo>
                    <a:pt x="1596771" y="402992"/>
                  </a:lnTo>
                  <a:lnTo>
                    <a:pt x="1586266" y="402992"/>
                  </a:lnTo>
                  <a:lnTo>
                    <a:pt x="1575760" y="402992"/>
                  </a:lnTo>
                  <a:lnTo>
                    <a:pt x="1565255" y="402992"/>
                  </a:lnTo>
                  <a:lnTo>
                    <a:pt x="1554750" y="402992"/>
                  </a:lnTo>
                  <a:lnTo>
                    <a:pt x="1544245" y="402992"/>
                  </a:lnTo>
                  <a:lnTo>
                    <a:pt x="1533740" y="402992"/>
                  </a:lnTo>
                  <a:lnTo>
                    <a:pt x="1523235" y="402992"/>
                  </a:lnTo>
                  <a:lnTo>
                    <a:pt x="1512730" y="402992"/>
                  </a:lnTo>
                  <a:lnTo>
                    <a:pt x="1502225" y="402992"/>
                  </a:lnTo>
                  <a:lnTo>
                    <a:pt x="1491720" y="402992"/>
                  </a:lnTo>
                  <a:lnTo>
                    <a:pt x="1481215" y="402992"/>
                  </a:lnTo>
                  <a:lnTo>
                    <a:pt x="1470710" y="402992"/>
                  </a:lnTo>
                  <a:lnTo>
                    <a:pt x="1460205" y="402992"/>
                  </a:lnTo>
                  <a:lnTo>
                    <a:pt x="1449700" y="402992"/>
                  </a:lnTo>
                  <a:lnTo>
                    <a:pt x="1439194" y="402992"/>
                  </a:lnTo>
                  <a:lnTo>
                    <a:pt x="1428689" y="402992"/>
                  </a:lnTo>
                  <a:lnTo>
                    <a:pt x="1418184" y="402992"/>
                  </a:lnTo>
                  <a:lnTo>
                    <a:pt x="1407679" y="402992"/>
                  </a:lnTo>
                  <a:lnTo>
                    <a:pt x="1397174" y="402992"/>
                  </a:lnTo>
                  <a:lnTo>
                    <a:pt x="1386669" y="402992"/>
                  </a:lnTo>
                  <a:lnTo>
                    <a:pt x="1376164" y="402992"/>
                  </a:lnTo>
                  <a:lnTo>
                    <a:pt x="1365659" y="402992"/>
                  </a:lnTo>
                  <a:lnTo>
                    <a:pt x="1355154" y="402992"/>
                  </a:lnTo>
                  <a:lnTo>
                    <a:pt x="1344649" y="402992"/>
                  </a:lnTo>
                  <a:lnTo>
                    <a:pt x="1334144" y="402992"/>
                  </a:lnTo>
                  <a:lnTo>
                    <a:pt x="1323639" y="402992"/>
                  </a:lnTo>
                  <a:lnTo>
                    <a:pt x="1313134" y="402992"/>
                  </a:lnTo>
                  <a:lnTo>
                    <a:pt x="1302629" y="402992"/>
                  </a:lnTo>
                  <a:lnTo>
                    <a:pt x="1292123" y="402992"/>
                  </a:lnTo>
                  <a:lnTo>
                    <a:pt x="1281618" y="402992"/>
                  </a:lnTo>
                  <a:lnTo>
                    <a:pt x="1271113" y="402992"/>
                  </a:lnTo>
                  <a:lnTo>
                    <a:pt x="1260608" y="402992"/>
                  </a:lnTo>
                  <a:lnTo>
                    <a:pt x="1250103" y="402992"/>
                  </a:lnTo>
                  <a:lnTo>
                    <a:pt x="1239598" y="402992"/>
                  </a:lnTo>
                  <a:lnTo>
                    <a:pt x="1229093" y="402992"/>
                  </a:lnTo>
                  <a:lnTo>
                    <a:pt x="1218588" y="402992"/>
                  </a:lnTo>
                  <a:lnTo>
                    <a:pt x="1208083" y="402992"/>
                  </a:lnTo>
                  <a:lnTo>
                    <a:pt x="1197578" y="402992"/>
                  </a:lnTo>
                  <a:lnTo>
                    <a:pt x="1187073" y="402992"/>
                  </a:lnTo>
                  <a:lnTo>
                    <a:pt x="1176568" y="402992"/>
                  </a:lnTo>
                  <a:lnTo>
                    <a:pt x="1166063" y="402992"/>
                  </a:lnTo>
                  <a:lnTo>
                    <a:pt x="1155558" y="402992"/>
                  </a:lnTo>
                  <a:lnTo>
                    <a:pt x="1145052" y="402992"/>
                  </a:lnTo>
                  <a:lnTo>
                    <a:pt x="1134547" y="402992"/>
                  </a:lnTo>
                  <a:lnTo>
                    <a:pt x="1124042" y="402992"/>
                  </a:lnTo>
                  <a:lnTo>
                    <a:pt x="1113537" y="402992"/>
                  </a:lnTo>
                  <a:lnTo>
                    <a:pt x="1103032" y="402992"/>
                  </a:lnTo>
                  <a:lnTo>
                    <a:pt x="1092527" y="402992"/>
                  </a:lnTo>
                  <a:lnTo>
                    <a:pt x="1082022" y="402992"/>
                  </a:lnTo>
                  <a:lnTo>
                    <a:pt x="1071517" y="402992"/>
                  </a:lnTo>
                  <a:lnTo>
                    <a:pt x="1061012" y="402992"/>
                  </a:lnTo>
                  <a:lnTo>
                    <a:pt x="1050507" y="402992"/>
                  </a:lnTo>
                  <a:lnTo>
                    <a:pt x="1040002" y="402992"/>
                  </a:lnTo>
                  <a:lnTo>
                    <a:pt x="1029497" y="402992"/>
                  </a:lnTo>
                  <a:lnTo>
                    <a:pt x="1018992" y="402992"/>
                  </a:lnTo>
                  <a:lnTo>
                    <a:pt x="1008486" y="402992"/>
                  </a:lnTo>
                  <a:lnTo>
                    <a:pt x="997981" y="402992"/>
                  </a:lnTo>
                  <a:lnTo>
                    <a:pt x="987476" y="402992"/>
                  </a:lnTo>
                  <a:lnTo>
                    <a:pt x="976971" y="402992"/>
                  </a:lnTo>
                  <a:lnTo>
                    <a:pt x="966466" y="402992"/>
                  </a:lnTo>
                  <a:lnTo>
                    <a:pt x="955961" y="402992"/>
                  </a:lnTo>
                  <a:lnTo>
                    <a:pt x="945456" y="402992"/>
                  </a:lnTo>
                  <a:lnTo>
                    <a:pt x="934951" y="402992"/>
                  </a:lnTo>
                  <a:lnTo>
                    <a:pt x="924446" y="402992"/>
                  </a:lnTo>
                  <a:lnTo>
                    <a:pt x="913941" y="402992"/>
                  </a:lnTo>
                  <a:lnTo>
                    <a:pt x="903436" y="402992"/>
                  </a:lnTo>
                  <a:lnTo>
                    <a:pt x="892931" y="402992"/>
                  </a:lnTo>
                  <a:lnTo>
                    <a:pt x="882426" y="402992"/>
                  </a:lnTo>
                  <a:lnTo>
                    <a:pt x="871921" y="402992"/>
                  </a:lnTo>
                  <a:lnTo>
                    <a:pt x="861415" y="402992"/>
                  </a:lnTo>
                  <a:lnTo>
                    <a:pt x="850910" y="402992"/>
                  </a:lnTo>
                  <a:lnTo>
                    <a:pt x="840405" y="402992"/>
                  </a:lnTo>
                  <a:lnTo>
                    <a:pt x="829900" y="402992"/>
                  </a:lnTo>
                  <a:lnTo>
                    <a:pt x="819395" y="402992"/>
                  </a:lnTo>
                  <a:lnTo>
                    <a:pt x="808890" y="402992"/>
                  </a:lnTo>
                  <a:lnTo>
                    <a:pt x="798385" y="402992"/>
                  </a:lnTo>
                  <a:lnTo>
                    <a:pt x="787880" y="402992"/>
                  </a:lnTo>
                  <a:lnTo>
                    <a:pt x="777375" y="402992"/>
                  </a:lnTo>
                  <a:lnTo>
                    <a:pt x="766870" y="402992"/>
                  </a:lnTo>
                  <a:lnTo>
                    <a:pt x="756365" y="402992"/>
                  </a:lnTo>
                  <a:lnTo>
                    <a:pt x="745860" y="402992"/>
                  </a:lnTo>
                  <a:lnTo>
                    <a:pt x="735355" y="402992"/>
                  </a:lnTo>
                  <a:lnTo>
                    <a:pt x="724850" y="402992"/>
                  </a:lnTo>
                  <a:lnTo>
                    <a:pt x="714344" y="402992"/>
                  </a:lnTo>
                  <a:lnTo>
                    <a:pt x="703839" y="402992"/>
                  </a:lnTo>
                  <a:lnTo>
                    <a:pt x="693334" y="402992"/>
                  </a:lnTo>
                  <a:lnTo>
                    <a:pt x="682829" y="402992"/>
                  </a:lnTo>
                  <a:lnTo>
                    <a:pt x="672324" y="402992"/>
                  </a:lnTo>
                  <a:lnTo>
                    <a:pt x="661819" y="402992"/>
                  </a:lnTo>
                  <a:lnTo>
                    <a:pt x="651314" y="402992"/>
                  </a:lnTo>
                  <a:lnTo>
                    <a:pt x="640809" y="402992"/>
                  </a:lnTo>
                  <a:lnTo>
                    <a:pt x="630304" y="402992"/>
                  </a:lnTo>
                  <a:lnTo>
                    <a:pt x="619799" y="402992"/>
                  </a:lnTo>
                  <a:lnTo>
                    <a:pt x="609294" y="402992"/>
                  </a:lnTo>
                  <a:lnTo>
                    <a:pt x="598789" y="402992"/>
                  </a:lnTo>
                  <a:lnTo>
                    <a:pt x="588284" y="402992"/>
                  </a:lnTo>
                  <a:lnTo>
                    <a:pt x="577779" y="402992"/>
                  </a:lnTo>
                  <a:lnTo>
                    <a:pt x="567273" y="402992"/>
                  </a:lnTo>
                  <a:lnTo>
                    <a:pt x="556768" y="402992"/>
                  </a:lnTo>
                  <a:lnTo>
                    <a:pt x="546263" y="402992"/>
                  </a:lnTo>
                  <a:lnTo>
                    <a:pt x="535758" y="402992"/>
                  </a:lnTo>
                  <a:lnTo>
                    <a:pt x="525253" y="402992"/>
                  </a:lnTo>
                  <a:lnTo>
                    <a:pt x="514748" y="402992"/>
                  </a:lnTo>
                  <a:lnTo>
                    <a:pt x="504243" y="402992"/>
                  </a:lnTo>
                  <a:lnTo>
                    <a:pt x="493738" y="402992"/>
                  </a:lnTo>
                  <a:lnTo>
                    <a:pt x="483233" y="402992"/>
                  </a:lnTo>
                  <a:lnTo>
                    <a:pt x="472728" y="402992"/>
                  </a:lnTo>
                  <a:lnTo>
                    <a:pt x="462223" y="402992"/>
                  </a:lnTo>
                  <a:lnTo>
                    <a:pt x="451718" y="402992"/>
                  </a:lnTo>
                  <a:lnTo>
                    <a:pt x="441213" y="402992"/>
                  </a:lnTo>
                  <a:lnTo>
                    <a:pt x="430707" y="402992"/>
                  </a:lnTo>
                  <a:lnTo>
                    <a:pt x="420202" y="402992"/>
                  </a:lnTo>
                  <a:lnTo>
                    <a:pt x="409697" y="402992"/>
                  </a:lnTo>
                  <a:lnTo>
                    <a:pt x="399192" y="402992"/>
                  </a:lnTo>
                  <a:lnTo>
                    <a:pt x="388687" y="402992"/>
                  </a:lnTo>
                  <a:lnTo>
                    <a:pt x="378182" y="402992"/>
                  </a:lnTo>
                  <a:lnTo>
                    <a:pt x="367677" y="402992"/>
                  </a:lnTo>
                  <a:lnTo>
                    <a:pt x="357172" y="402992"/>
                  </a:lnTo>
                  <a:lnTo>
                    <a:pt x="346667" y="402992"/>
                  </a:lnTo>
                  <a:lnTo>
                    <a:pt x="336162" y="402992"/>
                  </a:lnTo>
                  <a:lnTo>
                    <a:pt x="325657" y="402992"/>
                  </a:lnTo>
                  <a:lnTo>
                    <a:pt x="315152" y="402992"/>
                  </a:lnTo>
                  <a:lnTo>
                    <a:pt x="304647" y="402992"/>
                  </a:lnTo>
                  <a:lnTo>
                    <a:pt x="294142" y="402992"/>
                  </a:lnTo>
                  <a:lnTo>
                    <a:pt x="283636" y="402992"/>
                  </a:lnTo>
                  <a:lnTo>
                    <a:pt x="273131" y="402992"/>
                  </a:lnTo>
                  <a:lnTo>
                    <a:pt x="262626" y="402992"/>
                  </a:lnTo>
                  <a:lnTo>
                    <a:pt x="252121" y="402992"/>
                  </a:lnTo>
                  <a:lnTo>
                    <a:pt x="241616" y="402992"/>
                  </a:lnTo>
                  <a:lnTo>
                    <a:pt x="231111" y="402992"/>
                  </a:lnTo>
                  <a:lnTo>
                    <a:pt x="220606" y="402992"/>
                  </a:lnTo>
                  <a:lnTo>
                    <a:pt x="210101" y="402992"/>
                  </a:lnTo>
                  <a:lnTo>
                    <a:pt x="199596" y="402992"/>
                  </a:lnTo>
                  <a:lnTo>
                    <a:pt x="189091" y="402992"/>
                  </a:lnTo>
                  <a:lnTo>
                    <a:pt x="178586" y="402992"/>
                  </a:lnTo>
                  <a:lnTo>
                    <a:pt x="168081" y="402992"/>
                  </a:lnTo>
                  <a:lnTo>
                    <a:pt x="157576" y="402992"/>
                  </a:lnTo>
                  <a:lnTo>
                    <a:pt x="147071" y="402992"/>
                  </a:lnTo>
                  <a:lnTo>
                    <a:pt x="136565" y="402992"/>
                  </a:lnTo>
                  <a:lnTo>
                    <a:pt x="126060" y="402992"/>
                  </a:lnTo>
                  <a:lnTo>
                    <a:pt x="115555" y="402992"/>
                  </a:lnTo>
                  <a:lnTo>
                    <a:pt x="105050" y="402992"/>
                  </a:lnTo>
                  <a:lnTo>
                    <a:pt x="94545" y="402992"/>
                  </a:lnTo>
                  <a:lnTo>
                    <a:pt x="84040" y="402992"/>
                  </a:lnTo>
                  <a:lnTo>
                    <a:pt x="73535" y="402992"/>
                  </a:lnTo>
                  <a:lnTo>
                    <a:pt x="63030" y="402992"/>
                  </a:lnTo>
                  <a:lnTo>
                    <a:pt x="52525" y="402992"/>
                  </a:lnTo>
                  <a:lnTo>
                    <a:pt x="42020" y="402992"/>
                  </a:lnTo>
                  <a:lnTo>
                    <a:pt x="31515" y="402992"/>
                  </a:lnTo>
                  <a:lnTo>
                    <a:pt x="21010" y="402992"/>
                  </a:lnTo>
                  <a:lnTo>
                    <a:pt x="10505" y="402992"/>
                  </a:lnTo>
                  <a:lnTo>
                    <a:pt x="0" y="402992"/>
                  </a:ln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pl310">
              <a:extLst>
                <a:ext uri="{FF2B5EF4-FFF2-40B4-BE49-F238E27FC236}">
                  <a16:creationId xmlns:a16="http://schemas.microsoft.com/office/drawing/2014/main" id="{CCE92D4A-DB60-054A-8806-6979D7E98FDE}"/>
                </a:ext>
              </a:extLst>
            </p:cNvPr>
            <p:cNvSpPr/>
            <p:nvPr/>
          </p:nvSpPr>
          <p:spPr>
            <a:xfrm>
              <a:off x="2092347" y="5971790"/>
              <a:ext cx="3708290" cy="397937"/>
            </a:xfrm>
            <a:custGeom>
              <a:avLst/>
              <a:gdLst/>
              <a:ahLst/>
              <a:cxnLst/>
              <a:rect l="0" t="0" r="0" b="0"/>
              <a:pathLst>
                <a:path w="3708290" h="397937">
                  <a:moveTo>
                    <a:pt x="0" y="397813"/>
                  </a:moveTo>
                  <a:lnTo>
                    <a:pt x="10505" y="397307"/>
                  </a:lnTo>
                  <a:lnTo>
                    <a:pt x="21010" y="396765"/>
                  </a:lnTo>
                  <a:lnTo>
                    <a:pt x="31515" y="396188"/>
                  </a:lnTo>
                  <a:lnTo>
                    <a:pt x="42020" y="395559"/>
                  </a:lnTo>
                  <a:lnTo>
                    <a:pt x="52525" y="394876"/>
                  </a:lnTo>
                  <a:lnTo>
                    <a:pt x="63030" y="394150"/>
                  </a:lnTo>
                  <a:lnTo>
                    <a:pt x="73535" y="393377"/>
                  </a:lnTo>
                  <a:lnTo>
                    <a:pt x="84040" y="392526"/>
                  </a:lnTo>
                  <a:lnTo>
                    <a:pt x="94545" y="391624"/>
                  </a:lnTo>
                  <a:lnTo>
                    <a:pt x="105050" y="390671"/>
                  </a:lnTo>
                  <a:lnTo>
                    <a:pt x="115555" y="389637"/>
                  </a:lnTo>
                  <a:lnTo>
                    <a:pt x="126060" y="388531"/>
                  </a:lnTo>
                  <a:lnTo>
                    <a:pt x="136565" y="387364"/>
                  </a:lnTo>
                  <a:lnTo>
                    <a:pt x="147071" y="386124"/>
                  </a:lnTo>
                  <a:lnTo>
                    <a:pt x="157576" y="384783"/>
                  </a:lnTo>
                  <a:lnTo>
                    <a:pt x="168081" y="383372"/>
                  </a:lnTo>
                  <a:lnTo>
                    <a:pt x="178586" y="381891"/>
                  </a:lnTo>
                  <a:lnTo>
                    <a:pt x="189091" y="380294"/>
                  </a:lnTo>
                  <a:lnTo>
                    <a:pt x="199596" y="378608"/>
                  </a:lnTo>
                  <a:lnTo>
                    <a:pt x="210101" y="376842"/>
                  </a:lnTo>
                  <a:lnTo>
                    <a:pt x="220606" y="374974"/>
                  </a:lnTo>
                  <a:lnTo>
                    <a:pt x="231111" y="372982"/>
                  </a:lnTo>
                  <a:lnTo>
                    <a:pt x="241616" y="370902"/>
                  </a:lnTo>
                  <a:lnTo>
                    <a:pt x="252121" y="368733"/>
                  </a:lnTo>
                  <a:lnTo>
                    <a:pt x="262626" y="366411"/>
                  </a:lnTo>
                  <a:lnTo>
                    <a:pt x="273131" y="363989"/>
                  </a:lnTo>
                  <a:lnTo>
                    <a:pt x="283636" y="361469"/>
                  </a:lnTo>
                  <a:lnTo>
                    <a:pt x="294142" y="358817"/>
                  </a:lnTo>
                  <a:lnTo>
                    <a:pt x="304647" y="356027"/>
                  </a:lnTo>
                  <a:lnTo>
                    <a:pt x="315152" y="353133"/>
                  </a:lnTo>
                  <a:lnTo>
                    <a:pt x="325657" y="350131"/>
                  </a:lnTo>
                  <a:lnTo>
                    <a:pt x="336162" y="346953"/>
                  </a:lnTo>
                  <a:lnTo>
                    <a:pt x="346667" y="343667"/>
                  </a:lnTo>
                  <a:lnTo>
                    <a:pt x="357172" y="340272"/>
                  </a:lnTo>
                  <a:lnTo>
                    <a:pt x="367677" y="336720"/>
                  </a:lnTo>
                  <a:lnTo>
                    <a:pt x="378182" y="333028"/>
                  </a:lnTo>
                  <a:lnTo>
                    <a:pt x="388687" y="329226"/>
                  </a:lnTo>
                  <a:lnTo>
                    <a:pt x="399192" y="325297"/>
                  </a:lnTo>
                  <a:lnTo>
                    <a:pt x="409697" y="321195"/>
                  </a:lnTo>
                  <a:lnTo>
                    <a:pt x="420202" y="316982"/>
                  </a:lnTo>
                  <a:lnTo>
                    <a:pt x="430707" y="312659"/>
                  </a:lnTo>
                  <a:lnTo>
                    <a:pt x="441213" y="308168"/>
                  </a:lnTo>
                  <a:lnTo>
                    <a:pt x="451718" y="303552"/>
                  </a:lnTo>
                  <a:lnTo>
                    <a:pt x="462223" y="298828"/>
                  </a:lnTo>
                  <a:lnTo>
                    <a:pt x="472728" y="293976"/>
                  </a:lnTo>
                  <a:lnTo>
                    <a:pt x="483233" y="288972"/>
                  </a:lnTo>
                  <a:lnTo>
                    <a:pt x="493738" y="283869"/>
                  </a:lnTo>
                  <a:lnTo>
                    <a:pt x="504243" y="278667"/>
                  </a:lnTo>
                  <a:lnTo>
                    <a:pt x="514748" y="273311"/>
                  </a:lnTo>
                  <a:lnTo>
                    <a:pt x="525253" y="267858"/>
                  </a:lnTo>
                  <a:lnTo>
                    <a:pt x="535758" y="262318"/>
                  </a:lnTo>
                  <a:lnTo>
                    <a:pt x="546263" y="256665"/>
                  </a:lnTo>
                  <a:lnTo>
                    <a:pt x="556768" y="250905"/>
                  </a:lnTo>
                  <a:lnTo>
                    <a:pt x="567273" y="245072"/>
                  </a:lnTo>
                  <a:lnTo>
                    <a:pt x="577779" y="239165"/>
                  </a:lnTo>
                  <a:lnTo>
                    <a:pt x="588284" y="233150"/>
                  </a:lnTo>
                  <a:lnTo>
                    <a:pt x="598789" y="227080"/>
                  </a:lnTo>
                  <a:lnTo>
                    <a:pt x="609294" y="220955"/>
                  </a:lnTo>
                  <a:lnTo>
                    <a:pt x="619799" y="214763"/>
                  </a:lnTo>
                  <a:lnTo>
                    <a:pt x="630304" y="208522"/>
                  </a:lnTo>
                  <a:lnTo>
                    <a:pt x="640809" y="202247"/>
                  </a:lnTo>
                  <a:lnTo>
                    <a:pt x="651314" y="195940"/>
                  </a:lnTo>
                  <a:lnTo>
                    <a:pt x="661819" y="189603"/>
                  </a:lnTo>
                  <a:lnTo>
                    <a:pt x="672324" y="183255"/>
                  </a:lnTo>
                  <a:lnTo>
                    <a:pt x="682829" y="176900"/>
                  </a:lnTo>
                  <a:lnTo>
                    <a:pt x="693334" y="170548"/>
                  </a:lnTo>
                  <a:lnTo>
                    <a:pt x="703839" y="164210"/>
                  </a:lnTo>
                  <a:lnTo>
                    <a:pt x="714344" y="157890"/>
                  </a:lnTo>
                  <a:lnTo>
                    <a:pt x="724850" y="151598"/>
                  </a:lnTo>
                  <a:lnTo>
                    <a:pt x="735355" y="145357"/>
                  </a:lnTo>
                  <a:lnTo>
                    <a:pt x="745860" y="139158"/>
                  </a:lnTo>
                  <a:lnTo>
                    <a:pt x="756365" y="133005"/>
                  </a:lnTo>
                  <a:lnTo>
                    <a:pt x="766870" y="126942"/>
                  </a:lnTo>
                  <a:lnTo>
                    <a:pt x="777375" y="120950"/>
                  </a:lnTo>
                  <a:lnTo>
                    <a:pt x="787880" y="115029"/>
                  </a:lnTo>
                  <a:lnTo>
                    <a:pt x="798385" y="109207"/>
                  </a:lnTo>
                  <a:lnTo>
                    <a:pt x="808890" y="103505"/>
                  </a:lnTo>
                  <a:lnTo>
                    <a:pt x="819395" y="97896"/>
                  </a:lnTo>
                  <a:lnTo>
                    <a:pt x="829900" y="92382"/>
                  </a:lnTo>
                  <a:lnTo>
                    <a:pt x="840405" y="87043"/>
                  </a:lnTo>
                  <a:lnTo>
                    <a:pt x="850910" y="81818"/>
                  </a:lnTo>
                  <a:lnTo>
                    <a:pt x="861415" y="76707"/>
                  </a:lnTo>
                  <a:lnTo>
                    <a:pt x="871921" y="71761"/>
                  </a:lnTo>
                  <a:lnTo>
                    <a:pt x="882426" y="66981"/>
                  </a:lnTo>
                  <a:lnTo>
                    <a:pt x="892931" y="62329"/>
                  </a:lnTo>
                  <a:lnTo>
                    <a:pt x="903436" y="57821"/>
                  </a:lnTo>
                  <a:lnTo>
                    <a:pt x="913941" y="53533"/>
                  </a:lnTo>
                  <a:lnTo>
                    <a:pt x="924446" y="49385"/>
                  </a:lnTo>
                  <a:lnTo>
                    <a:pt x="934951" y="45378"/>
                  </a:lnTo>
                  <a:lnTo>
                    <a:pt x="945456" y="41584"/>
                  </a:lnTo>
                  <a:lnTo>
                    <a:pt x="955961" y="37967"/>
                  </a:lnTo>
                  <a:lnTo>
                    <a:pt x="966466" y="34496"/>
                  </a:lnTo>
                  <a:lnTo>
                    <a:pt x="976971" y="31199"/>
                  </a:lnTo>
                  <a:lnTo>
                    <a:pt x="987476" y="28126"/>
                  </a:lnTo>
                  <a:lnTo>
                    <a:pt x="997981" y="25199"/>
                  </a:lnTo>
                  <a:lnTo>
                    <a:pt x="1008486" y="22420"/>
                  </a:lnTo>
                  <a:lnTo>
                    <a:pt x="1018992" y="19869"/>
                  </a:lnTo>
                  <a:lnTo>
                    <a:pt x="1029497" y="17480"/>
                  </a:lnTo>
                  <a:lnTo>
                    <a:pt x="1040002" y="15233"/>
                  </a:lnTo>
                  <a:lnTo>
                    <a:pt x="1050507" y="13165"/>
                  </a:lnTo>
                  <a:lnTo>
                    <a:pt x="1061012" y="11294"/>
                  </a:lnTo>
                  <a:lnTo>
                    <a:pt x="1071517" y="9557"/>
                  </a:lnTo>
                  <a:lnTo>
                    <a:pt x="1082022" y="7954"/>
                  </a:lnTo>
                  <a:lnTo>
                    <a:pt x="1092527" y="6566"/>
                  </a:lnTo>
                  <a:lnTo>
                    <a:pt x="1103032" y="5306"/>
                  </a:lnTo>
                  <a:lnTo>
                    <a:pt x="1113537" y="4170"/>
                  </a:lnTo>
                  <a:lnTo>
                    <a:pt x="1124042" y="3196"/>
                  </a:lnTo>
                  <a:lnTo>
                    <a:pt x="1134547" y="2375"/>
                  </a:lnTo>
                  <a:lnTo>
                    <a:pt x="1145052" y="1665"/>
                  </a:lnTo>
                  <a:lnTo>
                    <a:pt x="1155558" y="1071"/>
                  </a:lnTo>
                  <a:lnTo>
                    <a:pt x="1166063" y="646"/>
                  </a:lnTo>
                  <a:lnTo>
                    <a:pt x="1176568" y="321"/>
                  </a:lnTo>
                  <a:lnTo>
                    <a:pt x="1187073" y="92"/>
                  </a:lnTo>
                  <a:lnTo>
                    <a:pt x="1197578" y="0"/>
                  </a:lnTo>
                  <a:lnTo>
                    <a:pt x="1208083" y="17"/>
                  </a:lnTo>
                  <a:lnTo>
                    <a:pt x="1218588" y="119"/>
                  </a:lnTo>
                  <a:lnTo>
                    <a:pt x="1229093" y="318"/>
                  </a:lnTo>
                  <a:lnTo>
                    <a:pt x="1239598" y="640"/>
                  </a:lnTo>
                  <a:lnTo>
                    <a:pt x="1250103" y="1037"/>
                  </a:lnTo>
                  <a:lnTo>
                    <a:pt x="1260608" y="1509"/>
                  </a:lnTo>
                  <a:lnTo>
                    <a:pt x="1271113" y="2091"/>
                  </a:lnTo>
                  <a:lnTo>
                    <a:pt x="1281618" y="2751"/>
                  </a:lnTo>
                  <a:lnTo>
                    <a:pt x="1292123" y="3477"/>
                  </a:lnTo>
                  <a:lnTo>
                    <a:pt x="1302629" y="4284"/>
                  </a:lnTo>
                  <a:lnTo>
                    <a:pt x="1313134" y="5183"/>
                  </a:lnTo>
                  <a:lnTo>
                    <a:pt x="1323639" y="6141"/>
                  </a:lnTo>
                  <a:lnTo>
                    <a:pt x="1334144" y="7160"/>
                  </a:lnTo>
                  <a:lnTo>
                    <a:pt x="1344649" y="8275"/>
                  </a:lnTo>
                  <a:lnTo>
                    <a:pt x="1355154" y="9450"/>
                  </a:lnTo>
                  <a:lnTo>
                    <a:pt x="1365659" y="10681"/>
                  </a:lnTo>
                  <a:lnTo>
                    <a:pt x="1376164" y="11987"/>
                  </a:lnTo>
                  <a:lnTo>
                    <a:pt x="1386669" y="13368"/>
                  </a:lnTo>
                  <a:lnTo>
                    <a:pt x="1397174" y="14804"/>
                  </a:lnTo>
                  <a:lnTo>
                    <a:pt x="1407679" y="16297"/>
                  </a:lnTo>
                  <a:lnTo>
                    <a:pt x="1418184" y="17880"/>
                  </a:lnTo>
                  <a:lnTo>
                    <a:pt x="1428689" y="19517"/>
                  </a:lnTo>
                  <a:lnTo>
                    <a:pt x="1439194" y="21209"/>
                  </a:lnTo>
                  <a:lnTo>
                    <a:pt x="1449700" y="22978"/>
                  </a:lnTo>
                  <a:lnTo>
                    <a:pt x="1460205" y="24817"/>
                  </a:lnTo>
                  <a:lnTo>
                    <a:pt x="1470710" y="26711"/>
                  </a:lnTo>
                  <a:lnTo>
                    <a:pt x="1481215" y="28668"/>
                  </a:lnTo>
                  <a:lnTo>
                    <a:pt x="1491720" y="30712"/>
                  </a:lnTo>
                  <a:lnTo>
                    <a:pt x="1502225" y="32811"/>
                  </a:lnTo>
                  <a:lnTo>
                    <a:pt x="1512730" y="34968"/>
                  </a:lnTo>
                  <a:lnTo>
                    <a:pt x="1523235" y="37210"/>
                  </a:lnTo>
                  <a:lnTo>
                    <a:pt x="1533740" y="39519"/>
                  </a:lnTo>
                  <a:lnTo>
                    <a:pt x="1544245" y="41886"/>
                  </a:lnTo>
                  <a:lnTo>
                    <a:pt x="1554750" y="44322"/>
                  </a:lnTo>
                  <a:lnTo>
                    <a:pt x="1565255" y="46844"/>
                  </a:lnTo>
                  <a:lnTo>
                    <a:pt x="1575760" y="49423"/>
                  </a:lnTo>
                  <a:lnTo>
                    <a:pt x="1586266" y="52060"/>
                  </a:lnTo>
                  <a:lnTo>
                    <a:pt x="1596771" y="54790"/>
                  </a:lnTo>
                  <a:lnTo>
                    <a:pt x="1607276" y="57583"/>
                  </a:lnTo>
                  <a:lnTo>
                    <a:pt x="1617781" y="60433"/>
                  </a:lnTo>
                  <a:lnTo>
                    <a:pt x="1628286" y="63357"/>
                  </a:lnTo>
                  <a:lnTo>
                    <a:pt x="1638791" y="66360"/>
                  </a:lnTo>
                  <a:lnTo>
                    <a:pt x="1649296" y="69418"/>
                  </a:lnTo>
                  <a:lnTo>
                    <a:pt x="1659801" y="72533"/>
                  </a:lnTo>
                  <a:lnTo>
                    <a:pt x="1670306" y="75739"/>
                  </a:lnTo>
                  <a:lnTo>
                    <a:pt x="1680811" y="78998"/>
                  </a:lnTo>
                  <a:lnTo>
                    <a:pt x="1691316" y="82309"/>
                  </a:lnTo>
                  <a:lnTo>
                    <a:pt x="1701821" y="85693"/>
                  </a:lnTo>
                  <a:lnTo>
                    <a:pt x="1712326" y="89140"/>
                  </a:lnTo>
                  <a:lnTo>
                    <a:pt x="1722831" y="92635"/>
                  </a:lnTo>
                  <a:lnTo>
                    <a:pt x="1733337" y="96181"/>
                  </a:lnTo>
                  <a:lnTo>
                    <a:pt x="1743842" y="99799"/>
                  </a:lnTo>
                  <a:lnTo>
                    <a:pt x="1754347" y="103459"/>
                  </a:lnTo>
                  <a:lnTo>
                    <a:pt x="1764852" y="107159"/>
                  </a:lnTo>
                  <a:lnTo>
                    <a:pt x="1775357" y="110918"/>
                  </a:lnTo>
                  <a:lnTo>
                    <a:pt x="1785862" y="114718"/>
                  </a:lnTo>
                  <a:lnTo>
                    <a:pt x="1796367" y="118553"/>
                  </a:lnTo>
                  <a:lnTo>
                    <a:pt x="1806872" y="122425"/>
                  </a:lnTo>
                  <a:lnTo>
                    <a:pt x="1817377" y="126339"/>
                  </a:lnTo>
                  <a:lnTo>
                    <a:pt x="1827882" y="130277"/>
                  </a:lnTo>
                  <a:lnTo>
                    <a:pt x="1838387" y="134239"/>
                  </a:lnTo>
                  <a:lnTo>
                    <a:pt x="1848892" y="138233"/>
                  </a:lnTo>
                  <a:lnTo>
                    <a:pt x="1859397" y="142243"/>
                  </a:lnTo>
                  <a:lnTo>
                    <a:pt x="1869902" y="146267"/>
                  </a:lnTo>
                  <a:lnTo>
                    <a:pt x="1880408" y="150306"/>
                  </a:lnTo>
                  <a:lnTo>
                    <a:pt x="1890913" y="154353"/>
                  </a:lnTo>
                  <a:lnTo>
                    <a:pt x="1901418" y="158404"/>
                  </a:lnTo>
                  <a:lnTo>
                    <a:pt x="1911923" y="162456"/>
                  </a:lnTo>
                  <a:lnTo>
                    <a:pt x="1922428" y="166505"/>
                  </a:lnTo>
                  <a:lnTo>
                    <a:pt x="1932933" y="170546"/>
                  </a:lnTo>
                  <a:lnTo>
                    <a:pt x="1943438" y="174579"/>
                  </a:lnTo>
                  <a:lnTo>
                    <a:pt x="1953943" y="178596"/>
                  </a:lnTo>
                  <a:lnTo>
                    <a:pt x="1964448" y="182593"/>
                  </a:lnTo>
                  <a:lnTo>
                    <a:pt x="1974953" y="186572"/>
                  </a:lnTo>
                  <a:lnTo>
                    <a:pt x="1985458" y="190529"/>
                  </a:lnTo>
                  <a:lnTo>
                    <a:pt x="1995963" y="194448"/>
                  </a:lnTo>
                  <a:lnTo>
                    <a:pt x="2006468" y="198340"/>
                  </a:lnTo>
                  <a:lnTo>
                    <a:pt x="2016973" y="202205"/>
                  </a:lnTo>
                  <a:lnTo>
                    <a:pt x="2027479" y="206024"/>
                  </a:lnTo>
                  <a:lnTo>
                    <a:pt x="2037984" y="209803"/>
                  </a:lnTo>
                  <a:lnTo>
                    <a:pt x="2048489" y="213546"/>
                  </a:lnTo>
                  <a:lnTo>
                    <a:pt x="2058994" y="217247"/>
                  </a:lnTo>
                  <a:lnTo>
                    <a:pt x="2069499" y="220890"/>
                  </a:lnTo>
                  <a:lnTo>
                    <a:pt x="2080004" y="224492"/>
                  </a:lnTo>
                  <a:lnTo>
                    <a:pt x="2090509" y="228053"/>
                  </a:lnTo>
                  <a:lnTo>
                    <a:pt x="2101014" y="231549"/>
                  </a:lnTo>
                  <a:lnTo>
                    <a:pt x="2111519" y="234996"/>
                  </a:lnTo>
                  <a:lnTo>
                    <a:pt x="2122024" y="238399"/>
                  </a:lnTo>
                  <a:lnTo>
                    <a:pt x="2132529" y="241747"/>
                  </a:lnTo>
                  <a:lnTo>
                    <a:pt x="2143034" y="245031"/>
                  </a:lnTo>
                  <a:lnTo>
                    <a:pt x="2153539" y="248270"/>
                  </a:lnTo>
                  <a:lnTo>
                    <a:pt x="2164045" y="251465"/>
                  </a:lnTo>
                  <a:lnTo>
                    <a:pt x="2174550" y="254587"/>
                  </a:lnTo>
                  <a:lnTo>
                    <a:pt x="2185055" y="257664"/>
                  </a:lnTo>
                  <a:lnTo>
                    <a:pt x="2195560" y="260697"/>
                  </a:lnTo>
                  <a:lnTo>
                    <a:pt x="2206065" y="263672"/>
                  </a:lnTo>
                  <a:lnTo>
                    <a:pt x="2216570" y="266591"/>
                  </a:lnTo>
                  <a:lnTo>
                    <a:pt x="2227075" y="269470"/>
                  </a:lnTo>
                  <a:lnTo>
                    <a:pt x="2237580" y="272307"/>
                  </a:lnTo>
                  <a:lnTo>
                    <a:pt x="2248085" y="275080"/>
                  </a:lnTo>
                  <a:lnTo>
                    <a:pt x="2258590" y="277815"/>
                  </a:lnTo>
                  <a:lnTo>
                    <a:pt x="2269095" y="280515"/>
                  </a:lnTo>
                  <a:lnTo>
                    <a:pt x="2279600" y="283163"/>
                  </a:lnTo>
                  <a:lnTo>
                    <a:pt x="2290105" y="285770"/>
                  </a:lnTo>
                  <a:lnTo>
                    <a:pt x="2300610" y="288344"/>
                  </a:lnTo>
                  <a:lnTo>
                    <a:pt x="2311116" y="290882"/>
                  </a:lnTo>
                  <a:lnTo>
                    <a:pt x="2321621" y="293374"/>
                  </a:lnTo>
                  <a:lnTo>
                    <a:pt x="2332126" y="295837"/>
                  </a:lnTo>
                  <a:lnTo>
                    <a:pt x="2342631" y="298272"/>
                  </a:lnTo>
                  <a:lnTo>
                    <a:pt x="2353136" y="300667"/>
                  </a:lnTo>
                  <a:lnTo>
                    <a:pt x="2363641" y="303033"/>
                  </a:lnTo>
                  <a:lnTo>
                    <a:pt x="2374146" y="305374"/>
                  </a:lnTo>
                  <a:lnTo>
                    <a:pt x="2384651" y="307685"/>
                  </a:lnTo>
                  <a:lnTo>
                    <a:pt x="2395156" y="309963"/>
                  </a:lnTo>
                  <a:lnTo>
                    <a:pt x="2405661" y="312219"/>
                  </a:lnTo>
                  <a:lnTo>
                    <a:pt x="2416166" y="314453"/>
                  </a:lnTo>
                  <a:lnTo>
                    <a:pt x="2426671" y="316651"/>
                  </a:lnTo>
                  <a:lnTo>
                    <a:pt x="2437176" y="318827"/>
                  </a:lnTo>
                  <a:lnTo>
                    <a:pt x="2447681" y="320981"/>
                  </a:lnTo>
                  <a:lnTo>
                    <a:pt x="2458187" y="323107"/>
                  </a:lnTo>
                  <a:lnTo>
                    <a:pt x="2468692" y="325204"/>
                  </a:lnTo>
                  <a:lnTo>
                    <a:pt x="2479197" y="327278"/>
                  </a:lnTo>
                  <a:lnTo>
                    <a:pt x="2489702" y="329329"/>
                  </a:lnTo>
                  <a:lnTo>
                    <a:pt x="2500207" y="331342"/>
                  </a:lnTo>
                  <a:lnTo>
                    <a:pt x="2510712" y="333331"/>
                  </a:lnTo>
                  <a:lnTo>
                    <a:pt x="2521217" y="335295"/>
                  </a:lnTo>
                  <a:lnTo>
                    <a:pt x="2531722" y="337223"/>
                  </a:lnTo>
                  <a:lnTo>
                    <a:pt x="2542227" y="339116"/>
                  </a:lnTo>
                  <a:lnTo>
                    <a:pt x="2552732" y="340981"/>
                  </a:lnTo>
                  <a:lnTo>
                    <a:pt x="2563237" y="342815"/>
                  </a:lnTo>
                  <a:lnTo>
                    <a:pt x="2573742" y="344600"/>
                  </a:lnTo>
                  <a:lnTo>
                    <a:pt x="2584247" y="346353"/>
                  </a:lnTo>
                  <a:lnTo>
                    <a:pt x="2594752" y="348073"/>
                  </a:lnTo>
                  <a:lnTo>
                    <a:pt x="2605258" y="349741"/>
                  </a:lnTo>
                  <a:lnTo>
                    <a:pt x="2615763" y="351365"/>
                  </a:lnTo>
                  <a:lnTo>
                    <a:pt x="2626268" y="352952"/>
                  </a:lnTo>
                  <a:lnTo>
                    <a:pt x="2636773" y="354493"/>
                  </a:lnTo>
                  <a:lnTo>
                    <a:pt x="2647278" y="355973"/>
                  </a:lnTo>
                  <a:lnTo>
                    <a:pt x="2657783" y="357411"/>
                  </a:lnTo>
                  <a:lnTo>
                    <a:pt x="2668288" y="358807"/>
                  </a:lnTo>
                  <a:lnTo>
                    <a:pt x="2678793" y="360131"/>
                  </a:lnTo>
                  <a:lnTo>
                    <a:pt x="2689298" y="361406"/>
                  </a:lnTo>
                  <a:lnTo>
                    <a:pt x="2699803" y="362634"/>
                  </a:lnTo>
                  <a:lnTo>
                    <a:pt x="2710308" y="363801"/>
                  </a:lnTo>
                  <a:lnTo>
                    <a:pt x="2720813" y="364901"/>
                  </a:lnTo>
                  <a:lnTo>
                    <a:pt x="2731318" y="365951"/>
                  </a:lnTo>
                  <a:lnTo>
                    <a:pt x="2741824" y="366952"/>
                  </a:lnTo>
                  <a:lnTo>
                    <a:pt x="2752329" y="367869"/>
                  </a:lnTo>
                  <a:lnTo>
                    <a:pt x="2762834" y="368736"/>
                  </a:lnTo>
                  <a:lnTo>
                    <a:pt x="2773339" y="369552"/>
                  </a:lnTo>
                  <a:lnTo>
                    <a:pt x="2783844" y="370299"/>
                  </a:lnTo>
                  <a:lnTo>
                    <a:pt x="2794349" y="370981"/>
                  </a:lnTo>
                  <a:lnTo>
                    <a:pt x="2804854" y="371613"/>
                  </a:lnTo>
                  <a:lnTo>
                    <a:pt x="2815359" y="372193"/>
                  </a:lnTo>
                  <a:lnTo>
                    <a:pt x="2825864" y="372695"/>
                  </a:lnTo>
                  <a:lnTo>
                    <a:pt x="2836369" y="373150"/>
                  </a:lnTo>
                  <a:lnTo>
                    <a:pt x="2846874" y="373560"/>
                  </a:lnTo>
                  <a:lnTo>
                    <a:pt x="2857379" y="373904"/>
                  </a:lnTo>
                  <a:lnTo>
                    <a:pt x="2867884" y="374196"/>
                  </a:lnTo>
                  <a:lnTo>
                    <a:pt x="2878389" y="374446"/>
                  </a:lnTo>
                  <a:lnTo>
                    <a:pt x="2888895" y="374650"/>
                  </a:lnTo>
                  <a:lnTo>
                    <a:pt x="2899400" y="374797"/>
                  </a:lnTo>
                  <a:lnTo>
                    <a:pt x="2909905" y="374909"/>
                  </a:lnTo>
                  <a:lnTo>
                    <a:pt x="2920410" y="374987"/>
                  </a:lnTo>
                  <a:lnTo>
                    <a:pt x="2930915" y="375017"/>
                  </a:lnTo>
                  <a:lnTo>
                    <a:pt x="2941420" y="375016"/>
                  </a:lnTo>
                  <a:lnTo>
                    <a:pt x="2951925" y="374988"/>
                  </a:lnTo>
                  <a:lnTo>
                    <a:pt x="2962430" y="374931"/>
                  </a:lnTo>
                  <a:lnTo>
                    <a:pt x="2972935" y="374845"/>
                  </a:lnTo>
                  <a:lnTo>
                    <a:pt x="2983440" y="374742"/>
                  </a:lnTo>
                  <a:lnTo>
                    <a:pt x="2993945" y="374622"/>
                  </a:lnTo>
                  <a:lnTo>
                    <a:pt x="3004450" y="374483"/>
                  </a:lnTo>
                  <a:lnTo>
                    <a:pt x="3014955" y="374335"/>
                  </a:lnTo>
                  <a:lnTo>
                    <a:pt x="3025460" y="374180"/>
                  </a:lnTo>
                  <a:lnTo>
                    <a:pt x="3035966" y="374019"/>
                  </a:lnTo>
                  <a:lnTo>
                    <a:pt x="3046471" y="373858"/>
                  </a:lnTo>
                  <a:lnTo>
                    <a:pt x="3056976" y="373698"/>
                  </a:lnTo>
                  <a:lnTo>
                    <a:pt x="3067481" y="373542"/>
                  </a:lnTo>
                  <a:lnTo>
                    <a:pt x="3077986" y="373397"/>
                  </a:lnTo>
                  <a:lnTo>
                    <a:pt x="3088491" y="373262"/>
                  </a:lnTo>
                  <a:lnTo>
                    <a:pt x="3098996" y="373138"/>
                  </a:lnTo>
                  <a:lnTo>
                    <a:pt x="3109501" y="373034"/>
                  </a:lnTo>
                  <a:lnTo>
                    <a:pt x="3120006" y="372950"/>
                  </a:lnTo>
                  <a:lnTo>
                    <a:pt x="3130511" y="372883"/>
                  </a:lnTo>
                  <a:lnTo>
                    <a:pt x="3141016" y="372838"/>
                  </a:lnTo>
                  <a:lnTo>
                    <a:pt x="3151521" y="372826"/>
                  </a:lnTo>
                  <a:lnTo>
                    <a:pt x="3162026" y="372836"/>
                  </a:lnTo>
                  <a:lnTo>
                    <a:pt x="3172532" y="372870"/>
                  </a:lnTo>
                  <a:lnTo>
                    <a:pt x="3183037" y="372941"/>
                  </a:lnTo>
                  <a:lnTo>
                    <a:pt x="3193542" y="373043"/>
                  </a:lnTo>
                  <a:lnTo>
                    <a:pt x="3204047" y="373171"/>
                  </a:lnTo>
                  <a:lnTo>
                    <a:pt x="3214552" y="373332"/>
                  </a:lnTo>
                  <a:lnTo>
                    <a:pt x="3225057" y="373532"/>
                  </a:lnTo>
                  <a:lnTo>
                    <a:pt x="3235562" y="373760"/>
                  </a:lnTo>
                  <a:lnTo>
                    <a:pt x="3246067" y="374015"/>
                  </a:lnTo>
                  <a:lnTo>
                    <a:pt x="3256572" y="374315"/>
                  </a:lnTo>
                  <a:lnTo>
                    <a:pt x="3267077" y="374642"/>
                  </a:lnTo>
                  <a:lnTo>
                    <a:pt x="3277582" y="374996"/>
                  </a:lnTo>
                  <a:lnTo>
                    <a:pt x="3288087" y="375385"/>
                  </a:lnTo>
                  <a:lnTo>
                    <a:pt x="3298592" y="375807"/>
                  </a:lnTo>
                  <a:lnTo>
                    <a:pt x="3309097" y="376253"/>
                  </a:lnTo>
                  <a:lnTo>
                    <a:pt x="3319603" y="376723"/>
                  </a:lnTo>
                  <a:lnTo>
                    <a:pt x="3330108" y="377228"/>
                  </a:lnTo>
                  <a:lnTo>
                    <a:pt x="3340613" y="377754"/>
                  </a:lnTo>
                  <a:lnTo>
                    <a:pt x="3351118" y="378299"/>
                  </a:lnTo>
                  <a:lnTo>
                    <a:pt x="3361623" y="378869"/>
                  </a:lnTo>
                  <a:lnTo>
                    <a:pt x="3372128" y="379459"/>
                  </a:lnTo>
                  <a:lnTo>
                    <a:pt x="3382633" y="380063"/>
                  </a:lnTo>
                  <a:lnTo>
                    <a:pt x="3393138" y="380682"/>
                  </a:lnTo>
                  <a:lnTo>
                    <a:pt x="3403643" y="381318"/>
                  </a:lnTo>
                  <a:lnTo>
                    <a:pt x="3414148" y="381964"/>
                  </a:lnTo>
                  <a:lnTo>
                    <a:pt x="3424653" y="382617"/>
                  </a:lnTo>
                  <a:lnTo>
                    <a:pt x="3435158" y="383281"/>
                  </a:lnTo>
                  <a:lnTo>
                    <a:pt x="3445663" y="383949"/>
                  </a:lnTo>
                  <a:lnTo>
                    <a:pt x="3456168" y="384619"/>
                  </a:lnTo>
                  <a:lnTo>
                    <a:pt x="3466674" y="385292"/>
                  </a:lnTo>
                  <a:lnTo>
                    <a:pt x="3477179" y="385964"/>
                  </a:lnTo>
                  <a:lnTo>
                    <a:pt x="3487684" y="386634"/>
                  </a:lnTo>
                  <a:lnTo>
                    <a:pt x="3498189" y="387301"/>
                  </a:lnTo>
                  <a:lnTo>
                    <a:pt x="3508694" y="387960"/>
                  </a:lnTo>
                  <a:lnTo>
                    <a:pt x="3519199" y="388613"/>
                  </a:lnTo>
                  <a:lnTo>
                    <a:pt x="3529704" y="389258"/>
                  </a:lnTo>
                  <a:lnTo>
                    <a:pt x="3540209" y="389893"/>
                  </a:lnTo>
                  <a:lnTo>
                    <a:pt x="3550714" y="390514"/>
                  </a:lnTo>
                  <a:lnTo>
                    <a:pt x="3561219" y="391125"/>
                  </a:lnTo>
                  <a:lnTo>
                    <a:pt x="3571724" y="391724"/>
                  </a:lnTo>
                  <a:lnTo>
                    <a:pt x="3582229" y="392303"/>
                  </a:lnTo>
                  <a:lnTo>
                    <a:pt x="3592734" y="392869"/>
                  </a:lnTo>
                  <a:lnTo>
                    <a:pt x="3603239" y="393422"/>
                  </a:lnTo>
                  <a:lnTo>
                    <a:pt x="3613745" y="393955"/>
                  </a:lnTo>
                  <a:lnTo>
                    <a:pt x="3624250" y="394469"/>
                  </a:lnTo>
                  <a:lnTo>
                    <a:pt x="3634755" y="394968"/>
                  </a:lnTo>
                  <a:lnTo>
                    <a:pt x="3645260" y="395451"/>
                  </a:lnTo>
                  <a:lnTo>
                    <a:pt x="3655765" y="395909"/>
                  </a:lnTo>
                  <a:lnTo>
                    <a:pt x="3666270" y="396351"/>
                  </a:lnTo>
                  <a:lnTo>
                    <a:pt x="3676775" y="396778"/>
                  </a:lnTo>
                  <a:lnTo>
                    <a:pt x="3687280" y="397182"/>
                  </a:lnTo>
                  <a:lnTo>
                    <a:pt x="3697785" y="397567"/>
                  </a:lnTo>
                  <a:lnTo>
                    <a:pt x="3708290" y="397937"/>
                  </a:lnTo>
                </a:path>
              </a:pathLst>
            </a:custGeom>
            <a:ln w="1355" cap="rnd">
              <a:solidFill>
                <a:srgbClr val="1A1A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tx311">
              <a:extLst>
                <a:ext uri="{FF2B5EF4-FFF2-40B4-BE49-F238E27FC236}">
                  <a16:creationId xmlns:a16="http://schemas.microsoft.com/office/drawing/2014/main" id="{714769B4-091E-194B-B690-75283DDAE321}"/>
                </a:ext>
              </a:extLst>
            </p:cNvPr>
            <p:cNvSpPr/>
            <p:nvPr/>
          </p:nvSpPr>
          <p:spPr>
            <a:xfrm>
              <a:off x="384869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6" name="tx312">
              <a:extLst>
                <a:ext uri="{FF2B5EF4-FFF2-40B4-BE49-F238E27FC236}">
                  <a16:creationId xmlns:a16="http://schemas.microsoft.com/office/drawing/2014/main" id="{4B5A4C75-1537-024E-924D-D1867FACC97D}"/>
                </a:ext>
              </a:extLst>
            </p:cNvPr>
            <p:cNvSpPr/>
            <p:nvPr/>
          </p:nvSpPr>
          <p:spPr>
            <a:xfrm>
              <a:off x="344828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7" name="tx313">
              <a:extLst>
                <a:ext uri="{FF2B5EF4-FFF2-40B4-BE49-F238E27FC236}">
                  <a16:creationId xmlns:a16="http://schemas.microsoft.com/office/drawing/2014/main" id="{8BE6D70C-EFEF-C445-A614-68947FCB77DA}"/>
                </a:ext>
              </a:extLst>
            </p:cNvPr>
            <p:cNvSpPr/>
            <p:nvPr/>
          </p:nvSpPr>
          <p:spPr>
            <a:xfrm>
              <a:off x="31209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8" name="tx314">
              <a:extLst>
                <a:ext uri="{FF2B5EF4-FFF2-40B4-BE49-F238E27FC236}">
                  <a16:creationId xmlns:a16="http://schemas.microsoft.com/office/drawing/2014/main" id="{855853E9-48ED-FD43-B8D1-A6E27E267691}"/>
                </a:ext>
              </a:extLst>
            </p:cNvPr>
            <p:cNvSpPr/>
            <p:nvPr/>
          </p:nvSpPr>
          <p:spPr>
            <a:xfrm>
              <a:off x="45379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59" name="tx315">
              <a:extLst>
                <a:ext uri="{FF2B5EF4-FFF2-40B4-BE49-F238E27FC236}">
                  <a16:creationId xmlns:a16="http://schemas.microsoft.com/office/drawing/2014/main" id="{FB6AA32F-64DA-AD48-AFB7-CC8540FF3681}"/>
                </a:ext>
              </a:extLst>
            </p:cNvPr>
            <p:cNvSpPr/>
            <p:nvPr/>
          </p:nvSpPr>
          <p:spPr>
            <a:xfrm>
              <a:off x="526287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0" name="tx316">
              <a:extLst>
                <a:ext uri="{FF2B5EF4-FFF2-40B4-BE49-F238E27FC236}">
                  <a16:creationId xmlns:a16="http://schemas.microsoft.com/office/drawing/2014/main" id="{D8DFB95B-F257-BC49-AB04-56027967ECD6}"/>
                </a:ext>
              </a:extLst>
            </p:cNvPr>
            <p:cNvSpPr/>
            <p:nvPr/>
          </p:nvSpPr>
          <p:spPr>
            <a:xfrm>
              <a:off x="326320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1" name="tx317">
              <a:extLst>
                <a:ext uri="{FF2B5EF4-FFF2-40B4-BE49-F238E27FC236}">
                  <a16:creationId xmlns:a16="http://schemas.microsoft.com/office/drawing/2014/main" id="{8678DDEF-F88B-DF4B-A833-1EB659EB4696}"/>
                </a:ext>
              </a:extLst>
            </p:cNvPr>
            <p:cNvSpPr/>
            <p:nvPr/>
          </p:nvSpPr>
          <p:spPr>
            <a:xfrm>
              <a:off x="303921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2" name="tx318">
              <a:extLst>
                <a:ext uri="{FF2B5EF4-FFF2-40B4-BE49-F238E27FC236}">
                  <a16:creationId xmlns:a16="http://schemas.microsoft.com/office/drawing/2014/main" id="{EA3685D5-C3F7-2A47-8D4D-21321867C6A1}"/>
                </a:ext>
              </a:extLst>
            </p:cNvPr>
            <p:cNvSpPr/>
            <p:nvPr/>
          </p:nvSpPr>
          <p:spPr>
            <a:xfrm>
              <a:off x="348173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3" name="tx319">
              <a:extLst>
                <a:ext uri="{FF2B5EF4-FFF2-40B4-BE49-F238E27FC236}">
                  <a16:creationId xmlns:a16="http://schemas.microsoft.com/office/drawing/2014/main" id="{C992CF74-0E40-1042-A94E-ABE8D4D01616}"/>
                </a:ext>
              </a:extLst>
            </p:cNvPr>
            <p:cNvSpPr/>
            <p:nvPr/>
          </p:nvSpPr>
          <p:spPr>
            <a:xfrm>
              <a:off x="3939054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4" name="tx320">
              <a:extLst>
                <a:ext uri="{FF2B5EF4-FFF2-40B4-BE49-F238E27FC236}">
                  <a16:creationId xmlns:a16="http://schemas.microsoft.com/office/drawing/2014/main" id="{4D5ADA94-149F-4240-8BFF-2137351F18EE}"/>
                </a:ext>
              </a:extLst>
            </p:cNvPr>
            <p:cNvSpPr/>
            <p:nvPr/>
          </p:nvSpPr>
          <p:spPr>
            <a:xfrm>
              <a:off x="294187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5" name="tx321">
              <a:extLst>
                <a:ext uri="{FF2B5EF4-FFF2-40B4-BE49-F238E27FC236}">
                  <a16:creationId xmlns:a16="http://schemas.microsoft.com/office/drawing/2014/main" id="{63D4EC39-A045-CE45-8246-009DF1320932}"/>
                </a:ext>
              </a:extLst>
            </p:cNvPr>
            <p:cNvSpPr/>
            <p:nvPr/>
          </p:nvSpPr>
          <p:spPr>
            <a:xfrm>
              <a:off x="339865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6" name="tx322">
              <a:extLst>
                <a:ext uri="{FF2B5EF4-FFF2-40B4-BE49-F238E27FC236}">
                  <a16:creationId xmlns:a16="http://schemas.microsoft.com/office/drawing/2014/main" id="{C401E7BF-80B4-5D4C-AFC3-067E31E8E21A}"/>
                </a:ext>
              </a:extLst>
            </p:cNvPr>
            <p:cNvSpPr/>
            <p:nvPr/>
          </p:nvSpPr>
          <p:spPr>
            <a:xfrm>
              <a:off x="3090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7" name="tx323">
              <a:extLst>
                <a:ext uri="{FF2B5EF4-FFF2-40B4-BE49-F238E27FC236}">
                  <a16:creationId xmlns:a16="http://schemas.microsoft.com/office/drawing/2014/main" id="{DC725800-F063-954A-B007-89898AF1B680}"/>
                </a:ext>
              </a:extLst>
            </p:cNvPr>
            <p:cNvSpPr/>
            <p:nvPr/>
          </p:nvSpPr>
          <p:spPr>
            <a:xfrm>
              <a:off x="33260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8" name="tx324">
              <a:extLst>
                <a:ext uri="{FF2B5EF4-FFF2-40B4-BE49-F238E27FC236}">
                  <a16:creationId xmlns:a16="http://schemas.microsoft.com/office/drawing/2014/main" id="{AD032BA1-345A-3548-8190-85D8AAF90D6A}"/>
                </a:ext>
              </a:extLst>
            </p:cNvPr>
            <p:cNvSpPr/>
            <p:nvPr/>
          </p:nvSpPr>
          <p:spPr>
            <a:xfrm>
              <a:off x="373849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69" name="tx325">
              <a:extLst>
                <a:ext uri="{FF2B5EF4-FFF2-40B4-BE49-F238E27FC236}">
                  <a16:creationId xmlns:a16="http://schemas.microsoft.com/office/drawing/2014/main" id="{95FC0EA3-3DA4-AE40-AF4E-4D5BD6A566AA}"/>
                </a:ext>
              </a:extLst>
            </p:cNvPr>
            <p:cNvSpPr/>
            <p:nvPr/>
          </p:nvSpPr>
          <p:spPr>
            <a:xfrm>
              <a:off x="351032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0" name="tx326">
              <a:extLst>
                <a:ext uri="{FF2B5EF4-FFF2-40B4-BE49-F238E27FC236}">
                  <a16:creationId xmlns:a16="http://schemas.microsoft.com/office/drawing/2014/main" id="{33CFF7A3-3D43-F946-8099-0CC217022C25}"/>
                </a:ext>
              </a:extLst>
            </p:cNvPr>
            <p:cNvSpPr/>
            <p:nvPr/>
          </p:nvSpPr>
          <p:spPr>
            <a:xfrm>
              <a:off x="265996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1" name="tx327">
              <a:extLst>
                <a:ext uri="{FF2B5EF4-FFF2-40B4-BE49-F238E27FC236}">
                  <a16:creationId xmlns:a16="http://schemas.microsoft.com/office/drawing/2014/main" id="{DBCE052B-9F58-1A4A-BCA3-6EC89509C1B8}"/>
                </a:ext>
              </a:extLst>
            </p:cNvPr>
            <p:cNvSpPr/>
            <p:nvPr/>
          </p:nvSpPr>
          <p:spPr>
            <a:xfrm>
              <a:off x="315849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2" name="tx328">
              <a:extLst>
                <a:ext uri="{FF2B5EF4-FFF2-40B4-BE49-F238E27FC236}">
                  <a16:creationId xmlns:a16="http://schemas.microsoft.com/office/drawing/2014/main" id="{405AE222-934B-8F4E-90E8-54DF8E6948EE}"/>
                </a:ext>
              </a:extLst>
            </p:cNvPr>
            <p:cNvSpPr/>
            <p:nvPr/>
          </p:nvSpPr>
          <p:spPr>
            <a:xfrm>
              <a:off x="366282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3" name="tx329">
              <a:extLst>
                <a:ext uri="{FF2B5EF4-FFF2-40B4-BE49-F238E27FC236}">
                  <a16:creationId xmlns:a16="http://schemas.microsoft.com/office/drawing/2014/main" id="{AD43B24B-BF81-AF48-B671-AF5E0DC7393E}"/>
                </a:ext>
              </a:extLst>
            </p:cNvPr>
            <p:cNvSpPr/>
            <p:nvPr/>
          </p:nvSpPr>
          <p:spPr>
            <a:xfrm>
              <a:off x="300469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4" name="tx330">
              <a:extLst>
                <a:ext uri="{FF2B5EF4-FFF2-40B4-BE49-F238E27FC236}">
                  <a16:creationId xmlns:a16="http://schemas.microsoft.com/office/drawing/2014/main" id="{6776D4BA-3792-7B4F-8BE5-6D7234837DF0}"/>
                </a:ext>
              </a:extLst>
            </p:cNvPr>
            <p:cNvSpPr/>
            <p:nvPr/>
          </p:nvSpPr>
          <p:spPr>
            <a:xfrm>
              <a:off x="2845677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5" name="tx331">
              <a:extLst>
                <a:ext uri="{FF2B5EF4-FFF2-40B4-BE49-F238E27FC236}">
                  <a16:creationId xmlns:a16="http://schemas.microsoft.com/office/drawing/2014/main" id="{E6177436-500A-334D-B4B0-85DD435EBECC}"/>
                </a:ext>
              </a:extLst>
            </p:cNvPr>
            <p:cNvSpPr/>
            <p:nvPr/>
          </p:nvSpPr>
          <p:spPr>
            <a:xfrm>
              <a:off x="383688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6" name="tx332">
              <a:extLst>
                <a:ext uri="{FF2B5EF4-FFF2-40B4-BE49-F238E27FC236}">
                  <a16:creationId xmlns:a16="http://schemas.microsoft.com/office/drawing/2014/main" id="{F06ECA8C-95AC-B848-9B3B-1F9B61DA01D2}"/>
                </a:ext>
              </a:extLst>
            </p:cNvPr>
            <p:cNvSpPr/>
            <p:nvPr/>
          </p:nvSpPr>
          <p:spPr>
            <a:xfrm>
              <a:off x="3010872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7" name="tx333">
              <a:extLst>
                <a:ext uri="{FF2B5EF4-FFF2-40B4-BE49-F238E27FC236}">
                  <a16:creationId xmlns:a16="http://schemas.microsoft.com/office/drawing/2014/main" id="{9B8DF363-35DA-9343-AA22-2B7921CCD9DD}"/>
                </a:ext>
              </a:extLst>
            </p:cNvPr>
            <p:cNvSpPr/>
            <p:nvPr/>
          </p:nvSpPr>
          <p:spPr>
            <a:xfrm>
              <a:off x="3458268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8" name="tx334">
              <a:extLst>
                <a:ext uri="{FF2B5EF4-FFF2-40B4-BE49-F238E27FC236}">
                  <a16:creationId xmlns:a16="http://schemas.microsoft.com/office/drawing/2014/main" id="{E978DD04-A37E-7641-8151-0EE1AF7A7AFC}"/>
                </a:ext>
              </a:extLst>
            </p:cNvPr>
            <p:cNvSpPr/>
            <p:nvPr/>
          </p:nvSpPr>
          <p:spPr>
            <a:xfrm>
              <a:off x="4174076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79" name="tx335">
              <a:extLst>
                <a:ext uri="{FF2B5EF4-FFF2-40B4-BE49-F238E27FC236}">
                  <a16:creationId xmlns:a16="http://schemas.microsoft.com/office/drawing/2014/main" id="{F3912F7B-5AF2-4046-BEBE-822DED98E401}"/>
                </a:ext>
              </a:extLst>
            </p:cNvPr>
            <p:cNvSpPr/>
            <p:nvPr/>
          </p:nvSpPr>
          <p:spPr>
            <a:xfrm>
              <a:off x="3788781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0" name="tx336">
              <a:extLst>
                <a:ext uri="{FF2B5EF4-FFF2-40B4-BE49-F238E27FC236}">
                  <a16:creationId xmlns:a16="http://schemas.microsoft.com/office/drawing/2014/main" id="{2E0A0DF0-E787-634C-B407-AA46B3EC2FC3}"/>
                </a:ext>
              </a:extLst>
            </p:cNvPr>
            <p:cNvSpPr/>
            <p:nvPr/>
          </p:nvSpPr>
          <p:spPr>
            <a:xfrm>
              <a:off x="4366535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1" name="tx337">
              <a:extLst>
                <a:ext uri="{FF2B5EF4-FFF2-40B4-BE49-F238E27FC236}">
                  <a16:creationId xmlns:a16="http://schemas.microsoft.com/office/drawing/2014/main" id="{BA80F25D-D2A7-9040-8856-1900B2EDD654}"/>
                </a:ext>
              </a:extLst>
            </p:cNvPr>
            <p:cNvSpPr/>
            <p:nvPr/>
          </p:nvSpPr>
          <p:spPr>
            <a:xfrm>
              <a:off x="403632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2" name="tx338">
              <a:extLst>
                <a:ext uri="{FF2B5EF4-FFF2-40B4-BE49-F238E27FC236}">
                  <a16:creationId xmlns:a16="http://schemas.microsoft.com/office/drawing/2014/main" id="{10D1DEC8-97E6-0848-9BDB-FE9BE6142082}"/>
                </a:ext>
              </a:extLst>
            </p:cNvPr>
            <p:cNvSpPr/>
            <p:nvPr/>
          </p:nvSpPr>
          <p:spPr>
            <a:xfrm>
              <a:off x="2773180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3" name="tx339">
              <a:extLst>
                <a:ext uri="{FF2B5EF4-FFF2-40B4-BE49-F238E27FC236}">
                  <a16:creationId xmlns:a16="http://schemas.microsoft.com/office/drawing/2014/main" id="{C0AEE19F-A6A6-EE40-B0AE-9C4D0641A8CC}"/>
                </a:ext>
              </a:extLst>
            </p:cNvPr>
            <p:cNvSpPr/>
            <p:nvPr/>
          </p:nvSpPr>
          <p:spPr>
            <a:xfrm>
              <a:off x="3069383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84" name="tx340">
              <a:extLst>
                <a:ext uri="{FF2B5EF4-FFF2-40B4-BE49-F238E27FC236}">
                  <a16:creationId xmlns:a16="http://schemas.microsoft.com/office/drawing/2014/main" id="{988B82A2-FFF7-7E4E-98D3-BB13428568CF}"/>
                </a:ext>
              </a:extLst>
            </p:cNvPr>
            <p:cNvSpPr/>
            <p:nvPr/>
          </p:nvSpPr>
          <p:spPr>
            <a:xfrm>
              <a:off x="3580099" y="6317732"/>
              <a:ext cx="44449" cy="767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↑</a:t>
              </a:r>
            </a:p>
          </p:txBody>
        </p:sp>
        <p:sp>
          <p:nvSpPr>
            <p:cNvPr id="798" name="tx354">
              <a:extLst>
                <a:ext uri="{FF2B5EF4-FFF2-40B4-BE49-F238E27FC236}">
                  <a16:creationId xmlns:a16="http://schemas.microsoft.com/office/drawing/2014/main" id="{A7255F57-7016-A247-AD5A-27EFF7CC06A3}"/>
                </a:ext>
              </a:extLst>
            </p:cNvPr>
            <p:cNvSpPr/>
            <p:nvPr/>
          </p:nvSpPr>
          <p:spPr>
            <a:xfrm>
              <a:off x="1214511" y="6333507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9" name="tx355">
              <a:extLst>
                <a:ext uri="{FF2B5EF4-FFF2-40B4-BE49-F238E27FC236}">
                  <a16:creationId xmlns:a16="http://schemas.microsoft.com/office/drawing/2014/main" id="{CCAA9C6D-E286-604B-A38F-94216CABFD3F}"/>
                </a:ext>
              </a:extLst>
            </p:cNvPr>
            <p:cNvSpPr/>
            <p:nvPr/>
          </p:nvSpPr>
          <p:spPr>
            <a:xfrm>
              <a:off x="1214511" y="5806166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0" name="tx356">
              <a:extLst>
                <a:ext uri="{FF2B5EF4-FFF2-40B4-BE49-F238E27FC236}">
                  <a16:creationId xmlns:a16="http://schemas.microsoft.com/office/drawing/2014/main" id="{F460BDB0-E418-494F-A358-A01E6C27CF3B}"/>
                </a:ext>
              </a:extLst>
            </p:cNvPr>
            <p:cNvSpPr/>
            <p:nvPr/>
          </p:nvSpPr>
          <p:spPr>
            <a:xfrm>
              <a:off x="1214511" y="5277436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01" name="tx357">
              <a:extLst>
                <a:ext uri="{FF2B5EF4-FFF2-40B4-BE49-F238E27FC236}">
                  <a16:creationId xmlns:a16="http://schemas.microsoft.com/office/drawing/2014/main" id="{2FFB2DBE-28D9-D647-B54B-FC9097E6254E}"/>
                </a:ext>
              </a:extLst>
            </p:cNvPr>
            <p:cNvSpPr/>
            <p:nvPr/>
          </p:nvSpPr>
          <p:spPr>
            <a:xfrm>
              <a:off x="1214511" y="4751881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2" name="tx358">
              <a:extLst>
                <a:ext uri="{FF2B5EF4-FFF2-40B4-BE49-F238E27FC236}">
                  <a16:creationId xmlns:a16="http://schemas.microsoft.com/office/drawing/2014/main" id="{02173D31-32AB-7B48-878B-989C616CB143}"/>
                </a:ext>
              </a:extLst>
            </p:cNvPr>
            <p:cNvSpPr/>
            <p:nvPr/>
          </p:nvSpPr>
          <p:spPr>
            <a:xfrm>
              <a:off x="1214511" y="4224143"/>
              <a:ext cx="63568" cy="821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3" name="tx359">
              <a:extLst>
                <a:ext uri="{FF2B5EF4-FFF2-40B4-BE49-F238E27FC236}">
                  <a16:creationId xmlns:a16="http://schemas.microsoft.com/office/drawing/2014/main" id="{4C5F737E-6541-9246-A1C0-BBCC3A06427F}"/>
                </a:ext>
              </a:extLst>
            </p:cNvPr>
            <p:cNvSpPr/>
            <p:nvPr/>
          </p:nvSpPr>
          <p:spPr>
            <a:xfrm>
              <a:off x="1214511" y="36954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4" name="tx360">
              <a:extLst>
                <a:ext uri="{FF2B5EF4-FFF2-40B4-BE49-F238E27FC236}">
                  <a16:creationId xmlns:a16="http://schemas.microsoft.com/office/drawing/2014/main" id="{654661FC-5EBC-8347-97D6-5C1DC15BC500}"/>
                </a:ext>
              </a:extLst>
            </p:cNvPr>
            <p:cNvSpPr/>
            <p:nvPr/>
          </p:nvSpPr>
          <p:spPr>
            <a:xfrm>
              <a:off x="1214511" y="3170851"/>
              <a:ext cx="63568" cy="807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05" name="tx361">
              <a:extLst>
                <a:ext uri="{FF2B5EF4-FFF2-40B4-BE49-F238E27FC236}">
                  <a16:creationId xmlns:a16="http://schemas.microsoft.com/office/drawing/2014/main" id="{18F8101B-EE1A-4647-BD31-0B46033D5CEC}"/>
                </a:ext>
              </a:extLst>
            </p:cNvPr>
            <p:cNvSpPr/>
            <p:nvPr/>
          </p:nvSpPr>
          <p:spPr>
            <a:xfrm>
              <a:off x="1214511" y="2640731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06" name="tx362">
              <a:extLst>
                <a:ext uri="{FF2B5EF4-FFF2-40B4-BE49-F238E27FC236}">
                  <a16:creationId xmlns:a16="http://schemas.microsoft.com/office/drawing/2014/main" id="{632AD450-596E-974A-8150-E5D2A1D0B6B0}"/>
                </a:ext>
              </a:extLst>
            </p:cNvPr>
            <p:cNvSpPr/>
            <p:nvPr/>
          </p:nvSpPr>
          <p:spPr>
            <a:xfrm>
              <a:off x="1214511" y="211339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07" name="tx363">
              <a:extLst>
                <a:ext uri="{FF2B5EF4-FFF2-40B4-BE49-F238E27FC236}">
                  <a16:creationId xmlns:a16="http://schemas.microsoft.com/office/drawing/2014/main" id="{BB70BF15-FA4E-EE4F-8401-EBB78F60A407}"/>
                </a:ext>
              </a:extLst>
            </p:cNvPr>
            <p:cNvSpPr/>
            <p:nvPr/>
          </p:nvSpPr>
          <p:spPr>
            <a:xfrm>
              <a:off x="1150942" y="158604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8" name="tx364">
              <a:extLst>
                <a:ext uri="{FF2B5EF4-FFF2-40B4-BE49-F238E27FC236}">
                  <a16:creationId xmlns:a16="http://schemas.microsoft.com/office/drawing/2014/main" id="{21AA3246-21FA-684A-97F9-99EA367C4D71}"/>
                </a:ext>
              </a:extLst>
            </p:cNvPr>
            <p:cNvSpPr/>
            <p:nvPr/>
          </p:nvSpPr>
          <p:spPr>
            <a:xfrm>
              <a:off x="2339943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9" name="tx365">
              <a:extLst>
                <a:ext uri="{FF2B5EF4-FFF2-40B4-BE49-F238E27FC236}">
                  <a16:creationId xmlns:a16="http://schemas.microsoft.com/office/drawing/2014/main" id="{36A666FC-CAEC-DB46-8E8E-2364BFDEEF14}"/>
                </a:ext>
              </a:extLst>
            </p:cNvPr>
            <p:cNvSpPr/>
            <p:nvPr/>
          </p:nvSpPr>
          <p:spPr>
            <a:xfrm>
              <a:off x="3998139" y="6964753"/>
              <a:ext cx="63568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0" name="tx366">
              <a:extLst>
                <a:ext uri="{FF2B5EF4-FFF2-40B4-BE49-F238E27FC236}">
                  <a16:creationId xmlns:a16="http://schemas.microsoft.com/office/drawing/2014/main" id="{4DF09AE8-AA2D-594F-924E-D2A4EB2A8FD5}"/>
                </a:ext>
              </a:extLst>
            </p:cNvPr>
            <p:cNvSpPr/>
            <p:nvPr/>
          </p:nvSpPr>
          <p:spPr>
            <a:xfrm>
              <a:off x="5656334" y="6962968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1" name="tx367">
              <a:extLst>
                <a:ext uri="{FF2B5EF4-FFF2-40B4-BE49-F238E27FC236}">
                  <a16:creationId xmlns:a16="http://schemas.microsoft.com/office/drawing/2014/main" id="{2FDF114F-8BF9-B943-8C7C-97553233CC08}"/>
                </a:ext>
              </a:extLst>
            </p:cNvPr>
            <p:cNvSpPr/>
            <p:nvPr/>
          </p:nvSpPr>
          <p:spPr>
            <a:xfrm>
              <a:off x="3566215" y="7083884"/>
              <a:ext cx="1453889" cy="1295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Значение переменной</a:t>
              </a:r>
            </a:p>
          </p:txBody>
        </p:sp>
        <p:sp>
          <p:nvSpPr>
            <p:cNvPr id="813" name="tx369">
              <a:extLst>
                <a:ext uri="{FF2B5EF4-FFF2-40B4-BE49-F238E27FC236}">
                  <a16:creationId xmlns:a16="http://schemas.microsoft.com/office/drawing/2014/main" id="{652FA8A1-801A-FF43-98F4-FDCA87DFFC99}"/>
                </a:ext>
              </a:extLst>
            </p:cNvPr>
            <p:cNvSpPr/>
            <p:nvPr/>
          </p:nvSpPr>
          <p:spPr>
            <a:xfrm>
              <a:off x="1340709" y="951246"/>
              <a:ext cx="3779000" cy="1510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Иллюстрация центральной предельной теоремы</a:t>
              </a:r>
            </a:p>
          </p:txBody>
        </p:sp>
      </p:grpSp>
      <p:cxnSp>
        <p:nvCxnSpPr>
          <p:cNvPr id="816" name="Straight Arrow Connector 815">
            <a:extLst>
              <a:ext uri="{FF2B5EF4-FFF2-40B4-BE49-F238E27FC236}">
                <a16:creationId xmlns:a16="http://schemas.microsoft.com/office/drawing/2014/main" id="{4364D3BA-D6E0-CC45-AB3B-E3DA09730C1D}"/>
              </a:ext>
            </a:extLst>
          </p:cNvPr>
          <p:cNvCxnSpPr>
            <a:cxnSpLocks/>
          </p:cNvCxnSpPr>
          <p:nvPr/>
        </p:nvCxnSpPr>
        <p:spPr>
          <a:xfrm>
            <a:off x="2267744" y="2924944"/>
            <a:ext cx="360040" cy="2880320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2B7E79A4-ED41-0048-BBC5-550081EFC7C7}"/>
              </a:ext>
            </a:extLst>
          </p:cNvPr>
          <p:cNvCxnSpPr>
            <a:cxnSpLocks/>
          </p:cNvCxnSpPr>
          <p:nvPr/>
        </p:nvCxnSpPr>
        <p:spPr>
          <a:xfrm>
            <a:off x="2267744" y="2933491"/>
            <a:ext cx="360040" cy="2295709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>
            <a:extLst>
              <a:ext uri="{FF2B5EF4-FFF2-40B4-BE49-F238E27FC236}">
                <a16:creationId xmlns:a16="http://schemas.microsoft.com/office/drawing/2014/main" id="{AB6E7385-F0CA-9C4B-B4DA-E6B4294AA351}"/>
              </a:ext>
            </a:extLst>
          </p:cNvPr>
          <p:cNvCxnSpPr>
            <a:cxnSpLocks/>
          </p:cNvCxnSpPr>
          <p:nvPr/>
        </p:nvCxnSpPr>
        <p:spPr>
          <a:xfrm>
            <a:off x="2267744" y="2933491"/>
            <a:ext cx="360040" cy="1791653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>
            <a:extLst>
              <a:ext uri="{FF2B5EF4-FFF2-40B4-BE49-F238E27FC236}">
                <a16:creationId xmlns:a16="http://schemas.microsoft.com/office/drawing/2014/main" id="{EC3AA1C3-0B62-DB46-855C-FEA491D3967E}"/>
              </a:ext>
            </a:extLst>
          </p:cNvPr>
          <p:cNvCxnSpPr>
            <a:cxnSpLocks/>
          </p:cNvCxnSpPr>
          <p:nvPr/>
        </p:nvCxnSpPr>
        <p:spPr>
          <a:xfrm>
            <a:off x="2267744" y="2924944"/>
            <a:ext cx="360040" cy="1224136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EC34424F-73A0-E648-80FE-F2EB8C2EF1D7}"/>
              </a:ext>
            </a:extLst>
          </p:cNvPr>
          <p:cNvCxnSpPr>
            <a:cxnSpLocks/>
          </p:cNvCxnSpPr>
          <p:nvPr/>
        </p:nvCxnSpPr>
        <p:spPr>
          <a:xfrm>
            <a:off x="2267744" y="2918203"/>
            <a:ext cx="360040" cy="726821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C3BABA1A-4AE5-D140-A4E0-FE0625740315}"/>
              </a:ext>
            </a:extLst>
          </p:cNvPr>
          <p:cNvCxnSpPr>
            <a:cxnSpLocks/>
          </p:cNvCxnSpPr>
          <p:nvPr/>
        </p:nvCxnSpPr>
        <p:spPr>
          <a:xfrm flipV="1">
            <a:off x="2267744" y="1628800"/>
            <a:ext cx="432048" cy="1296144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26AC98DE-3851-8547-926B-7047D0145236}"/>
              </a:ext>
            </a:extLst>
          </p:cNvPr>
          <p:cNvCxnSpPr>
            <a:cxnSpLocks/>
          </p:cNvCxnSpPr>
          <p:nvPr/>
        </p:nvCxnSpPr>
        <p:spPr>
          <a:xfrm flipV="1">
            <a:off x="2267744" y="1124744"/>
            <a:ext cx="360040" cy="1808748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Arrow Connector 835">
            <a:extLst>
              <a:ext uri="{FF2B5EF4-FFF2-40B4-BE49-F238E27FC236}">
                <a16:creationId xmlns:a16="http://schemas.microsoft.com/office/drawing/2014/main" id="{40FCF525-86F5-014D-829E-FF6B863F51BB}"/>
              </a:ext>
            </a:extLst>
          </p:cNvPr>
          <p:cNvCxnSpPr>
            <a:cxnSpLocks/>
          </p:cNvCxnSpPr>
          <p:nvPr/>
        </p:nvCxnSpPr>
        <p:spPr>
          <a:xfrm flipV="1">
            <a:off x="2267744" y="2204864"/>
            <a:ext cx="360040" cy="713340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Arrow Connector 836">
            <a:extLst>
              <a:ext uri="{FF2B5EF4-FFF2-40B4-BE49-F238E27FC236}">
                <a16:creationId xmlns:a16="http://schemas.microsoft.com/office/drawing/2014/main" id="{EF8C48CC-53D8-9C45-B329-3419D7F1C037}"/>
              </a:ext>
            </a:extLst>
          </p:cNvPr>
          <p:cNvCxnSpPr>
            <a:cxnSpLocks/>
          </p:cNvCxnSpPr>
          <p:nvPr/>
        </p:nvCxnSpPr>
        <p:spPr>
          <a:xfrm flipV="1">
            <a:off x="2267744" y="2630171"/>
            <a:ext cx="360040" cy="288032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2EC46DCF-D1C3-4943-96BF-8CC1FFB992A3}"/>
              </a:ext>
            </a:extLst>
          </p:cNvPr>
          <p:cNvCxnSpPr>
            <a:cxnSpLocks/>
          </p:cNvCxnSpPr>
          <p:nvPr/>
        </p:nvCxnSpPr>
        <p:spPr>
          <a:xfrm>
            <a:off x="2267744" y="2918203"/>
            <a:ext cx="360040" cy="222765"/>
          </a:xfrm>
          <a:prstGeom prst="straightConnector1">
            <a:avLst/>
          </a:prstGeom>
          <a:ln>
            <a:solidFill>
              <a:srgbClr val="B3B3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TextBox 848">
            <a:extLst>
              <a:ext uri="{FF2B5EF4-FFF2-40B4-BE49-F238E27FC236}">
                <a16:creationId xmlns:a16="http://schemas.microsoft.com/office/drawing/2014/main" id="{53559391-6C4B-4345-9AD7-6FA45C8E9F7D}"/>
              </a:ext>
            </a:extLst>
          </p:cNvPr>
          <p:cNvSpPr txBox="1"/>
          <p:nvPr/>
        </p:nvSpPr>
        <p:spPr>
          <a:xfrm>
            <a:off x="179512" y="792088"/>
            <a:ext cx="2524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1E90FF"/>
                </a:solidFill>
              </a:rPr>
              <a:t>Генеральная совокупность (</a:t>
            </a:r>
            <a:r>
              <a:rPr lang="en-US" sz="1200" dirty="0">
                <a:solidFill>
                  <a:srgbClr val="1E90FF"/>
                </a:solidFill>
              </a:rPr>
              <a:t>n=3000)</a:t>
            </a:r>
            <a:endParaRPr lang="ru-RU" sz="1200" dirty="0">
              <a:solidFill>
                <a:srgbClr val="1E90FF"/>
              </a:solidFill>
            </a:endParaRP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7DA45389-8920-5E47-92A4-AD65D388060C}"/>
              </a:ext>
            </a:extLst>
          </p:cNvPr>
          <p:cNvSpPr txBox="1"/>
          <p:nvPr/>
        </p:nvSpPr>
        <p:spPr>
          <a:xfrm>
            <a:off x="1331640" y="4344271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B3B3B3"/>
                </a:solidFill>
              </a:rPr>
              <a:t>Выборки (</a:t>
            </a:r>
            <a:r>
              <a:rPr lang="en-US" sz="1050" dirty="0">
                <a:solidFill>
                  <a:srgbClr val="B3B3B3"/>
                </a:solidFill>
              </a:rPr>
              <a:t>n=30)</a:t>
            </a:r>
            <a:endParaRPr lang="ru-RU" sz="1050" dirty="0">
              <a:solidFill>
                <a:srgbClr val="B3B3B3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2923</Words>
  <Application>Microsoft Macintosh PowerPoint</Application>
  <PresentationFormat>On-screen Show (4:3)</PresentationFormat>
  <Paragraphs>2493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</cp:revision>
  <dcterms:created xsi:type="dcterms:W3CDTF">2017-02-13T16:18:36Z</dcterms:created>
  <dcterms:modified xsi:type="dcterms:W3CDTF">2019-01-05T10:05:20Z</dcterms:modified>
  <cp:category/>
</cp:coreProperties>
</file>