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714"/>
  </p:normalViewPr>
  <p:slideViewPr>
    <p:cSldViewPr>
      <p:cViewPr>
        <p:scale>
          <a:sx n="186" d="100"/>
          <a:sy n="186" d="100"/>
        </p:scale>
        <p:origin x="-616" y="-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914400"/>
            <a:ext cx="7315200" cy="5486400"/>
            <a:chOff x="914400" y="914400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407399" y="990315"/>
              <a:ext cx="6746285" cy="49457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1540341" y="5631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1704885" y="52698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1869428" y="5026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033972" y="45257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2198515" y="5005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2363059" y="43926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2527603" y="52234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2692146" y="41819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2856690" y="50079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021233" y="43632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185777" y="40836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350320" y="4256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514864" y="43608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679407" y="3931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843951" y="3617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008494" y="35851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173038" y="36145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337581" y="3467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502125" y="30502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666669" y="33118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31212" y="31980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995756" y="33213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160299" y="3145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324843" y="31827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489386" y="26535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653930" y="29900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818473" y="30572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983017" y="28856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6147560" y="2635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6312104" y="2582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6476648" y="24007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641191" y="28420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805735" y="2278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6970278" y="1853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7134822" y="18940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7299365" y="20602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7463909" y="14492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7628452" y="17312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7792996" y="19754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7957539" y="12832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407399" y="990315"/>
              <a:ext cx="0" cy="4945712"/>
            </a:xfrm>
            <a:custGeom>
              <a:avLst/>
              <a:gdLst/>
              <a:ahLst/>
              <a:cxnLst/>
              <a:rect l="0" t="0" r="0" b="0"/>
              <a:pathLst>
                <a:path h="4945712">
                  <a:moveTo>
                    <a:pt x="0" y="49457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1254318" y="5726043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169560" y="4479987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169560" y="3233931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169560" y="1989660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369441" y="578279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369441" y="453674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369441" y="329068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369441" y="204462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1407399" y="5936028"/>
              <a:ext cx="6746285" cy="0"/>
            </a:xfrm>
            <a:custGeom>
              <a:avLst/>
              <a:gdLst/>
              <a:ahLst/>
              <a:cxnLst/>
              <a:rect l="0" t="0" r="0" b="0"/>
              <a:pathLst>
                <a:path w="6746285">
                  <a:moveTo>
                    <a:pt x="0" y="0"/>
                  </a:moveTo>
                  <a:lnTo>
                    <a:pt x="6746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407399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3052834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4698270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6343705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7989141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tx61"/>
            <p:cNvSpPr/>
            <p:nvPr/>
          </p:nvSpPr>
          <p:spPr>
            <a:xfrm>
              <a:off x="1365020" y="6002169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968077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613512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258948" y="6001970"/>
              <a:ext cx="169515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904383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276461" y="6153236"/>
              <a:ext cx="1008161" cy="1395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Концентрация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246509" y="3406716"/>
              <a:ext cx="1592981" cy="1129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Оптическая плотность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914400"/>
            <a:ext cx="7315200" cy="5486400"/>
            <a:chOff x="914400" y="914400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407399" y="990315"/>
              <a:ext cx="6746285" cy="49457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1540341" y="5631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1704885" y="52698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1869428" y="5026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033972" y="45257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2198515" y="5005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2363059" y="43926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2527603" y="52234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2692146" y="41819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2856690" y="50079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021233" y="43632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185777" y="40836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350320" y="4256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514864" y="43608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679407" y="3931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843951" y="3617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008494" y="35851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173038" y="36145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337581" y="3467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502125" y="30502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666669" y="33118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31212" y="31980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995756" y="33213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160299" y="3145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324843" y="31827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489386" y="26535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653930" y="29900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818473" y="30572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983017" y="28856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6147560" y="2635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6312104" y="2582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6476648" y="24007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641191" y="28420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805735" y="2278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6970278" y="1853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7134822" y="18940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7299365" y="20602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7463909" y="14492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7628452" y="17312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7792996" y="19754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7957539" y="12832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571943" y="1566390"/>
              <a:ext cx="6417198" cy="3696804"/>
            </a:xfrm>
            <a:custGeom>
              <a:avLst/>
              <a:gdLst/>
              <a:ahLst/>
              <a:cxnLst/>
              <a:rect l="0" t="0" r="0" b="0"/>
              <a:pathLst>
                <a:path w="6417198" h="3696804">
                  <a:moveTo>
                    <a:pt x="0" y="3696804"/>
                  </a:moveTo>
                  <a:lnTo>
                    <a:pt x="64171" y="3659836"/>
                  </a:lnTo>
                  <a:lnTo>
                    <a:pt x="128343" y="3622868"/>
                  </a:lnTo>
                  <a:lnTo>
                    <a:pt x="192515" y="3585900"/>
                  </a:lnTo>
                  <a:lnTo>
                    <a:pt x="256687" y="3548932"/>
                  </a:lnTo>
                  <a:lnTo>
                    <a:pt x="320859" y="3511963"/>
                  </a:lnTo>
                  <a:lnTo>
                    <a:pt x="385031" y="3474995"/>
                  </a:lnTo>
                  <a:lnTo>
                    <a:pt x="449203" y="3438027"/>
                  </a:lnTo>
                  <a:lnTo>
                    <a:pt x="513375" y="3401059"/>
                  </a:lnTo>
                  <a:lnTo>
                    <a:pt x="577547" y="3364091"/>
                  </a:lnTo>
                  <a:lnTo>
                    <a:pt x="641719" y="3327123"/>
                  </a:lnTo>
                  <a:lnTo>
                    <a:pt x="705891" y="3290155"/>
                  </a:lnTo>
                  <a:lnTo>
                    <a:pt x="770063" y="3253187"/>
                  </a:lnTo>
                  <a:lnTo>
                    <a:pt x="834235" y="3216219"/>
                  </a:lnTo>
                  <a:lnTo>
                    <a:pt x="898407" y="3179251"/>
                  </a:lnTo>
                  <a:lnTo>
                    <a:pt x="962579" y="3142283"/>
                  </a:lnTo>
                  <a:lnTo>
                    <a:pt x="1026751" y="3105315"/>
                  </a:lnTo>
                  <a:lnTo>
                    <a:pt x="1090923" y="3068347"/>
                  </a:lnTo>
                  <a:lnTo>
                    <a:pt x="1155095" y="3031379"/>
                  </a:lnTo>
                  <a:lnTo>
                    <a:pt x="1219267" y="2994411"/>
                  </a:lnTo>
                  <a:lnTo>
                    <a:pt x="1283439" y="2957443"/>
                  </a:lnTo>
                  <a:lnTo>
                    <a:pt x="1347611" y="2920475"/>
                  </a:lnTo>
                  <a:lnTo>
                    <a:pt x="1411783" y="2883507"/>
                  </a:lnTo>
                  <a:lnTo>
                    <a:pt x="1475955" y="2846539"/>
                  </a:lnTo>
                  <a:lnTo>
                    <a:pt x="1540127" y="2809571"/>
                  </a:lnTo>
                  <a:lnTo>
                    <a:pt x="1604299" y="2772603"/>
                  </a:lnTo>
                  <a:lnTo>
                    <a:pt x="1668471" y="2735635"/>
                  </a:lnTo>
                  <a:lnTo>
                    <a:pt x="1732643" y="2698667"/>
                  </a:lnTo>
                  <a:lnTo>
                    <a:pt x="1796815" y="2661699"/>
                  </a:lnTo>
                  <a:lnTo>
                    <a:pt x="1860987" y="2624730"/>
                  </a:lnTo>
                  <a:lnTo>
                    <a:pt x="1925159" y="2587762"/>
                  </a:lnTo>
                  <a:lnTo>
                    <a:pt x="1989331" y="2550794"/>
                  </a:lnTo>
                  <a:lnTo>
                    <a:pt x="2053503" y="2513826"/>
                  </a:lnTo>
                  <a:lnTo>
                    <a:pt x="2117675" y="2476858"/>
                  </a:lnTo>
                  <a:lnTo>
                    <a:pt x="2181847" y="2439890"/>
                  </a:lnTo>
                  <a:lnTo>
                    <a:pt x="2246019" y="2402922"/>
                  </a:lnTo>
                  <a:lnTo>
                    <a:pt x="2310191" y="2365954"/>
                  </a:lnTo>
                  <a:lnTo>
                    <a:pt x="2374363" y="2328986"/>
                  </a:lnTo>
                  <a:lnTo>
                    <a:pt x="2438535" y="2292018"/>
                  </a:lnTo>
                  <a:lnTo>
                    <a:pt x="2502707" y="2255050"/>
                  </a:lnTo>
                  <a:lnTo>
                    <a:pt x="2566879" y="2218082"/>
                  </a:lnTo>
                  <a:lnTo>
                    <a:pt x="2631051" y="2181114"/>
                  </a:lnTo>
                  <a:lnTo>
                    <a:pt x="2695223" y="2144146"/>
                  </a:lnTo>
                  <a:lnTo>
                    <a:pt x="2759395" y="2107178"/>
                  </a:lnTo>
                  <a:lnTo>
                    <a:pt x="2823567" y="2070210"/>
                  </a:lnTo>
                  <a:lnTo>
                    <a:pt x="2887739" y="2033242"/>
                  </a:lnTo>
                  <a:lnTo>
                    <a:pt x="2951911" y="1996274"/>
                  </a:lnTo>
                  <a:lnTo>
                    <a:pt x="3016083" y="1959306"/>
                  </a:lnTo>
                  <a:lnTo>
                    <a:pt x="3080255" y="1922338"/>
                  </a:lnTo>
                  <a:lnTo>
                    <a:pt x="3144427" y="1885370"/>
                  </a:lnTo>
                  <a:lnTo>
                    <a:pt x="3208599" y="1848402"/>
                  </a:lnTo>
                  <a:lnTo>
                    <a:pt x="3272771" y="1811434"/>
                  </a:lnTo>
                  <a:lnTo>
                    <a:pt x="3336943" y="1774466"/>
                  </a:lnTo>
                  <a:lnTo>
                    <a:pt x="3401114" y="1737497"/>
                  </a:lnTo>
                  <a:lnTo>
                    <a:pt x="3465286" y="1700529"/>
                  </a:lnTo>
                  <a:lnTo>
                    <a:pt x="3529458" y="1663561"/>
                  </a:lnTo>
                  <a:lnTo>
                    <a:pt x="3593630" y="1626593"/>
                  </a:lnTo>
                  <a:lnTo>
                    <a:pt x="3657802" y="1589625"/>
                  </a:lnTo>
                  <a:lnTo>
                    <a:pt x="3721974" y="1552657"/>
                  </a:lnTo>
                  <a:lnTo>
                    <a:pt x="3786146" y="1515689"/>
                  </a:lnTo>
                  <a:lnTo>
                    <a:pt x="3850318" y="1478721"/>
                  </a:lnTo>
                  <a:lnTo>
                    <a:pt x="3914490" y="1441753"/>
                  </a:lnTo>
                  <a:lnTo>
                    <a:pt x="3978662" y="1404785"/>
                  </a:lnTo>
                  <a:lnTo>
                    <a:pt x="4042834" y="1367817"/>
                  </a:lnTo>
                  <a:lnTo>
                    <a:pt x="4107006" y="1330849"/>
                  </a:lnTo>
                  <a:lnTo>
                    <a:pt x="4171178" y="1293881"/>
                  </a:lnTo>
                  <a:lnTo>
                    <a:pt x="4235350" y="1256913"/>
                  </a:lnTo>
                  <a:lnTo>
                    <a:pt x="4299522" y="1219945"/>
                  </a:lnTo>
                  <a:lnTo>
                    <a:pt x="4363694" y="1182977"/>
                  </a:lnTo>
                  <a:lnTo>
                    <a:pt x="4427866" y="1146009"/>
                  </a:lnTo>
                  <a:lnTo>
                    <a:pt x="4492038" y="1109041"/>
                  </a:lnTo>
                  <a:lnTo>
                    <a:pt x="4556210" y="1072073"/>
                  </a:lnTo>
                  <a:lnTo>
                    <a:pt x="4620382" y="1035105"/>
                  </a:lnTo>
                  <a:lnTo>
                    <a:pt x="4684554" y="998137"/>
                  </a:lnTo>
                  <a:lnTo>
                    <a:pt x="4748726" y="961169"/>
                  </a:lnTo>
                  <a:lnTo>
                    <a:pt x="4812898" y="924201"/>
                  </a:lnTo>
                  <a:lnTo>
                    <a:pt x="4877070" y="887233"/>
                  </a:lnTo>
                  <a:lnTo>
                    <a:pt x="4941242" y="850264"/>
                  </a:lnTo>
                  <a:lnTo>
                    <a:pt x="5005414" y="813296"/>
                  </a:lnTo>
                  <a:lnTo>
                    <a:pt x="5069586" y="776328"/>
                  </a:lnTo>
                  <a:lnTo>
                    <a:pt x="5133758" y="739360"/>
                  </a:lnTo>
                  <a:lnTo>
                    <a:pt x="5197930" y="702392"/>
                  </a:lnTo>
                  <a:lnTo>
                    <a:pt x="5262102" y="665424"/>
                  </a:lnTo>
                  <a:lnTo>
                    <a:pt x="5326274" y="628456"/>
                  </a:lnTo>
                  <a:lnTo>
                    <a:pt x="5390446" y="591488"/>
                  </a:lnTo>
                  <a:lnTo>
                    <a:pt x="5454618" y="554520"/>
                  </a:lnTo>
                  <a:lnTo>
                    <a:pt x="5518790" y="517552"/>
                  </a:lnTo>
                  <a:lnTo>
                    <a:pt x="5582962" y="480584"/>
                  </a:lnTo>
                  <a:lnTo>
                    <a:pt x="5647134" y="443616"/>
                  </a:lnTo>
                  <a:lnTo>
                    <a:pt x="5711306" y="406648"/>
                  </a:lnTo>
                  <a:lnTo>
                    <a:pt x="5775478" y="369680"/>
                  </a:lnTo>
                  <a:lnTo>
                    <a:pt x="5839650" y="332712"/>
                  </a:lnTo>
                  <a:lnTo>
                    <a:pt x="5903822" y="295744"/>
                  </a:lnTo>
                  <a:lnTo>
                    <a:pt x="5967994" y="258776"/>
                  </a:lnTo>
                  <a:lnTo>
                    <a:pt x="6032166" y="221808"/>
                  </a:lnTo>
                  <a:lnTo>
                    <a:pt x="6096338" y="184840"/>
                  </a:lnTo>
                  <a:lnTo>
                    <a:pt x="6160510" y="147872"/>
                  </a:lnTo>
                  <a:lnTo>
                    <a:pt x="6224682" y="110904"/>
                  </a:lnTo>
                  <a:lnTo>
                    <a:pt x="6288854" y="73936"/>
                  </a:lnTo>
                  <a:lnTo>
                    <a:pt x="6353026" y="36968"/>
                  </a:lnTo>
                  <a:lnTo>
                    <a:pt x="6417198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1571943" y="1496363"/>
              <a:ext cx="6417198" cy="3887694"/>
            </a:xfrm>
            <a:custGeom>
              <a:avLst/>
              <a:gdLst/>
              <a:ahLst/>
              <a:cxnLst/>
              <a:rect l="0" t="0" r="0" b="0"/>
              <a:pathLst>
                <a:path w="6417198" h="3887694">
                  <a:moveTo>
                    <a:pt x="0" y="3887694"/>
                  </a:moveTo>
                  <a:lnTo>
                    <a:pt x="64171" y="3848817"/>
                  </a:lnTo>
                  <a:lnTo>
                    <a:pt x="128343" y="3809940"/>
                  </a:lnTo>
                  <a:lnTo>
                    <a:pt x="192515" y="3771063"/>
                  </a:lnTo>
                  <a:lnTo>
                    <a:pt x="256687" y="3732186"/>
                  </a:lnTo>
                  <a:lnTo>
                    <a:pt x="320859" y="3693310"/>
                  </a:lnTo>
                  <a:lnTo>
                    <a:pt x="385031" y="3654433"/>
                  </a:lnTo>
                  <a:lnTo>
                    <a:pt x="449203" y="3615556"/>
                  </a:lnTo>
                  <a:lnTo>
                    <a:pt x="513375" y="3576679"/>
                  </a:lnTo>
                  <a:lnTo>
                    <a:pt x="577547" y="3537802"/>
                  </a:lnTo>
                  <a:lnTo>
                    <a:pt x="641719" y="3498925"/>
                  </a:lnTo>
                  <a:lnTo>
                    <a:pt x="705891" y="3460048"/>
                  </a:lnTo>
                  <a:lnTo>
                    <a:pt x="770063" y="3421171"/>
                  </a:lnTo>
                  <a:lnTo>
                    <a:pt x="834235" y="3382294"/>
                  </a:lnTo>
                  <a:lnTo>
                    <a:pt x="898407" y="3343417"/>
                  </a:lnTo>
                  <a:lnTo>
                    <a:pt x="962579" y="3304540"/>
                  </a:lnTo>
                  <a:lnTo>
                    <a:pt x="1026751" y="3265663"/>
                  </a:lnTo>
                  <a:lnTo>
                    <a:pt x="1090923" y="3226786"/>
                  </a:lnTo>
                  <a:lnTo>
                    <a:pt x="1155095" y="3187909"/>
                  </a:lnTo>
                  <a:lnTo>
                    <a:pt x="1219267" y="3149032"/>
                  </a:lnTo>
                  <a:lnTo>
                    <a:pt x="1283439" y="3110155"/>
                  </a:lnTo>
                  <a:lnTo>
                    <a:pt x="1347611" y="3071278"/>
                  </a:lnTo>
                  <a:lnTo>
                    <a:pt x="1411783" y="3032401"/>
                  </a:lnTo>
                  <a:lnTo>
                    <a:pt x="1475955" y="2993524"/>
                  </a:lnTo>
                  <a:lnTo>
                    <a:pt x="1540127" y="2954648"/>
                  </a:lnTo>
                  <a:lnTo>
                    <a:pt x="1604299" y="2915771"/>
                  </a:lnTo>
                  <a:lnTo>
                    <a:pt x="1668471" y="2876894"/>
                  </a:lnTo>
                  <a:lnTo>
                    <a:pt x="1732643" y="2838017"/>
                  </a:lnTo>
                  <a:lnTo>
                    <a:pt x="1796815" y="2799140"/>
                  </a:lnTo>
                  <a:lnTo>
                    <a:pt x="1860987" y="2760263"/>
                  </a:lnTo>
                  <a:lnTo>
                    <a:pt x="1925159" y="2721386"/>
                  </a:lnTo>
                  <a:lnTo>
                    <a:pt x="1989331" y="2682509"/>
                  </a:lnTo>
                  <a:lnTo>
                    <a:pt x="2053503" y="2643632"/>
                  </a:lnTo>
                  <a:lnTo>
                    <a:pt x="2117675" y="2604755"/>
                  </a:lnTo>
                  <a:lnTo>
                    <a:pt x="2181847" y="2565878"/>
                  </a:lnTo>
                  <a:lnTo>
                    <a:pt x="2246019" y="2527001"/>
                  </a:lnTo>
                  <a:lnTo>
                    <a:pt x="2310191" y="2488124"/>
                  </a:lnTo>
                  <a:lnTo>
                    <a:pt x="2374363" y="2449247"/>
                  </a:lnTo>
                  <a:lnTo>
                    <a:pt x="2438535" y="2410370"/>
                  </a:lnTo>
                  <a:lnTo>
                    <a:pt x="2502707" y="2371493"/>
                  </a:lnTo>
                  <a:lnTo>
                    <a:pt x="2566879" y="2332616"/>
                  </a:lnTo>
                  <a:lnTo>
                    <a:pt x="2631051" y="2293739"/>
                  </a:lnTo>
                  <a:lnTo>
                    <a:pt x="2695223" y="2254862"/>
                  </a:lnTo>
                  <a:lnTo>
                    <a:pt x="2759395" y="2215986"/>
                  </a:lnTo>
                  <a:lnTo>
                    <a:pt x="2823567" y="2177109"/>
                  </a:lnTo>
                  <a:lnTo>
                    <a:pt x="2887739" y="2138232"/>
                  </a:lnTo>
                  <a:lnTo>
                    <a:pt x="2951911" y="2099355"/>
                  </a:lnTo>
                  <a:lnTo>
                    <a:pt x="3016083" y="2060478"/>
                  </a:lnTo>
                  <a:lnTo>
                    <a:pt x="3080255" y="2021601"/>
                  </a:lnTo>
                  <a:lnTo>
                    <a:pt x="3144427" y="1982724"/>
                  </a:lnTo>
                  <a:lnTo>
                    <a:pt x="3208599" y="1943847"/>
                  </a:lnTo>
                  <a:lnTo>
                    <a:pt x="3272771" y="1904970"/>
                  </a:lnTo>
                  <a:lnTo>
                    <a:pt x="3336943" y="1866093"/>
                  </a:lnTo>
                  <a:lnTo>
                    <a:pt x="3401114" y="1827216"/>
                  </a:lnTo>
                  <a:lnTo>
                    <a:pt x="3465286" y="1788339"/>
                  </a:lnTo>
                  <a:lnTo>
                    <a:pt x="3529458" y="1749462"/>
                  </a:lnTo>
                  <a:lnTo>
                    <a:pt x="3593630" y="1710585"/>
                  </a:lnTo>
                  <a:lnTo>
                    <a:pt x="3657802" y="1671708"/>
                  </a:lnTo>
                  <a:lnTo>
                    <a:pt x="3721974" y="1632831"/>
                  </a:lnTo>
                  <a:lnTo>
                    <a:pt x="3786146" y="1593954"/>
                  </a:lnTo>
                  <a:lnTo>
                    <a:pt x="3850318" y="1555077"/>
                  </a:lnTo>
                  <a:lnTo>
                    <a:pt x="3914490" y="1516200"/>
                  </a:lnTo>
                  <a:lnTo>
                    <a:pt x="3978662" y="1477324"/>
                  </a:lnTo>
                  <a:lnTo>
                    <a:pt x="4042834" y="1438447"/>
                  </a:lnTo>
                  <a:lnTo>
                    <a:pt x="4107006" y="1399570"/>
                  </a:lnTo>
                  <a:lnTo>
                    <a:pt x="4171178" y="1360693"/>
                  </a:lnTo>
                  <a:lnTo>
                    <a:pt x="4235350" y="1321816"/>
                  </a:lnTo>
                  <a:lnTo>
                    <a:pt x="4299522" y="1282939"/>
                  </a:lnTo>
                  <a:lnTo>
                    <a:pt x="4363694" y="1244062"/>
                  </a:lnTo>
                  <a:lnTo>
                    <a:pt x="4427866" y="1205185"/>
                  </a:lnTo>
                  <a:lnTo>
                    <a:pt x="4492038" y="1166308"/>
                  </a:lnTo>
                  <a:lnTo>
                    <a:pt x="4556210" y="1127431"/>
                  </a:lnTo>
                  <a:lnTo>
                    <a:pt x="4620382" y="1088554"/>
                  </a:lnTo>
                  <a:lnTo>
                    <a:pt x="4684554" y="1049677"/>
                  </a:lnTo>
                  <a:lnTo>
                    <a:pt x="4748726" y="1010800"/>
                  </a:lnTo>
                  <a:lnTo>
                    <a:pt x="4812898" y="971923"/>
                  </a:lnTo>
                  <a:lnTo>
                    <a:pt x="4877070" y="933046"/>
                  </a:lnTo>
                  <a:lnTo>
                    <a:pt x="4941242" y="894169"/>
                  </a:lnTo>
                  <a:lnTo>
                    <a:pt x="5005414" y="855292"/>
                  </a:lnTo>
                  <a:lnTo>
                    <a:pt x="5069586" y="816415"/>
                  </a:lnTo>
                  <a:lnTo>
                    <a:pt x="5133758" y="777538"/>
                  </a:lnTo>
                  <a:lnTo>
                    <a:pt x="5197930" y="738662"/>
                  </a:lnTo>
                  <a:lnTo>
                    <a:pt x="5262102" y="699785"/>
                  </a:lnTo>
                  <a:lnTo>
                    <a:pt x="5326274" y="660908"/>
                  </a:lnTo>
                  <a:lnTo>
                    <a:pt x="5390446" y="622031"/>
                  </a:lnTo>
                  <a:lnTo>
                    <a:pt x="5454618" y="583154"/>
                  </a:lnTo>
                  <a:lnTo>
                    <a:pt x="5518790" y="544277"/>
                  </a:lnTo>
                  <a:lnTo>
                    <a:pt x="5582962" y="505400"/>
                  </a:lnTo>
                  <a:lnTo>
                    <a:pt x="5647134" y="466523"/>
                  </a:lnTo>
                  <a:lnTo>
                    <a:pt x="5711306" y="427646"/>
                  </a:lnTo>
                  <a:lnTo>
                    <a:pt x="5775478" y="388769"/>
                  </a:lnTo>
                  <a:lnTo>
                    <a:pt x="5839650" y="349892"/>
                  </a:lnTo>
                  <a:lnTo>
                    <a:pt x="5903822" y="311015"/>
                  </a:lnTo>
                  <a:lnTo>
                    <a:pt x="5967994" y="272138"/>
                  </a:lnTo>
                  <a:lnTo>
                    <a:pt x="6032166" y="233261"/>
                  </a:lnTo>
                  <a:lnTo>
                    <a:pt x="6096338" y="194384"/>
                  </a:lnTo>
                  <a:lnTo>
                    <a:pt x="6160510" y="155507"/>
                  </a:lnTo>
                  <a:lnTo>
                    <a:pt x="6224682" y="116630"/>
                  </a:lnTo>
                  <a:lnTo>
                    <a:pt x="6288854" y="77753"/>
                  </a:lnTo>
                  <a:lnTo>
                    <a:pt x="6353026" y="38876"/>
                  </a:lnTo>
                  <a:lnTo>
                    <a:pt x="6417198" y="0"/>
                  </a:lnTo>
                </a:path>
              </a:pathLst>
            </a:custGeom>
            <a:ln w="12700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1407399" y="990315"/>
              <a:ext cx="0" cy="4945712"/>
            </a:xfrm>
            <a:custGeom>
              <a:avLst/>
              <a:gdLst/>
              <a:ahLst/>
              <a:cxnLst/>
              <a:rect l="0" t="0" r="0" b="0"/>
              <a:pathLst>
                <a:path h="4945712">
                  <a:moveTo>
                    <a:pt x="0" y="49457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1254318" y="5726043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169560" y="4479987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69560" y="3233931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69560" y="1989660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1369441" y="578279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369441" y="453674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1369441" y="329068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369441" y="204462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1407399" y="5936028"/>
              <a:ext cx="6746285" cy="0"/>
            </a:xfrm>
            <a:custGeom>
              <a:avLst/>
              <a:gdLst/>
              <a:ahLst/>
              <a:cxnLst/>
              <a:rect l="0" t="0" r="0" b="0"/>
              <a:pathLst>
                <a:path w="6746285">
                  <a:moveTo>
                    <a:pt x="0" y="0"/>
                  </a:moveTo>
                  <a:lnTo>
                    <a:pt x="6746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1407399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3052834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4698270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6343705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7989141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tx63"/>
            <p:cNvSpPr/>
            <p:nvPr/>
          </p:nvSpPr>
          <p:spPr>
            <a:xfrm>
              <a:off x="1365020" y="6002169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968077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613512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258948" y="6001970"/>
              <a:ext cx="169515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904383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276461" y="6153236"/>
              <a:ext cx="1008161" cy="1395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Концентрация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246509" y="3406716"/>
              <a:ext cx="1592981" cy="1129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Оптическая плотность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914400"/>
            <a:ext cx="7315200" cy="5486400"/>
            <a:chOff x="914400" y="914400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407399" y="990315"/>
              <a:ext cx="6746285" cy="49457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1540341" y="5631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1704885" y="52698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1869428" y="5026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033972" y="45257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2198515" y="5005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2363059" y="43926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2527603" y="52234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2692146" y="41819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2856690" y="50079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021233" y="43632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185777" y="40836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350320" y="4256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514864" y="43608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679407" y="3931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843951" y="3617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008494" y="35851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173038" y="36145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337581" y="3467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502125" y="30502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666669" y="33118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31212" y="31980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995756" y="33213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160299" y="3145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324843" y="31827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489386" y="26535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653930" y="29900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818473" y="30572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983017" y="28856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6147560" y="2635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6312104" y="2582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6476648" y="24007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641191" y="28420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805735" y="2278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6970278" y="1853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7134822" y="18940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7299365" y="20602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7463909" y="14492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7628452" y="17312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7792996" y="19754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7957539" y="12832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571943" y="2045128"/>
              <a:ext cx="6417198" cy="3402898"/>
            </a:xfrm>
            <a:custGeom>
              <a:avLst/>
              <a:gdLst/>
              <a:ahLst/>
              <a:cxnLst/>
              <a:rect l="0" t="0" r="0" b="0"/>
              <a:pathLst>
                <a:path w="6417198" h="3402898">
                  <a:moveTo>
                    <a:pt x="0" y="3402898"/>
                  </a:moveTo>
                  <a:lnTo>
                    <a:pt x="64171" y="3368869"/>
                  </a:lnTo>
                  <a:lnTo>
                    <a:pt x="128343" y="3334840"/>
                  </a:lnTo>
                  <a:lnTo>
                    <a:pt x="192515" y="3300811"/>
                  </a:lnTo>
                  <a:lnTo>
                    <a:pt x="256687" y="3266783"/>
                  </a:lnTo>
                  <a:lnTo>
                    <a:pt x="320859" y="3232754"/>
                  </a:lnTo>
                  <a:lnTo>
                    <a:pt x="385031" y="3198725"/>
                  </a:lnTo>
                  <a:lnTo>
                    <a:pt x="449203" y="3164696"/>
                  </a:lnTo>
                  <a:lnTo>
                    <a:pt x="513375" y="3130667"/>
                  </a:lnTo>
                  <a:lnTo>
                    <a:pt x="577547" y="3096638"/>
                  </a:lnTo>
                  <a:lnTo>
                    <a:pt x="641719" y="3062609"/>
                  </a:lnTo>
                  <a:lnTo>
                    <a:pt x="705891" y="3028580"/>
                  </a:lnTo>
                  <a:lnTo>
                    <a:pt x="770063" y="2994551"/>
                  </a:lnTo>
                  <a:lnTo>
                    <a:pt x="834235" y="2960522"/>
                  </a:lnTo>
                  <a:lnTo>
                    <a:pt x="898407" y="2926493"/>
                  </a:lnTo>
                  <a:lnTo>
                    <a:pt x="962579" y="2892464"/>
                  </a:lnTo>
                  <a:lnTo>
                    <a:pt x="1026751" y="2858435"/>
                  </a:lnTo>
                  <a:lnTo>
                    <a:pt x="1090923" y="2824406"/>
                  </a:lnTo>
                  <a:lnTo>
                    <a:pt x="1155095" y="2790377"/>
                  </a:lnTo>
                  <a:lnTo>
                    <a:pt x="1219267" y="2756348"/>
                  </a:lnTo>
                  <a:lnTo>
                    <a:pt x="1283439" y="2722319"/>
                  </a:lnTo>
                  <a:lnTo>
                    <a:pt x="1347611" y="2688290"/>
                  </a:lnTo>
                  <a:lnTo>
                    <a:pt x="1411783" y="2654261"/>
                  </a:lnTo>
                  <a:lnTo>
                    <a:pt x="1475955" y="2620232"/>
                  </a:lnTo>
                  <a:lnTo>
                    <a:pt x="1540127" y="2586203"/>
                  </a:lnTo>
                  <a:lnTo>
                    <a:pt x="1604299" y="2552174"/>
                  </a:lnTo>
                  <a:lnTo>
                    <a:pt x="1668471" y="2518145"/>
                  </a:lnTo>
                  <a:lnTo>
                    <a:pt x="1732643" y="2484116"/>
                  </a:lnTo>
                  <a:lnTo>
                    <a:pt x="1796815" y="2450087"/>
                  </a:lnTo>
                  <a:lnTo>
                    <a:pt x="1860987" y="2416058"/>
                  </a:lnTo>
                  <a:lnTo>
                    <a:pt x="1925159" y="2382029"/>
                  </a:lnTo>
                  <a:lnTo>
                    <a:pt x="1989331" y="2348000"/>
                  </a:lnTo>
                  <a:lnTo>
                    <a:pt x="2053503" y="2313971"/>
                  </a:lnTo>
                  <a:lnTo>
                    <a:pt x="2117675" y="2279942"/>
                  </a:lnTo>
                  <a:lnTo>
                    <a:pt x="2181847" y="2245913"/>
                  </a:lnTo>
                  <a:lnTo>
                    <a:pt x="2246019" y="2211884"/>
                  </a:lnTo>
                  <a:lnTo>
                    <a:pt x="2310191" y="2177855"/>
                  </a:lnTo>
                  <a:lnTo>
                    <a:pt x="2374363" y="2143826"/>
                  </a:lnTo>
                  <a:lnTo>
                    <a:pt x="2438535" y="2109797"/>
                  </a:lnTo>
                  <a:lnTo>
                    <a:pt x="2502707" y="2075768"/>
                  </a:lnTo>
                  <a:lnTo>
                    <a:pt x="2566879" y="2041739"/>
                  </a:lnTo>
                  <a:lnTo>
                    <a:pt x="2631051" y="2007710"/>
                  </a:lnTo>
                  <a:lnTo>
                    <a:pt x="2695223" y="1973681"/>
                  </a:lnTo>
                  <a:lnTo>
                    <a:pt x="2759395" y="1939652"/>
                  </a:lnTo>
                  <a:lnTo>
                    <a:pt x="2823567" y="1905623"/>
                  </a:lnTo>
                  <a:lnTo>
                    <a:pt x="2887739" y="1871594"/>
                  </a:lnTo>
                  <a:lnTo>
                    <a:pt x="2951911" y="1837565"/>
                  </a:lnTo>
                  <a:lnTo>
                    <a:pt x="3016083" y="1803536"/>
                  </a:lnTo>
                  <a:lnTo>
                    <a:pt x="3080255" y="1769507"/>
                  </a:lnTo>
                  <a:lnTo>
                    <a:pt x="3144427" y="1735478"/>
                  </a:lnTo>
                  <a:lnTo>
                    <a:pt x="3208599" y="1701449"/>
                  </a:lnTo>
                  <a:lnTo>
                    <a:pt x="3272771" y="1667420"/>
                  </a:lnTo>
                  <a:lnTo>
                    <a:pt x="3336943" y="1633391"/>
                  </a:lnTo>
                  <a:lnTo>
                    <a:pt x="3401114" y="1599362"/>
                  </a:lnTo>
                  <a:lnTo>
                    <a:pt x="3465286" y="1565333"/>
                  </a:lnTo>
                  <a:lnTo>
                    <a:pt x="3529458" y="1531304"/>
                  </a:lnTo>
                  <a:lnTo>
                    <a:pt x="3593630" y="1497275"/>
                  </a:lnTo>
                  <a:lnTo>
                    <a:pt x="3657802" y="1463246"/>
                  </a:lnTo>
                  <a:lnTo>
                    <a:pt x="3721974" y="1429217"/>
                  </a:lnTo>
                  <a:lnTo>
                    <a:pt x="3786146" y="1395188"/>
                  </a:lnTo>
                  <a:lnTo>
                    <a:pt x="3850318" y="1361159"/>
                  </a:lnTo>
                  <a:lnTo>
                    <a:pt x="3914490" y="1327130"/>
                  </a:lnTo>
                  <a:lnTo>
                    <a:pt x="3978662" y="1293101"/>
                  </a:lnTo>
                  <a:lnTo>
                    <a:pt x="4042834" y="1259072"/>
                  </a:lnTo>
                  <a:lnTo>
                    <a:pt x="4107006" y="1225043"/>
                  </a:lnTo>
                  <a:lnTo>
                    <a:pt x="4171178" y="1191014"/>
                  </a:lnTo>
                  <a:lnTo>
                    <a:pt x="4235350" y="1156985"/>
                  </a:lnTo>
                  <a:lnTo>
                    <a:pt x="4299522" y="1122956"/>
                  </a:lnTo>
                  <a:lnTo>
                    <a:pt x="4363694" y="1088927"/>
                  </a:lnTo>
                  <a:lnTo>
                    <a:pt x="4427866" y="1054898"/>
                  </a:lnTo>
                  <a:lnTo>
                    <a:pt x="4492038" y="1020869"/>
                  </a:lnTo>
                  <a:lnTo>
                    <a:pt x="4556210" y="986840"/>
                  </a:lnTo>
                  <a:lnTo>
                    <a:pt x="4620382" y="952811"/>
                  </a:lnTo>
                  <a:lnTo>
                    <a:pt x="4684554" y="918782"/>
                  </a:lnTo>
                  <a:lnTo>
                    <a:pt x="4748726" y="884753"/>
                  </a:lnTo>
                  <a:lnTo>
                    <a:pt x="4812898" y="850724"/>
                  </a:lnTo>
                  <a:lnTo>
                    <a:pt x="4877070" y="816695"/>
                  </a:lnTo>
                  <a:lnTo>
                    <a:pt x="4941242" y="782666"/>
                  </a:lnTo>
                  <a:lnTo>
                    <a:pt x="5005414" y="748637"/>
                  </a:lnTo>
                  <a:lnTo>
                    <a:pt x="5069586" y="714608"/>
                  </a:lnTo>
                  <a:lnTo>
                    <a:pt x="5133758" y="680579"/>
                  </a:lnTo>
                  <a:lnTo>
                    <a:pt x="5197930" y="646550"/>
                  </a:lnTo>
                  <a:lnTo>
                    <a:pt x="5262102" y="612521"/>
                  </a:lnTo>
                  <a:lnTo>
                    <a:pt x="5326274" y="578492"/>
                  </a:lnTo>
                  <a:lnTo>
                    <a:pt x="5390446" y="544463"/>
                  </a:lnTo>
                  <a:lnTo>
                    <a:pt x="5454618" y="510434"/>
                  </a:lnTo>
                  <a:lnTo>
                    <a:pt x="5518790" y="476405"/>
                  </a:lnTo>
                  <a:lnTo>
                    <a:pt x="5582962" y="442376"/>
                  </a:lnTo>
                  <a:lnTo>
                    <a:pt x="5647134" y="408347"/>
                  </a:lnTo>
                  <a:lnTo>
                    <a:pt x="5711306" y="374318"/>
                  </a:lnTo>
                  <a:lnTo>
                    <a:pt x="5775478" y="340289"/>
                  </a:lnTo>
                  <a:lnTo>
                    <a:pt x="5839650" y="306260"/>
                  </a:lnTo>
                  <a:lnTo>
                    <a:pt x="5903822" y="272231"/>
                  </a:lnTo>
                  <a:lnTo>
                    <a:pt x="5967994" y="238202"/>
                  </a:lnTo>
                  <a:lnTo>
                    <a:pt x="6032166" y="204173"/>
                  </a:lnTo>
                  <a:lnTo>
                    <a:pt x="6096338" y="170144"/>
                  </a:lnTo>
                  <a:lnTo>
                    <a:pt x="6160510" y="136115"/>
                  </a:lnTo>
                  <a:lnTo>
                    <a:pt x="6224682" y="102086"/>
                  </a:lnTo>
                  <a:lnTo>
                    <a:pt x="6288854" y="68057"/>
                  </a:lnTo>
                  <a:lnTo>
                    <a:pt x="6353026" y="3402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1571943" y="2005729"/>
              <a:ext cx="6417198" cy="3402898"/>
            </a:xfrm>
            <a:custGeom>
              <a:avLst/>
              <a:gdLst/>
              <a:ahLst/>
              <a:cxnLst/>
              <a:rect l="0" t="0" r="0" b="0"/>
              <a:pathLst>
                <a:path w="6417198" h="3402898">
                  <a:moveTo>
                    <a:pt x="0" y="3402898"/>
                  </a:moveTo>
                  <a:lnTo>
                    <a:pt x="64171" y="3368869"/>
                  </a:lnTo>
                  <a:lnTo>
                    <a:pt x="128343" y="3334840"/>
                  </a:lnTo>
                  <a:lnTo>
                    <a:pt x="192515" y="3300811"/>
                  </a:lnTo>
                  <a:lnTo>
                    <a:pt x="256687" y="3266783"/>
                  </a:lnTo>
                  <a:lnTo>
                    <a:pt x="320859" y="3232754"/>
                  </a:lnTo>
                  <a:lnTo>
                    <a:pt x="385031" y="3198725"/>
                  </a:lnTo>
                  <a:lnTo>
                    <a:pt x="449203" y="3164696"/>
                  </a:lnTo>
                  <a:lnTo>
                    <a:pt x="513375" y="3130667"/>
                  </a:lnTo>
                  <a:lnTo>
                    <a:pt x="577547" y="3096638"/>
                  </a:lnTo>
                  <a:lnTo>
                    <a:pt x="641719" y="3062609"/>
                  </a:lnTo>
                  <a:lnTo>
                    <a:pt x="705891" y="3028580"/>
                  </a:lnTo>
                  <a:lnTo>
                    <a:pt x="770063" y="2994551"/>
                  </a:lnTo>
                  <a:lnTo>
                    <a:pt x="834235" y="2960522"/>
                  </a:lnTo>
                  <a:lnTo>
                    <a:pt x="898407" y="2926493"/>
                  </a:lnTo>
                  <a:lnTo>
                    <a:pt x="962579" y="2892464"/>
                  </a:lnTo>
                  <a:lnTo>
                    <a:pt x="1026751" y="2858435"/>
                  </a:lnTo>
                  <a:lnTo>
                    <a:pt x="1090923" y="2824406"/>
                  </a:lnTo>
                  <a:lnTo>
                    <a:pt x="1155095" y="2790377"/>
                  </a:lnTo>
                  <a:lnTo>
                    <a:pt x="1219267" y="2756348"/>
                  </a:lnTo>
                  <a:lnTo>
                    <a:pt x="1283439" y="2722319"/>
                  </a:lnTo>
                  <a:lnTo>
                    <a:pt x="1347611" y="2688290"/>
                  </a:lnTo>
                  <a:lnTo>
                    <a:pt x="1411783" y="2654261"/>
                  </a:lnTo>
                  <a:lnTo>
                    <a:pt x="1475955" y="2620232"/>
                  </a:lnTo>
                  <a:lnTo>
                    <a:pt x="1540127" y="2586203"/>
                  </a:lnTo>
                  <a:lnTo>
                    <a:pt x="1604299" y="2552174"/>
                  </a:lnTo>
                  <a:lnTo>
                    <a:pt x="1668471" y="2518145"/>
                  </a:lnTo>
                  <a:lnTo>
                    <a:pt x="1732643" y="2484116"/>
                  </a:lnTo>
                  <a:lnTo>
                    <a:pt x="1796815" y="2450087"/>
                  </a:lnTo>
                  <a:lnTo>
                    <a:pt x="1860987" y="2416058"/>
                  </a:lnTo>
                  <a:lnTo>
                    <a:pt x="1925159" y="2382029"/>
                  </a:lnTo>
                  <a:lnTo>
                    <a:pt x="1989331" y="2348000"/>
                  </a:lnTo>
                  <a:lnTo>
                    <a:pt x="2053503" y="2313971"/>
                  </a:lnTo>
                  <a:lnTo>
                    <a:pt x="2117675" y="2279942"/>
                  </a:lnTo>
                  <a:lnTo>
                    <a:pt x="2181847" y="2245913"/>
                  </a:lnTo>
                  <a:lnTo>
                    <a:pt x="2246019" y="2211884"/>
                  </a:lnTo>
                  <a:lnTo>
                    <a:pt x="2310191" y="2177855"/>
                  </a:lnTo>
                  <a:lnTo>
                    <a:pt x="2374363" y="2143826"/>
                  </a:lnTo>
                  <a:lnTo>
                    <a:pt x="2438535" y="2109797"/>
                  </a:lnTo>
                  <a:lnTo>
                    <a:pt x="2502707" y="2075768"/>
                  </a:lnTo>
                  <a:lnTo>
                    <a:pt x="2566879" y="2041739"/>
                  </a:lnTo>
                  <a:lnTo>
                    <a:pt x="2631051" y="2007710"/>
                  </a:lnTo>
                  <a:lnTo>
                    <a:pt x="2695223" y="1973681"/>
                  </a:lnTo>
                  <a:lnTo>
                    <a:pt x="2759395" y="1939652"/>
                  </a:lnTo>
                  <a:lnTo>
                    <a:pt x="2823567" y="1905623"/>
                  </a:lnTo>
                  <a:lnTo>
                    <a:pt x="2887739" y="1871594"/>
                  </a:lnTo>
                  <a:lnTo>
                    <a:pt x="2951911" y="1837565"/>
                  </a:lnTo>
                  <a:lnTo>
                    <a:pt x="3016083" y="1803536"/>
                  </a:lnTo>
                  <a:lnTo>
                    <a:pt x="3080255" y="1769507"/>
                  </a:lnTo>
                  <a:lnTo>
                    <a:pt x="3144427" y="1735478"/>
                  </a:lnTo>
                  <a:lnTo>
                    <a:pt x="3208599" y="1701449"/>
                  </a:lnTo>
                  <a:lnTo>
                    <a:pt x="3272771" y="1667420"/>
                  </a:lnTo>
                  <a:lnTo>
                    <a:pt x="3336943" y="1633391"/>
                  </a:lnTo>
                  <a:lnTo>
                    <a:pt x="3401114" y="1599362"/>
                  </a:lnTo>
                  <a:lnTo>
                    <a:pt x="3465286" y="1565333"/>
                  </a:lnTo>
                  <a:lnTo>
                    <a:pt x="3529458" y="1531304"/>
                  </a:lnTo>
                  <a:lnTo>
                    <a:pt x="3593630" y="1497275"/>
                  </a:lnTo>
                  <a:lnTo>
                    <a:pt x="3657802" y="1463246"/>
                  </a:lnTo>
                  <a:lnTo>
                    <a:pt x="3721974" y="1429217"/>
                  </a:lnTo>
                  <a:lnTo>
                    <a:pt x="3786146" y="1395188"/>
                  </a:lnTo>
                  <a:lnTo>
                    <a:pt x="3850318" y="1361159"/>
                  </a:lnTo>
                  <a:lnTo>
                    <a:pt x="3914490" y="1327130"/>
                  </a:lnTo>
                  <a:lnTo>
                    <a:pt x="3978662" y="1293101"/>
                  </a:lnTo>
                  <a:lnTo>
                    <a:pt x="4042834" y="1259072"/>
                  </a:lnTo>
                  <a:lnTo>
                    <a:pt x="4107006" y="1225043"/>
                  </a:lnTo>
                  <a:lnTo>
                    <a:pt x="4171178" y="1191014"/>
                  </a:lnTo>
                  <a:lnTo>
                    <a:pt x="4235350" y="1156985"/>
                  </a:lnTo>
                  <a:lnTo>
                    <a:pt x="4299522" y="1122956"/>
                  </a:lnTo>
                  <a:lnTo>
                    <a:pt x="4363694" y="1088927"/>
                  </a:lnTo>
                  <a:lnTo>
                    <a:pt x="4427866" y="1054898"/>
                  </a:lnTo>
                  <a:lnTo>
                    <a:pt x="4492038" y="1020869"/>
                  </a:lnTo>
                  <a:lnTo>
                    <a:pt x="4556210" y="986840"/>
                  </a:lnTo>
                  <a:lnTo>
                    <a:pt x="4620382" y="952811"/>
                  </a:lnTo>
                  <a:lnTo>
                    <a:pt x="4684554" y="918782"/>
                  </a:lnTo>
                  <a:lnTo>
                    <a:pt x="4748726" y="884753"/>
                  </a:lnTo>
                  <a:lnTo>
                    <a:pt x="4812898" y="850724"/>
                  </a:lnTo>
                  <a:lnTo>
                    <a:pt x="4877070" y="816695"/>
                  </a:lnTo>
                  <a:lnTo>
                    <a:pt x="4941242" y="782666"/>
                  </a:lnTo>
                  <a:lnTo>
                    <a:pt x="5005414" y="748637"/>
                  </a:lnTo>
                  <a:lnTo>
                    <a:pt x="5069586" y="714608"/>
                  </a:lnTo>
                  <a:lnTo>
                    <a:pt x="5133758" y="680579"/>
                  </a:lnTo>
                  <a:lnTo>
                    <a:pt x="5197930" y="646550"/>
                  </a:lnTo>
                  <a:lnTo>
                    <a:pt x="5262102" y="612521"/>
                  </a:lnTo>
                  <a:lnTo>
                    <a:pt x="5326274" y="578492"/>
                  </a:lnTo>
                  <a:lnTo>
                    <a:pt x="5390446" y="544463"/>
                  </a:lnTo>
                  <a:lnTo>
                    <a:pt x="5454618" y="510434"/>
                  </a:lnTo>
                  <a:lnTo>
                    <a:pt x="5518790" y="476405"/>
                  </a:lnTo>
                  <a:lnTo>
                    <a:pt x="5582962" y="442376"/>
                  </a:lnTo>
                  <a:lnTo>
                    <a:pt x="5647134" y="408347"/>
                  </a:lnTo>
                  <a:lnTo>
                    <a:pt x="5711306" y="374318"/>
                  </a:lnTo>
                  <a:lnTo>
                    <a:pt x="5775478" y="340289"/>
                  </a:lnTo>
                  <a:lnTo>
                    <a:pt x="5839650" y="306260"/>
                  </a:lnTo>
                  <a:lnTo>
                    <a:pt x="5903822" y="272231"/>
                  </a:lnTo>
                  <a:lnTo>
                    <a:pt x="5967994" y="238202"/>
                  </a:lnTo>
                  <a:lnTo>
                    <a:pt x="6032166" y="204173"/>
                  </a:lnTo>
                  <a:lnTo>
                    <a:pt x="6096338" y="170144"/>
                  </a:lnTo>
                  <a:lnTo>
                    <a:pt x="6160510" y="136115"/>
                  </a:lnTo>
                  <a:lnTo>
                    <a:pt x="6224682" y="102086"/>
                  </a:lnTo>
                  <a:lnTo>
                    <a:pt x="6288854" y="68057"/>
                  </a:lnTo>
                  <a:lnTo>
                    <a:pt x="6353026" y="3402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1571943" y="1966330"/>
              <a:ext cx="6417198" cy="3402898"/>
            </a:xfrm>
            <a:custGeom>
              <a:avLst/>
              <a:gdLst/>
              <a:ahLst/>
              <a:cxnLst/>
              <a:rect l="0" t="0" r="0" b="0"/>
              <a:pathLst>
                <a:path w="6417198" h="3402898">
                  <a:moveTo>
                    <a:pt x="0" y="3402898"/>
                  </a:moveTo>
                  <a:lnTo>
                    <a:pt x="64171" y="3368869"/>
                  </a:lnTo>
                  <a:lnTo>
                    <a:pt x="128343" y="3334840"/>
                  </a:lnTo>
                  <a:lnTo>
                    <a:pt x="192515" y="3300811"/>
                  </a:lnTo>
                  <a:lnTo>
                    <a:pt x="256687" y="3266783"/>
                  </a:lnTo>
                  <a:lnTo>
                    <a:pt x="320859" y="3232754"/>
                  </a:lnTo>
                  <a:lnTo>
                    <a:pt x="385031" y="3198725"/>
                  </a:lnTo>
                  <a:lnTo>
                    <a:pt x="449203" y="3164696"/>
                  </a:lnTo>
                  <a:lnTo>
                    <a:pt x="513375" y="3130667"/>
                  </a:lnTo>
                  <a:lnTo>
                    <a:pt x="577547" y="3096638"/>
                  </a:lnTo>
                  <a:lnTo>
                    <a:pt x="641719" y="3062609"/>
                  </a:lnTo>
                  <a:lnTo>
                    <a:pt x="705891" y="3028580"/>
                  </a:lnTo>
                  <a:lnTo>
                    <a:pt x="770063" y="2994551"/>
                  </a:lnTo>
                  <a:lnTo>
                    <a:pt x="834235" y="2960522"/>
                  </a:lnTo>
                  <a:lnTo>
                    <a:pt x="898407" y="2926493"/>
                  </a:lnTo>
                  <a:lnTo>
                    <a:pt x="962579" y="2892464"/>
                  </a:lnTo>
                  <a:lnTo>
                    <a:pt x="1026751" y="2858435"/>
                  </a:lnTo>
                  <a:lnTo>
                    <a:pt x="1090923" y="2824406"/>
                  </a:lnTo>
                  <a:lnTo>
                    <a:pt x="1155095" y="2790377"/>
                  </a:lnTo>
                  <a:lnTo>
                    <a:pt x="1219267" y="2756348"/>
                  </a:lnTo>
                  <a:lnTo>
                    <a:pt x="1283439" y="2722319"/>
                  </a:lnTo>
                  <a:lnTo>
                    <a:pt x="1347611" y="2688290"/>
                  </a:lnTo>
                  <a:lnTo>
                    <a:pt x="1411783" y="2654261"/>
                  </a:lnTo>
                  <a:lnTo>
                    <a:pt x="1475955" y="2620232"/>
                  </a:lnTo>
                  <a:lnTo>
                    <a:pt x="1540127" y="2586203"/>
                  </a:lnTo>
                  <a:lnTo>
                    <a:pt x="1604299" y="2552174"/>
                  </a:lnTo>
                  <a:lnTo>
                    <a:pt x="1668471" y="2518145"/>
                  </a:lnTo>
                  <a:lnTo>
                    <a:pt x="1732643" y="2484116"/>
                  </a:lnTo>
                  <a:lnTo>
                    <a:pt x="1796815" y="2450087"/>
                  </a:lnTo>
                  <a:lnTo>
                    <a:pt x="1860987" y="2416058"/>
                  </a:lnTo>
                  <a:lnTo>
                    <a:pt x="1925159" y="2382029"/>
                  </a:lnTo>
                  <a:lnTo>
                    <a:pt x="1989331" y="2348000"/>
                  </a:lnTo>
                  <a:lnTo>
                    <a:pt x="2053503" y="2313971"/>
                  </a:lnTo>
                  <a:lnTo>
                    <a:pt x="2117675" y="2279942"/>
                  </a:lnTo>
                  <a:lnTo>
                    <a:pt x="2181847" y="2245913"/>
                  </a:lnTo>
                  <a:lnTo>
                    <a:pt x="2246019" y="2211884"/>
                  </a:lnTo>
                  <a:lnTo>
                    <a:pt x="2310191" y="2177855"/>
                  </a:lnTo>
                  <a:lnTo>
                    <a:pt x="2374363" y="2143826"/>
                  </a:lnTo>
                  <a:lnTo>
                    <a:pt x="2438535" y="2109797"/>
                  </a:lnTo>
                  <a:lnTo>
                    <a:pt x="2502707" y="2075768"/>
                  </a:lnTo>
                  <a:lnTo>
                    <a:pt x="2566879" y="2041739"/>
                  </a:lnTo>
                  <a:lnTo>
                    <a:pt x="2631051" y="2007710"/>
                  </a:lnTo>
                  <a:lnTo>
                    <a:pt x="2695223" y="1973681"/>
                  </a:lnTo>
                  <a:lnTo>
                    <a:pt x="2759395" y="1939652"/>
                  </a:lnTo>
                  <a:lnTo>
                    <a:pt x="2823567" y="1905623"/>
                  </a:lnTo>
                  <a:lnTo>
                    <a:pt x="2887739" y="1871594"/>
                  </a:lnTo>
                  <a:lnTo>
                    <a:pt x="2951911" y="1837565"/>
                  </a:lnTo>
                  <a:lnTo>
                    <a:pt x="3016083" y="1803536"/>
                  </a:lnTo>
                  <a:lnTo>
                    <a:pt x="3080255" y="1769507"/>
                  </a:lnTo>
                  <a:lnTo>
                    <a:pt x="3144427" y="1735478"/>
                  </a:lnTo>
                  <a:lnTo>
                    <a:pt x="3208599" y="1701449"/>
                  </a:lnTo>
                  <a:lnTo>
                    <a:pt x="3272771" y="1667420"/>
                  </a:lnTo>
                  <a:lnTo>
                    <a:pt x="3336943" y="1633391"/>
                  </a:lnTo>
                  <a:lnTo>
                    <a:pt x="3401114" y="1599362"/>
                  </a:lnTo>
                  <a:lnTo>
                    <a:pt x="3465286" y="1565333"/>
                  </a:lnTo>
                  <a:lnTo>
                    <a:pt x="3529458" y="1531304"/>
                  </a:lnTo>
                  <a:lnTo>
                    <a:pt x="3593630" y="1497275"/>
                  </a:lnTo>
                  <a:lnTo>
                    <a:pt x="3657802" y="1463246"/>
                  </a:lnTo>
                  <a:lnTo>
                    <a:pt x="3721974" y="1429217"/>
                  </a:lnTo>
                  <a:lnTo>
                    <a:pt x="3786146" y="1395188"/>
                  </a:lnTo>
                  <a:lnTo>
                    <a:pt x="3850318" y="1361159"/>
                  </a:lnTo>
                  <a:lnTo>
                    <a:pt x="3914490" y="1327130"/>
                  </a:lnTo>
                  <a:lnTo>
                    <a:pt x="3978662" y="1293101"/>
                  </a:lnTo>
                  <a:lnTo>
                    <a:pt x="4042834" y="1259072"/>
                  </a:lnTo>
                  <a:lnTo>
                    <a:pt x="4107006" y="1225043"/>
                  </a:lnTo>
                  <a:lnTo>
                    <a:pt x="4171178" y="1191014"/>
                  </a:lnTo>
                  <a:lnTo>
                    <a:pt x="4235350" y="1156985"/>
                  </a:lnTo>
                  <a:lnTo>
                    <a:pt x="4299522" y="1122956"/>
                  </a:lnTo>
                  <a:lnTo>
                    <a:pt x="4363694" y="1088927"/>
                  </a:lnTo>
                  <a:lnTo>
                    <a:pt x="4427866" y="1054898"/>
                  </a:lnTo>
                  <a:lnTo>
                    <a:pt x="4492038" y="1020869"/>
                  </a:lnTo>
                  <a:lnTo>
                    <a:pt x="4556210" y="986840"/>
                  </a:lnTo>
                  <a:lnTo>
                    <a:pt x="4620382" y="952811"/>
                  </a:lnTo>
                  <a:lnTo>
                    <a:pt x="4684554" y="918782"/>
                  </a:lnTo>
                  <a:lnTo>
                    <a:pt x="4748726" y="884753"/>
                  </a:lnTo>
                  <a:lnTo>
                    <a:pt x="4812898" y="850724"/>
                  </a:lnTo>
                  <a:lnTo>
                    <a:pt x="4877070" y="816695"/>
                  </a:lnTo>
                  <a:lnTo>
                    <a:pt x="4941242" y="782666"/>
                  </a:lnTo>
                  <a:lnTo>
                    <a:pt x="5005414" y="748637"/>
                  </a:lnTo>
                  <a:lnTo>
                    <a:pt x="5069586" y="714608"/>
                  </a:lnTo>
                  <a:lnTo>
                    <a:pt x="5133758" y="680579"/>
                  </a:lnTo>
                  <a:lnTo>
                    <a:pt x="5197930" y="646550"/>
                  </a:lnTo>
                  <a:lnTo>
                    <a:pt x="5262102" y="612521"/>
                  </a:lnTo>
                  <a:lnTo>
                    <a:pt x="5326274" y="578492"/>
                  </a:lnTo>
                  <a:lnTo>
                    <a:pt x="5390446" y="544463"/>
                  </a:lnTo>
                  <a:lnTo>
                    <a:pt x="5454618" y="510434"/>
                  </a:lnTo>
                  <a:lnTo>
                    <a:pt x="5518790" y="476405"/>
                  </a:lnTo>
                  <a:lnTo>
                    <a:pt x="5582962" y="442376"/>
                  </a:lnTo>
                  <a:lnTo>
                    <a:pt x="5647134" y="408347"/>
                  </a:lnTo>
                  <a:lnTo>
                    <a:pt x="5711306" y="374318"/>
                  </a:lnTo>
                  <a:lnTo>
                    <a:pt x="5775478" y="340289"/>
                  </a:lnTo>
                  <a:lnTo>
                    <a:pt x="5839650" y="306260"/>
                  </a:lnTo>
                  <a:lnTo>
                    <a:pt x="5903822" y="272231"/>
                  </a:lnTo>
                  <a:lnTo>
                    <a:pt x="5967994" y="238202"/>
                  </a:lnTo>
                  <a:lnTo>
                    <a:pt x="6032166" y="204173"/>
                  </a:lnTo>
                  <a:lnTo>
                    <a:pt x="6096338" y="170144"/>
                  </a:lnTo>
                  <a:lnTo>
                    <a:pt x="6160510" y="136115"/>
                  </a:lnTo>
                  <a:lnTo>
                    <a:pt x="6224682" y="102086"/>
                  </a:lnTo>
                  <a:lnTo>
                    <a:pt x="6288854" y="68057"/>
                  </a:lnTo>
                  <a:lnTo>
                    <a:pt x="6353026" y="3402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571943" y="1926930"/>
              <a:ext cx="6417198" cy="3402898"/>
            </a:xfrm>
            <a:custGeom>
              <a:avLst/>
              <a:gdLst/>
              <a:ahLst/>
              <a:cxnLst/>
              <a:rect l="0" t="0" r="0" b="0"/>
              <a:pathLst>
                <a:path w="6417198" h="3402898">
                  <a:moveTo>
                    <a:pt x="0" y="3402898"/>
                  </a:moveTo>
                  <a:lnTo>
                    <a:pt x="64171" y="3368869"/>
                  </a:lnTo>
                  <a:lnTo>
                    <a:pt x="128343" y="3334840"/>
                  </a:lnTo>
                  <a:lnTo>
                    <a:pt x="192515" y="3300811"/>
                  </a:lnTo>
                  <a:lnTo>
                    <a:pt x="256687" y="3266783"/>
                  </a:lnTo>
                  <a:lnTo>
                    <a:pt x="320859" y="3232754"/>
                  </a:lnTo>
                  <a:lnTo>
                    <a:pt x="385031" y="3198725"/>
                  </a:lnTo>
                  <a:lnTo>
                    <a:pt x="449203" y="3164696"/>
                  </a:lnTo>
                  <a:lnTo>
                    <a:pt x="513375" y="3130667"/>
                  </a:lnTo>
                  <a:lnTo>
                    <a:pt x="577547" y="3096638"/>
                  </a:lnTo>
                  <a:lnTo>
                    <a:pt x="641719" y="3062609"/>
                  </a:lnTo>
                  <a:lnTo>
                    <a:pt x="705891" y="3028580"/>
                  </a:lnTo>
                  <a:lnTo>
                    <a:pt x="770063" y="2994551"/>
                  </a:lnTo>
                  <a:lnTo>
                    <a:pt x="834235" y="2960522"/>
                  </a:lnTo>
                  <a:lnTo>
                    <a:pt x="898407" y="2926493"/>
                  </a:lnTo>
                  <a:lnTo>
                    <a:pt x="962579" y="2892464"/>
                  </a:lnTo>
                  <a:lnTo>
                    <a:pt x="1026751" y="2858435"/>
                  </a:lnTo>
                  <a:lnTo>
                    <a:pt x="1090923" y="2824406"/>
                  </a:lnTo>
                  <a:lnTo>
                    <a:pt x="1155095" y="2790377"/>
                  </a:lnTo>
                  <a:lnTo>
                    <a:pt x="1219267" y="2756348"/>
                  </a:lnTo>
                  <a:lnTo>
                    <a:pt x="1283439" y="2722319"/>
                  </a:lnTo>
                  <a:lnTo>
                    <a:pt x="1347611" y="2688290"/>
                  </a:lnTo>
                  <a:lnTo>
                    <a:pt x="1411783" y="2654261"/>
                  </a:lnTo>
                  <a:lnTo>
                    <a:pt x="1475955" y="2620232"/>
                  </a:lnTo>
                  <a:lnTo>
                    <a:pt x="1540127" y="2586203"/>
                  </a:lnTo>
                  <a:lnTo>
                    <a:pt x="1604299" y="2552174"/>
                  </a:lnTo>
                  <a:lnTo>
                    <a:pt x="1668471" y="2518145"/>
                  </a:lnTo>
                  <a:lnTo>
                    <a:pt x="1732643" y="2484116"/>
                  </a:lnTo>
                  <a:lnTo>
                    <a:pt x="1796815" y="2450087"/>
                  </a:lnTo>
                  <a:lnTo>
                    <a:pt x="1860987" y="2416058"/>
                  </a:lnTo>
                  <a:lnTo>
                    <a:pt x="1925159" y="2382029"/>
                  </a:lnTo>
                  <a:lnTo>
                    <a:pt x="1989331" y="2348000"/>
                  </a:lnTo>
                  <a:lnTo>
                    <a:pt x="2053503" y="2313971"/>
                  </a:lnTo>
                  <a:lnTo>
                    <a:pt x="2117675" y="2279942"/>
                  </a:lnTo>
                  <a:lnTo>
                    <a:pt x="2181847" y="2245913"/>
                  </a:lnTo>
                  <a:lnTo>
                    <a:pt x="2246019" y="2211884"/>
                  </a:lnTo>
                  <a:lnTo>
                    <a:pt x="2310191" y="2177855"/>
                  </a:lnTo>
                  <a:lnTo>
                    <a:pt x="2374363" y="2143826"/>
                  </a:lnTo>
                  <a:lnTo>
                    <a:pt x="2438535" y="2109797"/>
                  </a:lnTo>
                  <a:lnTo>
                    <a:pt x="2502707" y="2075768"/>
                  </a:lnTo>
                  <a:lnTo>
                    <a:pt x="2566879" y="2041739"/>
                  </a:lnTo>
                  <a:lnTo>
                    <a:pt x="2631051" y="2007710"/>
                  </a:lnTo>
                  <a:lnTo>
                    <a:pt x="2695223" y="1973681"/>
                  </a:lnTo>
                  <a:lnTo>
                    <a:pt x="2759395" y="1939652"/>
                  </a:lnTo>
                  <a:lnTo>
                    <a:pt x="2823567" y="1905623"/>
                  </a:lnTo>
                  <a:lnTo>
                    <a:pt x="2887739" y="1871594"/>
                  </a:lnTo>
                  <a:lnTo>
                    <a:pt x="2951911" y="1837565"/>
                  </a:lnTo>
                  <a:lnTo>
                    <a:pt x="3016083" y="1803536"/>
                  </a:lnTo>
                  <a:lnTo>
                    <a:pt x="3080255" y="1769507"/>
                  </a:lnTo>
                  <a:lnTo>
                    <a:pt x="3144427" y="1735478"/>
                  </a:lnTo>
                  <a:lnTo>
                    <a:pt x="3208599" y="1701449"/>
                  </a:lnTo>
                  <a:lnTo>
                    <a:pt x="3272771" y="1667420"/>
                  </a:lnTo>
                  <a:lnTo>
                    <a:pt x="3336943" y="1633391"/>
                  </a:lnTo>
                  <a:lnTo>
                    <a:pt x="3401114" y="1599362"/>
                  </a:lnTo>
                  <a:lnTo>
                    <a:pt x="3465286" y="1565333"/>
                  </a:lnTo>
                  <a:lnTo>
                    <a:pt x="3529458" y="1531304"/>
                  </a:lnTo>
                  <a:lnTo>
                    <a:pt x="3593630" y="1497275"/>
                  </a:lnTo>
                  <a:lnTo>
                    <a:pt x="3657802" y="1463246"/>
                  </a:lnTo>
                  <a:lnTo>
                    <a:pt x="3721974" y="1429217"/>
                  </a:lnTo>
                  <a:lnTo>
                    <a:pt x="3786146" y="1395188"/>
                  </a:lnTo>
                  <a:lnTo>
                    <a:pt x="3850318" y="1361159"/>
                  </a:lnTo>
                  <a:lnTo>
                    <a:pt x="3914490" y="1327130"/>
                  </a:lnTo>
                  <a:lnTo>
                    <a:pt x="3978662" y="1293101"/>
                  </a:lnTo>
                  <a:lnTo>
                    <a:pt x="4042834" y="1259072"/>
                  </a:lnTo>
                  <a:lnTo>
                    <a:pt x="4107006" y="1225043"/>
                  </a:lnTo>
                  <a:lnTo>
                    <a:pt x="4171178" y="1191014"/>
                  </a:lnTo>
                  <a:lnTo>
                    <a:pt x="4235350" y="1156985"/>
                  </a:lnTo>
                  <a:lnTo>
                    <a:pt x="4299522" y="1122956"/>
                  </a:lnTo>
                  <a:lnTo>
                    <a:pt x="4363694" y="1088927"/>
                  </a:lnTo>
                  <a:lnTo>
                    <a:pt x="4427866" y="1054898"/>
                  </a:lnTo>
                  <a:lnTo>
                    <a:pt x="4492038" y="1020869"/>
                  </a:lnTo>
                  <a:lnTo>
                    <a:pt x="4556210" y="986840"/>
                  </a:lnTo>
                  <a:lnTo>
                    <a:pt x="4620382" y="952811"/>
                  </a:lnTo>
                  <a:lnTo>
                    <a:pt x="4684554" y="918782"/>
                  </a:lnTo>
                  <a:lnTo>
                    <a:pt x="4748726" y="884753"/>
                  </a:lnTo>
                  <a:lnTo>
                    <a:pt x="4812898" y="850724"/>
                  </a:lnTo>
                  <a:lnTo>
                    <a:pt x="4877070" y="816695"/>
                  </a:lnTo>
                  <a:lnTo>
                    <a:pt x="4941242" y="782666"/>
                  </a:lnTo>
                  <a:lnTo>
                    <a:pt x="5005414" y="748637"/>
                  </a:lnTo>
                  <a:lnTo>
                    <a:pt x="5069586" y="714608"/>
                  </a:lnTo>
                  <a:lnTo>
                    <a:pt x="5133758" y="680579"/>
                  </a:lnTo>
                  <a:lnTo>
                    <a:pt x="5197930" y="646550"/>
                  </a:lnTo>
                  <a:lnTo>
                    <a:pt x="5262102" y="612521"/>
                  </a:lnTo>
                  <a:lnTo>
                    <a:pt x="5326274" y="578492"/>
                  </a:lnTo>
                  <a:lnTo>
                    <a:pt x="5390446" y="544463"/>
                  </a:lnTo>
                  <a:lnTo>
                    <a:pt x="5454618" y="510434"/>
                  </a:lnTo>
                  <a:lnTo>
                    <a:pt x="5518790" y="476405"/>
                  </a:lnTo>
                  <a:lnTo>
                    <a:pt x="5582962" y="442376"/>
                  </a:lnTo>
                  <a:lnTo>
                    <a:pt x="5647134" y="408347"/>
                  </a:lnTo>
                  <a:lnTo>
                    <a:pt x="5711306" y="374318"/>
                  </a:lnTo>
                  <a:lnTo>
                    <a:pt x="5775478" y="340289"/>
                  </a:lnTo>
                  <a:lnTo>
                    <a:pt x="5839650" y="306260"/>
                  </a:lnTo>
                  <a:lnTo>
                    <a:pt x="5903822" y="272231"/>
                  </a:lnTo>
                  <a:lnTo>
                    <a:pt x="5967994" y="238202"/>
                  </a:lnTo>
                  <a:lnTo>
                    <a:pt x="6032166" y="204173"/>
                  </a:lnTo>
                  <a:lnTo>
                    <a:pt x="6096338" y="170144"/>
                  </a:lnTo>
                  <a:lnTo>
                    <a:pt x="6160510" y="136115"/>
                  </a:lnTo>
                  <a:lnTo>
                    <a:pt x="6224682" y="102086"/>
                  </a:lnTo>
                  <a:lnTo>
                    <a:pt x="6288854" y="68057"/>
                  </a:lnTo>
                  <a:lnTo>
                    <a:pt x="6353026" y="3402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1571943" y="1887531"/>
              <a:ext cx="6417198" cy="3402898"/>
            </a:xfrm>
            <a:custGeom>
              <a:avLst/>
              <a:gdLst/>
              <a:ahLst/>
              <a:cxnLst/>
              <a:rect l="0" t="0" r="0" b="0"/>
              <a:pathLst>
                <a:path w="6417198" h="3402898">
                  <a:moveTo>
                    <a:pt x="0" y="3402898"/>
                  </a:moveTo>
                  <a:lnTo>
                    <a:pt x="64171" y="3368869"/>
                  </a:lnTo>
                  <a:lnTo>
                    <a:pt x="128343" y="3334840"/>
                  </a:lnTo>
                  <a:lnTo>
                    <a:pt x="192515" y="3300811"/>
                  </a:lnTo>
                  <a:lnTo>
                    <a:pt x="256687" y="3266783"/>
                  </a:lnTo>
                  <a:lnTo>
                    <a:pt x="320859" y="3232754"/>
                  </a:lnTo>
                  <a:lnTo>
                    <a:pt x="385031" y="3198725"/>
                  </a:lnTo>
                  <a:lnTo>
                    <a:pt x="449203" y="3164696"/>
                  </a:lnTo>
                  <a:lnTo>
                    <a:pt x="513375" y="3130667"/>
                  </a:lnTo>
                  <a:lnTo>
                    <a:pt x="577547" y="3096638"/>
                  </a:lnTo>
                  <a:lnTo>
                    <a:pt x="641719" y="3062609"/>
                  </a:lnTo>
                  <a:lnTo>
                    <a:pt x="705891" y="3028580"/>
                  </a:lnTo>
                  <a:lnTo>
                    <a:pt x="770063" y="2994551"/>
                  </a:lnTo>
                  <a:lnTo>
                    <a:pt x="834235" y="2960522"/>
                  </a:lnTo>
                  <a:lnTo>
                    <a:pt x="898407" y="2926493"/>
                  </a:lnTo>
                  <a:lnTo>
                    <a:pt x="962579" y="2892464"/>
                  </a:lnTo>
                  <a:lnTo>
                    <a:pt x="1026751" y="2858435"/>
                  </a:lnTo>
                  <a:lnTo>
                    <a:pt x="1090923" y="2824406"/>
                  </a:lnTo>
                  <a:lnTo>
                    <a:pt x="1155095" y="2790377"/>
                  </a:lnTo>
                  <a:lnTo>
                    <a:pt x="1219267" y="2756348"/>
                  </a:lnTo>
                  <a:lnTo>
                    <a:pt x="1283439" y="2722319"/>
                  </a:lnTo>
                  <a:lnTo>
                    <a:pt x="1347611" y="2688290"/>
                  </a:lnTo>
                  <a:lnTo>
                    <a:pt x="1411783" y="2654261"/>
                  </a:lnTo>
                  <a:lnTo>
                    <a:pt x="1475955" y="2620232"/>
                  </a:lnTo>
                  <a:lnTo>
                    <a:pt x="1540127" y="2586203"/>
                  </a:lnTo>
                  <a:lnTo>
                    <a:pt x="1604299" y="2552174"/>
                  </a:lnTo>
                  <a:lnTo>
                    <a:pt x="1668471" y="2518145"/>
                  </a:lnTo>
                  <a:lnTo>
                    <a:pt x="1732643" y="2484116"/>
                  </a:lnTo>
                  <a:lnTo>
                    <a:pt x="1796815" y="2450087"/>
                  </a:lnTo>
                  <a:lnTo>
                    <a:pt x="1860987" y="2416058"/>
                  </a:lnTo>
                  <a:lnTo>
                    <a:pt x="1925159" y="2382029"/>
                  </a:lnTo>
                  <a:lnTo>
                    <a:pt x="1989331" y="2348000"/>
                  </a:lnTo>
                  <a:lnTo>
                    <a:pt x="2053503" y="2313971"/>
                  </a:lnTo>
                  <a:lnTo>
                    <a:pt x="2117675" y="2279942"/>
                  </a:lnTo>
                  <a:lnTo>
                    <a:pt x="2181847" y="2245913"/>
                  </a:lnTo>
                  <a:lnTo>
                    <a:pt x="2246019" y="2211884"/>
                  </a:lnTo>
                  <a:lnTo>
                    <a:pt x="2310191" y="2177855"/>
                  </a:lnTo>
                  <a:lnTo>
                    <a:pt x="2374363" y="2143826"/>
                  </a:lnTo>
                  <a:lnTo>
                    <a:pt x="2438535" y="2109797"/>
                  </a:lnTo>
                  <a:lnTo>
                    <a:pt x="2502707" y="2075768"/>
                  </a:lnTo>
                  <a:lnTo>
                    <a:pt x="2566879" y="2041739"/>
                  </a:lnTo>
                  <a:lnTo>
                    <a:pt x="2631051" y="2007710"/>
                  </a:lnTo>
                  <a:lnTo>
                    <a:pt x="2695223" y="1973681"/>
                  </a:lnTo>
                  <a:lnTo>
                    <a:pt x="2759395" y="1939652"/>
                  </a:lnTo>
                  <a:lnTo>
                    <a:pt x="2823567" y="1905623"/>
                  </a:lnTo>
                  <a:lnTo>
                    <a:pt x="2887739" y="1871594"/>
                  </a:lnTo>
                  <a:lnTo>
                    <a:pt x="2951911" y="1837565"/>
                  </a:lnTo>
                  <a:lnTo>
                    <a:pt x="3016083" y="1803536"/>
                  </a:lnTo>
                  <a:lnTo>
                    <a:pt x="3080255" y="1769507"/>
                  </a:lnTo>
                  <a:lnTo>
                    <a:pt x="3144427" y="1735478"/>
                  </a:lnTo>
                  <a:lnTo>
                    <a:pt x="3208599" y="1701449"/>
                  </a:lnTo>
                  <a:lnTo>
                    <a:pt x="3272771" y="1667420"/>
                  </a:lnTo>
                  <a:lnTo>
                    <a:pt x="3336943" y="1633391"/>
                  </a:lnTo>
                  <a:lnTo>
                    <a:pt x="3401114" y="1599362"/>
                  </a:lnTo>
                  <a:lnTo>
                    <a:pt x="3465286" y="1565333"/>
                  </a:lnTo>
                  <a:lnTo>
                    <a:pt x="3529458" y="1531304"/>
                  </a:lnTo>
                  <a:lnTo>
                    <a:pt x="3593630" y="1497275"/>
                  </a:lnTo>
                  <a:lnTo>
                    <a:pt x="3657802" y="1463246"/>
                  </a:lnTo>
                  <a:lnTo>
                    <a:pt x="3721974" y="1429217"/>
                  </a:lnTo>
                  <a:lnTo>
                    <a:pt x="3786146" y="1395188"/>
                  </a:lnTo>
                  <a:lnTo>
                    <a:pt x="3850318" y="1361159"/>
                  </a:lnTo>
                  <a:lnTo>
                    <a:pt x="3914490" y="1327130"/>
                  </a:lnTo>
                  <a:lnTo>
                    <a:pt x="3978662" y="1293101"/>
                  </a:lnTo>
                  <a:lnTo>
                    <a:pt x="4042834" y="1259072"/>
                  </a:lnTo>
                  <a:lnTo>
                    <a:pt x="4107006" y="1225043"/>
                  </a:lnTo>
                  <a:lnTo>
                    <a:pt x="4171178" y="1191014"/>
                  </a:lnTo>
                  <a:lnTo>
                    <a:pt x="4235350" y="1156985"/>
                  </a:lnTo>
                  <a:lnTo>
                    <a:pt x="4299522" y="1122956"/>
                  </a:lnTo>
                  <a:lnTo>
                    <a:pt x="4363694" y="1088927"/>
                  </a:lnTo>
                  <a:lnTo>
                    <a:pt x="4427866" y="1054898"/>
                  </a:lnTo>
                  <a:lnTo>
                    <a:pt x="4492038" y="1020869"/>
                  </a:lnTo>
                  <a:lnTo>
                    <a:pt x="4556210" y="986840"/>
                  </a:lnTo>
                  <a:lnTo>
                    <a:pt x="4620382" y="952811"/>
                  </a:lnTo>
                  <a:lnTo>
                    <a:pt x="4684554" y="918782"/>
                  </a:lnTo>
                  <a:lnTo>
                    <a:pt x="4748726" y="884753"/>
                  </a:lnTo>
                  <a:lnTo>
                    <a:pt x="4812898" y="850724"/>
                  </a:lnTo>
                  <a:lnTo>
                    <a:pt x="4877070" y="816695"/>
                  </a:lnTo>
                  <a:lnTo>
                    <a:pt x="4941242" y="782666"/>
                  </a:lnTo>
                  <a:lnTo>
                    <a:pt x="5005414" y="748637"/>
                  </a:lnTo>
                  <a:lnTo>
                    <a:pt x="5069586" y="714608"/>
                  </a:lnTo>
                  <a:lnTo>
                    <a:pt x="5133758" y="680579"/>
                  </a:lnTo>
                  <a:lnTo>
                    <a:pt x="5197930" y="646550"/>
                  </a:lnTo>
                  <a:lnTo>
                    <a:pt x="5262102" y="612521"/>
                  </a:lnTo>
                  <a:lnTo>
                    <a:pt x="5326274" y="578492"/>
                  </a:lnTo>
                  <a:lnTo>
                    <a:pt x="5390446" y="544463"/>
                  </a:lnTo>
                  <a:lnTo>
                    <a:pt x="5454618" y="510434"/>
                  </a:lnTo>
                  <a:lnTo>
                    <a:pt x="5518790" y="476405"/>
                  </a:lnTo>
                  <a:lnTo>
                    <a:pt x="5582962" y="442376"/>
                  </a:lnTo>
                  <a:lnTo>
                    <a:pt x="5647134" y="408347"/>
                  </a:lnTo>
                  <a:lnTo>
                    <a:pt x="5711306" y="374318"/>
                  </a:lnTo>
                  <a:lnTo>
                    <a:pt x="5775478" y="340289"/>
                  </a:lnTo>
                  <a:lnTo>
                    <a:pt x="5839650" y="306260"/>
                  </a:lnTo>
                  <a:lnTo>
                    <a:pt x="5903822" y="272231"/>
                  </a:lnTo>
                  <a:lnTo>
                    <a:pt x="5967994" y="238202"/>
                  </a:lnTo>
                  <a:lnTo>
                    <a:pt x="6032166" y="204173"/>
                  </a:lnTo>
                  <a:lnTo>
                    <a:pt x="6096338" y="170144"/>
                  </a:lnTo>
                  <a:lnTo>
                    <a:pt x="6160510" y="136115"/>
                  </a:lnTo>
                  <a:lnTo>
                    <a:pt x="6224682" y="102086"/>
                  </a:lnTo>
                  <a:lnTo>
                    <a:pt x="6288854" y="68057"/>
                  </a:lnTo>
                  <a:lnTo>
                    <a:pt x="6353026" y="3402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1571943" y="1848132"/>
              <a:ext cx="6417198" cy="3402898"/>
            </a:xfrm>
            <a:custGeom>
              <a:avLst/>
              <a:gdLst/>
              <a:ahLst/>
              <a:cxnLst/>
              <a:rect l="0" t="0" r="0" b="0"/>
              <a:pathLst>
                <a:path w="6417198" h="3402898">
                  <a:moveTo>
                    <a:pt x="0" y="3402898"/>
                  </a:moveTo>
                  <a:lnTo>
                    <a:pt x="64171" y="3368869"/>
                  </a:lnTo>
                  <a:lnTo>
                    <a:pt x="128343" y="3334840"/>
                  </a:lnTo>
                  <a:lnTo>
                    <a:pt x="192515" y="3300811"/>
                  </a:lnTo>
                  <a:lnTo>
                    <a:pt x="256687" y="3266783"/>
                  </a:lnTo>
                  <a:lnTo>
                    <a:pt x="320859" y="3232754"/>
                  </a:lnTo>
                  <a:lnTo>
                    <a:pt x="385031" y="3198725"/>
                  </a:lnTo>
                  <a:lnTo>
                    <a:pt x="449203" y="3164696"/>
                  </a:lnTo>
                  <a:lnTo>
                    <a:pt x="513375" y="3130667"/>
                  </a:lnTo>
                  <a:lnTo>
                    <a:pt x="577547" y="3096638"/>
                  </a:lnTo>
                  <a:lnTo>
                    <a:pt x="641719" y="3062609"/>
                  </a:lnTo>
                  <a:lnTo>
                    <a:pt x="705891" y="3028580"/>
                  </a:lnTo>
                  <a:lnTo>
                    <a:pt x="770063" y="2994551"/>
                  </a:lnTo>
                  <a:lnTo>
                    <a:pt x="834235" y="2960522"/>
                  </a:lnTo>
                  <a:lnTo>
                    <a:pt x="898407" y="2926493"/>
                  </a:lnTo>
                  <a:lnTo>
                    <a:pt x="962579" y="2892464"/>
                  </a:lnTo>
                  <a:lnTo>
                    <a:pt x="1026751" y="2858435"/>
                  </a:lnTo>
                  <a:lnTo>
                    <a:pt x="1090923" y="2824406"/>
                  </a:lnTo>
                  <a:lnTo>
                    <a:pt x="1155095" y="2790377"/>
                  </a:lnTo>
                  <a:lnTo>
                    <a:pt x="1219267" y="2756348"/>
                  </a:lnTo>
                  <a:lnTo>
                    <a:pt x="1283439" y="2722319"/>
                  </a:lnTo>
                  <a:lnTo>
                    <a:pt x="1347611" y="2688290"/>
                  </a:lnTo>
                  <a:lnTo>
                    <a:pt x="1411783" y="2654261"/>
                  </a:lnTo>
                  <a:lnTo>
                    <a:pt x="1475955" y="2620232"/>
                  </a:lnTo>
                  <a:lnTo>
                    <a:pt x="1540127" y="2586203"/>
                  </a:lnTo>
                  <a:lnTo>
                    <a:pt x="1604299" y="2552174"/>
                  </a:lnTo>
                  <a:lnTo>
                    <a:pt x="1668471" y="2518145"/>
                  </a:lnTo>
                  <a:lnTo>
                    <a:pt x="1732643" y="2484116"/>
                  </a:lnTo>
                  <a:lnTo>
                    <a:pt x="1796815" y="2450087"/>
                  </a:lnTo>
                  <a:lnTo>
                    <a:pt x="1860987" y="2416058"/>
                  </a:lnTo>
                  <a:lnTo>
                    <a:pt x="1925159" y="2382029"/>
                  </a:lnTo>
                  <a:lnTo>
                    <a:pt x="1989331" y="2348000"/>
                  </a:lnTo>
                  <a:lnTo>
                    <a:pt x="2053503" y="2313971"/>
                  </a:lnTo>
                  <a:lnTo>
                    <a:pt x="2117675" y="2279942"/>
                  </a:lnTo>
                  <a:lnTo>
                    <a:pt x="2181847" y="2245913"/>
                  </a:lnTo>
                  <a:lnTo>
                    <a:pt x="2246019" y="2211884"/>
                  </a:lnTo>
                  <a:lnTo>
                    <a:pt x="2310191" y="2177855"/>
                  </a:lnTo>
                  <a:lnTo>
                    <a:pt x="2374363" y="2143826"/>
                  </a:lnTo>
                  <a:lnTo>
                    <a:pt x="2438535" y="2109797"/>
                  </a:lnTo>
                  <a:lnTo>
                    <a:pt x="2502707" y="2075768"/>
                  </a:lnTo>
                  <a:lnTo>
                    <a:pt x="2566879" y="2041739"/>
                  </a:lnTo>
                  <a:lnTo>
                    <a:pt x="2631051" y="2007710"/>
                  </a:lnTo>
                  <a:lnTo>
                    <a:pt x="2695223" y="1973681"/>
                  </a:lnTo>
                  <a:lnTo>
                    <a:pt x="2759395" y="1939652"/>
                  </a:lnTo>
                  <a:lnTo>
                    <a:pt x="2823567" y="1905623"/>
                  </a:lnTo>
                  <a:lnTo>
                    <a:pt x="2887739" y="1871594"/>
                  </a:lnTo>
                  <a:lnTo>
                    <a:pt x="2951911" y="1837565"/>
                  </a:lnTo>
                  <a:lnTo>
                    <a:pt x="3016083" y="1803536"/>
                  </a:lnTo>
                  <a:lnTo>
                    <a:pt x="3080255" y="1769507"/>
                  </a:lnTo>
                  <a:lnTo>
                    <a:pt x="3144427" y="1735478"/>
                  </a:lnTo>
                  <a:lnTo>
                    <a:pt x="3208599" y="1701449"/>
                  </a:lnTo>
                  <a:lnTo>
                    <a:pt x="3272771" y="1667420"/>
                  </a:lnTo>
                  <a:lnTo>
                    <a:pt x="3336943" y="1633391"/>
                  </a:lnTo>
                  <a:lnTo>
                    <a:pt x="3401114" y="1599362"/>
                  </a:lnTo>
                  <a:lnTo>
                    <a:pt x="3465286" y="1565333"/>
                  </a:lnTo>
                  <a:lnTo>
                    <a:pt x="3529458" y="1531304"/>
                  </a:lnTo>
                  <a:lnTo>
                    <a:pt x="3593630" y="1497275"/>
                  </a:lnTo>
                  <a:lnTo>
                    <a:pt x="3657802" y="1463246"/>
                  </a:lnTo>
                  <a:lnTo>
                    <a:pt x="3721974" y="1429217"/>
                  </a:lnTo>
                  <a:lnTo>
                    <a:pt x="3786146" y="1395188"/>
                  </a:lnTo>
                  <a:lnTo>
                    <a:pt x="3850318" y="1361159"/>
                  </a:lnTo>
                  <a:lnTo>
                    <a:pt x="3914490" y="1327130"/>
                  </a:lnTo>
                  <a:lnTo>
                    <a:pt x="3978662" y="1293101"/>
                  </a:lnTo>
                  <a:lnTo>
                    <a:pt x="4042834" y="1259072"/>
                  </a:lnTo>
                  <a:lnTo>
                    <a:pt x="4107006" y="1225043"/>
                  </a:lnTo>
                  <a:lnTo>
                    <a:pt x="4171178" y="1191014"/>
                  </a:lnTo>
                  <a:lnTo>
                    <a:pt x="4235350" y="1156985"/>
                  </a:lnTo>
                  <a:lnTo>
                    <a:pt x="4299522" y="1122956"/>
                  </a:lnTo>
                  <a:lnTo>
                    <a:pt x="4363694" y="1088927"/>
                  </a:lnTo>
                  <a:lnTo>
                    <a:pt x="4427866" y="1054898"/>
                  </a:lnTo>
                  <a:lnTo>
                    <a:pt x="4492038" y="1020869"/>
                  </a:lnTo>
                  <a:lnTo>
                    <a:pt x="4556210" y="986840"/>
                  </a:lnTo>
                  <a:lnTo>
                    <a:pt x="4620382" y="952811"/>
                  </a:lnTo>
                  <a:lnTo>
                    <a:pt x="4684554" y="918782"/>
                  </a:lnTo>
                  <a:lnTo>
                    <a:pt x="4748726" y="884753"/>
                  </a:lnTo>
                  <a:lnTo>
                    <a:pt x="4812898" y="850724"/>
                  </a:lnTo>
                  <a:lnTo>
                    <a:pt x="4877070" y="816695"/>
                  </a:lnTo>
                  <a:lnTo>
                    <a:pt x="4941242" y="782666"/>
                  </a:lnTo>
                  <a:lnTo>
                    <a:pt x="5005414" y="748637"/>
                  </a:lnTo>
                  <a:lnTo>
                    <a:pt x="5069586" y="714608"/>
                  </a:lnTo>
                  <a:lnTo>
                    <a:pt x="5133758" y="680579"/>
                  </a:lnTo>
                  <a:lnTo>
                    <a:pt x="5197930" y="646550"/>
                  </a:lnTo>
                  <a:lnTo>
                    <a:pt x="5262102" y="612521"/>
                  </a:lnTo>
                  <a:lnTo>
                    <a:pt x="5326274" y="578492"/>
                  </a:lnTo>
                  <a:lnTo>
                    <a:pt x="5390446" y="544463"/>
                  </a:lnTo>
                  <a:lnTo>
                    <a:pt x="5454618" y="510434"/>
                  </a:lnTo>
                  <a:lnTo>
                    <a:pt x="5518790" y="476405"/>
                  </a:lnTo>
                  <a:lnTo>
                    <a:pt x="5582962" y="442376"/>
                  </a:lnTo>
                  <a:lnTo>
                    <a:pt x="5647134" y="408347"/>
                  </a:lnTo>
                  <a:lnTo>
                    <a:pt x="5711306" y="374318"/>
                  </a:lnTo>
                  <a:lnTo>
                    <a:pt x="5775478" y="340289"/>
                  </a:lnTo>
                  <a:lnTo>
                    <a:pt x="5839650" y="306260"/>
                  </a:lnTo>
                  <a:lnTo>
                    <a:pt x="5903822" y="272231"/>
                  </a:lnTo>
                  <a:lnTo>
                    <a:pt x="5967994" y="238202"/>
                  </a:lnTo>
                  <a:lnTo>
                    <a:pt x="6032166" y="204173"/>
                  </a:lnTo>
                  <a:lnTo>
                    <a:pt x="6096338" y="170144"/>
                  </a:lnTo>
                  <a:lnTo>
                    <a:pt x="6160510" y="136115"/>
                  </a:lnTo>
                  <a:lnTo>
                    <a:pt x="6224682" y="102086"/>
                  </a:lnTo>
                  <a:lnTo>
                    <a:pt x="6288854" y="68057"/>
                  </a:lnTo>
                  <a:lnTo>
                    <a:pt x="6353026" y="3402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571943" y="1808732"/>
              <a:ext cx="6417198" cy="3402898"/>
            </a:xfrm>
            <a:custGeom>
              <a:avLst/>
              <a:gdLst/>
              <a:ahLst/>
              <a:cxnLst/>
              <a:rect l="0" t="0" r="0" b="0"/>
              <a:pathLst>
                <a:path w="6417198" h="3402898">
                  <a:moveTo>
                    <a:pt x="0" y="3402898"/>
                  </a:moveTo>
                  <a:lnTo>
                    <a:pt x="64171" y="3368869"/>
                  </a:lnTo>
                  <a:lnTo>
                    <a:pt x="128343" y="3334840"/>
                  </a:lnTo>
                  <a:lnTo>
                    <a:pt x="192515" y="3300811"/>
                  </a:lnTo>
                  <a:lnTo>
                    <a:pt x="256687" y="3266783"/>
                  </a:lnTo>
                  <a:lnTo>
                    <a:pt x="320859" y="3232754"/>
                  </a:lnTo>
                  <a:lnTo>
                    <a:pt x="385031" y="3198725"/>
                  </a:lnTo>
                  <a:lnTo>
                    <a:pt x="449203" y="3164696"/>
                  </a:lnTo>
                  <a:lnTo>
                    <a:pt x="513375" y="3130667"/>
                  </a:lnTo>
                  <a:lnTo>
                    <a:pt x="577547" y="3096638"/>
                  </a:lnTo>
                  <a:lnTo>
                    <a:pt x="641719" y="3062609"/>
                  </a:lnTo>
                  <a:lnTo>
                    <a:pt x="705891" y="3028580"/>
                  </a:lnTo>
                  <a:lnTo>
                    <a:pt x="770063" y="2994551"/>
                  </a:lnTo>
                  <a:lnTo>
                    <a:pt x="834235" y="2960522"/>
                  </a:lnTo>
                  <a:lnTo>
                    <a:pt x="898407" y="2926493"/>
                  </a:lnTo>
                  <a:lnTo>
                    <a:pt x="962579" y="2892464"/>
                  </a:lnTo>
                  <a:lnTo>
                    <a:pt x="1026751" y="2858435"/>
                  </a:lnTo>
                  <a:lnTo>
                    <a:pt x="1090923" y="2824406"/>
                  </a:lnTo>
                  <a:lnTo>
                    <a:pt x="1155095" y="2790377"/>
                  </a:lnTo>
                  <a:lnTo>
                    <a:pt x="1219267" y="2756348"/>
                  </a:lnTo>
                  <a:lnTo>
                    <a:pt x="1283439" y="2722319"/>
                  </a:lnTo>
                  <a:lnTo>
                    <a:pt x="1347611" y="2688290"/>
                  </a:lnTo>
                  <a:lnTo>
                    <a:pt x="1411783" y="2654261"/>
                  </a:lnTo>
                  <a:lnTo>
                    <a:pt x="1475955" y="2620232"/>
                  </a:lnTo>
                  <a:lnTo>
                    <a:pt x="1540127" y="2586203"/>
                  </a:lnTo>
                  <a:lnTo>
                    <a:pt x="1604299" y="2552174"/>
                  </a:lnTo>
                  <a:lnTo>
                    <a:pt x="1668471" y="2518145"/>
                  </a:lnTo>
                  <a:lnTo>
                    <a:pt x="1732643" y="2484116"/>
                  </a:lnTo>
                  <a:lnTo>
                    <a:pt x="1796815" y="2450087"/>
                  </a:lnTo>
                  <a:lnTo>
                    <a:pt x="1860987" y="2416058"/>
                  </a:lnTo>
                  <a:lnTo>
                    <a:pt x="1925159" y="2382029"/>
                  </a:lnTo>
                  <a:lnTo>
                    <a:pt x="1989331" y="2348000"/>
                  </a:lnTo>
                  <a:lnTo>
                    <a:pt x="2053503" y="2313971"/>
                  </a:lnTo>
                  <a:lnTo>
                    <a:pt x="2117675" y="2279942"/>
                  </a:lnTo>
                  <a:lnTo>
                    <a:pt x="2181847" y="2245913"/>
                  </a:lnTo>
                  <a:lnTo>
                    <a:pt x="2246019" y="2211884"/>
                  </a:lnTo>
                  <a:lnTo>
                    <a:pt x="2310191" y="2177855"/>
                  </a:lnTo>
                  <a:lnTo>
                    <a:pt x="2374363" y="2143826"/>
                  </a:lnTo>
                  <a:lnTo>
                    <a:pt x="2438535" y="2109797"/>
                  </a:lnTo>
                  <a:lnTo>
                    <a:pt x="2502707" y="2075768"/>
                  </a:lnTo>
                  <a:lnTo>
                    <a:pt x="2566879" y="2041739"/>
                  </a:lnTo>
                  <a:lnTo>
                    <a:pt x="2631051" y="2007710"/>
                  </a:lnTo>
                  <a:lnTo>
                    <a:pt x="2695223" y="1973681"/>
                  </a:lnTo>
                  <a:lnTo>
                    <a:pt x="2759395" y="1939652"/>
                  </a:lnTo>
                  <a:lnTo>
                    <a:pt x="2823567" y="1905623"/>
                  </a:lnTo>
                  <a:lnTo>
                    <a:pt x="2887739" y="1871594"/>
                  </a:lnTo>
                  <a:lnTo>
                    <a:pt x="2951911" y="1837565"/>
                  </a:lnTo>
                  <a:lnTo>
                    <a:pt x="3016083" y="1803536"/>
                  </a:lnTo>
                  <a:lnTo>
                    <a:pt x="3080255" y="1769507"/>
                  </a:lnTo>
                  <a:lnTo>
                    <a:pt x="3144427" y="1735478"/>
                  </a:lnTo>
                  <a:lnTo>
                    <a:pt x="3208599" y="1701449"/>
                  </a:lnTo>
                  <a:lnTo>
                    <a:pt x="3272771" y="1667420"/>
                  </a:lnTo>
                  <a:lnTo>
                    <a:pt x="3336943" y="1633391"/>
                  </a:lnTo>
                  <a:lnTo>
                    <a:pt x="3401114" y="1599362"/>
                  </a:lnTo>
                  <a:lnTo>
                    <a:pt x="3465286" y="1565333"/>
                  </a:lnTo>
                  <a:lnTo>
                    <a:pt x="3529458" y="1531304"/>
                  </a:lnTo>
                  <a:lnTo>
                    <a:pt x="3593630" y="1497275"/>
                  </a:lnTo>
                  <a:lnTo>
                    <a:pt x="3657802" y="1463246"/>
                  </a:lnTo>
                  <a:lnTo>
                    <a:pt x="3721974" y="1429217"/>
                  </a:lnTo>
                  <a:lnTo>
                    <a:pt x="3786146" y="1395188"/>
                  </a:lnTo>
                  <a:lnTo>
                    <a:pt x="3850318" y="1361159"/>
                  </a:lnTo>
                  <a:lnTo>
                    <a:pt x="3914490" y="1327130"/>
                  </a:lnTo>
                  <a:lnTo>
                    <a:pt x="3978662" y="1293101"/>
                  </a:lnTo>
                  <a:lnTo>
                    <a:pt x="4042834" y="1259072"/>
                  </a:lnTo>
                  <a:lnTo>
                    <a:pt x="4107006" y="1225043"/>
                  </a:lnTo>
                  <a:lnTo>
                    <a:pt x="4171178" y="1191014"/>
                  </a:lnTo>
                  <a:lnTo>
                    <a:pt x="4235350" y="1156985"/>
                  </a:lnTo>
                  <a:lnTo>
                    <a:pt x="4299522" y="1122956"/>
                  </a:lnTo>
                  <a:lnTo>
                    <a:pt x="4363694" y="1088927"/>
                  </a:lnTo>
                  <a:lnTo>
                    <a:pt x="4427866" y="1054898"/>
                  </a:lnTo>
                  <a:lnTo>
                    <a:pt x="4492038" y="1020869"/>
                  </a:lnTo>
                  <a:lnTo>
                    <a:pt x="4556210" y="986840"/>
                  </a:lnTo>
                  <a:lnTo>
                    <a:pt x="4620382" y="952811"/>
                  </a:lnTo>
                  <a:lnTo>
                    <a:pt x="4684554" y="918782"/>
                  </a:lnTo>
                  <a:lnTo>
                    <a:pt x="4748726" y="884753"/>
                  </a:lnTo>
                  <a:lnTo>
                    <a:pt x="4812898" y="850724"/>
                  </a:lnTo>
                  <a:lnTo>
                    <a:pt x="4877070" y="816695"/>
                  </a:lnTo>
                  <a:lnTo>
                    <a:pt x="4941242" y="782666"/>
                  </a:lnTo>
                  <a:lnTo>
                    <a:pt x="5005414" y="748637"/>
                  </a:lnTo>
                  <a:lnTo>
                    <a:pt x="5069586" y="714608"/>
                  </a:lnTo>
                  <a:lnTo>
                    <a:pt x="5133758" y="680579"/>
                  </a:lnTo>
                  <a:lnTo>
                    <a:pt x="5197930" y="646550"/>
                  </a:lnTo>
                  <a:lnTo>
                    <a:pt x="5262102" y="612521"/>
                  </a:lnTo>
                  <a:lnTo>
                    <a:pt x="5326274" y="578492"/>
                  </a:lnTo>
                  <a:lnTo>
                    <a:pt x="5390446" y="544463"/>
                  </a:lnTo>
                  <a:lnTo>
                    <a:pt x="5454618" y="510434"/>
                  </a:lnTo>
                  <a:lnTo>
                    <a:pt x="5518790" y="476405"/>
                  </a:lnTo>
                  <a:lnTo>
                    <a:pt x="5582962" y="442376"/>
                  </a:lnTo>
                  <a:lnTo>
                    <a:pt x="5647134" y="408347"/>
                  </a:lnTo>
                  <a:lnTo>
                    <a:pt x="5711306" y="374318"/>
                  </a:lnTo>
                  <a:lnTo>
                    <a:pt x="5775478" y="340289"/>
                  </a:lnTo>
                  <a:lnTo>
                    <a:pt x="5839650" y="306260"/>
                  </a:lnTo>
                  <a:lnTo>
                    <a:pt x="5903822" y="272231"/>
                  </a:lnTo>
                  <a:lnTo>
                    <a:pt x="5967994" y="238202"/>
                  </a:lnTo>
                  <a:lnTo>
                    <a:pt x="6032166" y="204173"/>
                  </a:lnTo>
                  <a:lnTo>
                    <a:pt x="6096338" y="170144"/>
                  </a:lnTo>
                  <a:lnTo>
                    <a:pt x="6160510" y="136115"/>
                  </a:lnTo>
                  <a:lnTo>
                    <a:pt x="6224682" y="102086"/>
                  </a:lnTo>
                  <a:lnTo>
                    <a:pt x="6288854" y="68057"/>
                  </a:lnTo>
                  <a:lnTo>
                    <a:pt x="6353026" y="3402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571943" y="1769333"/>
              <a:ext cx="6417198" cy="3402898"/>
            </a:xfrm>
            <a:custGeom>
              <a:avLst/>
              <a:gdLst/>
              <a:ahLst/>
              <a:cxnLst/>
              <a:rect l="0" t="0" r="0" b="0"/>
              <a:pathLst>
                <a:path w="6417198" h="3402898">
                  <a:moveTo>
                    <a:pt x="0" y="3402898"/>
                  </a:moveTo>
                  <a:lnTo>
                    <a:pt x="64171" y="3368869"/>
                  </a:lnTo>
                  <a:lnTo>
                    <a:pt x="128343" y="3334840"/>
                  </a:lnTo>
                  <a:lnTo>
                    <a:pt x="192515" y="3300811"/>
                  </a:lnTo>
                  <a:lnTo>
                    <a:pt x="256687" y="3266783"/>
                  </a:lnTo>
                  <a:lnTo>
                    <a:pt x="320859" y="3232754"/>
                  </a:lnTo>
                  <a:lnTo>
                    <a:pt x="385031" y="3198725"/>
                  </a:lnTo>
                  <a:lnTo>
                    <a:pt x="449203" y="3164696"/>
                  </a:lnTo>
                  <a:lnTo>
                    <a:pt x="513375" y="3130667"/>
                  </a:lnTo>
                  <a:lnTo>
                    <a:pt x="577547" y="3096638"/>
                  </a:lnTo>
                  <a:lnTo>
                    <a:pt x="641719" y="3062609"/>
                  </a:lnTo>
                  <a:lnTo>
                    <a:pt x="705891" y="3028580"/>
                  </a:lnTo>
                  <a:lnTo>
                    <a:pt x="770063" y="2994551"/>
                  </a:lnTo>
                  <a:lnTo>
                    <a:pt x="834235" y="2960522"/>
                  </a:lnTo>
                  <a:lnTo>
                    <a:pt x="898407" y="2926493"/>
                  </a:lnTo>
                  <a:lnTo>
                    <a:pt x="962579" y="2892464"/>
                  </a:lnTo>
                  <a:lnTo>
                    <a:pt x="1026751" y="2858435"/>
                  </a:lnTo>
                  <a:lnTo>
                    <a:pt x="1090923" y="2824406"/>
                  </a:lnTo>
                  <a:lnTo>
                    <a:pt x="1155095" y="2790377"/>
                  </a:lnTo>
                  <a:lnTo>
                    <a:pt x="1219267" y="2756348"/>
                  </a:lnTo>
                  <a:lnTo>
                    <a:pt x="1283439" y="2722319"/>
                  </a:lnTo>
                  <a:lnTo>
                    <a:pt x="1347611" y="2688290"/>
                  </a:lnTo>
                  <a:lnTo>
                    <a:pt x="1411783" y="2654261"/>
                  </a:lnTo>
                  <a:lnTo>
                    <a:pt x="1475955" y="2620232"/>
                  </a:lnTo>
                  <a:lnTo>
                    <a:pt x="1540127" y="2586203"/>
                  </a:lnTo>
                  <a:lnTo>
                    <a:pt x="1604299" y="2552174"/>
                  </a:lnTo>
                  <a:lnTo>
                    <a:pt x="1668471" y="2518145"/>
                  </a:lnTo>
                  <a:lnTo>
                    <a:pt x="1732643" y="2484116"/>
                  </a:lnTo>
                  <a:lnTo>
                    <a:pt x="1796815" y="2450087"/>
                  </a:lnTo>
                  <a:lnTo>
                    <a:pt x="1860987" y="2416058"/>
                  </a:lnTo>
                  <a:lnTo>
                    <a:pt x="1925159" y="2382029"/>
                  </a:lnTo>
                  <a:lnTo>
                    <a:pt x="1989331" y="2348000"/>
                  </a:lnTo>
                  <a:lnTo>
                    <a:pt x="2053503" y="2313971"/>
                  </a:lnTo>
                  <a:lnTo>
                    <a:pt x="2117675" y="2279942"/>
                  </a:lnTo>
                  <a:lnTo>
                    <a:pt x="2181847" y="2245913"/>
                  </a:lnTo>
                  <a:lnTo>
                    <a:pt x="2246019" y="2211884"/>
                  </a:lnTo>
                  <a:lnTo>
                    <a:pt x="2310191" y="2177855"/>
                  </a:lnTo>
                  <a:lnTo>
                    <a:pt x="2374363" y="2143826"/>
                  </a:lnTo>
                  <a:lnTo>
                    <a:pt x="2438535" y="2109797"/>
                  </a:lnTo>
                  <a:lnTo>
                    <a:pt x="2502707" y="2075768"/>
                  </a:lnTo>
                  <a:lnTo>
                    <a:pt x="2566879" y="2041739"/>
                  </a:lnTo>
                  <a:lnTo>
                    <a:pt x="2631051" y="2007710"/>
                  </a:lnTo>
                  <a:lnTo>
                    <a:pt x="2695223" y="1973681"/>
                  </a:lnTo>
                  <a:lnTo>
                    <a:pt x="2759395" y="1939652"/>
                  </a:lnTo>
                  <a:lnTo>
                    <a:pt x="2823567" y="1905623"/>
                  </a:lnTo>
                  <a:lnTo>
                    <a:pt x="2887739" y="1871594"/>
                  </a:lnTo>
                  <a:lnTo>
                    <a:pt x="2951911" y="1837565"/>
                  </a:lnTo>
                  <a:lnTo>
                    <a:pt x="3016083" y="1803536"/>
                  </a:lnTo>
                  <a:lnTo>
                    <a:pt x="3080255" y="1769507"/>
                  </a:lnTo>
                  <a:lnTo>
                    <a:pt x="3144427" y="1735478"/>
                  </a:lnTo>
                  <a:lnTo>
                    <a:pt x="3208599" y="1701449"/>
                  </a:lnTo>
                  <a:lnTo>
                    <a:pt x="3272771" y="1667420"/>
                  </a:lnTo>
                  <a:lnTo>
                    <a:pt x="3336943" y="1633391"/>
                  </a:lnTo>
                  <a:lnTo>
                    <a:pt x="3401114" y="1599362"/>
                  </a:lnTo>
                  <a:lnTo>
                    <a:pt x="3465286" y="1565333"/>
                  </a:lnTo>
                  <a:lnTo>
                    <a:pt x="3529458" y="1531304"/>
                  </a:lnTo>
                  <a:lnTo>
                    <a:pt x="3593630" y="1497275"/>
                  </a:lnTo>
                  <a:lnTo>
                    <a:pt x="3657802" y="1463246"/>
                  </a:lnTo>
                  <a:lnTo>
                    <a:pt x="3721974" y="1429217"/>
                  </a:lnTo>
                  <a:lnTo>
                    <a:pt x="3786146" y="1395188"/>
                  </a:lnTo>
                  <a:lnTo>
                    <a:pt x="3850318" y="1361159"/>
                  </a:lnTo>
                  <a:lnTo>
                    <a:pt x="3914490" y="1327130"/>
                  </a:lnTo>
                  <a:lnTo>
                    <a:pt x="3978662" y="1293101"/>
                  </a:lnTo>
                  <a:lnTo>
                    <a:pt x="4042834" y="1259072"/>
                  </a:lnTo>
                  <a:lnTo>
                    <a:pt x="4107006" y="1225043"/>
                  </a:lnTo>
                  <a:lnTo>
                    <a:pt x="4171178" y="1191014"/>
                  </a:lnTo>
                  <a:lnTo>
                    <a:pt x="4235350" y="1156985"/>
                  </a:lnTo>
                  <a:lnTo>
                    <a:pt x="4299522" y="1122956"/>
                  </a:lnTo>
                  <a:lnTo>
                    <a:pt x="4363694" y="1088927"/>
                  </a:lnTo>
                  <a:lnTo>
                    <a:pt x="4427866" y="1054898"/>
                  </a:lnTo>
                  <a:lnTo>
                    <a:pt x="4492038" y="1020869"/>
                  </a:lnTo>
                  <a:lnTo>
                    <a:pt x="4556210" y="986840"/>
                  </a:lnTo>
                  <a:lnTo>
                    <a:pt x="4620382" y="952811"/>
                  </a:lnTo>
                  <a:lnTo>
                    <a:pt x="4684554" y="918782"/>
                  </a:lnTo>
                  <a:lnTo>
                    <a:pt x="4748726" y="884753"/>
                  </a:lnTo>
                  <a:lnTo>
                    <a:pt x="4812898" y="850724"/>
                  </a:lnTo>
                  <a:lnTo>
                    <a:pt x="4877070" y="816695"/>
                  </a:lnTo>
                  <a:lnTo>
                    <a:pt x="4941242" y="782666"/>
                  </a:lnTo>
                  <a:lnTo>
                    <a:pt x="5005414" y="748637"/>
                  </a:lnTo>
                  <a:lnTo>
                    <a:pt x="5069586" y="714608"/>
                  </a:lnTo>
                  <a:lnTo>
                    <a:pt x="5133758" y="680579"/>
                  </a:lnTo>
                  <a:lnTo>
                    <a:pt x="5197930" y="646550"/>
                  </a:lnTo>
                  <a:lnTo>
                    <a:pt x="5262102" y="612521"/>
                  </a:lnTo>
                  <a:lnTo>
                    <a:pt x="5326274" y="578492"/>
                  </a:lnTo>
                  <a:lnTo>
                    <a:pt x="5390446" y="544463"/>
                  </a:lnTo>
                  <a:lnTo>
                    <a:pt x="5454618" y="510434"/>
                  </a:lnTo>
                  <a:lnTo>
                    <a:pt x="5518790" y="476405"/>
                  </a:lnTo>
                  <a:lnTo>
                    <a:pt x="5582962" y="442376"/>
                  </a:lnTo>
                  <a:lnTo>
                    <a:pt x="5647134" y="408347"/>
                  </a:lnTo>
                  <a:lnTo>
                    <a:pt x="5711306" y="374318"/>
                  </a:lnTo>
                  <a:lnTo>
                    <a:pt x="5775478" y="340289"/>
                  </a:lnTo>
                  <a:lnTo>
                    <a:pt x="5839650" y="306260"/>
                  </a:lnTo>
                  <a:lnTo>
                    <a:pt x="5903822" y="272231"/>
                  </a:lnTo>
                  <a:lnTo>
                    <a:pt x="5967994" y="238202"/>
                  </a:lnTo>
                  <a:lnTo>
                    <a:pt x="6032166" y="204173"/>
                  </a:lnTo>
                  <a:lnTo>
                    <a:pt x="6096338" y="170144"/>
                  </a:lnTo>
                  <a:lnTo>
                    <a:pt x="6160510" y="136115"/>
                  </a:lnTo>
                  <a:lnTo>
                    <a:pt x="6224682" y="102086"/>
                  </a:lnTo>
                  <a:lnTo>
                    <a:pt x="6288854" y="68057"/>
                  </a:lnTo>
                  <a:lnTo>
                    <a:pt x="6353026" y="3402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571943" y="1729934"/>
              <a:ext cx="6417198" cy="3402898"/>
            </a:xfrm>
            <a:custGeom>
              <a:avLst/>
              <a:gdLst/>
              <a:ahLst/>
              <a:cxnLst/>
              <a:rect l="0" t="0" r="0" b="0"/>
              <a:pathLst>
                <a:path w="6417198" h="3402898">
                  <a:moveTo>
                    <a:pt x="0" y="3402898"/>
                  </a:moveTo>
                  <a:lnTo>
                    <a:pt x="64171" y="3368869"/>
                  </a:lnTo>
                  <a:lnTo>
                    <a:pt x="128343" y="3334840"/>
                  </a:lnTo>
                  <a:lnTo>
                    <a:pt x="192515" y="3300811"/>
                  </a:lnTo>
                  <a:lnTo>
                    <a:pt x="256687" y="3266783"/>
                  </a:lnTo>
                  <a:lnTo>
                    <a:pt x="320859" y="3232754"/>
                  </a:lnTo>
                  <a:lnTo>
                    <a:pt x="385031" y="3198725"/>
                  </a:lnTo>
                  <a:lnTo>
                    <a:pt x="449203" y="3164696"/>
                  </a:lnTo>
                  <a:lnTo>
                    <a:pt x="513375" y="3130667"/>
                  </a:lnTo>
                  <a:lnTo>
                    <a:pt x="577547" y="3096638"/>
                  </a:lnTo>
                  <a:lnTo>
                    <a:pt x="641719" y="3062609"/>
                  </a:lnTo>
                  <a:lnTo>
                    <a:pt x="705891" y="3028580"/>
                  </a:lnTo>
                  <a:lnTo>
                    <a:pt x="770063" y="2994551"/>
                  </a:lnTo>
                  <a:lnTo>
                    <a:pt x="834235" y="2960522"/>
                  </a:lnTo>
                  <a:lnTo>
                    <a:pt x="898407" y="2926493"/>
                  </a:lnTo>
                  <a:lnTo>
                    <a:pt x="962579" y="2892464"/>
                  </a:lnTo>
                  <a:lnTo>
                    <a:pt x="1026751" y="2858435"/>
                  </a:lnTo>
                  <a:lnTo>
                    <a:pt x="1090923" y="2824406"/>
                  </a:lnTo>
                  <a:lnTo>
                    <a:pt x="1155095" y="2790377"/>
                  </a:lnTo>
                  <a:lnTo>
                    <a:pt x="1219267" y="2756348"/>
                  </a:lnTo>
                  <a:lnTo>
                    <a:pt x="1283439" y="2722319"/>
                  </a:lnTo>
                  <a:lnTo>
                    <a:pt x="1347611" y="2688290"/>
                  </a:lnTo>
                  <a:lnTo>
                    <a:pt x="1411783" y="2654261"/>
                  </a:lnTo>
                  <a:lnTo>
                    <a:pt x="1475955" y="2620232"/>
                  </a:lnTo>
                  <a:lnTo>
                    <a:pt x="1540127" y="2586203"/>
                  </a:lnTo>
                  <a:lnTo>
                    <a:pt x="1604299" y="2552174"/>
                  </a:lnTo>
                  <a:lnTo>
                    <a:pt x="1668471" y="2518145"/>
                  </a:lnTo>
                  <a:lnTo>
                    <a:pt x="1732643" y="2484116"/>
                  </a:lnTo>
                  <a:lnTo>
                    <a:pt x="1796815" y="2450087"/>
                  </a:lnTo>
                  <a:lnTo>
                    <a:pt x="1860987" y="2416058"/>
                  </a:lnTo>
                  <a:lnTo>
                    <a:pt x="1925159" y="2382029"/>
                  </a:lnTo>
                  <a:lnTo>
                    <a:pt x="1989331" y="2348000"/>
                  </a:lnTo>
                  <a:lnTo>
                    <a:pt x="2053503" y="2313971"/>
                  </a:lnTo>
                  <a:lnTo>
                    <a:pt x="2117675" y="2279942"/>
                  </a:lnTo>
                  <a:lnTo>
                    <a:pt x="2181847" y="2245913"/>
                  </a:lnTo>
                  <a:lnTo>
                    <a:pt x="2246019" y="2211884"/>
                  </a:lnTo>
                  <a:lnTo>
                    <a:pt x="2310191" y="2177855"/>
                  </a:lnTo>
                  <a:lnTo>
                    <a:pt x="2374363" y="2143826"/>
                  </a:lnTo>
                  <a:lnTo>
                    <a:pt x="2438535" y="2109797"/>
                  </a:lnTo>
                  <a:lnTo>
                    <a:pt x="2502707" y="2075768"/>
                  </a:lnTo>
                  <a:lnTo>
                    <a:pt x="2566879" y="2041739"/>
                  </a:lnTo>
                  <a:lnTo>
                    <a:pt x="2631051" y="2007710"/>
                  </a:lnTo>
                  <a:lnTo>
                    <a:pt x="2695223" y="1973681"/>
                  </a:lnTo>
                  <a:lnTo>
                    <a:pt x="2759395" y="1939652"/>
                  </a:lnTo>
                  <a:lnTo>
                    <a:pt x="2823567" y="1905623"/>
                  </a:lnTo>
                  <a:lnTo>
                    <a:pt x="2887739" y="1871594"/>
                  </a:lnTo>
                  <a:lnTo>
                    <a:pt x="2951911" y="1837565"/>
                  </a:lnTo>
                  <a:lnTo>
                    <a:pt x="3016083" y="1803536"/>
                  </a:lnTo>
                  <a:lnTo>
                    <a:pt x="3080255" y="1769507"/>
                  </a:lnTo>
                  <a:lnTo>
                    <a:pt x="3144427" y="1735478"/>
                  </a:lnTo>
                  <a:lnTo>
                    <a:pt x="3208599" y="1701449"/>
                  </a:lnTo>
                  <a:lnTo>
                    <a:pt x="3272771" y="1667420"/>
                  </a:lnTo>
                  <a:lnTo>
                    <a:pt x="3336943" y="1633391"/>
                  </a:lnTo>
                  <a:lnTo>
                    <a:pt x="3401114" y="1599362"/>
                  </a:lnTo>
                  <a:lnTo>
                    <a:pt x="3465286" y="1565333"/>
                  </a:lnTo>
                  <a:lnTo>
                    <a:pt x="3529458" y="1531304"/>
                  </a:lnTo>
                  <a:lnTo>
                    <a:pt x="3593630" y="1497275"/>
                  </a:lnTo>
                  <a:lnTo>
                    <a:pt x="3657802" y="1463246"/>
                  </a:lnTo>
                  <a:lnTo>
                    <a:pt x="3721974" y="1429217"/>
                  </a:lnTo>
                  <a:lnTo>
                    <a:pt x="3786146" y="1395188"/>
                  </a:lnTo>
                  <a:lnTo>
                    <a:pt x="3850318" y="1361159"/>
                  </a:lnTo>
                  <a:lnTo>
                    <a:pt x="3914490" y="1327130"/>
                  </a:lnTo>
                  <a:lnTo>
                    <a:pt x="3978662" y="1293101"/>
                  </a:lnTo>
                  <a:lnTo>
                    <a:pt x="4042834" y="1259072"/>
                  </a:lnTo>
                  <a:lnTo>
                    <a:pt x="4107006" y="1225043"/>
                  </a:lnTo>
                  <a:lnTo>
                    <a:pt x="4171178" y="1191014"/>
                  </a:lnTo>
                  <a:lnTo>
                    <a:pt x="4235350" y="1156985"/>
                  </a:lnTo>
                  <a:lnTo>
                    <a:pt x="4299522" y="1122956"/>
                  </a:lnTo>
                  <a:lnTo>
                    <a:pt x="4363694" y="1088927"/>
                  </a:lnTo>
                  <a:lnTo>
                    <a:pt x="4427866" y="1054898"/>
                  </a:lnTo>
                  <a:lnTo>
                    <a:pt x="4492038" y="1020869"/>
                  </a:lnTo>
                  <a:lnTo>
                    <a:pt x="4556210" y="986840"/>
                  </a:lnTo>
                  <a:lnTo>
                    <a:pt x="4620382" y="952811"/>
                  </a:lnTo>
                  <a:lnTo>
                    <a:pt x="4684554" y="918782"/>
                  </a:lnTo>
                  <a:lnTo>
                    <a:pt x="4748726" y="884753"/>
                  </a:lnTo>
                  <a:lnTo>
                    <a:pt x="4812898" y="850724"/>
                  </a:lnTo>
                  <a:lnTo>
                    <a:pt x="4877070" y="816695"/>
                  </a:lnTo>
                  <a:lnTo>
                    <a:pt x="4941242" y="782666"/>
                  </a:lnTo>
                  <a:lnTo>
                    <a:pt x="5005414" y="748637"/>
                  </a:lnTo>
                  <a:lnTo>
                    <a:pt x="5069586" y="714608"/>
                  </a:lnTo>
                  <a:lnTo>
                    <a:pt x="5133758" y="680579"/>
                  </a:lnTo>
                  <a:lnTo>
                    <a:pt x="5197930" y="646550"/>
                  </a:lnTo>
                  <a:lnTo>
                    <a:pt x="5262102" y="612521"/>
                  </a:lnTo>
                  <a:lnTo>
                    <a:pt x="5326274" y="578492"/>
                  </a:lnTo>
                  <a:lnTo>
                    <a:pt x="5390446" y="544463"/>
                  </a:lnTo>
                  <a:lnTo>
                    <a:pt x="5454618" y="510434"/>
                  </a:lnTo>
                  <a:lnTo>
                    <a:pt x="5518790" y="476405"/>
                  </a:lnTo>
                  <a:lnTo>
                    <a:pt x="5582962" y="442376"/>
                  </a:lnTo>
                  <a:lnTo>
                    <a:pt x="5647134" y="408347"/>
                  </a:lnTo>
                  <a:lnTo>
                    <a:pt x="5711306" y="374318"/>
                  </a:lnTo>
                  <a:lnTo>
                    <a:pt x="5775478" y="340289"/>
                  </a:lnTo>
                  <a:lnTo>
                    <a:pt x="5839650" y="306260"/>
                  </a:lnTo>
                  <a:lnTo>
                    <a:pt x="5903822" y="272231"/>
                  </a:lnTo>
                  <a:lnTo>
                    <a:pt x="5967994" y="238202"/>
                  </a:lnTo>
                  <a:lnTo>
                    <a:pt x="6032166" y="204173"/>
                  </a:lnTo>
                  <a:lnTo>
                    <a:pt x="6096338" y="170144"/>
                  </a:lnTo>
                  <a:lnTo>
                    <a:pt x="6160510" y="136115"/>
                  </a:lnTo>
                  <a:lnTo>
                    <a:pt x="6224682" y="102086"/>
                  </a:lnTo>
                  <a:lnTo>
                    <a:pt x="6288854" y="68057"/>
                  </a:lnTo>
                  <a:lnTo>
                    <a:pt x="6353026" y="3402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1571943" y="1690534"/>
              <a:ext cx="6417198" cy="3402898"/>
            </a:xfrm>
            <a:custGeom>
              <a:avLst/>
              <a:gdLst/>
              <a:ahLst/>
              <a:cxnLst/>
              <a:rect l="0" t="0" r="0" b="0"/>
              <a:pathLst>
                <a:path w="6417198" h="3402898">
                  <a:moveTo>
                    <a:pt x="0" y="3402898"/>
                  </a:moveTo>
                  <a:lnTo>
                    <a:pt x="64171" y="3368869"/>
                  </a:lnTo>
                  <a:lnTo>
                    <a:pt x="128343" y="3334840"/>
                  </a:lnTo>
                  <a:lnTo>
                    <a:pt x="192515" y="3300811"/>
                  </a:lnTo>
                  <a:lnTo>
                    <a:pt x="256687" y="3266783"/>
                  </a:lnTo>
                  <a:lnTo>
                    <a:pt x="320859" y="3232754"/>
                  </a:lnTo>
                  <a:lnTo>
                    <a:pt x="385031" y="3198725"/>
                  </a:lnTo>
                  <a:lnTo>
                    <a:pt x="449203" y="3164696"/>
                  </a:lnTo>
                  <a:lnTo>
                    <a:pt x="513375" y="3130667"/>
                  </a:lnTo>
                  <a:lnTo>
                    <a:pt x="577547" y="3096638"/>
                  </a:lnTo>
                  <a:lnTo>
                    <a:pt x="641719" y="3062609"/>
                  </a:lnTo>
                  <a:lnTo>
                    <a:pt x="705891" y="3028580"/>
                  </a:lnTo>
                  <a:lnTo>
                    <a:pt x="770063" y="2994551"/>
                  </a:lnTo>
                  <a:lnTo>
                    <a:pt x="834235" y="2960522"/>
                  </a:lnTo>
                  <a:lnTo>
                    <a:pt x="898407" y="2926493"/>
                  </a:lnTo>
                  <a:lnTo>
                    <a:pt x="962579" y="2892464"/>
                  </a:lnTo>
                  <a:lnTo>
                    <a:pt x="1026751" y="2858435"/>
                  </a:lnTo>
                  <a:lnTo>
                    <a:pt x="1090923" y="2824406"/>
                  </a:lnTo>
                  <a:lnTo>
                    <a:pt x="1155095" y="2790377"/>
                  </a:lnTo>
                  <a:lnTo>
                    <a:pt x="1219267" y="2756348"/>
                  </a:lnTo>
                  <a:lnTo>
                    <a:pt x="1283439" y="2722319"/>
                  </a:lnTo>
                  <a:lnTo>
                    <a:pt x="1347611" y="2688290"/>
                  </a:lnTo>
                  <a:lnTo>
                    <a:pt x="1411783" y="2654261"/>
                  </a:lnTo>
                  <a:lnTo>
                    <a:pt x="1475955" y="2620232"/>
                  </a:lnTo>
                  <a:lnTo>
                    <a:pt x="1540127" y="2586203"/>
                  </a:lnTo>
                  <a:lnTo>
                    <a:pt x="1604299" y="2552174"/>
                  </a:lnTo>
                  <a:lnTo>
                    <a:pt x="1668471" y="2518145"/>
                  </a:lnTo>
                  <a:lnTo>
                    <a:pt x="1732643" y="2484116"/>
                  </a:lnTo>
                  <a:lnTo>
                    <a:pt x="1796815" y="2450087"/>
                  </a:lnTo>
                  <a:lnTo>
                    <a:pt x="1860987" y="2416058"/>
                  </a:lnTo>
                  <a:lnTo>
                    <a:pt x="1925159" y="2382029"/>
                  </a:lnTo>
                  <a:lnTo>
                    <a:pt x="1989331" y="2348000"/>
                  </a:lnTo>
                  <a:lnTo>
                    <a:pt x="2053503" y="2313971"/>
                  </a:lnTo>
                  <a:lnTo>
                    <a:pt x="2117675" y="2279942"/>
                  </a:lnTo>
                  <a:lnTo>
                    <a:pt x="2181847" y="2245913"/>
                  </a:lnTo>
                  <a:lnTo>
                    <a:pt x="2246019" y="2211884"/>
                  </a:lnTo>
                  <a:lnTo>
                    <a:pt x="2310191" y="2177855"/>
                  </a:lnTo>
                  <a:lnTo>
                    <a:pt x="2374363" y="2143826"/>
                  </a:lnTo>
                  <a:lnTo>
                    <a:pt x="2438535" y="2109797"/>
                  </a:lnTo>
                  <a:lnTo>
                    <a:pt x="2502707" y="2075768"/>
                  </a:lnTo>
                  <a:lnTo>
                    <a:pt x="2566879" y="2041739"/>
                  </a:lnTo>
                  <a:lnTo>
                    <a:pt x="2631051" y="2007710"/>
                  </a:lnTo>
                  <a:lnTo>
                    <a:pt x="2695223" y="1973681"/>
                  </a:lnTo>
                  <a:lnTo>
                    <a:pt x="2759395" y="1939652"/>
                  </a:lnTo>
                  <a:lnTo>
                    <a:pt x="2823567" y="1905623"/>
                  </a:lnTo>
                  <a:lnTo>
                    <a:pt x="2887739" y="1871594"/>
                  </a:lnTo>
                  <a:lnTo>
                    <a:pt x="2951911" y="1837565"/>
                  </a:lnTo>
                  <a:lnTo>
                    <a:pt x="3016083" y="1803536"/>
                  </a:lnTo>
                  <a:lnTo>
                    <a:pt x="3080255" y="1769507"/>
                  </a:lnTo>
                  <a:lnTo>
                    <a:pt x="3144427" y="1735478"/>
                  </a:lnTo>
                  <a:lnTo>
                    <a:pt x="3208599" y="1701449"/>
                  </a:lnTo>
                  <a:lnTo>
                    <a:pt x="3272771" y="1667420"/>
                  </a:lnTo>
                  <a:lnTo>
                    <a:pt x="3336943" y="1633391"/>
                  </a:lnTo>
                  <a:lnTo>
                    <a:pt x="3401114" y="1599362"/>
                  </a:lnTo>
                  <a:lnTo>
                    <a:pt x="3465286" y="1565333"/>
                  </a:lnTo>
                  <a:lnTo>
                    <a:pt x="3529458" y="1531304"/>
                  </a:lnTo>
                  <a:lnTo>
                    <a:pt x="3593630" y="1497275"/>
                  </a:lnTo>
                  <a:lnTo>
                    <a:pt x="3657802" y="1463246"/>
                  </a:lnTo>
                  <a:lnTo>
                    <a:pt x="3721974" y="1429217"/>
                  </a:lnTo>
                  <a:lnTo>
                    <a:pt x="3786146" y="1395188"/>
                  </a:lnTo>
                  <a:lnTo>
                    <a:pt x="3850318" y="1361159"/>
                  </a:lnTo>
                  <a:lnTo>
                    <a:pt x="3914490" y="1327130"/>
                  </a:lnTo>
                  <a:lnTo>
                    <a:pt x="3978662" y="1293101"/>
                  </a:lnTo>
                  <a:lnTo>
                    <a:pt x="4042834" y="1259072"/>
                  </a:lnTo>
                  <a:lnTo>
                    <a:pt x="4107006" y="1225043"/>
                  </a:lnTo>
                  <a:lnTo>
                    <a:pt x="4171178" y="1191014"/>
                  </a:lnTo>
                  <a:lnTo>
                    <a:pt x="4235350" y="1156985"/>
                  </a:lnTo>
                  <a:lnTo>
                    <a:pt x="4299522" y="1122956"/>
                  </a:lnTo>
                  <a:lnTo>
                    <a:pt x="4363694" y="1088927"/>
                  </a:lnTo>
                  <a:lnTo>
                    <a:pt x="4427866" y="1054898"/>
                  </a:lnTo>
                  <a:lnTo>
                    <a:pt x="4492038" y="1020869"/>
                  </a:lnTo>
                  <a:lnTo>
                    <a:pt x="4556210" y="986840"/>
                  </a:lnTo>
                  <a:lnTo>
                    <a:pt x="4620382" y="952811"/>
                  </a:lnTo>
                  <a:lnTo>
                    <a:pt x="4684554" y="918782"/>
                  </a:lnTo>
                  <a:lnTo>
                    <a:pt x="4748726" y="884753"/>
                  </a:lnTo>
                  <a:lnTo>
                    <a:pt x="4812898" y="850724"/>
                  </a:lnTo>
                  <a:lnTo>
                    <a:pt x="4877070" y="816695"/>
                  </a:lnTo>
                  <a:lnTo>
                    <a:pt x="4941242" y="782666"/>
                  </a:lnTo>
                  <a:lnTo>
                    <a:pt x="5005414" y="748637"/>
                  </a:lnTo>
                  <a:lnTo>
                    <a:pt x="5069586" y="714608"/>
                  </a:lnTo>
                  <a:lnTo>
                    <a:pt x="5133758" y="680579"/>
                  </a:lnTo>
                  <a:lnTo>
                    <a:pt x="5197930" y="646550"/>
                  </a:lnTo>
                  <a:lnTo>
                    <a:pt x="5262102" y="612521"/>
                  </a:lnTo>
                  <a:lnTo>
                    <a:pt x="5326274" y="578492"/>
                  </a:lnTo>
                  <a:lnTo>
                    <a:pt x="5390446" y="544463"/>
                  </a:lnTo>
                  <a:lnTo>
                    <a:pt x="5454618" y="510434"/>
                  </a:lnTo>
                  <a:lnTo>
                    <a:pt x="5518790" y="476405"/>
                  </a:lnTo>
                  <a:lnTo>
                    <a:pt x="5582962" y="442376"/>
                  </a:lnTo>
                  <a:lnTo>
                    <a:pt x="5647134" y="408347"/>
                  </a:lnTo>
                  <a:lnTo>
                    <a:pt x="5711306" y="374318"/>
                  </a:lnTo>
                  <a:lnTo>
                    <a:pt x="5775478" y="340289"/>
                  </a:lnTo>
                  <a:lnTo>
                    <a:pt x="5839650" y="306260"/>
                  </a:lnTo>
                  <a:lnTo>
                    <a:pt x="5903822" y="272231"/>
                  </a:lnTo>
                  <a:lnTo>
                    <a:pt x="5967994" y="238202"/>
                  </a:lnTo>
                  <a:lnTo>
                    <a:pt x="6032166" y="204173"/>
                  </a:lnTo>
                  <a:lnTo>
                    <a:pt x="6096338" y="170144"/>
                  </a:lnTo>
                  <a:lnTo>
                    <a:pt x="6160510" y="136115"/>
                  </a:lnTo>
                  <a:lnTo>
                    <a:pt x="6224682" y="102086"/>
                  </a:lnTo>
                  <a:lnTo>
                    <a:pt x="6288854" y="68057"/>
                  </a:lnTo>
                  <a:lnTo>
                    <a:pt x="6353026" y="3402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571943" y="1978141"/>
              <a:ext cx="6417198" cy="3468211"/>
            </a:xfrm>
            <a:custGeom>
              <a:avLst/>
              <a:gdLst/>
              <a:ahLst/>
              <a:cxnLst/>
              <a:rect l="0" t="0" r="0" b="0"/>
              <a:pathLst>
                <a:path w="6417198" h="3468211">
                  <a:moveTo>
                    <a:pt x="0" y="3468211"/>
                  </a:moveTo>
                  <a:lnTo>
                    <a:pt x="64171" y="3433529"/>
                  </a:lnTo>
                  <a:lnTo>
                    <a:pt x="128343" y="3398847"/>
                  </a:lnTo>
                  <a:lnTo>
                    <a:pt x="192515" y="3364164"/>
                  </a:lnTo>
                  <a:lnTo>
                    <a:pt x="256687" y="3329482"/>
                  </a:lnTo>
                  <a:lnTo>
                    <a:pt x="320859" y="3294800"/>
                  </a:lnTo>
                  <a:lnTo>
                    <a:pt x="385031" y="3260118"/>
                  </a:lnTo>
                  <a:lnTo>
                    <a:pt x="449203" y="3225436"/>
                  </a:lnTo>
                  <a:lnTo>
                    <a:pt x="513375" y="3190754"/>
                  </a:lnTo>
                  <a:lnTo>
                    <a:pt x="577547" y="3156072"/>
                  </a:lnTo>
                  <a:lnTo>
                    <a:pt x="641719" y="3121390"/>
                  </a:lnTo>
                  <a:lnTo>
                    <a:pt x="705891" y="3086708"/>
                  </a:lnTo>
                  <a:lnTo>
                    <a:pt x="770063" y="3052025"/>
                  </a:lnTo>
                  <a:lnTo>
                    <a:pt x="834235" y="3017343"/>
                  </a:lnTo>
                  <a:lnTo>
                    <a:pt x="898407" y="2982661"/>
                  </a:lnTo>
                  <a:lnTo>
                    <a:pt x="962579" y="2947979"/>
                  </a:lnTo>
                  <a:lnTo>
                    <a:pt x="1026751" y="2913297"/>
                  </a:lnTo>
                  <a:lnTo>
                    <a:pt x="1090923" y="2878615"/>
                  </a:lnTo>
                  <a:lnTo>
                    <a:pt x="1155095" y="2843933"/>
                  </a:lnTo>
                  <a:lnTo>
                    <a:pt x="1219267" y="2809251"/>
                  </a:lnTo>
                  <a:lnTo>
                    <a:pt x="1283439" y="2774568"/>
                  </a:lnTo>
                  <a:lnTo>
                    <a:pt x="1347611" y="2739886"/>
                  </a:lnTo>
                  <a:lnTo>
                    <a:pt x="1411783" y="2705204"/>
                  </a:lnTo>
                  <a:lnTo>
                    <a:pt x="1475955" y="2670522"/>
                  </a:lnTo>
                  <a:lnTo>
                    <a:pt x="1540127" y="2635840"/>
                  </a:lnTo>
                  <a:lnTo>
                    <a:pt x="1604299" y="2601158"/>
                  </a:lnTo>
                  <a:lnTo>
                    <a:pt x="1668471" y="2566476"/>
                  </a:lnTo>
                  <a:lnTo>
                    <a:pt x="1732643" y="2531794"/>
                  </a:lnTo>
                  <a:lnTo>
                    <a:pt x="1796815" y="2497112"/>
                  </a:lnTo>
                  <a:lnTo>
                    <a:pt x="1860987" y="2462429"/>
                  </a:lnTo>
                  <a:lnTo>
                    <a:pt x="1925159" y="2427747"/>
                  </a:lnTo>
                  <a:lnTo>
                    <a:pt x="1989331" y="2393065"/>
                  </a:lnTo>
                  <a:lnTo>
                    <a:pt x="2053503" y="2358383"/>
                  </a:lnTo>
                  <a:lnTo>
                    <a:pt x="2117675" y="2323701"/>
                  </a:lnTo>
                  <a:lnTo>
                    <a:pt x="2181847" y="2289019"/>
                  </a:lnTo>
                  <a:lnTo>
                    <a:pt x="2246019" y="2254337"/>
                  </a:lnTo>
                  <a:lnTo>
                    <a:pt x="2310191" y="2219655"/>
                  </a:lnTo>
                  <a:lnTo>
                    <a:pt x="2374363" y="2184973"/>
                  </a:lnTo>
                  <a:lnTo>
                    <a:pt x="2438535" y="2150290"/>
                  </a:lnTo>
                  <a:lnTo>
                    <a:pt x="2502707" y="2115608"/>
                  </a:lnTo>
                  <a:lnTo>
                    <a:pt x="2566879" y="2080926"/>
                  </a:lnTo>
                  <a:lnTo>
                    <a:pt x="2631051" y="2046244"/>
                  </a:lnTo>
                  <a:lnTo>
                    <a:pt x="2695223" y="2011562"/>
                  </a:lnTo>
                  <a:lnTo>
                    <a:pt x="2759395" y="1976880"/>
                  </a:lnTo>
                  <a:lnTo>
                    <a:pt x="2823567" y="1942198"/>
                  </a:lnTo>
                  <a:lnTo>
                    <a:pt x="2887739" y="1907516"/>
                  </a:lnTo>
                  <a:lnTo>
                    <a:pt x="2951911" y="1872834"/>
                  </a:lnTo>
                  <a:lnTo>
                    <a:pt x="3016083" y="1838151"/>
                  </a:lnTo>
                  <a:lnTo>
                    <a:pt x="3080255" y="1803469"/>
                  </a:lnTo>
                  <a:lnTo>
                    <a:pt x="3144427" y="1768787"/>
                  </a:lnTo>
                  <a:lnTo>
                    <a:pt x="3208599" y="1734105"/>
                  </a:lnTo>
                  <a:lnTo>
                    <a:pt x="3272771" y="1699423"/>
                  </a:lnTo>
                  <a:lnTo>
                    <a:pt x="3336943" y="1664741"/>
                  </a:lnTo>
                  <a:lnTo>
                    <a:pt x="3401114" y="1630059"/>
                  </a:lnTo>
                  <a:lnTo>
                    <a:pt x="3465286" y="1595377"/>
                  </a:lnTo>
                  <a:lnTo>
                    <a:pt x="3529458" y="1560695"/>
                  </a:lnTo>
                  <a:lnTo>
                    <a:pt x="3593630" y="1526012"/>
                  </a:lnTo>
                  <a:lnTo>
                    <a:pt x="3657802" y="1491330"/>
                  </a:lnTo>
                  <a:lnTo>
                    <a:pt x="3721974" y="1456648"/>
                  </a:lnTo>
                  <a:lnTo>
                    <a:pt x="3786146" y="1421966"/>
                  </a:lnTo>
                  <a:lnTo>
                    <a:pt x="3850318" y="1387284"/>
                  </a:lnTo>
                  <a:lnTo>
                    <a:pt x="3914490" y="1352602"/>
                  </a:lnTo>
                  <a:lnTo>
                    <a:pt x="3978662" y="1317920"/>
                  </a:lnTo>
                  <a:lnTo>
                    <a:pt x="4042834" y="1283238"/>
                  </a:lnTo>
                  <a:lnTo>
                    <a:pt x="4107006" y="1248556"/>
                  </a:lnTo>
                  <a:lnTo>
                    <a:pt x="4171178" y="1213873"/>
                  </a:lnTo>
                  <a:lnTo>
                    <a:pt x="4235350" y="1179191"/>
                  </a:lnTo>
                  <a:lnTo>
                    <a:pt x="4299522" y="1144509"/>
                  </a:lnTo>
                  <a:lnTo>
                    <a:pt x="4363694" y="1109827"/>
                  </a:lnTo>
                  <a:lnTo>
                    <a:pt x="4427866" y="1075145"/>
                  </a:lnTo>
                  <a:lnTo>
                    <a:pt x="4492038" y="1040463"/>
                  </a:lnTo>
                  <a:lnTo>
                    <a:pt x="4556210" y="1005781"/>
                  </a:lnTo>
                  <a:lnTo>
                    <a:pt x="4620382" y="971099"/>
                  </a:lnTo>
                  <a:lnTo>
                    <a:pt x="4684554" y="936417"/>
                  </a:lnTo>
                  <a:lnTo>
                    <a:pt x="4748726" y="901734"/>
                  </a:lnTo>
                  <a:lnTo>
                    <a:pt x="4812898" y="867052"/>
                  </a:lnTo>
                  <a:lnTo>
                    <a:pt x="4877070" y="832370"/>
                  </a:lnTo>
                  <a:lnTo>
                    <a:pt x="4941242" y="797688"/>
                  </a:lnTo>
                  <a:lnTo>
                    <a:pt x="5005414" y="763006"/>
                  </a:lnTo>
                  <a:lnTo>
                    <a:pt x="5069586" y="728324"/>
                  </a:lnTo>
                  <a:lnTo>
                    <a:pt x="5133758" y="693642"/>
                  </a:lnTo>
                  <a:lnTo>
                    <a:pt x="5197930" y="658960"/>
                  </a:lnTo>
                  <a:lnTo>
                    <a:pt x="5262102" y="624278"/>
                  </a:lnTo>
                  <a:lnTo>
                    <a:pt x="5326274" y="589595"/>
                  </a:lnTo>
                  <a:lnTo>
                    <a:pt x="5390446" y="554913"/>
                  </a:lnTo>
                  <a:lnTo>
                    <a:pt x="5454618" y="520231"/>
                  </a:lnTo>
                  <a:lnTo>
                    <a:pt x="5518790" y="485549"/>
                  </a:lnTo>
                  <a:lnTo>
                    <a:pt x="5582962" y="450867"/>
                  </a:lnTo>
                  <a:lnTo>
                    <a:pt x="5647134" y="416185"/>
                  </a:lnTo>
                  <a:lnTo>
                    <a:pt x="5711306" y="381503"/>
                  </a:lnTo>
                  <a:lnTo>
                    <a:pt x="5775478" y="346821"/>
                  </a:lnTo>
                  <a:lnTo>
                    <a:pt x="5839650" y="312139"/>
                  </a:lnTo>
                  <a:lnTo>
                    <a:pt x="5903822" y="277456"/>
                  </a:lnTo>
                  <a:lnTo>
                    <a:pt x="5967994" y="242774"/>
                  </a:lnTo>
                  <a:lnTo>
                    <a:pt x="6032166" y="208092"/>
                  </a:lnTo>
                  <a:lnTo>
                    <a:pt x="6096338" y="173410"/>
                  </a:lnTo>
                  <a:lnTo>
                    <a:pt x="6160510" y="138728"/>
                  </a:lnTo>
                  <a:lnTo>
                    <a:pt x="6224682" y="104046"/>
                  </a:lnTo>
                  <a:lnTo>
                    <a:pt x="6288854" y="69364"/>
                  </a:lnTo>
                  <a:lnTo>
                    <a:pt x="6353026" y="34682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1571943" y="1938742"/>
              <a:ext cx="6417198" cy="3468211"/>
            </a:xfrm>
            <a:custGeom>
              <a:avLst/>
              <a:gdLst/>
              <a:ahLst/>
              <a:cxnLst/>
              <a:rect l="0" t="0" r="0" b="0"/>
              <a:pathLst>
                <a:path w="6417198" h="3468211">
                  <a:moveTo>
                    <a:pt x="0" y="3468211"/>
                  </a:moveTo>
                  <a:lnTo>
                    <a:pt x="64171" y="3433529"/>
                  </a:lnTo>
                  <a:lnTo>
                    <a:pt x="128343" y="3398847"/>
                  </a:lnTo>
                  <a:lnTo>
                    <a:pt x="192515" y="3364164"/>
                  </a:lnTo>
                  <a:lnTo>
                    <a:pt x="256687" y="3329482"/>
                  </a:lnTo>
                  <a:lnTo>
                    <a:pt x="320859" y="3294800"/>
                  </a:lnTo>
                  <a:lnTo>
                    <a:pt x="385031" y="3260118"/>
                  </a:lnTo>
                  <a:lnTo>
                    <a:pt x="449203" y="3225436"/>
                  </a:lnTo>
                  <a:lnTo>
                    <a:pt x="513375" y="3190754"/>
                  </a:lnTo>
                  <a:lnTo>
                    <a:pt x="577547" y="3156072"/>
                  </a:lnTo>
                  <a:lnTo>
                    <a:pt x="641719" y="3121390"/>
                  </a:lnTo>
                  <a:lnTo>
                    <a:pt x="705891" y="3086708"/>
                  </a:lnTo>
                  <a:lnTo>
                    <a:pt x="770063" y="3052025"/>
                  </a:lnTo>
                  <a:lnTo>
                    <a:pt x="834235" y="3017343"/>
                  </a:lnTo>
                  <a:lnTo>
                    <a:pt x="898407" y="2982661"/>
                  </a:lnTo>
                  <a:lnTo>
                    <a:pt x="962579" y="2947979"/>
                  </a:lnTo>
                  <a:lnTo>
                    <a:pt x="1026751" y="2913297"/>
                  </a:lnTo>
                  <a:lnTo>
                    <a:pt x="1090923" y="2878615"/>
                  </a:lnTo>
                  <a:lnTo>
                    <a:pt x="1155095" y="2843933"/>
                  </a:lnTo>
                  <a:lnTo>
                    <a:pt x="1219267" y="2809251"/>
                  </a:lnTo>
                  <a:lnTo>
                    <a:pt x="1283439" y="2774568"/>
                  </a:lnTo>
                  <a:lnTo>
                    <a:pt x="1347611" y="2739886"/>
                  </a:lnTo>
                  <a:lnTo>
                    <a:pt x="1411783" y="2705204"/>
                  </a:lnTo>
                  <a:lnTo>
                    <a:pt x="1475955" y="2670522"/>
                  </a:lnTo>
                  <a:lnTo>
                    <a:pt x="1540127" y="2635840"/>
                  </a:lnTo>
                  <a:lnTo>
                    <a:pt x="1604299" y="2601158"/>
                  </a:lnTo>
                  <a:lnTo>
                    <a:pt x="1668471" y="2566476"/>
                  </a:lnTo>
                  <a:lnTo>
                    <a:pt x="1732643" y="2531794"/>
                  </a:lnTo>
                  <a:lnTo>
                    <a:pt x="1796815" y="2497112"/>
                  </a:lnTo>
                  <a:lnTo>
                    <a:pt x="1860987" y="2462429"/>
                  </a:lnTo>
                  <a:lnTo>
                    <a:pt x="1925159" y="2427747"/>
                  </a:lnTo>
                  <a:lnTo>
                    <a:pt x="1989331" y="2393065"/>
                  </a:lnTo>
                  <a:lnTo>
                    <a:pt x="2053503" y="2358383"/>
                  </a:lnTo>
                  <a:lnTo>
                    <a:pt x="2117675" y="2323701"/>
                  </a:lnTo>
                  <a:lnTo>
                    <a:pt x="2181847" y="2289019"/>
                  </a:lnTo>
                  <a:lnTo>
                    <a:pt x="2246019" y="2254337"/>
                  </a:lnTo>
                  <a:lnTo>
                    <a:pt x="2310191" y="2219655"/>
                  </a:lnTo>
                  <a:lnTo>
                    <a:pt x="2374363" y="2184973"/>
                  </a:lnTo>
                  <a:lnTo>
                    <a:pt x="2438535" y="2150290"/>
                  </a:lnTo>
                  <a:lnTo>
                    <a:pt x="2502707" y="2115608"/>
                  </a:lnTo>
                  <a:lnTo>
                    <a:pt x="2566879" y="2080926"/>
                  </a:lnTo>
                  <a:lnTo>
                    <a:pt x="2631051" y="2046244"/>
                  </a:lnTo>
                  <a:lnTo>
                    <a:pt x="2695223" y="2011562"/>
                  </a:lnTo>
                  <a:lnTo>
                    <a:pt x="2759395" y="1976880"/>
                  </a:lnTo>
                  <a:lnTo>
                    <a:pt x="2823567" y="1942198"/>
                  </a:lnTo>
                  <a:lnTo>
                    <a:pt x="2887739" y="1907516"/>
                  </a:lnTo>
                  <a:lnTo>
                    <a:pt x="2951911" y="1872834"/>
                  </a:lnTo>
                  <a:lnTo>
                    <a:pt x="3016083" y="1838151"/>
                  </a:lnTo>
                  <a:lnTo>
                    <a:pt x="3080255" y="1803469"/>
                  </a:lnTo>
                  <a:lnTo>
                    <a:pt x="3144427" y="1768787"/>
                  </a:lnTo>
                  <a:lnTo>
                    <a:pt x="3208599" y="1734105"/>
                  </a:lnTo>
                  <a:lnTo>
                    <a:pt x="3272771" y="1699423"/>
                  </a:lnTo>
                  <a:lnTo>
                    <a:pt x="3336943" y="1664741"/>
                  </a:lnTo>
                  <a:lnTo>
                    <a:pt x="3401114" y="1630059"/>
                  </a:lnTo>
                  <a:lnTo>
                    <a:pt x="3465286" y="1595377"/>
                  </a:lnTo>
                  <a:lnTo>
                    <a:pt x="3529458" y="1560695"/>
                  </a:lnTo>
                  <a:lnTo>
                    <a:pt x="3593630" y="1526012"/>
                  </a:lnTo>
                  <a:lnTo>
                    <a:pt x="3657802" y="1491330"/>
                  </a:lnTo>
                  <a:lnTo>
                    <a:pt x="3721974" y="1456648"/>
                  </a:lnTo>
                  <a:lnTo>
                    <a:pt x="3786146" y="1421966"/>
                  </a:lnTo>
                  <a:lnTo>
                    <a:pt x="3850318" y="1387284"/>
                  </a:lnTo>
                  <a:lnTo>
                    <a:pt x="3914490" y="1352602"/>
                  </a:lnTo>
                  <a:lnTo>
                    <a:pt x="3978662" y="1317920"/>
                  </a:lnTo>
                  <a:lnTo>
                    <a:pt x="4042834" y="1283238"/>
                  </a:lnTo>
                  <a:lnTo>
                    <a:pt x="4107006" y="1248556"/>
                  </a:lnTo>
                  <a:lnTo>
                    <a:pt x="4171178" y="1213873"/>
                  </a:lnTo>
                  <a:lnTo>
                    <a:pt x="4235350" y="1179191"/>
                  </a:lnTo>
                  <a:lnTo>
                    <a:pt x="4299522" y="1144509"/>
                  </a:lnTo>
                  <a:lnTo>
                    <a:pt x="4363694" y="1109827"/>
                  </a:lnTo>
                  <a:lnTo>
                    <a:pt x="4427866" y="1075145"/>
                  </a:lnTo>
                  <a:lnTo>
                    <a:pt x="4492038" y="1040463"/>
                  </a:lnTo>
                  <a:lnTo>
                    <a:pt x="4556210" y="1005781"/>
                  </a:lnTo>
                  <a:lnTo>
                    <a:pt x="4620382" y="971099"/>
                  </a:lnTo>
                  <a:lnTo>
                    <a:pt x="4684554" y="936417"/>
                  </a:lnTo>
                  <a:lnTo>
                    <a:pt x="4748726" y="901734"/>
                  </a:lnTo>
                  <a:lnTo>
                    <a:pt x="4812898" y="867052"/>
                  </a:lnTo>
                  <a:lnTo>
                    <a:pt x="4877070" y="832370"/>
                  </a:lnTo>
                  <a:lnTo>
                    <a:pt x="4941242" y="797688"/>
                  </a:lnTo>
                  <a:lnTo>
                    <a:pt x="5005414" y="763006"/>
                  </a:lnTo>
                  <a:lnTo>
                    <a:pt x="5069586" y="728324"/>
                  </a:lnTo>
                  <a:lnTo>
                    <a:pt x="5133758" y="693642"/>
                  </a:lnTo>
                  <a:lnTo>
                    <a:pt x="5197930" y="658960"/>
                  </a:lnTo>
                  <a:lnTo>
                    <a:pt x="5262102" y="624278"/>
                  </a:lnTo>
                  <a:lnTo>
                    <a:pt x="5326274" y="589595"/>
                  </a:lnTo>
                  <a:lnTo>
                    <a:pt x="5390446" y="554913"/>
                  </a:lnTo>
                  <a:lnTo>
                    <a:pt x="5454618" y="520231"/>
                  </a:lnTo>
                  <a:lnTo>
                    <a:pt x="5518790" y="485549"/>
                  </a:lnTo>
                  <a:lnTo>
                    <a:pt x="5582962" y="450867"/>
                  </a:lnTo>
                  <a:lnTo>
                    <a:pt x="5647134" y="416185"/>
                  </a:lnTo>
                  <a:lnTo>
                    <a:pt x="5711306" y="381503"/>
                  </a:lnTo>
                  <a:lnTo>
                    <a:pt x="5775478" y="346821"/>
                  </a:lnTo>
                  <a:lnTo>
                    <a:pt x="5839650" y="312139"/>
                  </a:lnTo>
                  <a:lnTo>
                    <a:pt x="5903822" y="277456"/>
                  </a:lnTo>
                  <a:lnTo>
                    <a:pt x="5967994" y="242774"/>
                  </a:lnTo>
                  <a:lnTo>
                    <a:pt x="6032166" y="208092"/>
                  </a:lnTo>
                  <a:lnTo>
                    <a:pt x="6096338" y="173410"/>
                  </a:lnTo>
                  <a:lnTo>
                    <a:pt x="6160510" y="138728"/>
                  </a:lnTo>
                  <a:lnTo>
                    <a:pt x="6224682" y="104046"/>
                  </a:lnTo>
                  <a:lnTo>
                    <a:pt x="6288854" y="69364"/>
                  </a:lnTo>
                  <a:lnTo>
                    <a:pt x="6353026" y="34682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1571943" y="1899343"/>
              <a:ext cx="6417198" cy="3468211"/>
            </a:xfrm>
            <a:custGeom>
              <a:avLst/>
              <a:gdLst/>
              <a:ahLst/>
              <a:cxnLst/>
              <a:rect l="0" t="0" r="0" b="0"/>
              <a:pathLst>
                <a:path w="6417198" h="3468211">
                  <a:moveTo>
                    <a:pt x="0" y="3468211"/>
                  </a:moveTo>
                  <a:lnTo>
                    <a:pt x="64171" y="3433529"/>
                  </a:lnTo>
                  <a:lnTo>
                    <a:pt x="128343" y="3398847"/>
                  </a:lnTo>
                  <a:lnTo>
                    <a:pt x="192515" y="3364164"/>
                  </a:lnTo>
                  <a:lnTo>
                    <a:pt x="256687" y="3329482"/>
                  </a:lnTo>
                  <a:lnTo>
                    <a:pt x="320859" y="3294800"/>
                  </a:lnTo>
                  <a:lnTo>
                    <a:pt x="385031" y="3260118"/>
                  </a:lnTo>
                  <a:lnTo>
                    <a:pt x="449203" y="3225436"/>
                  </a:lnTo>
                  <a:lnTo>
                    <a:pt x="513375" y="3190754"/>
                  </a:lnTo>
                  <a:lnTo>
                    <a:pt x="577547" y="3156072"/>
                  </a:lnTo>
                  <a:lnTo>
                    <a:pt x="641719" y="3121390"/>
                  </a:lnTo>
                  <a:lnTo>
                    <a:pt x="705891" y="3086708"/>
                  </a:lnTo>
                  <a:lnTo>
                    <a:pt x="770063" y="3052025"/>
                  </a:lnTo>
                  <a:lnTo>
                    <a:pt x="834235" y="3017343"/>
                  </a:lnTo>
                  <a:lnTo>
                    <a:pt x="898407" y="2982661"/>
                  </a:lnTo>
                  <a:lnTo>
                    <a:pt x="962579" y="2947979"/>
                  </a:lnTo>
                  <a:lnTo>
                    <a:pt x="1026751" y="2913297"/>
                  </a:lnTo>
                  <a:lnTo>
                    <a:pt x="1090923" y="2878615"/>
                  </a:lnTo>
                  <a:lnTo>
                    <a:pt x="1155095" y="2843933"/>
                  </a:lnTo>
                  <a:lnTo>
                    <a:pt x="1219267" y="2809251"/>
                  </a:lnTo>
                  <a:lnTo>
                    <a:pt x="1283439" y="2774568"/>
                  </a:lnTo>
                  <a:lnTo>
                    <a:pt x="1347611" y="2739886"/>
                  </a:lnTo>
                  <a:lnTo>
                    <a:pt x="1411783" y="2705204"/>
                  </a:lnTo>
                  <a:lnTo>
                    <a:pt x="1475955" y="2670522"/>
                  </a:lnTo>
                  <a:lnTo>
                    <a:pt x="1540127" y="2635840"/>
                  </a:lnTo>
                  <a:lnTo>
                    <a:pt x="1604299" y="2601158"/>
                  </a:lnTo>
                  <a:lnTo>
                    <a:pt x="1668471" y="2566476"/>
                  </a:lnTo>
                  <a:lnTo>
                    <a:pt x="1732643" y="2531794"/>
                  </a:lnTo>
                  <a:lnTo>
                    <a:pt x="1796815" y="2497112"/>
                  </a:lnTo>
                  <a:lnTo>
                    <a:pt x="1860987" y="2462429"/>
                  </a:lnTo>
                  <a:lnTo>
                    <a:pt x="1925159" y="2427747"/>
                  </a:lnTo>
                  <a:lnTo>
                    <a:pt x="1989331" y="2393065"/>
                  </a:lnTo>
                  <a:lnTo>
                    <a:pt x="2053503" y="2358383"/>
                  </a:lnTo>
                  <a:lnTo>
                    <a:pt x="2117675" y="2323701"/>
                  </a:lnTo>
                  <a:lnTo>
                    <a:pt x="2181847" y="2289019"/>
                  </a:lnTo>
                  <a:lnTo>
                    <a:pt x="2246019" y="2254337"/>
                  </a:lnTo>
                  <a:lnTo>
                    <a:pt x="2310191" y="2219655"/>
                  </a:lnTo>
                  <a:lnTo>
                    <a:pt x="2374363" y="2184973"/>
                  </a:lnTo>
                  <a:lnTo>
                    <a:pt x="2438535" y="2150290"/>
                  </a:lnTo>
                  <a:lnTo>
                    <a:pt x="2502707" y="2115608"/>
                  </a:lnTo>
                  <a:lnTo>
                    <a:pt x="2566879" y="2080926"/>
                  </a:lnTo>
                  <a:lnTo>
                    <a:pt x="2631051" y="2046244"/>
                  </a:lnTo>
                  <a:lnTo>
                    <a:pt x="2695223" y="2011562"/>
                  </a:lnTo>
                  <a:lnTo>
                    <a:pt x="2759395" y="1976880"/>
                  </a:lnTo>
                  <a:lnTo>
                    <a:pt x="2823567" y="1942198"/>
                  </a:lnTo>
                  <a:lnTo>
                    <a:pt x="2887739" y="1907516"/>
                  </a:lnTo>
                  <a:lnTo>
                    <a:pt x="2951911" y="1872834"/>
                  </a:lnTo>
                  <a:lnTo>
                    <a:pt x="3016083" y="1838151"/>
                  </a:lnTo>
                  <a:lnTo>
                    <a:pt x="3080255" y="1803469"/>
                  </a:lnTo>
                  <a:lnTo>
                    <a:pt x="3144427" y="1768787"/>
                  </a:lnTo>
                  <a:lnTo>
                    <a:pt x="3208599" y="1734105"/>
                  </a:lnTo>
                  <a:lnTo>
                    <a:pt x="3272771" y="1699423"/>
                  </a:lnTo>
                  <a:lnTo>
                    <a:pt x="3336943" y="1664741"/>
                  </a:lnTo>
                  <a:lnTo>
                    <a:pt x="3401114" y="1630059"/>
                  </a:lnTo>
                  <a:lnTo>
                    <a:pt x="3465286" y="1595377"/>
                  </a:lnTo>
                  <a:lnTo>
                    <a:pt x="3529458" y="1560695"/>
                  </a:lnTo>
                  <a:lnTo>
                    <a:pt x="3593630" y="1526012"/>
                  </a:lnTo>
                  <a:lnTo>
                    <a:pt x="3657802" y="1491330"/>
                  </a:lnTo>
                  <a:lnTo>
                    <a:pt x="3721974" y="1456648"/>
                  </a:lnTo>
                  <a:lnTo>
                    <a:pt x="3786146" y="1421966"/>
                  </a:lnTo>
                  <a:lnTo>
                    <a:pt x="3850318" y="1387284"/>
                  </a:lnTo>
                  <a:lnTo>
                    <a:pt x="3914490" y="1352602"/>
                  </a:lnTo>
                  <a:lnTo>
                    <a:pt x="3978662" y="1317920"/>
                  </a:lnTo>
                  <a:lnTo>
                    <a:pt x="4042834" y="1283238"/>
                  </a:lnTo>
                  <a:lnTo>
                    <a:pt x="4107006" y="1248556"/>
                  </a:lnTo>
                  <a:lnTo>
                    <a:pt x="4171178" y="1213873"/>
                  </a:lnTo>
                  <a:lnTo>
                    <a:pt x="4235350" y="1179191"/>
                  </a:lnTo>
                  <a:lnTo>
                    <a:pt x="4299522" y="1144509"/>
                  </a:lnTo>
                  <a:lnTo>
                    <a:pt x="4363694" y="1109827"/>
                  </a:lnTo>
                  <a:lnTo>
                    <a:pt x="4427866" y="1075145"/>
                  </a:lnTo>
                  <a:lnTo>
                    <a:pt x="4492038" y="1040463"/>
                  </a:lnTo>
                  <a:lnTo>
                    <a:pt x="4556210" y="1005781"/>
                  </a:lnTo>
                  <a:lnTo>
                    <a:pt x="4620382" y="971099"/>
                  </a:lnTo>
                  <a:lnTo>
                    <a:pt x="4684554" y="936417"/>
                  </a:lnTo>
                  <a:lnTo>
                    <a:pt x="4748726" y="901734"/>
                  </a:lnTo>
                  <a:lnTo>
                    <a:pt x="4812898" y="867052"/>
                  </a:lnTo>
                  <a:lnTo>
                    <a:pt x="4877070" y="832370"/>
                  </a:lnTo>
                  <a:lnTo>
                    <a:pt x="4941242" y="797688"/>
                  </a:lnTo>
                  <a:lnTo>
                    <a:pt x="5005414" y="763006"/>
                  </a:lnTo>
                  <a:lnTo>
                    <a:pt x="5069586" y="728324"/>
                  </a:lnTo>
                  <a:lnTo>
                    <a:pt x="5133758" y="693642"/>
                  </a:lnTo>
                  <a:lnTo>
                    <a:pt x="5197930" y="658960"/>
                  </a:lnTo>
                  <a:lnTo>
                    <a:pt x="5262102" y="624278"/>
                  </a:lnTo>
                  <a:lnTo>
                    <a:pt x="5326274" y="589595"/>
                  </a:lnTo>
                  <a:lnTo>
                    <a:pt x="5390446" y="554913"/>
                  </a:lnTo>
                  <a:lnTo>
                    <a:pt x="5454618" y="520231"/>
                  </a:lnTo>
                  <a:lnTo>
                    <a:pt x="5518790" y="485549"/>
                  </a:lnTo>
                  <a:lnTo>
                    <a:pt x="5582962" y="450867"/>
                  </a:lnTo>
                  <a:lnTo>
                    <a:pt x="5647134" y="416185"/>
                  </a:lnTo>
                  <a:lnTo>
                    <a:pt x="5711306" y="381503"/>
                  </a:lnTo>
                  <a:lnTo>
                    <a:pt x="5775478" y="346821"/>
                  </a:lnTo>
                  <a:lnTo>
                    <a:pt x="5839650" y="312139"/>
                  </a:lnTo>
                  <a:lnTo>
                    <a:pt x="5903822" y="277456"/>
                  </a:lnTo>
                  <a:lnTo>
                    <a:pt x="5967994" y="242774"/>
                  </a:lnTo>
                  <a:lnTo>
                    <a:pt x="6032166" y="208092"/>
                  </a:lnTo>
                  <a:lnTo>
                    <a:pt x="6096338" y="173410"/>
                  </a:lnTo>
                  <a:lnTo>
                    <a:pt x="6160510" y="138728"/>
                  </a:lnTo>
                  <a:lnTo>
                    <a:pt x="6224682" y="104046"/>
                  </a:lnTo>
                  <a:lnTo>
                    <a:pt x="6288854" y="69364"/>
                  </a:lnTo>
                  <a:lnTo>
                    <a:pt x="6353026" y="34682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1571943" y="1859943"/>
              <a:ext cx="6417198" cy="3468211"/>
            </a:xfrm>
            <a:custGeom>
              <a:avLst/>
              <a:gdLst/>
              <a:ahLst/>
              <a:cxnLst/>
              <a:rect l="0" t="0" r="0" b="0"/>
              <a:pathLst>
                <a:path w="6417198" h="3468211">
                  <a:moveTo>
                    <a:pt x="0" y="3468211"/>
                  </a:moveTo>
                  <a:lnTo>
                    <a:pt x="64171" y="3433529"/>
                  </a:lnTo>
                  <a:lnTo>
                    <a:pt x="128343" y="3398847"/>
                  </a:lnTo>
                  <a:lnTo>
                    <a:pt x="192515" y="3364164"/>
                  </a:lnTo>
                  <a:lnTo>
                    <a:pt x="256687" y="3329482"/>
                  </a:lnTo>
                  <a:lnTo>
                    <a:pt x="320859" y="3294800"/>
                  </a:lnTo>
                  <a:lnTo>
                    <a:pt x="385031" y="3260118"/>
                  </a:lnTo>
                  <a:lnTo>
                    <a:pt x="449203" y="3225436"/>
                  </a:lnTo>
                  <a:lnTo>
                    <a:pt x="513375" y="3190754"/>
                  </a:lnTo>
                  <a:lnTo>
                    <a:pt x="577547" y="3156072"/>
                  </a:lnTo>
                  <a:lnTo>
                    <a:pt x="641719" y="3121390"/>
                  </a:lnTo>
                  <a:lnTo>
                    <a:pt x="705891" y="3086708"/>
                  </a:lnTo>
                  <a:lnTo>
                    <a:pt x="770063" y="3052025"/>
                  </a:lnTo>
                  <a:lnTo>
                    <a:pt x="834235" y="3017343"/>
                  </a:lnTo>
                  <a:lnTo>
                    <a:pt x="898407" y="2982661"/>
                  </a:lnTo>
                  <a:lnTo>
                    <a:pt x="962579" y="2947979"/>
                  </a:lnTo>
                  <a:lnTo>
                    <a:pt x="1026751" y="2913297"/>
                  </a:lnTo>
                  <a:lnTo>
                    <a:pt x="1090923" y="2878615"/>
                  </a:lnTo>
                  <a:lnTo>
                    <a:pt x="1155095" y="2843933"/>
                  </a:lnTo>
                  <a:lnTo>
                    <a:pt x="1219267" y="2809251"/>
                  </a:lnTo>
                  <a:lnTo>
                    <a:pt x="1283439" y="2774568"/>
                  </a:lnTo>
                  <a:lnTo>
                    <a:pt x="1347611" y="2739886"/>
                  </a:lnTo>
                  <a:lnTo>
                    <a:pt x="1411783" y="2705204"/>
                  </a:lnTo>
                  <a:lnTo>
                    <a:pt x="1475955" y="2670522"/>
                  </a:lnTo>
                  <a:lnTo>
                    <a:pt x="1540127" y="2635840"/>
                  </a:lnTo>
                  <a:lnTo>
                    <a:pt x="1604299" y="2601158"/>
                  </a:lnTo>
                  <a:lnTo>
                    <a:pt x="1668471" y="2566476"/>
                  </a:lnTo>
                  <a:lnTo>
                    <a:pt x="1732643" y="2531794"/>
                  </a:lnTo>
                  <a:lnTo>
                    <a:pt x="1796815" y="2497112"/>
                  </a:lnTo>
                  <a:lnTo>
                    <a:pt x="1860987" y="2462429"/>
                  </a:lnTo>
                  <a:lnTo>
                    <a:pt x="1925159" y="2427747"/>
                  </a:lnTo>
                  <a:lnTo>
                    <a:pt x="1989331" y="2393065"/>
                  </a:lnTo>
                  <a:lnTo>
                    <a:pt x="2053503" y="2358383"/>
                  </a:lnTo>
                  <a:lnTo>
                    <a:pt x="2117675" y="2323701"/>
                  </a:lnTo>
                  <a:lnTo>
                    <a:pt x="2181847" y="2289019"/>
                  </a:lnTo>
                  <a:lnTo>
                    <a:pt x="2246019" y="2254337"/>
                  </a:lnTo>
                  <a:lnTo>
                    <a:pt x="2310191" y="2219655"/>
                  </a:lnTo>
                  <a:lnTo>
                    <a:pt x="2374363" y="2184973"/>
                  </a:lnTo>
                  <a:lnTo>
                    <a:pt x="2438535" y="2150290"/>
                  </a:lnTo>
                  <a:lnTo>
                    <a:pt x="2502707" y="2115608"/>
                  </a:lnTo>
                  <a:lnTo>
                    <a:pt x="2566879" y="2080926"/>
                  </a:lnTo>
                  <a:lnTo>
                    <a:pt x="2631051" y="2046244"/>
                  </a:lnTo>
                  <a:lnTo>
                    <a:pt x="2695223" y="2011562"/>
                  </a:lnTo>
                  <a:lnTo>
                    <a:pt x="2759395" y="1976880"/>
                  </a:lnTo>
                  <a:lnTo>
                    <a:pt x="2823567" y="1942198"/>
                  </a:lnTo>
                  <a:lnTo>
                    <a:pt x="2887739" y="1907516"/>
                  </a:lnTo>
                  <a:lnTo>
                    <a:pt x="2951911" y="1872834"/>
                  </a:lnTo>
                  <a:lnTo>
                    <a:pt x="3016083" y="1838151"/>
                  </a:lnTo>
                  <a:lnTo>
                    <a:pt x="3080255" y="1803469"/>
                  </a:lnTo>
                  <a:lnTo>
                    <a:pt x="3144427" y="1768787"/>
                  </a:lnTo>
                  <a:lnTo>
                    <a:pt x="3208599" y="1734105"/>
                  </a:lnTo>
                  <a:lnTo>
                    <a:pt x="3272771" y="1699423"/>
                  </a:lnTo>
                  <a:lnTo>
                    <a:pt x="3336943" y="1664741"/>
                  </a:lnTo>
                  <a:lnTo>
                    <a:pt x="3401114" y="1630059"/>
                  </a:lnTo>
                  <a:lnTo>
                    <a:pt x="3465286" y="1595377"/>
                  </a:lnTo>
                  <a:lnTo>
                    <a:pt x="3529458" y="1560695"/>
                  </a:lnTo>
                  <a:lnTo>
                    <a:pt x="3593630" y="1526012"/>
                  </a:lnTo>
                  <a:lnTo>
                    <a:pt x="3657802" y="1491330"/>
                  </a:lnTo>
                  <a:lnTo>
                    <a:pt x="3721974" y="1456648"/>
                  </a:lnTo>
                  <a:lnTo>
                    <a:pt x="3786146" y="1421966"/>
                  </a:lnTo>
                  <a:lnTo>
                    <a:pt x="3850318" y="1387284"/>
                  </a:lnTo>
                  <a:lnTo>
                    <a:pt x="3914490" y="1352602"/>
                  </a:lnTo>
                  <a:lnTo>
                    <a:pt x="3978662" y="1317920"/>
                  </a:lnTo>
                  <a:lnTo>
                    <a:pt x="4042834" y="1283238"/>
                  </a:lnTo>
                  <a:lnTo>
                    <a:pt x="4107006" y="1248556"/>
                  </a:lnTo>
                  <a:lnTo>
                    <a:pt x="4171178" y="1213873"/>
                  </a:lnTo>
                  <a:lnTo>
                    <a:pt x="4235350" y="1179191"/>
                  </a:lnTo>
                  <a:lnTo>
                    <a:pt x="4299522" y="1144509"/>
                  </a:lnTo>
                  <a:lnTo>
                    <a:pt x="4363694" y="1109827"/>
                  </a:lnTo>
                  <a:lnTo>
                    <a:pt x="4427866" y="1075145"/>
                  </a:lnTo>
                  <a:lnTo>
                    <a:pt x="4492038" y="1040463"/>
                  </a:lnTo>
                  <a:lnTo>
                    <a:pt x="4556210" y="1005781"/>
                  </a:lnTo>
                  <a:lnTo>
                    <a:pt x="4620382" y="971099"/>
                  </a:lnTo>
                  <a:lnTo>
                    <a:pt x="4684554" y="936417"/>
                  </a:lnTo>
                  <a:lnTo>
                    <a:pt x="4748726" y="901734"/>
                  </a:lnTo>
                  <a:lnTo>
                    <a:pt x="4812898" y="867052"/>
                  </a:lnTo>
                  <a:lnTo>
                    <a:pt x="4877070" y="832370"/>
                  </a:lnTo>
                  <a:lnTo>
                    <a:pt x="4941242" y="797688"/>
                  </a:lnTo>
                  <a:lnTo>
                    <a:pt x="5005414" y="763006"/>
                  </a:lnTo>
                  <a:lnTo>
                    <a:pt x="5069586" y="728324"/>
                  </a:lnTo>
                  <a:lnTo>
                    <a:pt x="5133758" y="693642"/>
                  </a:lnTo>
                  <a:lnTo>
                    <a:pt x="5197930" y="658960"/>
                  </a:lnTo>
                  <a:lnTo>
                    <a:pt x="5262102" y="624278"/>
                  </a:lnTo>
                  <a:lnTo>
                    <a:pt x="5326274" y="589595"/>
                  </a:lnTo>
                  <a:lnTo>
                    <a:pt x="5390446" y="554913"/>
                  </a:lnTo>
                  <a:lnTo>
                    <a:pt x="5454618" y="520231"/>
                  </a:lnTo>
                  <a:lnTo>
                    <a:pt x="5518790" y="485549"/>
                  </a:lnTo>
                  <a:lnTo>
                    <a:pt x="5582962" y="450867"/>
                  </a:lnTo>
                  <a:lnTo>
                    <a:pt x="5647134" y="416185"/>
                  </a:lnTo>
                  <a:lnTo>
                    <a:pt x="5711306" y="381503"/>
                  </a:lnTo>
                  <a:lnTo>
                    <a:pt x="5775478" y="346821"/>
                  </a:lnTo>
                  <a:lnTo>
                    <a:pt x="5839650" y="312139"/>
                  </a:lnTo>
                  <a:lnTo>
                    <a:pt x="5903822" y="277456"/>
                  </a:lnTo>
                  <a:lnTo>
                    <a:pt x="5967994" y="242774"/>
                  </a:lnTo>
                  <a:lnTo>
                    <a:pt x="6032166" y="208092"/>
                  </a:lnTo>
                  <a:lnTo>
                    <a:pt x="6096338" y="173410"/>
                  </a:lnTo>
                  <a:lnTo>
                    <a:pt x="6160510" y="138728"/>
                  </a:lnTo>
                  <a:lnTo>
                    <a:pt x="6224682" y="104046"/>
                  </a:lnTo>
                  <a:lnTo>
                    <a:pt x="6288854" y="69364"/>
                  </a:lnTo>
                  <a:lnTo>
                    <a:pt x="6353026" y="34682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1571943" y="1820544"/>
              <a:ext cx="6417198" cy="3468211"/>
            </a:xfrm>
            <a:custGeom>
              <a:avLst/>
              <a:gdLst/>
              <a:ahLst/>
              <a:cxnLst/>
              <a:rect l="0" t="0" r="0" b="0"/>
              <a:pathLst>
                <a:path w="6417198" h="3468211">
                  <a:moveTo>
                    <a:pt x="0" y="3468211"/>
                  </a:moveTo>
                  <a:lnTo>
                    <a:pt x="64171" y="3433529"/>
                  </a:lnTo>
                  <a:lnTo>
                    <a:pt x="128343" y="3398847"/>
                  </a:lnTo>
                  <a:lnTo>
                    <a:pt x="192515" y="3364164"/>
                  </a:lnTo>
                  <a:lnTo>
                    <a:pt x="256687" y="3329482"/>
                  </a:lnTo>
                  <a:lnTo>
                    <a:pt x="320859" y="3294800"/>
                  </a:lnTo>
                  <a:lnTo>
                    <a:pt x="385031" y="3260118"/>
                  </a:lnTo>
                  <a:lnTo>
                    <a:pt x="449203" y="3225436"/>
                  </a:lnTo>
                  <a:lnTo>
                    <a:pt x="513375" y="3190754"/>
                  </a:lnTo>
                  <a:lnTo>
                    <a:pt x="577547" y="3156072"/>
                  </a:lnTo>
                  <a:lnTo>
                    <a:pt x="641719" y="3121390"/>
                  </a:lnTo>
                  <a:lnTo>
                    <a:pt x="705891" y="3086708"/>
                  </a:lnTo>
                  <a:lnTo>
                    <a:pt x="770063" y="3052025"/>
                  </a:lnTo>
                  <a:lnTo>
                    <a:pt x="834235" y="3017343"/>
                  </a:lnTo>
                  <a:lnTo>
                    <a:pt x="898407" y="2982661"/>
                  </a:lnTo>
                  <a:lnTo>
                    <a:pt x="962579" y="2947979"/>
                  </a:lnTo>
                  <a:lnTo>
                    <a:pt x="1026751" y="2913297"/>
                  </a:lnTo>
                  <a:lnTo>
                    <a:pt x="1090923" y="2878615"/>
                  </a:lnTo>
                  <a:lnTo>
                    <a:pt x="1155095" y="2843933"/>
                  </a:lnTo>
                  <a:lnTo>
                    <a:pt x="1219267" y="2809251"/>
                  </a:lnTo>
                  <a:lnTo>
                    <a:pt x="1283439" y="2774568"/>
                  </a:lnTo>
                  <a:lnTo>
                    <a:pt x="1347611" y="2739886"/>
                  </a:lnTo>
                  <a:lnTo>
                    <a:pt x="1411783" y="2705204"/>
                  </a:lnTo>
                  <a:lnTo>
                    <a:pt x="1475955" y="2670522"/>
                  </a:lnTo>
                  <a:lnTo>
                    <a:pt x="1540127" y="2635840"/>
                  </a:lnTo>
                  <a:lnTo>
                    <a:pt x="1604299" y="2601158"/>
                  </a:lnTo>
                  <a:lnTo>
                    <a:pt x="1668471" y="2566476"/>
                  </a:lnTo>
                  <a:lnTo>
                    <a:pt x="1732643" y="2531794"/>
                  </a:lnTo>
                  <a:lnTo>
                    <a:pt x="1796815" y="2497112"/>
                  </a:lnTo>
                  <a:lnTo>
                    <a:pt x="1860987" y="2462429"/>
                  </a:lnTo>
                  <a:lnTo>
                    <a:pt x="1925159" y="2427747"/>
                  </a:lnTo>
                  <a:lnTo>
                    <a:pt x="1989331" y="2393065"/>
                  </a:lnTo>
                  <a:lnTo>
                    <a:pt x="2053503" y="2358383"/>
                  </a:lnTo>
                  <a:lnTo>
                    <a:pt x="2117675" y="2323701"/>
                  </a:lnTo>
                  <a:lnTo>
                    <a:pt x="2181847" y="2289019"/>
                  </a:lnTo>
                  <a:lnTo>
                    <a:pt x="2246019" y="2254337"/>
                  </a:lnTo>
                  <a:lnTo>
                    <a:pt x="2310191" y="2219655"/>
                  </a:lnTo>
                  <a:lnTo>
                    <a:pt x="2374363" y="2184973"/>
                  </a:lnTo>
                  <a:lnTo>
                    <a:pt x="2438535" y="2150290"/>
                  </a:lnTo>
                  <a:lnTo>
                    <a:pt x="2502707" y="2115608"/>
                  </a:lnTo>
                  <a:lnTo>
                    <a:pt x="2566879" y="2080926"/>
                  </a:lnTo>
                  <a:lnTo>
                    <a:pt x="2631051" y="2046244"/>
                  </a:lnTo>
                  <a:lnTo>
                    <a:pt x="2695223" y="2011562"/>
                  </a:lnTo>
                  <a:lnTo>
                    <a:pt x="2759395" y="1976880"/>
                  </a:lnTo>
                  <a:lnTo>
                    <a:pt x="2823567" y="1942198"/>
                  </a:lnTo>
                  <a:lnTo>
                    <a:pt x="2887739" y="1907516"/>
                  </a:lnTo>
                  <a:lnTo>
                    <a:pt x="2951911" y="1872834"/>
                  </a:lnTo>
                  <a:lnTo>
                    <a:pt x="3016083" y="1838151"/>
                  </a:lnTo>
                  <a:lnTo>
                    <a:pt x="3080255" y="1803469"/>
                  </a:lnTo>
                  <a:lnTo>
                    <a:pt x="3144427" y="1768787"/>
                  </a:lnTo>
                  <a:lnTo>
                    <a:pt x="3208599" y="1734105"/>
                  </a:lnTo>
                  <a:lnTo>
                    <a:pt x="3272771" y="1699423"/>
                  </a:lnTo>
                  <a:lnTo>
                    <a:pt x="3336943" y="1664741"/>
                  </a:lnTo>
                  <a:lnTo>
                    <a:pt x="3401114" y="1630059"/>
                  </a:lnTo>
                  <a:lnTo>
                    <a:pt x="3465286" y="1595377"/>
                  </a:lnTo>
                  <a:lnTo>
                    <a:pt x="3529458" y="1560695"/>
                  </a:lnTo>
                  <a:lnTo>
                    <a:pt x="3593630" y="1526012"/>
                  </a:lnTo>
                  <a:lnTo>
                    <a:pt x="3657802" y="1491330"/>
                  </a:lnTo>
                  <a:lnTo>
                    <a:pt x="3721974" y="1456648"/>
                  </a:lnTo>
                  <a:lnTo>
                    <a:pt x="3786146" y="1421966"/>
                  </a:lnTo>
                  <a:lnTo>
                    <a:pt x="3850318" y="1387284"/>
                  </a:lnTo>
                  <a:lnTo>
                    <a:pt x="3914490" y="1352602"/>
                  </a:lnTo>
                  <a:lnTo>
                    <a:pt x="3978662" y="1317920"/>
                  </a:lnTo>
                  <a:lnTo>
                    <a:pt x="4042834" y="1283238"/>
                  </a:lnTo>
                  <a:lnTo>
                    <a:pt x="4107006" y="1248556"/>
                  </a:lnTo>
                  <a:lnTo>
                    <a:pt x="4171178" y="1213873"/>
                  </a:lnTo>
                  <a:lnTo>
                    <a:pt x="4235350" y="1179191"/>
                  </a:lnTo>
                  <a:lnTo>
                    <a:pt x="4299522" y="1144509"/>
                  </a:lnTo>
                  <a:lnTo>
                    <a:pt x="4363694" y="1109827"/>
                  </a:lnTo>
                  <a:lnTo>
                    <a:pt x="4427866" y="1075145"/>
                  </a:lnTo>
                  <a:lnTo>
                    <a:pt x="4492038" y="1040463"/>
                  </a:lnTo>
                  <a:lnTo>
                    <a:pt x="4556210" y="1005781"/>
                  </a:lnTo>
                  <a:lnTo>
                    <a:pt x="4620382" y="971099"/>
                  </a:lnTo>
                  <a:lnTo>
                    <a:pt x="4684554" y="936417"/>
                  </a:lnTo>
                  <a:lnTo>
                    <a:pt x="4748726" y="901734"/>
                  </a:lnTo>
                  <a:lnTo>
                    <a:pt x="4812898" y="867052"/>
                  </a:lnTo>
                  <a:lnTo>
                    <a:pt x="4877070" y="832370"/>
                  </a:lnTo>
                  <a:lnTo>
                    <a:pt x="4941242" y="797688"/>
                  </a:lnTo>
                  <a:lnTo>
                    <a:pt x="5005414" y="763006"/>
                  </a:lnTo>
                  <a:lnTo>
                    <a:pt x="5069586" y="728324"/>
                  </a:lnTo>
                  <a:lnTo>
                    <a:pt x="5133758" y="693642"/>
                  </a:lnTo>
                  <a:lnTo>
                    <a:pt x="5197930" y="658960"/>
                  </a:lnTo>
                  <a:lnTo>
                    <a:pt x="5262102" y="624278"/>
                  </a:lnTo>
                  <a:lnTo>
                    <a:pt x="5326274" y="589595"/>
                  </a:lnTo>
                  <a:lnTo>
                    <a:pt x="5390446" y="554913"/>
                  </a:lnTo>
                  <a:lnTo>
                    <a:pt x="5454618" y="520231"/>
                  </a:lnTo>
                  <a:lnTo>
                    <a:pt x="5518790" y="485549"/>
                  </a:lnTo>
                  <a:lnTo>
                    <a:pt x="5582962" y="450867"/>
                  </a:lnTo>
                  <a:lnTo>
                    <a:pt x="5647134" y="416185"/>
                  </a:lnTo>
                  <a:lnTo>
                    <a:pt x="5711306" y="381503"/>
                  </a:lnTo>
                  <a:lnTo>
                    <a:pt x="5775478" y="346821"/>
                  </a:lnTo>
                  <a:lnTo>
                    <a:pt x="5839650" y="312139"/>
                  </a:lnTo>
                  <a:lnTo>
                    <a:pt x="5903822" y="277456"/>
                  </a:lnTo>
                  <a:lnTo>
                    <a:pt x="5967994" y="242774"/>
                  </a:lnTo>
                  <a:lnTo>
                    <a:pt x="6032166" y="208092"/>
                  </a:lnTo>
                  <a:lnTo>
                    <a:pt x="6096338" y="173410"/>
                  </a:lnTo>
                  <a:lnTo>
                    <a:pt x="6160510" y="138728"/>
                  </a:lnTo>
                  <a:lnTo>
                    <a:pt x="6224682" y="104046"/>
                  </a:lnTo>
                  <a:lnTo>
                    <a:pt x="6288854" y="69364"/>
                  </a:lnTo>
                  <a:lnTo>
                    <a:pt x="6353026" y="34682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1571943" y="1781145"/>
              <a:ext cx="6417198" cy="3468211"/>
            </a:xfrm>
            <a:custGeom>
              <a:avLst/>
              <a:gdLst/>
              <a:ahLst/>
              <a:cxnLst/>
              <a:rect l="0" t="0" r="0" b="0"/>
              <a:pathLst>
                <a:path w="6417198" h="3468211">
                  <a:moveTo>
                    <a:pt x="0" y="3468211"/>
                  </a:moveTo>
                  <a:lnTo>
                    <a:pt x="64171" y="3433529"/>
                  </a:lnTo>
                  <a:lnTo>
                    <a:pt x="128343" y="3398847"/>
                  </a:lnTo>
                  <a:lnTo>
                    <a:pt x="192515" y="3364164"/>
                  </a:lnTo>
                  <a:lnTo>
                    <a:pt x="256687" y="3329482"/>
                  </a:lnTo>
                  <a:lnTo>
                    <a:pt x="320859" y="3294800"/>
                  </a:lnTo>
                  <a:lnTo>
                    <a:pt x="385031" y="3260118"/>
                  </a:lnTo>
                  <a:lnTo>
                    <a:pt x="449203" y="3225436"/>
                  </a:lnTo>
                  <a:lnTo>
                    <a:pt x="513375" y="3190754"/>
                  </a:lnTo>
                  <a:lnTo>
                    <a:pt x="577547" y="3156072"/>
                  </a:lnTo>
                  <a:lnTo>
                    <a:pt x="641719" y="3121390"/>
                  </a:lnTo>
                  <a:lnTo>
                    <a:pt x="705891" y="3086708"/>
                  </a:lnTo>
                  <a:lnTo>
                    <a:pt x="770063" y="3052025"/>
                  </a:lnTo>
                  <a:lnTo>
                    <a:pt x="834235" y="3017343"/>
                  </a:lnTo>
                  <a:lnTo>
                    <a:pt x="898407" y="2982661"/>
                  </a:lnTo>
                  <a:lnTo>
                    <a:pt x="962579" y="2947979"/>
                  </a:lnTo>
                  <a:lnTo>
                    <a:pt x="1026751" y="2913297"/>
                  </a:lnTo>
                  <a:lnTo>
                    <a:pt x="1090923" y="2878615"/>
                  </a:lnTo>
                  <a:lnTo>
                    <a:pt x="1155095" y="2843933"/>
                  </a:lnTo>
                  <a:lnTo>
                    <a:pt x="1219267" y="2809251"/>
                  </a:lnTo>
                  <a:lnTo>
                    <a:pt x="1283439" y="2774568"/>
                  </a:lnTo>
                  <a:lnTo>
                    <a:pt x="1347611" y="2739886"/>
                  </a:lnTo>
                  <a:lnTo>
                    <a:pt x="1411783" y="2705204"/>
                  </a:lnTo>
                  <a:lnTo>
                    <a:pt x="1475955" y="2670522"/>
                  </a:lnTo>
                  <a:lnTo>
                    <a:pt x="1540127" y="2635840"/>
                  </a:lnTo>
                  <a:lnTo>
                    <a:pt x="1604299" y="2601158"/>
                  </a:lnTo>
                  <a:lnTo>
                    <a:pt x="1668471" y="2566476"/>
                  </a:lnTo>
                  <a:lnTo>
                    <a:pt x="1732643" y="2531794"/>
                  </a:lnTo>
                  <a:lnTo>
                    <a:pt x="1796815" y="2497112"/>
                  </a:lnTo>
                  <a:lnTo>
                    <a:pt x="1860987" y="2462429"/>
                  </a:lnTo>
                  <a:lnTo>
                    <a:pt x="1925159" y="2427747"/>
                  </a:lnTo>
                  <a:lnTo>
                    <a:pt x="1989331" y="2393065"/>
                  </a:lnTo>
                  <a:lnTo>
                    <a:pt x="2053503" y="2358383"/>
                  </a:lnTo>
                  <a:lnTo>
                    <a:pt x="2117675" y="2323701"/>
                  </a:lnTo>
                  <a:lnTo>
                    <a:pt x="2181847" y="2289019"/>
                  </a:lnTo>
                  <a:lnTo>
                    <a:pt x="2246019" y="2254337"/>
                  </a:lnTo>
                  <a:lnTo>
                    <a:pt x="2310191" y="2219655"/>
                  </a:lnTo>
                  <a:lnTo>
                    <a:pt x="2374363" y="2184973"/>
                  </a:lnTo>
                  <a:lnTo>
                    <a:pt x="2438535" y="2150290"/>
                  </a:lnTo>
                  <a:lnTo>
                    <a:pt x="2502707" y="2115608"/>
                  </a:lnTo>
                  <a:lnTo>
                    <a:pt x="2566879" y="2080926"/>
                  </a:lnTo>
                  <a:lnTo>
                    <a:pt x="2631051" y="2046244"/>
                  </a:lnTo>
                  <a:lnTo>
                    <a:pt x="2695223" y="2011562"/>
                  </a:lnTo>
                  <a:lnTo>
                    <a:pt x="2759395" y="1976880"/>
                  </a:lnTo>
                  <a:lnTo>
                    <a:pt x="2823567" y="1942198"/>
                  </a:lnTo>
                  <a:lnTo>
                    <a:pt x="2887739" y="1907516"/>
                  </a:lnTo>
                  <a:lnTo>
                    <a:pt x="2951911" y="1872834"/>
                  </a:lnTo>
                  <a:lnTo>
                    <a:pt x="3016083" y="1838151"/>
                  </a:lnTo>
                  <a:lnTo>
                    <a:pt x="3080255" y="1803469"/>
                  </a:lnTo>
                  <a:lnTo>
                    <a:pt x="3144427" y="1768787"/>
                  </a:lnTo>
                  <a:lnTo>
                    <a:pt x="3208599" y="1734105"/>
                  </a:lnTo>
                  <a:lnTo>
                    <a:pt x="3272771" y="1699423"/>
                  </a:lnTo>
                  <a:lnTo>
                    <a:pt x="3336943" y="1664741"/>
                  </a:lnTo>
                  <a:lnTo>
                    <a:pt x="3401114" y="1630059"/>
                  </a:lnTo>
                  <a:lnTo>
                    <a:pt x="3465286" y="1595377"/>
                  </a:lnTo>
                  <a:lnTo>
                    <a:pt x="3529458" y="1560695"/>
                  </a:lnTo>
                  <a:lnTo>
                    <a:pt x="3593630" y="1526012"/>
                  </a:lnTo>
                  <a:lnTo>
                    <a:pt x="3657802" y="1491330"/>
                  </a:lnTo>
                  <a:lnTo>
                    <a:pt x="3721974" y="1456648"/>
                  </a:lnTo>
                  <a:lnTo>
                    <a:pt x="3786146" y="1421966"/>
                  </a:lnTo>
                  <a:lnTo>
                    <a:pt x="3850318" y="1387284"/>
                  </a:lnTo>
                  <a:lnTo>
                    <a:pt x="3914490" y="1352602"/>
                  </a:lnTo>
                  <a:lnTo>
                    <a:pt x="3978662" y="1317920"/>
                  </a:lnTo>
                  <a:lnTo>
                    <a:pt x="4042834" y="1283238"/>
                  </a:lnTo>
                  <a:lnTo>
                    <a:pt x="4107006" y="1248556"/>
                  </a:lnTo>
                  <a:lnTo>
                    <a:pt x="4171178" y="1213873"/>
                  </a:lnTo>
                  <a:lnTo>
                    <a:pt x="4235350" y="1179191"/>
                  </a:lnTo>
                  <a:lnTo>
                    <a:pt x="4299522" y="1144509"/>
                  </a:lnTo>
                  <a:lnTo>
                    <a:pt x="4363694" y="1109827"/>
                  </a:lnTo>
                  <a:lnTo>
                    <a:pt x="4427866" y="1075145"/>
                  </a:lnTo>
                  <a:lnTo>
                    <a:pt x="4492038" y="1040463"/>
                  </a:lnTo>
                  <a:lnTo>
                    <a:pt x="4556210" y="1005781"/>
                  </a:lnTo>
                  <a:lnTo>
                    <a:pt x="4620382" y="971099"/>
                  </a:lnTo>
                  <a:lnTo>
                    <a:pt x="4684554" y="936417"/>
                  </a:lnTo>
                  <a:lnTo>
                    <a:pt x="4748726" y="901734"/>
                  </a:lnTo>
                  <a:lnTo>
                    <a:pt x="4812898" y="867052"/>
                  </a:lnTo>
                  <a:lnTo>
                    <a:pt x="4877070" y="832370"/>
                  </a:lnTo>
                  <a:lnTo>
                    <a:pt x="4941242" y="797688"/>
                  </a:lnTo>
                  <a:lnTo>
                    <a:pt x="5005414" y="763006"/>
                  </a:lnTo>
                  <a:lnTo>
                    <a:pt x="5069586" y="728324"/>
                  </a:lnTo>
                  <a:lnTo>
                    <a:pt x="5133758" y="693642"/>
                  </a:lnTo>
                  <a:lnTo>
                    <a:pt x="5197930" y="658960"/>
                  </a:lnTo>
                  <a:lnTo>
                    <a:pt x="5262102" y="624278"/>
                  </a:lnTo>
                  <a:lnTo>
                    <a:pt x="5326274" y="589595"/>
                  </a:lnTo>
                  <a:lnTo>
                    <a:pt x="5390446" y="554913"/>
                  </a:lnTo>
                  <a:lnTo>
                    <a:pt x="5454618" y="520231"/>
                  </a:lnTo>
                  <a:lnTo>
                    <a:pt x="5518790" y="485549"/>
                  </a:lnTo>
                  <a:lnTo>
                    <a:pt x="5582962" y="450867"/>
                  </a:lnTo>
                  <a:lnTo>
                    <a:pt x="5647134" y="416185"/>
                  </a:lnTo>
                  <a:lnTo>
                    <a:pt x="5711306" y="381503"/>
                  </a:lnTo>
                  <a:lnTo>
                    <a:pt x="5775478" y="346821"/>
                  </a:lnTo>
                  <a:lnTo>
                    <a:pt x="5839650" y="312139"/>
                  </a:lnTo>
                  <a:lnTo>
                    <a:pt x="5903822" y="277456"/>
                  </a:lnTo>
                  <a:lnTo>
                    <a:pt x="5967994" y="242774"/>
                  </a:lnTo>
                  <a:lnTo>
                    <a:pt x="6032166" y="208092"/>
                  </a:lnTo>
                  <a:lnTo>
                    <a:pt x="6096338" y="173410"/>
                  </a:lnTo>
                  <a:lnTo>
                    <a:pt x="6160510" y="138728"/>
                  </a:lnTo>
                  <a:lnTo>
                    <a:pt x="6224682" y="104046"/>
                  </a:lnTo>
                  <a:lnTo>
                    <a:pt x="6288854" y="69364"/>
                  </a:lnTo>
                  <a:lnTo>
                    <a:pt x="6353026" y="34682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1571943" y="1741745"/>
              <a:ext cx="6417198" cy="3468211"/>
            </a:xfrm>
            <a:custGeom>
              <a:avLst/>
              <a:gdLst/>
              <a:ahLst/>
              <a:cxnLst/>
              <a:rect l="0" t="0" r="0" b="0"/>
              <a:pathLst>
                <a:path w="6417198" h="3468211">
                  <a:moveTo>
                    <a:pt x="0" y="3468211"/>
                  </a:moveTo>
                  <a:lnTo>
                    <a:pt x="64171" y="3433529"/>
                  </a:lnTo>
                  <a:lnTo>
                    <a:pt x="128343" y="3398847"/>
                  </a:lnTo>
                  <a:lnTo>
                    <a:pt x="192515" y="3364164"/>
                  </a:lnTo>
                  <a:lnTo>
                    <a:pt x="256687" y="3329482"/>
                  </a:lnTo>
                  <a:lnTo>
                    <a:pt x="320859" y="3294800"/>
                  </a:lnTo>
                  <a:lnTo>
                    <a:pt x="385031" y="3260118"/>
                  </a:lnTo>
                  <a:lnTo>
                    <a:pt x="449203" y="3225436"/>
                  </a:lnTo>
                  <a:lnTo>
                    <a:pt x="513375" y="3190754"/>
                  </a:lnTo>
                  <a:lnTo>
                    <a:pt x="577547" y="3156072"/>
                  </a:lnTo>
                  <a:lnTo>
                    <a:pt x="641719" y="3121390"/>
                  </a:lnTo>
                  <a:lnTo>
                    <a:pt x="705891" y="3086708"/>
                  </a:lnTo>
                  <a:lnTo>
                    <a:pt x="770063" y="3052025"/>
                  </a:lnTo>
                  <a:lnTo>
                    <a:pt x="834235" y="3017343"/>
                  </a:lnTo>
                  <a:lnTo>
                    <a:pt x="898407" y="2982661"/>
                  </a:lnTo>
                  <a:lnTo>
                    <a:pt x="962579" y="2947979"/>
                  </a:lnTo>
                  <a:lnTo>
                    <a:pt x="1026751" y="2913297"/>
                  </a:lnTo>
                  <a:lnTo>
                    <a:pt x="1090923" y="2878615"/>
                  </a:lnTo>
                  <a:lnTo>
                    <a:pt x="1155095" y="2843933"/>
                  </a:lnTo>
                  <a:lnTo>
                    <a:pt x="1219267" y="2809251"/>
                  </a:lnTo>
                  <a:lnTo>
                    <a:pt x="1283439" y="2774568"/>
                  </a:lnTo>
                  <a:lnTo>
                    <a:pt x="1347611" y="2739886"/>
                  </a:lnTo>
                  <a:lnTo>
                    <a:pt x="1411783" y="2705204"/>
                  </a:lnTo>
                  <a:lnTo>
                    <a:pt x="1475955" y="2670522"/>
                  </a:lnTo>
                  <a:lnTo>
                    <a:pt x="1540127" y="2635840"/>
                  </a:lnTo>
                  <a:lnTo>
                    <a:pt x="1604299" y="2601158"/>
                  </a:lnTo>
                  <a:lnTo>
                    <a:pt x="1668471" y="2566476"/>
                  </a:lnTo>
                  <a:lnTo>
                    <a:pt x="1732643" y="2531794"/>
                  </a:lnTo>
                  <a:lnTo>
                    <a:pt x="1796815" y="2497112"/>
                  </a:lnTo>
                  <a:lnTo>
                    <a:pt x="1860987" y="2462429"/>
                  </a:lnTo>
                  <a:lnTo>
                    <a:pt x="1925159" y="2427747"/>
                  </a:lnTo>
                  <a:lnTo>
                    <a:pt x="1989331" y="2393065"/>
                  </a:lnTo>
                  <a:lnTo>
                    <a:pt x="2053503" y="2358383"/>
                  </a:lnTo>
                  <a:lnTo>
                    <a:pt x="2117675" y="2323701"/>
                  </a:lnTo>
                  <a:lnTo>
                    <a:pt x="2181847" y="2289019"/>
                  </a:lnTo>
                  <a:lnTo>
                    <a:pt x="2246019" y="2254337"/>
                  </a:lnTo>
                  <a:lnTo>
                    <a:pt x="2310191" y="2219655"/>
                  </a:lnTo>
                  <a:lnTo>
                    <a:pt x="2374363" y="2184973"/>
                  </a:lnTo>
                  <a:lnTo>
                    <a:pt x="2438535" y="2150290"/>
                  </a:lnTo>
                  <a:lnTo>
                    <a:pt x="2502707" y="2115608"/>
                  </a:lnTo>
                  <a:lnTo>
                    <a:pt x="2566879" y="2080926"/>
                  </a:lnTo>
                  <a:lnTo>
                    <a:pt x="2631051" y="2046244"/>
                  </a:lnTo>
                  <a:lnTo>
                    <a:pt x="2695223" y="2011562"/>
                  </a:lnTo>
                  <a:lnTo>
                    <a:pt x="2759395" y="1976880"/>
                  </a:lnTo>
                  <a:lnTo>
                    <a:pt x="2823567" y="1942198"/>
                  </a:lnTo>
                  <a:lnTo>
                    <a:pt x="2887739" y="1907516"/>
                  </a:lnTo>
                  <a:lnTo>
                    <a:pt x="2951911" y="1872834"/>
                  </a:lnTo>
                  <a:lnTo>
                    <a:pt x="3016083" y="1838151"/>
                  </a:lnTo>
                  <a:lnTo>
                    <a:pt x="3080255" y="1803469"/>
                  </a:lnTo>
                  <a:lnTo>
                    <a:pt x="3144427" y="1768787"/>
                  </a:lnTo>
                  <a:lnTo>
                    <a:pt x="3208599" y="1734105"/>
                  </a:lnTo>
                  <a:lnTo>
                    <a:pt x="3272771" y="1699423"/>
                  </a:lnTo>
                  <a:lnTo>
                    <a:pt x="3336943" y="1664741"/>
                  </a:lnTo>
                  <a:lnTo>
                    <a:pt x="3401114" y="1630059"/>
                  </a:lnTo>
                  <a:lnTo>
                    <a:pt x="3465286" y="1595377"/>
                  </a:lnTo>
                  <a:lnTo>
                    <a:pt x="3529458" y="1560695"/>
                  </a:lnTo>
                  <a:lnTo>
                    <a:pt x="3593630" y="1526012"/>
                  </a:lnTo>
                  <a:lnTo>
                    <a:pt x="3657802" y="1491330"/>
                  </a:lnTo>
                  <a:lnTo>
                    <a:pt x="3721974" y="1456648"/>
                  </a:lnTo>
                  <a:lnTo>
                    <a:pt x="3786146" y="1421966"/>
                  </a:lnTo>
                  <a:lnTo>
                    <a:pt x="3850318" y="1387284"/>
                  </a:lnTo>
                  <a:lnTo>
                    <a:pt x="3914490" y="1352602"/>
                  </a:lnTo>
                  <a:lnTo>
                    <a:pt x="3978662" y="1317920"/>
                  </a:lnTo>
                  <a:lnTo>
                    <a:pt x="4042834" y="1283238"/>
                  </a:lnTo>
                  <a:lnTo>
                    <a:pt x="4107006" y="1248556"/>
                  </a:lnTo>
                  <a:lnTo>
                    <a:pt x="4171178" y="1213873"/>
                  </a:lnTo>
                  <a:lnTo>
                    <a:pt x="4235350" y="1179191"/>
                  </a:lnTo>
                  <a:lnTo>
                    <a:pt x="4299522" y="1144509"/>
                  </a:lnTo>
                  <a:lnTo>
                    <a:pt x="4363694" y="1109827"/>
                  </a:lnTo>
                  <a:lnTo>
                    <a:pt x="4427866" y="1075145"/>
                  </a:lnTo>
                  <a:lnTo>
                    <a:pt x="4492038" y="1040463"/>
                  </a:lnTo>
                  <a:lnTo>
                    <a:pt x="4556210" y="1005781"/>
                  </a:lnTo>
                  <a:lnTo>
                    <a:pt x="4620382" y="971099"/>
                  </a:lnTo>
                  <a:lnTo>
                    <a:pt x="4684554" y="936417"/>
                  </a:lnTo>
                  <a:lnTo>
                    <a:pt x="4748726" y="901734"/>
                  </a:lnTo>
                  <a:lnTo>
                    <a:pt x="4812898" y="867052"/>
                  </a:lnTo>
                  <a:lnTo>
                    <a:pt x="4877070" y="832370"/>
                  </a:lnTo>
                  <a:lnTo>
                    <a:pt x="4941242" y="797688"/>
                  </a:lnTo>
                  <a:lnTo>
                    <a:pt x="5005414" y="763006"/>
                  </a:lnTo>
                  <a:lnTo>
                    <a:pt x="5069586" y="728324"/>
                  </a:lnTo>
                  <a:lnTo>
                    <a:pt x="5133758" y="693642"/>
                  </a:lnTo>
                  <a:lnTo>
                    <a:pt x="5197930" y="658960"/>
                  </a:lnTo>
                  <a:lnTo>
                    <a:pt x="5262102" y="624278"/>
                  </a:lnTo>
                  <a:lnTo>
                    <a:pt x="5326274" y="589595"/>
                  </a:lnTo>
                  <a:lnTo>
                    <a:pt x="5390446" y="554913"/>
                  </a:lnTo>
                  <a:lnTo>
                    <a:pt x="5454618" y="520231"/>
                  </a:lnTo>
                  <a:lnTo>
                    <a:pt x="5518790" y="485549"/>
                  </a:lnTo>
                  <a:lnTo>
                    <a:pt x="5582962" y="450867"/>
                  </a:lnTo>
                  <a:lnTo>
                    <a:pt x="5647134" y="416185"/>
                  </a:lnTo>
                  <a:lnTo>
                    <a:pt x="5711306" y="381503"/>
                  </a:lnTo>
                  <a:lnTo>
                    <a:pt x="5775478" y="346821"/>
                  </a:lnTo>
                  <a:lnTo>
                    <a:pt x="5839650" y="312139"/>
                  </a:lnTo>
                  <a:lnTo>
                    <a:pt x="5903822" y="277456"/>
                  </a:lnTo>
                  <a:lnTo>
                    <a:pt x="5967994" y="242774"/>
                  </a:lnTo>
                  <a:lnTo>
                    <a:pt x="6032166" y="208092"/>
                  </a:lnTo>
                  <a:lnTo>
                    <a:pt x="6096338" y="173410"/>
                  </a:lnTo>
                  <a:lnTo>
                    <a:pt x="6160510" y="138728"/>
                  </a:lnTo>
                  <a:lnTo>
                    <a:pt x="6224682" y="104046"/>
                  </a:lnTo>
                  <a:lnTo>
                    <a:pt x="6288854" y="69364"/>
                  </a:lnTo>
                  <a:lnTo>
                    <a:pt x="6353026" y="34682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1571943" y="1702346"/>
              <a:ext cx="6417198" cy="3468211"/>
            </a:xfrm>
            <a:custGeom>
              <a:avLst/>
              <a:gdLst/>
              <a:ahLst/>
              <a:cxnLst/>
              <a:rect l="0" t="0" r="0" b="0"/>
              <a:pathLst>
                <a:path w="6417198" h="3468211">
                  <a:moveTo>
                    <a:pt x="0" y="3468211"/>
                  </a:moveTo>
                  <a:lnTo>
                    <a:pt x="64171" y="3433529"/>
                  </a:lnTo>
                  <a:lnTo>
                    <a:pt x="128343" y="3398847"/>
                  </a:lnTo>
                  <a:lnTo>
                    <a:pt x="192515" y="3364164"/>
                  </a:lnTo>
                  <a:lnTo>
                    <a:pt x="256687" y="3329482"/>
                  </a:lnTo>
                  <a:lnTo>
                    <a:pt x="320859" y="3294800"/>
                  </a:lnTo>
                  <a:lnTo>
                    <a:pt x="385031" y="3260118"/>
                  </a:lnTo>
                  <a:lnTo>
                    <a:pt x="449203" y="3225436"/>
                  </a:lnTo>
                  <a:lnTo>
                    <a:pt x="513375" y="3190754"/>
                  </a:lnTo>
                  <a:lnTo>
                    <a:pt x="577547" y="3156072"/>
                  </a:lnTo>
                  <a:lnTo>
                    <a:pt x="641719" y="3121390"/>
                  </a:lnTo>
                  <a:lnTo>
                    <a:pt x="705891" y="3086708"/>
                  </a:lnTo>
                  <a:lnTo>
                    <a:pt x="770063" y="3052025"/>
                  </a:lnTo>
                  <a:lnTo>
                    <a:pt x="834235" y="3017343"/>
                  </a:lnTo>
                  <a:lnTo>
                    <a:pt x="898407" y="2982661"/>
                  </a:lnTo>
                  <a:lnTo>
                    <a:pt x="962579" y="2947979"/>
                  </a:lnTo>
                  <a:lnTo>
                    <a:pt x="1026751" y="2913297"/>
                  </a:lnTo>
                  <a:lnTo>
                    <a:pt x="1090923" y="2878615"/>
                  </a:lnTo>
                  <a:lnTo>
                    <a:pt x="1155095" y="2843933"/>
                  </a:lnTo>
                  <a:lnTo>
                    <a:pt x="1219267" y="2809251"/>
                  </a:lnTo>
                  <a:lnTo>
                    <a:pt x="1283439" y="2774568"/>
                  </a:lnTo>
                  <a:lnTo>
                    <a:pt x="1347611" y="2739886"/>
                  </a:lnTo>
                  <a:lnTo>
                    <a:pt x="1411783" y="2705204"/>
                  </a:lnTo>
                  <a:lnTo>
                    <a:pt x="1475955" y="2670522"/>
                  </a:lnTo>
                  <a:lnTo>
                    <a:pt x="1540127" y="2635840"/>
                  </a:lnTo>
                  <a:lnTo>
                    <a:pt x="1604299" y="2601158"/>
                  </a:lnTo>
                  <a:lnTo>
                    <a:pt x="1668471" y="2566476"/>
                  </a:lnTo>
                  <a:lnTo>
                    <a:pt x="1732643" y="2531794"/>
                  </a:lnTo>
                  <a:lnTo>
                    <a:pt x="1796815" y="2497112"/>
                  </a:lnTo>
                  <a:lnTo>
                    <a:pt x="1860987" y="2462429"/>
                  </a:lnTo>
                  <a:lnTo>
                    <a:pt x="1925159" y="2427747"/>
                  </a:lnTo>
                  <a:lnTo>
                    <a:pt x="1989331" y="2393065"/>
                  </a:lnTo>
                  <a:lnTo>
                    <a:pt x="2053503" y="2358383"/>
                  </a:lnTo>
                  <a:lnTo>
                    <a:pt x="2117675" y="2323701"/>
                  </a:lnTo>
                  <a:lnTo>
                    <a:pt x="2181847" y="2289019"/>
                  </a:lnTo>
                  <a:lnTo>
                    <a:pt x="2246019" y="2254337"/>
                  </a:lnTo>
                  <a:lnTo>
                    <a:pt x="2310191" y="2219655"/>
                  </a:lnTo>
                  <a:lnTo>
                    <a:pt x="2374363" y="2184973"/>
                  </a:lnTo>
                  <a:lnTo>
                    <a:pt x="2438535" y="2150290"/>
                  </a:lnTo>
                  <a:lnTo>
                    <a:pt x="2502707" y="2115608"/>
                  </a:lnTo>
                  <a:lnTo>
                    <a:pt x="2566879" y="2080926"/>
                  </a:lnTo>
                  <a:lnTo>
                    <a:pt x="2631051" y="2046244"/>
                  </a:lnTo>
                  <a:lnTo>
                    <a:pt x="2695223" y="2011562"/>
                  </a:lnTo>
                  <a:lnTo>
                    <a:pt x="2759395" y="1976880"/>
                  </a:lnTo>
                  <a:lnTo>
                    <a:pt x="2823567" y="1942198"/>
                  </a:lnTo>
                  <a:lnTo>
                    <a:pt x="2887739" y="1907516"/>
                  </a:lnTo>
                  <a:lnTo>
                    <a:pt x="2951911" y="1872834"/>
                  </a:lnTo>
                  <a:lnTo>
                    <a:pt x="3016083" y="1838151"/>
                  </a:lnTo>
                  <a:lnTo>
                    <a:pt x="3080255" y="1803469"/>
                  </a:lnTo>
                  <a:lnTo>
                    <a:pt x="3144427" y="1768787"/>
                  </a:lnTo>
                  <a:lnTo>
                    <a:pt x="3208599" y="1734105"/>
                  </a:lnTo>
                  <a:lnTo>
                    <a:pt x="3272771" y="1699423"/>
                  </a:lnTo>
                  <a:lnTo>
                    <a:pt x="3336943" y="1664741"/>
                  </a:lnTo>
                  <a:lnTo>
                    <a:pt x="3401114" y="1630059"/>
                  </a:lnTo>
                  <a:lnTo>
                    <a:pt x="3465286" y="1595377"/>
                  </a:lnTo>
                  <a:lnTo>
                    <a:pt x="3529458" y="1560695"/>
                  </a:lnTo>
                  <a:lnTo>
                    <a:pt x="3593630" y="1526012"/>
                  </a:lnTo>
                  <a:lnTo>
                    <a:pt x="3657802" y="1491330"/>
                  </a:lnTo>
                  <a:lnTo>
                    <a:pt x="3721974" y="1456648"/>
                  </a:lnTo>
                  <a:lnTo>
                    <a:pt x="3786146" y="1421966"/>
                  </a:lnTo>
                  <a:lnTo>
                    <a:pt x="3850318" y="1387284"/>
                  </a:lnTo>
                  <a:lnTo>
                    <a:pt x="3914490" y="1352602"/>
                  </a:lnTo>
                  <a:lnTo>
                    <a:pt x="3978662" y="1317920"/>
                  </a:lnTo>
                  <a:lnTo>
                    <a:pt x="4042834" y="1283238"/>
                  </a:lnTo>
                  <a:lnTo>
                    <a:pt x="4107006" y="1248556"/>
                  </a:lnTo>
                  <a:lnTo>
                    <a:pt x="4171178" y="1213873"/>
                  </a:lnTo>
                  <a:lnTo>
                    <a:pt x="4235350" y="1179191"/>
                  </a:lnTo>
                  <a:lnTo>
                    <a:pt x="4299522" y="1144509"/>
                  </a:lnTo>
                  <a:lnTo>
                    <a:pt x="4363694" y="1109827"/>
                  </a:lnTo>
                  <a:lnTo>
                    <a:pt x="4427866" y="1075145"/>
                  </a:lnTo>
                  <a:lnTo>
                    <a:pt x="4492038" y="1040463"/>
                  </a:lnTo>
                  <a:lnTo>
                    <a:pt x="4556210" y="1005781"/>
                  </a:lnTo>
                  <a:lnTo>
                    <a:pt x="4620382" y="971099"/>
                  </a:lnTo>
                  <a:lnTo>
                    <a:pt x="4684554" y="936417"/>
                  </a:lnTo>
                  <a:lnTo>
                    <a:pt x="4748726" y="901734"/>
                  </a:lnTo>
                  <a:lnTo>
                    <a:pt x="4812898" y="867052"/>
                  </a:lnTo>
                  <a:lnTo>
                    <a:pt x="4877070" y="832370"/>
                  </a:lnTo>
                  <a:lnTo>
                    <a:pt x="4941242" y="797688"/>
                  </a:lnTo>
                  <a:lnTo>
                    <a:pt x="5005414" y="763006"/>
                  </a:lnTo>
                  <a:lnTo>
                    <a:pt x="5069586" y="728324"/>
                  </a:lnTo>
                  <a:lnTo>
                    <a:pt x="5133758" y="693642"/>
                  </a:lnTo>
                  <a:lnTo>
                    <a:pt x="5197930" y="658960"/>
                  </a:lnTo>
                  <a:lnTo>
                    <a:pt x="5262102" y="624278"/>
                  </a:lnTo>
                  <a:lnTo>
                    <a:pt x="5326274" y="589595"/>
                  </a:lnTo>
                  <a:lnTo>
                    <a:pt x="5390446" y="554913"/>
                  </a:lnTo>
                  <a:lnTo>
                    <a:pt x="5454618" y="520231"/>
                  </a:lnTo>
                  <a:lnTo>
                    <a:pt x="5518790" y="485549"/>
                  </a:lnTo>
                  <a:lnTo>
                    <a:pt x="5582962" y="450867"/>
                  </a:lnTo>
                  <a:lnTo>
                    <a:pt x="5647134" y="416185"/>
                  </a:lnTo>
                  <a:lnTo>
                    <a:pt x="5711306" y="381503"/>
                  </a:lnTo>
                  <a:lnTo>
                    <a:pt x="5775478" y="346821"/>
                  </a:lnTo>
                  <a:lnTo>
                    <a:pt x="5839650" y="312139"/>
                  </a:lnTo>
                  <a:lnTo>
                    <a:pt x="5903822" y="277456"/>
                  </a:lnTo>
                  <a:lnTo>
                    <a:pt x="5967994" y="242774"/>
                  </a:lnTo>
                  <a:lnTo>
                    <a:pt x="6032166" y="208092"/>
                  </a:lnTo>
                  <a:lnTo>
                    <a:pt x="6096338" y="173410"/>
                  </a:lnTo>
                  <a:lnTo>
                    <a:pt x="6160510" y="138728"/>
                  </a:lnTo>
                  <a:lnTo>
                    <a:pt x="6224682" y="104046"/>
                  </a:lnTo>
                  <a:lnTo>
                    <a:pt x="6288854" y="69364"/>
                  </a:lnTo>
                  <a:lnTo>
                    <a:pt x="6353026" y="34682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1571943" y="1662947"/>
              <a:ext cx="6417198" cy="3468211"/>
            </a:xfrm>
            <a:custGeom>
              <a:avLst/>
              <a:gdLst/>
              <a:ahLst/>
              <a:cxnLst/>
              <a:rect l="0" t="0" r="0" b="0"/>
              <a:pathLst>
                <a:path w="6417198" h="3468211">
                  <a:moveTo>
                    <a:pt x="0" y="3468211"/>
                  </a:moveTo>
                  <a:lnTo>
                    <a:pt x="64171" y="3433529"/>
                  </a:lnTo>
                  <a:lnTo>
                    <a:pt x="128343" y="3398847"/>
                  </a:lnTo>
                  <a:lnTo>
                    <a:pt x="192515" y="3364164"/>
                  </a:lnTo>
                  <a:lnTo>
                    <a:pt x="256687" y="3329482"/>
                  </a:lnTo>
                  <a:lnTo>
                    <a:pt x="320859" y="3294800"/>
                  </a:lnTo>
                  <a:lnTo>
                    <a:pt x="385031" y="3260118"/>
                  </a:lnTo>
                  <a:lnTo>
                    <a:pt x="449203" y="3225436"/>
                  </a:lnTo>
                  <a:lnTo>
                    <a:pt x="513375" y="3190754"/>
                  </a:lnTo>
                  <a:lnTo>
                    <a:pt x="577547" y="3156072"/>
                  </a:lnTo>
                  <a:lnTo>
                    <a:pt x="641719" y="3121390"/>
                  </a:lnTo>
                  <a:lnTo>
                    <a:pt x="705891" y="3086708"/>
                  </a:lnTo>
                  <a:lnTo>
                    <a:pt x="770063" y="3052025"/>
                  </a:lnTo>
                  <a:lnTo>
                    <a:pt x="834235" y="3017343"/>
                  </a:lnTo>
                  <a:lnTo>
                    <a:pt x="898407" y="2982661"/>
                  </a:lnTo>
                  <a:lnTo>
                    <a:pt x="962579" y="2947979"/>
                  </a:lnTo>
                  <a:lnTo>
                    <a:pt x="1026751" y="2913297"/>
                  </a:lnTo>
                  <a:lnTo>
                    <a:pt x="1090923" y="2878615"/>
                  </a:lnTo>
                  <a:lnTo>
                    <a:pt x="1155095" y="2843933"/>
                  </a:lnTo>
                  <a:lnTo>
                    <a:pt x="1219267" y="2809251"/>
                  </a:lnTo>
                  <a:lnTo>
                    <a:pt x="1283439" y="2774568"/>
                  </a:lnTo>
                  <a:lnTo>
                    <a:pt x="1347611" y="2739886"/>
                  </a:lnTo>
                  <a:lnTo>
                    <a:pt x="1411783" y="2705204"/>
                  </a:lnTo>
                  <a:lnTo>
                    <a:pt x="1475955" y="2670522"/>
                  </a:lnTo>
                  <a:lnTo>
                    <a:pt x="1540127" y="2635840"/>
                  </a:lnTo>
                  <a:lnTo>
                    <a:pt x="1604299" y="2601158"/>
                  </a:lnTo>
                  <a:lnTo>
                    <a:pt x="1668471" y="2566476"/>
                  </a:lnTo>
                  <a:lnTo>
                    <a:pt x="1732643" y="2531794"/>
                  </a:lnTo>
                  <a:lnTo>
                    <a:pt x="1796815" y="2497112"/>
                  </a:lnTo>
                  <a:lnTo>
                    <a:pt x="1860987" y="2462429"/>
                  </a:lnTo>
                  <a:lnTo>
                    <a:pt x="1925159" y="2427747"/>
                  </a:lnTo>
                  <a:lnTo>
                    <a:pt x="1989331" y="2393065"/>
                  </a:lnTo>
                  <a:lnTo>
                    <a:pt x="2053503" y="2358383"/>
                  </a:lnTo>
                  <a:lnTo>
                    <a:pt x="2117675" y="2323701"/>
                  </a:lnTo>
                  <a:lnTo>
                    <a:pt x="2181847" y="2289019"/>
                  </a:lnTo>
                  <a:lnTo>
                    <a:pt x="2246019" y="2254337"/>
                  </a:lnTo>
                  <a:lnTo>
                    <a:pt x="2310191" y="2219655"/>
                  </a:lnTo>
                  <a:lnTo>
                    <a:pt x="2374363" y="2184973"/>
                  </a:lnTo>
                  <a:lnTo>
                    <a:pt x="2438535" y="2150290"/>
                  </a:lnTo>
                  <a:lnTo>
                    <a:pt x="2502707" y="2115608"/>
                  </a:lnTo>
                  <a:lnTo>
                    <a:pt x="2566879" y="2080926"/>
                  </a:lnTo>
                  <a:lnTo>
                    <a:pt x="2631051" y="2046244"/>
                  </a:lnTo>
                  <a:lnTo>
                    <a:pt x="2695223" y="2011562"/>
                  </a:lnTo>
                  <a:lnTo>
                    <a:pt x="2759395" y="1976880"/>
                  </a:lnTo>
                  <a:lnTo>
                    <a:pt x="2823567" y="1942198"/>
                  </a:lnTo>
                  <a:lnTo>
                    <a:pt x="2887739" y="1907516"/>
                  </a:lnTo>
                  <a:lnTo>
                    <a:pt x="2951911" y="1872834"/>
                  </a:lnTo>
                  <a:lnTo>
                    <a:pt x="3016083" y="1838151"/>
                  </a:lnTo>
                  <a:lnTo>
                    <a:pt x="3080255" y="1803469"/>
                  </a:lnTo>
                  <a:lnTo>
                    <a:pt x="3144427" y="1768787"/>
                  </a:lnTo>
                  <a:lnTo>
                    <a:pt x="3208599" y="1734105"/>
                  </a:lnTo>
                  <a:lnTo>
                    <a:pt x="3272771" y="1699423"/>
                  </a:lnTo>
                  <a:lnTo>
                    <a:pt x="3336943" y="1664741"/>
                  </a:lnTo>
                  <a:lnTo>
                    <a:pt x="3401114" y="1630059"/>
                  </a:lnTo>
                  <a:lnTo>
                    <a:pt x="3465286" y="1595377"/>
                  </a:lnTo>
                  <a:lnTo>
                    <a:pt x="3529458" y="1560695"/>
                  </a:lnTo>
                  <a:lnTo>
                    <a:pt x="3593630" y="1526012"/>
                  </a:lnTo>
                  <a:lnTo>
                    <a:pt x="3657802" y="1491330"/>
                  </a:lnTo>
                  <a:lnTo>
                    <a:pt x="3721974" y="1456648"/>
                  </a:lnTo>
                  <a:lnTo>
                    <a:pt x="3786146" y="1421966"/>
                  </a:lnTo>
                  <a:lnTo>
                    <a:pt x="3850318" y="1387284"/>
                  </a:lnTo>
                  <a:lnTo>
                    <a:pt x="3914490" y="1352602"/>
                  </a:lnTo>
                  <a:lnTo>
                    <a:pt x="3978662" y="1317920"/>
                  </a:lnTo>
                  <a:lnTo>
                    <a:pt x="4042834" y="1283238"/>
                  </a:lnTo>
                  <a:lnTo>
                    <a:pt x="4107006" y="1248556"/>
                  </a:lnTo>
                  <a:lnTo>
                    <a:pt x="4171178" y="1213873"/>
                  </a:lnTo>
                  <a:lnTo>
                    <a:pt x="4235350" y="1179191"/>
                  </a:lnTo>
                  <a:lnTo>
                    <a:pt x="4299522" y="1144509"/>
                  </a:lnTo>
                  <a:lnTo>
                    <a:pt x="4363694" y="1109827"/>
                  </a:lnTo>
                  <a:lnTo>
                    <a:pt x="4427866" y="1075145"/>
                  </a:lnTo>
                  <a:lnTo>
                    <a:pt x="4492038" y="1040463"/>
                  </a:lnTo>
                  <a:lnTo>
                    <a:pt x="4556210" y="1005781"/>
                  </a:lnTo>
                  <a:lnTo>
                    <a:pt x="4620382" y="971099"/>
                  </a:lnTo>
                  <a:lnTo>
                    <a:pt x="4684554" y="936417"/>
                  </a:lnTo>
                  <a:lnTo>
                    <a:pt x="4748726" y="901734"/>
                  </a:lnTo>
                  <a:lnTo>
                    <a:pt x="4812898" y="867052"/>
                  </a:lnTo>
                  <a:lnTo>
                    <a:pt x="4877070" y="832370"/>
                  </a:lnTo>
                  <a:lnTo>
                    <a:pt x="4941242" y="797688"/>
                  </a:lnTo>
                  <a:lnTo>
                    <a:pt x="5005414" y="763006"/>
                  </a:lnTo>
                  <a:lnTo>
                    <a:pt x="5069586" y="728324"/>
                  </a:lnTo>
                  <a:lnTo>
                    <a:pt x="5133758" y="693642"/>
                  </a:lnTo>
                  <a:lnTo>
                    <a:pt x="5197930" y="658960"/>
                  </a:lnTo>
                  <a:lnTo>
                    <a:pt x="5262102" y="624278"/>
                  </a:lnTo>
                  <a:lnTo>
                    <a:pt x="5326274" y="589595"/>
                  </a:lnTo>
                  <a:lnTo>
                    <a:pt x="5390446" y="554913"/>
                  </a:lnTo>
                  <a:lnTo>
                    <a:pt x="5454618" y="520231"/>
                  </a:lnTo>
                  <a:lnTo>
                    <a:pt x="5518790" y="485549"/>
                  </a:lnTo>
                  <a:lnTo>
                    <a:pt x="5582962" y="450867"/>
                  </a:lnTo>
                  <a:lnTo>
                    <a:pt x="5647134" y="416185"/>
                  </a:lnTo>
                  <a:lnTo>
                    <a:pt x="5711306" y="381503"/>
                  </a:lnTo>
                  <a:lnTo>
                    <a:pt x="5775478" y="346821"/>
                  </a:lnTo>
                  <a:lnTo>
                    <a:pt x="5839650" y="312139"/>
                  </a:lnTo>
                  <a:lnTo>
                    <a:pt x="5903822" y="277456"/>
                  </a:lnTo>
                  <a:lnTo>
                    <a:pt x="5967994" y="242774"/>
                  </a:lnTo>
                  <a:lnTo>
                    <a:pt x="6032166" y="208092"/>
                  </a:lnTo>
                  <a:lnTo>
                    <a:pt x="6096338" y="173410"/>
                  </a:lnTo>
                  <a:lnTo>
                    <a:pt x="6160510" y="138728"/>
                  </a:lnTo>
                  <a:lnTo>
                    <a:pt x="6224682" y="104046"/>
                  </a:lnTo>
                  <a:lnTo>
                    <a:pt x="6288854" y="69364"/>
                  </a:lnTo>
                  <a:lnTo>
                    <a:pt x="6353026" y="34682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1571943" y="1623547"/>
              <a:ext cx="6417198" cy="3468211"/>
            </a:xfrm>
            <a:custGeom>
              <a:avLst/>
              <a:gdLst/>
              <a:ahLst/>
              <a:cxnLst/>
              <a:rect l="0" t="0" r="0" b="0"/>
              <a:pathLst>
                <a:path w="6417198" h="3468211">
                  <a:moveTo>
                    <a:pt x="0" y="3468211"/>
                  </a:moveTo>
                  <a:lnTo>
                    <a:pt x="64171" y="3433529"/>
                  </a:lnTo>
                  <a:lnTo>
                    <a:pt x="128343" y="3398847"/>
                  </a:lnTo>
                  <a:lnTo>
                    <a:pt x="192515" y="3364164"/>
                  </a:lnTo>
                  <a:lnTo>
                    <a:pt x="256687" y="3329482"/>
                  </a:lnTo>
                  <a:lnTo>
                    <a:pt x="320859" y="3294800"/>
                  </a:lnTo>
                  <a:lnTo>
                    <a:pt x="385031" y="3260118"/>
                  </a:lnTo>
                  <a:lnTo>
                    <a:pt x="449203" y="3225436"/>
                  </a:lnTo>
                  <a:lnTo>
                    <a:pt x="513375" y="3190754"/>
                  </a:lnTo>
                  <a:lnTo>
                    <a:pt x="577547" y="3156072"/>
                  </a:lnTo>
                  <a:lnTo>
                    <a:pt x="641719" y="3121390"/>
                  </a:lnTo>
                  <a:lnTo>
                    <a:pt x="705891" y="3086708"/>
                  </a:lnTo>
                  <a:lnTo>
                    <a:pt x="770063" y="3052025"/>
                  </a:lnTo>
                  <a:lnTo>
                    <a:pt x="834235" y="3017343"/>
                  </a:lnTo>
                  <a:lnTo>
                    <a:pt x="898407" y="2982661"/>
                  </a:lnTo>
                  <a:lnTo>
                    <a:pt x="962579" y="2947979"/>
                  </a:lnTo>
                  <a:lnTo>
                    <a:pt x="1026751" y="2913297"/>
                  </a:lnTo>
                  <a:lnTo>
                    <a:pt x="1090923" y="2878615"/>
                  </a:lnTo>
                  <a:lnTo>
                    <a:pt x="1155095" y="2843933"/>
                  </a:lnTo>
                  <a:lnTo>
                    <a:pt x="1219267" y="2809251"/>
                  </a:lnTo>
                  <a:lnTo>
                    <a:pt x="1283439" y="2774568"/>
                  </a:lnTo>
                  <a:lnTo>
                    <a:pt x="1347611" y="2739886"/>
                  </a:lnTo>
                  <a:lnTo>
                    <a:pt x="1411783" y="2705204"/>
                  </a:lnTo>
                  <a:lnTo>
                    <a:pt x="1475955" y="2670522"/>
                  </a:lnTo>
                  <a:lnTo>
                    <a:pt x="1540127" y="2635840"/>
                  </a:lnTo>
                  <a:lnTo>
                    <a:pt x="1604299" y="2601158"/>
                  </a:lnTo>
                  <a:lnTo>
                    <a:pt x="1668471" y="2566476"/>
                  </a:lnTo>
                  <a:lnTo>
                    <a:pt x="1732643" y="2531794"/>
                  </a:lnTo>
                  <a:lnTo>
                    <a:pt x="1796815" y="2497112"/>
                  </a:lnTo>
                  <a:lnTo>
                    <a:pt x="1860987" y="2462429"/>
                  </a:lnTo>
                  <a:lnTo>
                    <a:pt x="1925159" y="2427747"/>
                  </a:lnTo>
                  <a:lnTo>
                    <a:pt x="1989331" y="2393065"/>
                  </a:lnTo>
                  <a:lnTo>
                    <a:pt x="2053503" y="2358383"/>
                  </a:lnTo>
                  <a:lnTo>
                    <a:pt x="2117675" y="2323701"/>
                  </a:lnTo>
                  <a:lnTo>
                    <a:pt x="2181847" y="2289019"/>
                  </a:lnTo>
                  <a:lnTo>
                    <a:pt x="2246019" y="2254337"/>
                  </a:lnTo>
                  <a:lnTo>
                    <a:pt x="2310191" y="2219655"/>
                  </a:lnTo>
                  <a:lnTo>
                    <a:pt x="2374363" y="2184973"/>
                  </a:lnTo>
                  <a:lnTo>
                    <a:pt x="2438535" y="2150290"/>
                  </a:lnTo>
                  <a:lnTo>
                    <a:pt x="2502707" y="2115608"/>
                  </a:lnTo>
                  <a:lnTo>
                    <a:pt x="2566879" y="2080926"/>
                  </a:lnTo>
                  <a:lnTo>
                    <a:pt x="2631051" y="2046244"/>
                  </a:lnTo>
                  <a:lnTo>
                    <a:pt x="2695223" y="2011562"/>
                  </a:lnTo>
                  <a:lnTo>
                    <a:pt x="2759395" y="1976880"/>
                  </a:lnTo>
                  <a:lnTo>
                    <a:pt x="2823567" y="1942198"/>
                  </a:lnTo>
                  <a:lnTo>
                    <a:pt x="2887739" y="1907516"/>
                  </a:lnTo>
                  <a:lnTo>
                    <a:pt x="2951911" y="1872834"/>
                  </a:lnTo>
                  <a:lnTo>
                    <a:pt x="3016083" y="1838151"/>
                  </a:lnTo>
                  <a:lnTo>
                    <a:pt x="3080255" y="1803469"/>
                  </a:lnTo>
                  <a:lnTo>
                    <a:pt x="3144427" y="1768787"/>
                  </a:lnTo>
                  <a:lnTo>
                    <a:pt x="3208599" y="1734105"/>
                  </a:lnTo>
                  <a:lnTo>
                    <a:pt x="3272771" y="1699423"/>
                  </a:lnTo>
                  <a:lnTo>
                    <a:pt x="3336943" y="1664741"/>
                  </a:lnTo>
                  <a:lnTo>
                    <a:pt x="3401114" y="1630059"/>
                  </a:lnTo>
                  <a:lnTo>
                    <a:pt x="3465286" y="1595377"/>
                  </a:lnTo>
                  <a:lnTo>
                    <a:pt x="3529458" y="1560695"/>
                  </a:lnTo>
                  <a:lnTo>
                    <a:pt x="3593630" y="1526012"/>
                  </a:lnTo>
                  <a:lnTo>
                    <a:pt x="3657802" y="1491330"/>
                  </a:lnTo>
                  <a:lnTo>
                    <a:pt x="3721974" y="1456648"/>
                  </a:lnTo>
                  <a:lnTo>
                    <a:pt x="3786146" y="1421966"/>
                  </a:lnTo>
                  <a:lnTo>
                    <a:pt x="3850318" y="1387284"/>
                  </a:lnTo>
                  <a:lnTo>
                    <a:pt x="3914490" y="1352602"/>
                  </a:lnTo>
                  <a:lnTo>
                    <a:pt x="3978662" y="1317920"/>
                  </a:lnTo>
                  <a:lnTo>
                    <a:pt x="4042834" y="1283238"/>
                  </a:lnTo>
                  <a:lnTo>
                    <a:pt x="4107006" y="1248556"/>
                  </a:lnTo>
                  <a:lnTo>
                    <a:pt x="4171178" y="1213873"/>
                  </a:lnTo>
                  <a:lnTo>
                    <a:pt x="4235350" y="1179191"/>
                  </a:lnTo>
                  <a:lnTo>
                    <a:pt x="4299522" y="1144509"/>
                  </a:lnTo>
                  <a:lnTo>
                    <a:pt x="4363694" y="1109827"/>
                  </a:lnTo>
                  <a:lnTo>
                    <a:pt x="4427866" y="1075145"/>
                  </a:lnTo>
                  <a:lnTo>
                    <a:pt x="4492038" y="1040463"/>
                  </a:lnTo>
                  <a:lnTo>
                    <a:pt x="4556210" y="1005781"/>
                  </a:lnTo>
                  <a:lnTo>
                    <a:pt x="4620382" y="971099"/>
                  </a:lnTo>
                  <a:lnTo>
                    <a:pt x="4684554" y="936417"/>
                  </a:lnTo>
                  <a:lnTo>
                    <a:pt x="4748726" y="901734"/>
                  </a:lnTo>
                  <a:lnTo>
                    <a:pt x="4812898" y="867052"/>
                  </a:lnTo>
                  <a:lnTo>
                    <a:pt x="4877070" y="832370"/>
                  </a:lnTo>
                  <a:lnTo>
                    <a:pt x="4941242" y="797688"/>
                  </a:lnTo>
                  <a:lnTo>
                    <a:pt x="5005414" y="763006"/>
                  </a:lnTo>
                  <a:lnTo>
                    <a:pt x="5069586" y="728324"/>
                  </a:lnTo>
                  <a:lnTo>
                    <a:pt x="5133758" y="693642"/>
                  </a:lnTo>
                  <a:lnTo>
                    <a:pt x="5197930" y="658960"/>
                  </a:lnTo>
                  <a:lnTo>
                    <a:pt x="5262102" y="624278"/>
                  </a:lnTo>
                  <a:lnTo>
                    <a:pt x="5326274" y="589595"/>
                  </a:lnTo>
                  <a:lnTo>
                    <a:pt x="5390446" y="554913"/>
                  </a:lnTo>
                  <a:lnTo>
                    <a:pt x="5454618" y="520231"/>
                  </a:lnTo>
                  <a:lnTo>
                    <a:pt x="5518790" y="485549"/>
                  </a:lnTo>
                  <a:lnTo>
                    <a:pt x="5582962" y="450867"/>
                  </a:lnTo>
                  <a:lnTo>
                    <a:pt x="5647134" y="416185"/>
                  </a:lnTo>
                  <a:lnTo>
                    <a:pt x="5711306" y="381503"/>
                  </a:lnTo>
                  <a:lnTo>
                    <a:pt x="5775478" y="346821"/>
                  </a:lnTo>
                  <a:lnTo>
                    <a:pt x="5839650" y="312139"/>
                  </a:lnTo>
                  <a:lnTo>
                    <a:pt x="5903822" y="277456"/>
                  </a:lnTo>
                  <a:lnTo>
                    <a:pt x="5967994" y="242774"/>
                  </a:lnTo>
                  <a:lnTo>
                    <a:pt x="6032166" y="208092"/>
                  </a:lnTo>
                  <a:lnTo>
                    <a:pt x="6096338" y="173410"/>
                  </a:lnTo>
                  <a:lnTo>
                    <a:pt x="6160510" y="138728"/>
                  </a:lnTo>
                  <a:lnTo>
                    <a:pt x="6224682" y="104046"/>
                  </a:lnTo>
                  <a:lnTo>
                    <a:pt x="6288854" y="69364"/>
                  </a:lnTo>
                  <a:lnTo>
                    <a:pt x="6353026" y="34682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571943" y="1911155"/>
              <a:ext cx="6417198" cy="3533523"/>
            </a:xfrm>
            <a:custGeom>
              <a:avLst/>
              <a:gdLst/>
              <a:ahLst/>
              <a:cxnLst/>
              <a:rect l="0" t="0" r="0" b="0"/>
              <a:pathLst>
                <a:path w="6417198" h="3533523">
                  <a:moveTo>
                    <a:pt x="0" y="3533523"/>
                  </a:moveTo>
                  <a:lnTo>
                    <a:pt x="64171" y="3498188"/>
                  </a:lnTo>
                  <a:lnTo>
                    <a:pt x="128343" y="3462853"/>
                  </a:lnTo>
                  <a:lnTo>
                    <a:pt x="192515" y="3427517"/>
                  </a:lnTo>
                  <a:lnTo>
                    <a:pt x="256687" y="3392182"/>
                  </a:lnTo>
                  <a:lnTo>
                    <a:pt x="320859" y="3356847"/>
                  </a:lnTo>
                  <a:lnTo>
                    <a:pt x="385031" y="3321512"/>
                  </a:lnTo>
                  <a:lnTo>
                    <a:pt x="449203" y="3286176"/>
                  </a:lnTo>
                  <a:lnTo>
                    <a:pt x="513375" y="3250841"/>
                  </a:lnTo>
                  <a:lnTo>
                    <a:pt x="577547" y="3215506"/>
                  </a:lnTo>
                  <a:lnTo>
                    <a:pt x="641719" y="3180171"/>
                  </a:lnTo>
                  <a:lnTo>
                    <a:pt x="705891" y="3144835"/>
                  </a:lnTo>
                  <a:lnTo>
                    <a:pt x="770063" y="3109500"/>
                  </a:lnTo>
                  <a:lnTo>
                    <a:pt x="834235" y="3074165"/>
                  </a:lnTo>
                  <a:lnTo>
                    <a:pt x="898407" y="3038830"/>
                  </a:lnTo>
                  <a:lnTo>
                    <a:pt x="962579" y="3003494"/>
                  </a:lnTo>
                  <a:lnTo>
                    <a:pt x="1026751" y="2968159"/>
                  </a:lnTo>
                  <a:lnTo>
                    <a:pt x="1090923" y="2932824"/>
                  </a:lnTo>
                  <a:lnTo>
                    <a:pt x="1155095" y="2897489"/>
                  </a:lnTo>
                  <a:lnTo>
                    <a:pt x="1219267" y="2862154"/>
                  </a:lnTo>
                  <a:lnTo>
                    <a:pt x="1283439" y="2826818"/>
                  </a:lnTo>
                  <a:lnTo>
                    <a:pt x="1347611" y="2791483"/>
                  </a:lnTo>
                  <a:lnTo>
                    <a:pt x="1411783" y="2756148"/>
                  </a:lnTo>
                  <a:lnTo>
                    <a:pt x="1475955" y="2720813"/>
                  </a:lnTo>
                  <a:lnTo>
                    <a:pt x="1540127" y="2685477"/>
                  </a:lnTo>
                  <a:lnTo>
                    <a:pt x="1604299" y="2650142"/>
                  </a:lnTo>
                  <a:lnTo>
                    <a:pt x="1668471" y="2614807"/>
                  </a:lnTo>
                  <a:lnTo>
                    <a:pt x="1732643" y="2579472"/>
                  </a:lnTo>
                  <a:lnTo>
                    <a:pt x="1796815" y="2544136"/>
                  </a:lnTo>
                  <a:lnTo>
                    <a:pt x="1860987" y="2508801"/>
                  </a:lnTo>
                  <a:lnTo>
                    <a:pt x="1925159" y="2473466"/>
                  </a:lnTo>
                  <a:lnTo>
                    <a:pt x="1989331" y="2438131"/>
                  </a:lnTo>
                  <a:lnTo>
                    <a:pt x="2053503" y="2402795"/>
                  </a:lnTo>
                  <a:lnTo>
                    <a:pt x="2117675" y="2367460"/>
                  </a:lnTo>
                  <a:lnTo>
                    <a:pt x="2181847" y="2332125"/>
                  </a:lnTo>
                  <a:lnTo>
                    <a:pt x="2246019" y="2296790"/>
                  </a:lnTo>
                  <a:lnTo>
                    <a:pt x="2310191" y="2261455"/>
                  </a:lnTo>
                  <a:lnTo>
                    <a:pt x="2374363" y="2226119"/>
                  </a:lnTo>
                  <a:lnTo>
                    <a:pt x="2438535" y="2190784"/>
                  </a:lnTo>
                  <a:lnTo>
                    <a:pt x="2502707" y="2155449"/>
                  </a:lnTo>
                  <a:lnTo>
                    <a:pt x="2566879" y="2120114"/>
                  </a:lnTo>
                  <a:lnTo>
                    <a:pt x="2631051" y="2084778"/>
                  </a:lnTo>
                  <a:lnTo>
                    <a:pt x="2695223" y="2049443"/>
                  </a:lnTo>
                  <a:lnTo>
                    <a:pt x="2759395" y="2014108"/>
                  </a:lnTo>
                  <a:lnTo>
                    <a:pt x="2823567" y="1978773"/>
                  </a:lnTo>
                  <a:lnTo>
                    <a:pt x="2887739" y="1943437"/>
                  </a:lnTo>
                  <a:lnTo>
                    <a:pt x="2951911" y="1908102"/>
                  </a:lnTo>
                  <a:lnTo>
                    <a:pt x="3016083" y="1872767"/>
                  </a:lnTo>
                  <a:lnTo>
                    <a:pt x="3080255" y="1837432"/>
                  </a:lnTo>
                  <a:lnTo>
                    <a:pt x="3144427" y="1802096"/>
                  </a:lnTo>
                  <a:lnTo>
                    <a:pt x="3208599" y="1766761"/>
                  </a:lnTo>
                  <a:lnTo>
                    <a:pt x="3272771" y="1731426"/>
                  </a:lnTo>
                  <a:lnTo>
                    <a:pt x="3336943" y="1696091"/>
                  </a:lnTo>
                  <a:lnTo>
                    <a:pt x="3401114" y="1660756"/>
                  </a:lnTo>
                  <a:lnTo>
                    <a:pt x="3465286" y="1625420"/>
                  </a:lnTo>
                  <a:lnTo>
                    <a:pt x="3529458" y="1590085"/>
                  </a:lnTo>
                  <a:lnTo>
                    <a:pt x="3593630" y="1554750"/>
                  </a:lnTo>
                  <a:lnTo>
                    <a:pt x="3657802" y="1519415"/>
                  </a:lnTo>
                  <a:lnTo>
                    <a:pt x="3721974" y="1484079"/>
                  </a:lnTo>
                  <a:lnTo>
                    <a:pt x="3786146" y="1448744"/>
                  </a:lnTo>
                  <a:lnTo>
                    <a:pt x="3850318" y="1413409"/>
                  </a:lnTo>
                  <a:lnTo>
                    <a:pt x="3914490" y="1378074"/>
                  </a:lnTo>
                  <a:lnTo>
                    <a:pt x="3978662" y="1342738"/>
                  </a:lnTo>
                  <a:lnTo>
                    <a:pt x="4042834" y="1307403"/>
                  </a:lnTo>
                  <a:lnTo>
                    <a:pt x="4107006" y="1272068"/>
                  </a:lnTo>
                  <a:lnTo>
                    <a:pt x="4171178" y="1236733"/>
                  </a:lnTo>
                  <a:lnTo>
                    <a:pt x="4235350" y="1201397"/>
                  </a:lnTo>
                  <a:lnTo>
                    <a:pt x="4299522" y="1166062"/>
                  </a:lnTo>
                  <a:lnTo>
                    <a:pt x="4363694" y="1130727"/>
                  </a:lnTo>
                  <a:lnTo>
                    <a:pt x="4427866" y="1095392"/>
                  </a:lnTo>
                  <a:lnTo>
                    <a:pt x="4492038" y="1060057"/>
                  </a:lnTo>
                  <a:lnTo>
                    <a:pt x="4556210" y="1024721"/>
                  </a:lnTo>
                  <a:lnTo>
                    <a:pt x="4620382" y="989386"/>
                  </a:lnTo>
                  <a:lnTo>
                    <a:pt x="4684554" y="954051"/>
                  </a:lnTo>
                  <a:lnTo>
                    <a:pt x="4748726" y="918716"/>
                  </a:lnTo>
                  <a:lnTo>
                    <a:pt x="4812898" y="883380"/>
                  </a:lnTo>
                  <a:lnTo>
                    <a:pt x="4877070" y="848045"/>
                  </a:lnTo>
                  <a:lnTo>
                    <a:pt x="4941242" y="812710"/>
                  </a:lnTo>
                  <a:lnTo>
                    <a:pt x="5005414" y="777375"/>
                  </a:lnTo>
                  <a:lnTo>
                    <a:pt x="5069586" y="742039"/>
                  </a:lnTo>
                  <a:lnTo>
                    <a:pt x="5133758" y="706704"/>
                  </a:lnTo>
                  <a:lnTo>
                    <a:pt x="5197930" y="671369"/>
                  </a:lnTo>
                  <a:lnTo>
                    <a:pt x="5262102" y="636034"/>
                  </a:lnTo>
                  <a:lnTo>
                    <a:pt x="5326274" y="600698"/>
                  </a:lnTo>
                  <a:lnTo>
                    <a:pt x="5390446" y="565363"/>
                  </a:lnTo>
                  <a:lnTo>
                    <a:pt x="5454618" y="530028"/>
                  </a:lnTo>
                  <a:lnTo>
                    <a:pt x="5518790" y="494693"/>
                  </a:lnTo>
                  <a:lnTo>
                    <a:pt x="5582962" y="459358"/>
                  </a:lnTo>
                  <a:lnTo>
                    <a:pt x="5647134" y="424022"/>
                  </a:lnTo>
                  <a:lnTo>
                    <a:pt x="5711306" y="388687"/>
                  </a:lnTo>
                  <a:lnTo>
                    <a:pt x="5775478" y="353352"/>
                  </a:lnTo>
                  <a:lnTo>
                    <a:pt x="5839650" y="318017"/>
                  </a:lnTo>
                  <a:lnTo>
                    <a:pt x="5903822" y="282681"/>
                  </a:lnTo>
                  <a:lnTo>
                    <a:pt x="5967994" y="247346"/>
                  </a:lnTo>
                  <a:lnTo>
                    <a:pt x="6032166" y="212011"/>
                  </a:lnTo>
                  <a:lnTo>
                    <a:pt x="6096338" y="176676"/>
                  </a:lnTo>
                  <a:lnTo>
                    <a:pt x="6160510" y="141340"/>
                  </a:lnTo>
                  <a:lnTo>
                    <a:pt x="6224682" y="106005"/>
                  </a:lnTo>
                  <a:lnTo>
                    <a:pt x="6288854" y="70670"/>
                  </a:lnTo>
                  <a:lnTo>
                    <a:pt x="6353026" y="35335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1571943" y="1871755"/>
              <a:ext cx="6417198" cy="3533523"/>
            </a:xfrm>
            <a:custGeom>
              <a:avLst/>
              <a:gdLst/>
              <a:ahLst/>
              <a:cxnLst/>
              <a:rect l="0" t="0" r="0" b="0"/>
              <a:pathLst>
                <a:path w="6417198" h="3533523">
                  <a:moveTo>
                    <a:pt x="0" y="3533523"/>
                  </a:moveTo>
                  <a:lnTo>
                    <a:pt x="64171" y="3498188"/>
                  </a:lnTo>
                  <a:lnTo>
                    <a:pt x="128343" y="3462853"/>
                  </a:lnTo>
                  <a:lnTo>
                    <a:pt x="192515" y="3427517"/>
                  </a:lnTo>
                  <a:lnTo>
                    <a:pt x="256687" y="3392182"/>
                  </a:lnTo>
                  <a:lnTo>
                    <a:pt x="320859" y="3356847"/>
                  </a:lnTo>
                  <a:lnTo>
                    <a:pt x="385031" y="3321512"/>
                  </a:lnTo>
                  <a:lnTo>
                    <a:pt x="449203" y="3286176"/>
                  </a:lnTo>
                  <a:lnTo>
                    <a:pt x="513375" y="3250841"/>
                  </a:lnTo>
                  <a:lnTo>
                    <a:pt x="577547" y="3215506"/>
                  </a:lnTo>
                  <a:lnTo>
                    <a:pt x="641719" y="3180171"/>
                  </a:lnTo>
                  <a:lnTo>
                    <a:pt x="705891" y="3144835"/>
                  </a:lnTo>
                  <a:lnTo>
                    <a:pt x="770063" y="3109500"/>
                  </a:lnTo>
                  <a:lnTo>
                    <a:pt x="834235" y="3074165"/>
                  </a:lnTo>
                  <a:lnTo>
                    <a:pt x="898407" y="3038830"/>
                  </a:lnTo>
                  <a:lnTo>
                    <a:pt x="962579" y="3003494"/>
                  </a:lnTo>
                  <a:lnTo>
                    <a:pt x="1026751" y="2968159"/>
                  </a:lnTo>
                  <a:lnTo>
                    <a:pt x="1090923" y="2932824"/>
                  </a:lnTo>
                  <a:lnTo>
                    <a:pt x="1155095" y="2897489"/>
                  </a:lnTo>
                  <a:lnTo>
                    <a:pt x="1219267" y="2862154"/>
                  </a:lnTo>
                  <a:lnTo>
                    <a:pt x="1283439" y="2826818"/>
                  </a:lnTo>
                  <a:lnTo>
                    <a:pt x="1347611" y="2791483"/>
                  </a:lnTo>
                  <a:lnTo>
                    <a:pt x="1411783" y="2756148"/>
                  </a:lnTo>
                  <a:lnTo>
                    <a:pt x="1475955" y="2720813"/>
                  </a:lnTo>
                  <a:lnTo>
                    <a:pt x="1540127" y="2685477"/>
                  </a:lnTo>
                  <a:lnTo>
                    <a:pt x="1604299" y="2650142"/>
                  </a:lnTo>
                  <a:lnTo>
                    <a:pt x="1668471" y="2614807"/>
                  </a:lnTo>
                  <a:lnTo>
                    <a:pt x="1732643" y="2579472"/>
                  </a:lnTo>
                  <a:lnTo>
                    <a:pt x="1796815" y="2544136"/>
                  </a:lnTo>
                  <a:lnTo>
                    <a:pt x="1860987" y="2508801"/>
                  </a:lnTo>
                  <a:lnTo>
                    <a:pt x="1925159" y="2473466"/>
                  </a:lnTo>
                  <a:lnTo>
                    <a:pt x="1989331" y="2438131"/>
                  </a:lnTo>
                  <a:lnTo>
                    <a:pt x="2053503" y="2402795"/>
                  </a:lnTo>
                  <a:lnTo>
                    <a:pt x="2117675" y="2367460"/>
                  </a:lnTo>
                  <a:lnTo>
                    <a:pt x="2181847" y="2332125"/>
                  </a:lnTo>
                  <a:lnTo>
                    <a:pt x="2246019" y="2296790"/>
                  </a:lnTo>
                  <a:lnTo>
                    <a:pt x="2310191" y="2261455"/>
                  </a:lnTo>
                  <a:lnTo>
                    <a:pt x="2374363" y="2226119"/>
                  </a:lnTo>
                  <a:lnTo>
                    <a:pt x="2438535" y="2190784"/>
                  </a:lnTo>
                  <a:lnTo>
                    <a:pt x="2502707" y="2155449"/>
                  </a:lnTo>
                  <a:lnTo>
                    <a:pt x="2566879" y="2120114"/>
                  </a:lnTo>
                  <a:lnTo>
                    <a:pt x="2631051" y="2084778"/>
                  </a:lnTo>
                  <a:lnTo>
                    <a:pt x="2695223" y="2049443"/>
                  </a:lnTo>
                  <a:lnTo>
                    <a:pt x="2759395" y="2014108"/>
                  </a:lnTo>
                  <a:lnTo>
                    <a:pt x="2823567" y="1978773"/>
                  </a:lnTo>
                  <a:lnTo>
                    <a:pt x="2887739" y="1943437"/>
                  </a:lnTo>
                  <a:lnTo>
                    <a:pt x="2951911" y="1908102"/>
                  </a:lnTo>
                  <a:lnTo>
                    <a:pt x="3016083" y="1872767"/>
                  </a:lnTo>
                  <a:lnTo>
                    <a:pt x="3080255" y="1837432"/>
                  </a:lnTo>
                  <a:lnTo>
                    <a:pt x="3144427" y="1802096"/>
                  </a:lnTo>
                  <a:lnTo>
                    <a:pt x="3208599" y="1766761"/>
                  </a:lnTo>
                  <a:lnTo>
                    <a:pt x="3272771" y="1731426"/>
                  </a:lnTo>
                  <a:lnTo>
                    <a:pt x="3336943" y="1696091"/>
                  </a:lnTo>
                  <a:lnTo>
                    <a:pt x="3401114" y="1660756"/>
                  </a:lnTo>
                  <a:lnTo>
                    <a:pt x="3465286" y="1625420"/>
                  </a:lnTo>
                  <a:lnTo>
                    <a:pt x="3529458" y="1590085"/>
                  </a:lnTo>
                  <a:lnTo>
                    <a:pt x="3593630" y="1554750"/>
                  </a:lnTo>
                  <a:lnTo>
                    <a:pt x="3657802" y="1519415"/>
                  </a:lnTo>
                  <a:lnTo>
                    <a:pt x="3721974" y="1484079"/>
                  </a:lnTo>
                  <a:lnTo>
                    <a:pt x="3786146" y="1448744"/>
                  </a:lnTo>
                  <a:lnTo>
                    <a:pt x="3850318" y="1413409"/>
                  </a:lnTo>
                  <a:lnTo>
                    <a:pt x="3914490" y="1378074"/>
                  </a:lnTo>
                  <a:lnTo>
                    <a:pt x="3978662" y="1342738"/>
                  </a:lnTo>
                  <a:lnTo>
                    <a:pt x="4042834" y="1307403"/>
                  </a:lnTo>
                  <a:lnTo>
                    <a:pt x="4107006" y="1272068"/>
                  </a:lnTo>
                  <a:lnTo>
                    <a:pt x="4171178" y="1236733"/>
                  </a:lnTo>
                  <a:lnTo>
                    <a:pt x="4235350" y="1201397"/>
                  </a:lnTo>
                  <a:lnTo>
                    <a:pt x="4299522" y="1166062"/>
                  </a:lnTo>
                  <a:lnTo>
                    <a:pt x="4363694" y="1130727"/>
                  </a:lnTo>
                  <a:lnTo>
                    <a:pt x="4427866" y="1095392"/>
                  </a:lnTo>
                  <a:lnTo>
                    <a:pt x="4492038" y="1060057"/>
                  </a:lnTo>
                  <a:lnTo>
                    <a:pt x="4556210" y="1024721"/>
                  </a:lnTo>
                  <a:lnTo>
                    <a:pt x="4620382" y="989386"/>
                  </a:lnTo>
                  <a:lnTo>
                    <a:pt x="4684554" y="954051"/>
                  </a:lnTo>
                  <a:lnTo>
                    <a:pt x="4748726" y="918716"/>
                  </a:lnTo>
                  <a:lnTo>
                    <a:pt x="4812898" y="883380"/>
                  </a:lnTo>
                  <a:lnTo>
                    <a:pt x="4877070" y="848045"/>
                  </a:lnTo>
                  <a:lnTo>
                    <a:pt x="4941242" y="812710"/>
                  </a:lnTo>
                  <a:lnTo>
                    <a:pt x="5005414" y="777375"/>
                  </a:lnTo>
                  <a:lnTo>
                    <a:pt x="5069586" y="742039"/>
                  </a:lnTo>
                  <a:lnTo>
                    <a:pt x="5133758" y="706704"/>
                  </a:lnTo>
                  <a:lnTo>
                    <a:pt x="5197930" y="671369"/>
                  </a:lnTo>
                  <a:lnTo>
                    <a:pt x="5262102" y="636034"/>
                  </a:lnTo>
                  <a:lnTo>
                    <a:pt x="5326274" y="600698"/>
                  </a:lnTo>
                  <a:lnTo>
                    <a:pt x="5390446" y="565363"/>
                  </a:lnTo>
                  <a:lnTo>
                    <a:pt x="5454618" y="530028"/>
                  </a:lnTo>
                  <a:lnTo>
                    <a:pt x="5518790" y="494693"/>
                  </a:lnTo>
                  <a:lnTo>
                    <a:pt x="5582962" y="459358"/>
                  </a:lnTo>
                  <a:lnTo>
                    <a:pt x="5647134" y="424022"/>
                  </a:lnTo>
                  <a:lnTo>
                    <a:pt x="5711306" y="388687"/>
                  </a:lnTo>
                  <a:lnTo>
                    <a:pt x="5775478" y="353352"/>
                  </a:lnTo>
                  <a:lnTo>
                    <a:pt x="5839650" y="318017"/>
                  </a:lnTo>
                  <a:lnTo>
                    <a:pt x="5903822" y="282681"/>
                  </a:lnTo>
                  <a:lnTo>
                    <a:pt x="5967994" y="247346"/>
                  </a:lnTo>
                  <a:lnTo>
                    <a:pt x="6032166" y="212011"/>
                  </a:lnTo>
                  <a:lnTo>
                    <a:pt x="6096338" y="176676"/>
                  </a:lnTo>
                  <a:lnTo>
                    <a:pt x="6160510" y="141340"/>
                  </a:lnTo>
                  <a:lnTo>
                    <a:pt x="6224682" y="106005"/>
                  </a:lnTo>
                  <a:lnTo>
                    <a:pt x="6288854" y="70670"/>
                  </a:lnTo>
                  <a:lnTo>
                    <a:pt x="6353026" y="35335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1571943" y="1832356"/>
              <a:ext cx="6417198" cy="3533523"/>
            </a:xfrm>
            <a:custGeom>
              <a:avLst/>
              <a:gdLst/>
              <a:ahLst/>
              <a:cxnLst/>
              <a:rect l="0" t="0" r="0" b="0"/>
              <a:pathLst>
                <a:path w="6417198" h="3533523">
                  <a:moveTo>
                    <a:pt x="0" y="3533523"/>
                  </a:moveTo>
                  <a:lnTo>
                    <a:pt x="64171" y="3498188"/>
                  </a:lnTo>
                  <a:lnTo>
                    <a:pt x="128343" y="3462853"/>
                  </a:lnTo>
                  <a:lnTo>
                    <a:pt x="192515" y="3427517"/>
                  </a:lnTo>
                  <a:lnTo>
                    <a:pt x="256687" y="3392182"/>
                  </a:lnTo>
                  <a:lnTo>
                    <a:pt x="320859" y="3356847"/>
                  </a:lnTo>
                  <a:lnTo>
                    <a:pt x="385031" y="3321512"/>
                  </a:lnTo>
                  <a:lnTo>
                    <a:pt x="449203" y="3286176"/>
                  </a:lnTo>
                  <a:lnTo>
                    <a:pt x="513375" y="3250841"/>
                  </a:lnTo>
                  <a:lnTo>
                    <a:pt x="577547" y="3215506"/>
                  </a:lnTo>
                  <a:lnTo>
                    <a:pt x="641719" y="3180171"/>
                  </a:lnTo>
                  <a:lnTo>
                    <a:pt x="705891" y="3144835"/>
                  </a:lnTo>
                  <a:lnTo>
                    <a:pt x="770063" y="3109500"/>
                  </a:lnTo>
                  <a:lnTo>
                    <a:pt x="834235" y="3074165"/>
                  </a:lnTo>
                  <a:lnTo>
                    <a:pt x="898407" y="3038830"/>
                  </a:lnTo>
                  <a:lnTo>
                    <a:pt x="962579" y="3003494"/>
                  </a:lnTo>
                  <a:lnTo>
                    <a:pt x="1026751" y="2968159"/>
                  </a:lnTo>
                  <a:lnTo>
                    <a:pt x="1090923" y="2932824"/>
                  </a:lnTo>
                  <a:lnTo>
                    <a:pt x="1155095" y="2897489"/>
                  </a:lnTo>
                  <a:lnTo>
                    <a:pt x="1219267" y="2862154"/>
                  </a:lnTo>
                  <a:lnTo>
                    <a:pt x="1283439" y="2826818"/>
                  </a:lnTo>
                  <a:lnTo>
                    <a:pt x="1347611" y="2791483"/>
                  </a:lnTo>
                  <a:lnTo>
                    <a:pt x="1411783" y="2756148"/>
                  </a:lnTo>
                  <a:lnTo>
                    <a:pt x="1475955" y="2720813"/>
                  </a:lnTo>
                  <a:lnTo>
                    <a:pt x="1540127" y="2685477"/>
                  </a:lnTo>
                  <a:lnTo>
                    <a:pt x="1604299" y="2650142"/>
                  </a:lnTo>
                  <a:lnTo>
                    <a:pt x="1668471" y="2614807"/>
                  </a:lnTo>
                  <a:lnTo>
                    <a:pt x="1732643" y="2579472"/>
                  </a:lnTo>
                  <a:lnTo>
                    <a:pt x="1796815" y="2544136"/>
                  </a:lnTo>
                  <a:lnTo>
                    <a:pt x="1860987" y="2508801"/>
                  </a:lnTo>
                  <a:lnTo>
                    <a:pt x="1925159" y="2473466"/>
                  </a:lnTo>
                  <a:lnTo>
                    <a:pt x="1989331" y="2438131"/>
                  </a:lnTo>
                  <a:lnTo>
                    <a:pt x="2053503" y="2402795"/>
                  </a:lnTo>
                  <a:lnTo>
                    <a:pt x="2117675" y="2367460"/>
                  </a:lnTo>
                  <a:lnTo>
                    <a:pt x="2181847" y="2332125"/>
                  </a:lnTo>
                  <a:lnTo>
                    <a:pt x="2246019" y="2296790"/>
                  </a:lnTo>
                  <a:lnTo>
                    <a:pt x="2310191" y="2261455"/>
                  </a:lnTo>
                  <a:lnTo>
                    <a:pt x="2374363" y="2226119"/>
                  </a:lnTo>
                  <a:lnTo>
                    <a:pt x="2438535" y="2190784"/>
                  </a:lnTo>
                  <a:lnTo>
                    <a:pt x="2502707" y="2155449"/>
                  </a:lnTo>
                  <a:lnTo>
                    <a:pt x="2566879" y="2120114"/>
                  </a:lnTo>
                  <a:lnTo>
                    <a:pt x="2631051" y="2084778"/>
                  </a:lnTo>
                  <a:lnTo>
                    <a:pt x="2695223" y="2049443"/>
                  </a:lnTo>
                  <a:lnTo>
                    <a:pt x="2759395" y="2014108"/>
                  </a:lnTo>
                  <a:lnTo>
                    <a:pt x="2823567" y="1978773"/>
                  </a:lnTo>
                  <a:lnTo>
                    <a:pt x="2887739" y="1943437"/>
                  </a:lnTo>
                  <a:lnTo>
                    <a:pt x="2951911" y="1908102"/>
                  </a:lnTo>
                  <a:lnTo>
                    <a:pt x="3016083" y="1872767"/>
                  </a:lnTo>
                  <a:lnTo>
                    <a:pt x="3080255" y="1837432"/>
                  </a:lnTo>
                  <a:lnTo>
                    <a:pt x="3144427" y="1802096"/>
                  </a:lnTo>
                  <a:lnTo>
                    <a:pt x="3208599" y="1766761"/>
                  </a:lnTo>
                  <a:lnTo>
                    <a:pt x="3272771" y="1731426"/>
                  </a:lnTo>
                  <a:lnTo>
                    <a:pt x="3336943" y="1696091"/>
                  </a:lnTo>
                  <a:lnTo>
                    <a:pt x="3401114" y="1660756"/>
                  </a:lnTo>
                  <a:lnTo>
                    <a:pt x="3465286" y="1625420"/>
                  </a:lnTo>
                  <a:lnTo>
                    <a:pt x="3529458" y="1590085"/>
                  </a:lnTo>
                  <a:lnTo>
                    <a:pt x="3593630" y="1554750"/>
                  </a:lnTo>
                  <a:lnTo>
                    <a:pt x="3657802" y="1519415"/>
                  </a:lnTo>
                  <a:lnTo>
                    <a:pt x="3721974" y="1484079"/>
                  </a:lnTo>
                  <a:lnTo>
                    <a:pt x="3786146" y="1448744"/>
                  </a:lnTo>
                  <a:lnTo>
                    <a:pt x="3850318" y="1413409"/>
                  </a:lnTo>
                  <a:lnTo>
                    <a:pt x="3914490" y="1378074"/>
                  </a:lnTo>
                  <a:lnTo>
                    <a:pt x="3978662" y="1342738"/>
                  </a:lnTo>
                  <a:lnTo>
                    <a:pt x="4042834" y="1307403"/>
                  </a:lnTo>
                  <a:lnTo>
                    <a:pt x="4107006" y="1272068"/>
                  </a:lnTo>
                  <a:lnTo>
                    <a:pt x="4171178" y="1236733"/>
                  </a:lnTo>
                  <a:lnTo>
                    <a:pt x="4235350" y="1201397"/>
                  </a:lnTo>
                  <a:lnTo>
                    <a:pt x="4299522" y="1166062"/>
                  </a:lnTo>
                  <a:lnTo>
                    <a:pt x="4363694" y="1130727"/>
                  </a:lnTo>
                  <a:lnTo>
                    <a:pt x="4427866" y="1095392"/>
                  </a:lnTo>
                  <a:lnTo>
                    <a:pt x="4492038" y="1060057"/>
                  </a:lnTo>
                  <a:lnTo>
                    <a:pt x="4556210" y="1024721"/>
                  </a:lnTo>
                  <a:lnTo>
                    <a:pt x="4620382" y="989386"/>
                  </a:lnTo>
                  <a:lnTo>
                    <a:pt x="4684554" y="954051"/>
                  </a:lnTo>
                  <a:lnTo>
                    <a:pt x="4748726" y="918716"/>
                  </a:lnTo>
                  <a:lnTo>
                    <a:pt x="4812898" y="883380"/>
                  </a:lnTo>
                  <a:lnTo>
                    <a:pt x="4877070" y="848045"/>
                  </a:lnTo>
                  <a:lnTo>
                    <a:pt x="4941242" y="812710"/>
                  </a:lnTo>
                  <a:lnTo>
                    <a:pt x="5005414" y="777375"/>
                  </a:lnTo>
                  <a:lnTo>
                    <a:pt x="5069586" y="742039"/>
                  </a:lnTo>
                  <a:lnTo>
                    <a:pt x="5133758" y="706704"/>
                  </a:lnTo>
                  <a:lnTo>
                    <a:pt x="5197930" y="671369"/>
                  </a:lnTo>
                  <a:lnTo>
                    <a:pt x="5262102" y="636034"/>
                  </a:lnTo>
                  <a:lnTo>
                    <a:pt x="5326274" y="600698"/>
                  </a:lnTo>
                  <a:lnTo>
                    <a:pt x="5390446" y="565363"/>
                  </a:lnTo>
                  <a:lnTo>
                    <a:pt x="5454618" y="530028"/>
                  </a:lnTo>
                  <a:lnTo>
                    <a:pt x="5518790" y="494693"/>
                  </a:lnTo>
                  <a:lnTo>
                    <a:pt x="5582962" y="459358"/>
                  </a:lnTo>
                  <a:lnTo>
                    <a:pt x="5647134" y="424022"/>
                  </a:lnTo>
                  <a:lnTo>
                    <a:pt x="5711306" y="388687"/>
                  </a:lnTo>
                  <a:lnTo>
                    <a:pt x="5775478" y="353352"/>
                  </a:lnTo>
                  <a:lnTo>
                    <a:pt x="5839650" y="318017"/>
                  </a:lnTo>
                  <a:lnTo>
                    <a:pt x="5903822" y="282681"/>
                  </a:lnTo>
                  <a:lnTo>
                    <a:pt x="5967994" y="247346"/>
                  </a:lnTo>
                  <a:lnTo>
                    <a:pt x="6032166" y="212011"/>
                  </a:lnTo>
                  <a:lnTo>
                    <a:pt x="6096338" y="176676"/>
                  </a:lnTo>
                  <a:lnTo>
                    <a:pt x="6160510" y="141340"/>
                  </a:lnTo>
                  <a:lnTo>
                    <a:pt x="6224682" y="106005"/>
                  </a:lnTo>
                  <a:lnTo>
                    <a:pt x="6288854" y="70670"/>
                  </a:lnTo>
                  <a:lnTo>
                    <a:pt x="6353026" y="35335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1571943" y="1792956"/>
              <a:ext cx="6417198" cy="3533523"/>
            </a:xfrm>
            <a:custGeom>
              <a:avLst/>
              <a:gdLst/>
              <a:ahLst/>
              <a:cxnLst/>
              <a:rect l="0" t="0" r="0" b="0"/>
              <a:pathLst>
                <a:path w="6417198" h="3533523">
                  <a:moveTo>
                    <a:pt x="0" y="3533523"/>
                  </a:moveTo>
                  <a:lnTo>
                    <a:pt x="64171" y="3498188"/>
                  </a:lnTo>
                  <a:lnTo>
                    <a:pt x="128343" y="3462853"/>
                  </a:lnTo>
                  <a:lnTo>
                    <a:pt x="192515" y="3427517"/>
                  </a:lnTo>
                  <a:lnTo>
                    <a:pt x="256687" y="3392182"/>
                  </a:lnTo>
                  <a:lnTo>
                    <a:pt x="320859" y="3356847"/>
                  </a:lnTo>
                  <a:lnTo>
                    <a:pt x="385031" y="3321512"/>
                  </a:lnTo>
                  <a:lnTo>
                    <a:pt x="449203" y="3286176"/>
                  </a:lnTo>
                  <a:lnTo>
                    <a:pt x="513375" y="3250841"/>
                  </a:lnTo>
                  <a:lnTo>
                    <a:pt x="577547" y="3215506"/>
                  </a:lnTo>
                  <a:lnTo>
                    <a:pt x="641719" y="3180171"/>
                  </a:lnTo>
                  <a:lnTo>
                    <a:pt x="705891" y="3144835"/>
                  </a:lnTo>
                  <a:lnTo>
                    <a:pt x="770063" y="3109500"/>
                  </a:lnTo>
                  <a:lnTo>
                    <a:pt x="834235" y="3074165"/>
                  </a:lnTo>
                  <a:lnTo>
                    <a:pt x="898407" y="3038830"/>
                  </a:lnTo>
                  <a:lnTo>
                    <a:pt x="962579" y="3003494"/>
                  </a:lnTo>
                  <a:lnTo>
                    <a:pt x="1026751" y="2968159"/>
                  </a:lnTo>
                  <a:lnTo>
                    <a:pt x="1090923" y="2932824"/>
                  </a:lnTo>
                  <a:lnTo>
                    <a:pt x="1155095" y="2897489"/>
                  </a:lnTo>
                  <a:lnTo>
                    <a:pt x="1219267" y="2862154"/>
                  </a:lnTo>
                  <a:lnTo>
                    <a:pt x="1283439" y="2826818"/>
                  </a:lnTo>
                  <a:lnTo>
                    <a:pt x="1347611" y="2791483"/>
                  </a:lnTo>
                  <a:lnTo>
                    <a:pt x="1411783" y="2756148"/>
                  </a:lnTo>
                  <a:lnTo>
                    <a:pt x="1475955" y="2720813"/>
                  </a:lnTo>
                  <a:lnTo>
                    <a:pt x="1540127" y="2685477"/>
                  </a:lnTo>
                  <a:lnTo>
                    <a:pt x="1604299" y="2650142"/>
                  </a:lnTo>
                  <a:lnTo>
                    <a:pt x="1668471" y="2614807"/>
                  </a:lnTo>
                  <a:lnTo>
                    <a:pt x="1732643" y="2579472"/>
                  </a:lnTo>
                  <a:lnTo>
                    <a:pt x="1796815" y="2544136"/>
                  </a:lnTo>
                  <a:lnTo>
                    <a:pt x="1860987" y="2508801"/>
                  </a:lnTo>
                  <a:lnTo>
                    <a:pt x="1925159" y="2473466"/>
                  </a:lnTo>
                  <a:lnTo>
                    <a:pt x="1989331" y="2438131"/>
                  </a:lnTo>
                  <a:lnTo>
                    <a:pt x="2053503" y="2402795"/>
                  </a:lnTo>
                  <a:lnTo>
                    <a:pt x="2117675" y="2367460"/>
                  </a:lnTo>
                  <a:lnTo>
                    <a:pt x="2181847" y="2332125"/>
                  </a:lnTo>
                  <a:lnTo>
                    <a:pt x="2246019" y="2296790"/>
                  </a:lnTo>
                  <a:lnTo>
                    <a:pt x="2310191" y="2261455"/>
                  </a:lnTo>
                  <a:lnTo>
                    <a:pt x="2374363" y="2226119"/>
                  </a:lnTo>
                  <a:lnTo>
                    <a:pt x="2438535" y="2190784"/>
                  </a:lnTo>
                  <a:lnTo>
                    <a:pt x="2502707" y="2155449"/>
                  </a:lnTo>
                  <a:lnTo>
                    <a:pt x="2566879" y="2120114"/>
                  </a:lnTo>
                  <a:lnTo>
                    <a:pt x="2631051" y="2084778"/>
                  </a:lnTo>
                  <a:lnTo>
                    <a:pt x="2695223" y="2049443"/>
                  </a:lnTo>
                  <a:lnTo>
                    <a:pt x="2759395" y="2014108"/>
                  </a:lnTo>
                  <a:lnTo>
                    <a:pt x="2823567" y="1978773"/>
                  </a:lnTo>
                  <a:lnTo>
                    <a:pt x="2887739" y="1943437"/>
                  </a:lnTo>
                  <a:lnTo>
                    <a:pt x="2951911" y="1908102"/>
                  </a:lnTo>
                  <a:lnTo>
                    <a:pt x="3016083" y="1872767"/>
                  </a:lnTo>
                  <a:lnTo>
                    <a:pt x="3080255" y="1837432"/>
                  </a:lnTo>
                  <a:lnTo>
                    <a:pt x="3144427" y="1802096"/>
                  </a:lnTo>
                  <a:lnTo>
                    <a:pt x="3208599" y="1766761"/>
                  </a:lnTo>
                  <a:lnTo>
                    <a:pt x="3272771" y="1731426"/>
                  </a:lnTo>
                  <a:lnTo>
                    <a:pt x="3336943" y="1696091"/>
                  </a:lnTo>
                  <a:lnTo>
                    <a:pt x="3401114" y="1660756"/>
                  </a:lnTo>
                  <a:lnTo>
                    <a:pt x="3465286" y="1625420"/>
                  </a:lnTo>
                  <a:lnTo>
                    <a:pt x="3529458" y="1590085"/>
                  </a:lnTo>
                  <a:lnTo>
                    <a:pt x="3593630" y="1554750"/>
                  </a:lnTo>
                  <a:lnTo>
                    <a:pt x="3657802" y="1519415"/>
                  </a:lnTo>
                  <a:lnTo>
                    <a:pt x="3721974" y="1484079"/>
                  </a:lnTo>
                  <a:lnTo>
                    <a:pt x="3786146" y="1448744"/>
                  </a:lnTo>
                  <a:lnTo>
                    <a:pt x="3850318" y="1413409"/>
                  </a:lnTo>
                  <a:lnTo>
                    <a:pt x="3914490" y="1378074"/>
                  </a:lnTo>
                  <a:lnTo>
                    <a:pt x="3978662" y="1342738"/>
                  </a:lnTo>
                  <a:lnTo>
                    <a:pt x="4042834" y="1307403"/>
                  </a:lnTo>
                  <a:lnTo>
                    <a:pt x="4107006" y="1272068"/>
                  </a:lnTo>
                  <a:lnTo>
                    <a:pt x="4171178" y="1236733"/>
                  </a:lnTo>
                  <a:lnTo>
                    <a:pt x="4235350" y="1201397"/>
                  </a:lnTo>
                  <a:lnTo>
                    <a:pt x="4299522" y="1166062"/>
                  </a:lnTo>
                  <a:lnTo>
                    <a:pt x="4363694" y="1130727"/>
                  </a:lnTo>
                  <a:lnTo>
                    <a:pt x="4427866" y="1095392"/>
                  </a:lnTo>
                  <a:lnTo>
                    <a:pt x="4492038" y="1060057"/>
                  </a:lnTo>
                  <a:lnTo>
                    <a:pt x="4556210" y="1024721"/>
                  </a:lnTo>
                  <a:lnTo>
                    <a:pt x="4620382" y="989386"/>
                  </a:lnTo>
                  <a:lnTo>
                    <a:pt x="4684554" y="954051"/>
                  </a:lnTo>
                  <a:lnTo>
                    <a:pt x="4748726" y="918716"/>
                  </a:lnTo>
                  <a:lnTo>
                    <a:pt x="4812898" y="883380"/>
                  </a:lnTo>
                  <a:lnTo>
                    <a:pt x="4877070" y="848045"/>
                  </a:lnTo>
                  <a:lnTo>
                    <a:pt x="4941242" y="812710"/>
                  </a:lnTo>
                  <a:lnTo>
                    <a:pt x="5005414" y="777375"/>
                  </a:lnTo>
                  <a:lnTo>
                    <a:pt x="5069586" y="742039"/>
                  </a:lnTo>
                  <a:lnTo>
                    <a:pt x="5133758" y="706704"/>
                  </a:lnTo>
                  <a:lnTo>
                    <a:pt x="5197930" y="671369"/>
                  </a:lnTo>
                  <a:lnTo>
                    <a:pt x="5262102" y="636034"/>
                  </a:lnTo>
                  <a:lnTo>
                    <a:pt x="5326274" y="600698"/>
                  </a:lnTo>
                  <a:lnTo>
                    <a:pt x="5390446" y="565363"/>
                  </a:lnTo>
                  <a:lnTo>
                    <a:pt x="5454618" y="530028"/>
                  </a:lnTo>
                  <a:lnTo>
                    <a:pt x="5518790" y="494693"/>
                  </a:lnTo>
                  <a:lnTo>
                    <a:pt x="5582962" y="459358"/>
                  </a:lnTo>
                  <a:lnTo>
                    <a:pt x="5647134" y="424022"/>
                  </a:lnTo>
                  <a:lnTo>
                    <a:pt x="5711306" y="388687"/>
                  </a:lnTo>
                  <a:lnTo>
                    <a:pt x="5775478" y="353352"/>
                  </a:lnTo>
                  <a:lnTo>
                    <a:pt x="5839650" y="318017"/>
                  </a:lnTo>
                  <a:lnTo>
                    <a:pt x="5903822" y="282681"/>
                  </a:lnTo>
                  <a:lnTo>
                    <a:pt x="5967994" y="247346"/>
                  </a:lnTo>
                  <a:lnTo>
                    <a:pt x="6032166" y="212011"/>
                  </a:lnTo>
                  <a:lnTo>
                    <a:pt x="6096338" y="176676"/>
                  </a:lnTo>
                  <a:lnTo>
                    <a:pt x="6160510" y="141340"/>
                  </a:lnTo>
                  <a:lnTo>
                    <a:pt x="6224682" y="106005"/>
                  </a:lnTo>
                  <a:lnTo>
                    <a:pt x="6288854" y="70670"/>
                  </a:lnTo>
                  <a:lnTo>
                    <a:pt x="6353026" y="35335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1571943" y="1753557"/>
              <a:ext cx="6417198" cy="3533523"/>
            </a:xfrm>
            <a:custGeom>
              <a:avLst/>
              <a:gdLst/>
              <a:ahLst/>
              <a:cxnLst/>
              <a:rect l="0" t="0" r="0" b="0"/>
              <a:pathLst>
                <a:path w="6417198" h="3533523">
                  <a:moveTo>
                    <a:pt x="0" y="3533523"/>
                  </a:moveTo>
                  <a:lnTo>
                    <a:pt x="64171" y="3498188"/>
                  </a:lnTo>
                  <a:lnTo>
                    <a:pt x="128343" y="3462853"/>
                  </a:lnTo>
                  <a:lnTo>
                    <a:pt x="192515" y="3427517"/>
                  </a:lnTo>
                  <a:lnTo>
                    <a:pt x="256687" y="3392182"/>
                  </a:lnTo>
                  <a:lnTo>
                    <a:pt x="320859" y="3356847"/>
                  </a:lnTo>
                  <a:lnTo>
                    <a:pt x="385031" y="3321512"/>
                  </a:lnTo>
                  <a:lnTo>
                    <a:pt x="449203" y="3286176"/>
                  </a:lnTo>
                  <a:lnTo>
                    <a:pt x="513375" y="3250841"/>
                  </a:lnTo>
                  <a:lnTo>
                    <a:pt x="577547" y="3215506"/>
                  </a:lnTo>
                  <a:lnTo>
                    <a:pt x="641719" y="3180171"/>
                  </a:lnTo>
                  <a:lnTo>
                    <a:pt x="705891" y="3144835"/>
                  </a:lnTo>
                  <a:lnTo>
                    <a:pt x="770063" y="3109500"/>
                  </a:lnTo>
                  <a:lnTo>
                    <a:pt x="834235" y="3074165"/>
                  </a:lnTo>
                  <a:lnTo>
                    <a:pt x="898407" y="3038830"/>
                  </a:lnTo>
                  <a:lnTo>
                    <a:pt x="962579" y="3003494"/>
                  </a:lnTo>
                  <a:lnTo>
                    <a:pt x="1026751" y="2968159"/>
                  </a:lnTo>
                  <a:lnTo>
                    <a:pt x="1090923" y="2932824"/>
                  </a:lnTo>
                  <a:lnTo>
                    <a:pt x="1155095" y="2897489"/>
                  </a:lnTo>
                  <a:lnTo>
                    <a:pt x="1219267" y="2862154"/>
                  </a:lnTo>
                  <a:lnTo>
                    <a:pt x="1283439" y="2826818"/>
                  </a:lnTo>
                  <a:lnTo>
                    <a:pt x="1347611" y="2791483"/>
                  </a:lnTo>
                  <a:lnTo>
                    <a:pt x="1411783" y="2756148"/>
                  </a:lnTo>
                  <a:lnTo>
                    <a:pt x="1475955" y="2720813"/>
                  </a:lnTo>
                  <a:lnTo>
                    <a:pt x="1540127" y="2685477"/>
                  </a:lnTo>
                  <a:lnTo>
                    <a:pt x="1604299" y="2650142"/>
                  </a:lnTo>
                  <a:lnTo>
                    <a:pt x="1668471" y="2614807"/>
                  </a:lnTo>
                  <a:lnTo>
                    <a:pt x="1732643" y="2579472"/>
                  </a:lnTo>
                  <a:lnTo>
                    <a:pt x="1796815" y="2544136"/>
                  </a:lnTo>
                  <a:lnTo>
                    <a:pt x="1860987" y="2508801"/>
                  </a:lnTo>
                  <a:lnTo>
                    <a:pt x="1925159" y="2473466"/>
                  </a:lnTo>
                  <a:lnTo>
                    <a:pt x="1989331" y="2438131"/>
                  </a:lnTo>
                  <a:lnTo>
                    <a:pt x="2053503" y="2402795"/>
                  </a:lnTo>
                  <a:lnTo>
                    <a:pt x="2117675" y="2367460"/>
                  </a:lnTo>
                  <a:lnTo>
                    <a:pt x="2181847" y="2332125"/>
                  </a:lnTo>
                  <a:lnTo>
                    <a:pt x="2246019" y="2296790"/>
                  </a:lnTo>
                  <a:lnTo>
                    <a:pt x="2310191" y="2261455"/>
                  </a:lnTo>
                  <a:lnTo>
                    <a:pt x="2374363" y="2226119"/>
                  </a:lnTo>
                  <a:lnTo>
                    <a:pt x="2438535" y="2190784"/>
                  </a:lnTo>
                  <a:lnTo>
                    <a:pt x="2502707" y="2155449"/>
                  </a:lnTo>
                  <a:lnTo>
                    <a:pt x="2566879" y="2120114"/>
                  </a:lnTo>
                  <a:lnTo>
                    <a:pt x="2631051" y="2084778"/>
                  </a:lnTo>
                  <a:lnTo>
                    <a:pt x="2695223" y="2049443"/>
                  </a:lnTo>
                  <a:lnTo>
                    <a:pt x="2759395" y="2014108"/>
                  </a:lnTo>
                  <a:lnTo>
                    <a:pt x="2823567" y="1978773"/>
                  </a:lnTo>
                  <a:lnTo>
                    <a:pt x="2887739" y="1943437"/>
                  </a:lnTo>
                  <a:lnTo>
                    <a:pt x="2951911" y="1908102"/>
                  </a:lnTo>
                  <a:lnTo>
                    <a:pt x="3016083" y="1872767"/>
                  </a:lnTo>
                  <a:lnTo>
                    <a:pt x="3080255" y="1837432"/>
                  </a:lnTo>
                  <a:lnTo>
                    <a:pt x="3144427" y="1802096"/>
                  </a:lnTo>
                  <a:lnTo>
                    <a:pt x="3208599" y="1766761"/>
                  </a:lnTo>
                  <a:lnTo>
                    <a:pt x="3272771" y="1731426"/>
                  </a:lnTo>
                  <a:lnTo>
                    <a:pt x="3336943" y="1696091"/>
                  </a:lnTo>
                  <a:lnTo>
                    <a:pt x="3401114" y="1660756"/>
                  </a:lnTo>
                  <a:lnTo>
                    <a:pt x="3465286" y="1625420"/>
                  </a:lnTo>
                  <a:lnTo>
                    <a:pt x="3529458" y="1590085"/>
                  </a:lnTo>
                  <a:lnTo>
                    <a:pt x="3593630" y="1554750"/>
                  </a:lnTo>
                  <a:lnTo>
                    <a:pt x="3657802" y="1519415"/>
                  </a:lnTo>
                  <a:lnTo>
                    <a:pt x="3721974" y="1484079"/>
                  </a:lnTo>
                  <a:lnTo>
                    <a:pt x="3786146" y="1448744"/>
                  </a:lnTo>
                  <a:lnTo>
                    <a:pt x="3850318" y="1413409"/>
                  </a:lnTo>
                  <a:lnTo>
                    <a:pt x="3914490" y="1378074"/>
                  </a:lnTo>
                  <a:lnTo>
                    <a:pt x="3978662" y="1342738"/>
                  </a:lnTo>
                  <a:lnTo>
                    <a:pt x="4042834" y="1307403"/>
                  </a:lnTo>
                  <a:lnTo>
                    <a:pt x="4107006" y="1272068"/>
                  </a:lnTo>
                  <a:lnTo>
                    <a:pt x="4171178" y="1236733"/>
                  </a:lnTo>
                  <a:lnTo>
                    <a:pt x="4235350" y="1201397"/>
                  </a:lnTo>
                  <a:lnTo>
                    <a:pt x="4299522" y="1166062"/>
                  </a:lnTo>
                  <a:lnTo>
                    <a:pt x="4363694" y="1130727"/>
                  </a:lnTo>
                  <a:lnTo>
                    <a:pt x="4427866" y="1095392"/>
                  </a:lnTo>
                  <a:lnTo>
                    <a:pt x="4492038" y="1060057"/>
                  </a:lnTo>
                  <a:lnTo>
                    <a:pt x="4556210" y="1024721"/>
                  </a:lnTo>
                  <a:lnTo>
                    <a:pt x="4620382" y="989386"/>
                  </a:lnTo>
                  <a:lnTo>
                    <a:pt x="4684554" y="954051"/>
                  </a:lnTo>
                  <a:lnTo>
                    <a:pt x="4748726" y="918716"/>
                  </a:lnTo>
                  <a:lnTo>
                    <a:pt x="4812898" y="883380"/>
                  </a:lnTo>
                  <a:lnTo>
                    <a:pt x="4877070" y="848045"/>
                  </a:lnTo>
                  <a:lnTo>
                    <a:pt x="4941242" y="812710"/>
                  </a:lnTo>
                  <a:lnTo>
                    <a:pt x="5005414" y="777375"/>
                  </a:lnTo>
                  <a:lnTo>
                    <a:pt x="5069586" y="742039"/>
                  </a:lnTo>
                  <a:lnTo>
                    <a:pt x="5133758" y="706704"/>
                  </a:lnTo>
                  <a:lnTo>
                    <a:pt x="5197930" y="671369"/>
                  </a:lnTo>
                  <a:lnTo>
                    <a:pt x="5262102" y="636034"/>
                  </a:lnTo>
                  <a:lnTo>
                    <a:pt x="5326274" y="600698"/>
                  </a:lnTo>
                  <a:lnTo>
                    <a:pt x="5390446" y="565363"/>
                  </a:lnTo>
                  <a:lnTo>
                    <a:pt x="5454618" y="530028"/>
                  </a:lnTo>
                  <a:lnTo>
                    <a:pt x="5518790" y="494693"/>
                  </a:lnTo>
                  <a:lnTo>
                    <a:pt x="5582962" y="459358"/>
                  </a:lnTo>
                  <a:lnTo>
                    <a:pt x="5647134" y="424022"/>
                  </a:lnTo>
                  <a:lnTo>
                    <a:pt x="5711306" y="388687"/>
                  </a:lnTo>
                  <a:lnTo>
                    <a:pt x="5775478" y="353352"/>
                  </a:lnTo>
                  <a:lnTo>
                    <a:pt x="5839650" y="318017"/>
                  </a:lnTo>
                  <a:lnTo>
                    <a:pt x="5903822" y="282681"/>
                  </a:lnTo>
                  <a:lnTo>
                    <a:pt x="5967994" y="247346"/>
                  </a:lnTo>
                  <a:lnTo>
                    <a:pt x="6032166" y="212011"/>
                  </a:lnTo>
                  <a:lnTo>
                    <a:pt x="6096338" y="176676"/>
                  </a:lnTo>
                  <a:lnTo>
                    <a:pt x="6160510" y="141340"/>
                  </a:lnTo>
                  <a:lnTo>
                    <a:pt x="6224682" y="106005"/>
                  </a:lnTo>
                  <a:lnTo>
                    <a:pt x="6288854" y="70670"/>
                  </a:lnTo>
                  <a:lnTo>
                    <a:pt x="6353026" y="35335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1571943" y="1714158"/>
              <a:ext cx="6417198" cy="3533523"/>
            </a:xfrm>
            <a:custGeom>
              <a:avLst/>
              <a:gdLst/>
              <a:ahLst/>
              <a:cxnLst/>
              <a:rect l="0" t="0" r="0" b="0"/>
              <a:pathLst>
                <a:path w="6417198" h="3533523">
                  <a:moveTo>
                    <a:pt x="0" y="3533523"/>
                  </a:moveTo>
                  <a:lnTo>
                    <a:pt x="64171" y="3498188"/>
                  </a:lnTo>
                  <a:lnTo>
                    <a:pt x="128343" y="3462853"/>
                  </a:lnTo>
                  <a:lnTo>
                    <a:pt x="192515" y="3427517"/>
                  </a:lnTo>
                  <a:lnTo>
                    <a:pt x="256687" y="3392182"/>
                  </a:lnTo>
                  <a:lnTo>
                    <a:pt x="320859" y="3356847"/>
                  </a:lnTo>
                  <a:lnTo>
                    <a:pt x="385031" y="3321512"/>
                  </a:lnTo>
                  <a:lnTo>
                    <a:pt x="449203" y="3286176"/>
                  </a:lnTo>
                  <a:lnTo>
                    <a:pt x="513375" y="3250841"/>
                  </a:lnTo>
                  <a:lnTo>
                    <a:pt x="577547" y="3215506"/>
                  </a:lnTo>
                  <a:lnTo>
                    <a:pt x="641719" y="3180171"/>
                  </a:lnTo>
                  <a:lnTo>
                    <a:pt x="705891" y="3144835"/>
                  </a:lnTo>
                  <a:lnTo>
                    <a:pt x="770063" y="3109500"/>
                  </a:lnTo>
                  <a:lnTo>
                    <a:pt x="834235" y="3074165"/>
                  </a:lnTo>
                  <a:lnTo>
                    <a:pt x="898407" y="3038830"/>
                  </a:lnTo>
                  <a:lnTo>
                    <a:pt x="962579" y="3003494"/>
                  </a:lnTo>
                  <a:lnTo>
                    <a:pt x="1026751" y="2968159"/>
                  </a:lnTo>
                  <a:lnTo>
                    <a:pt x="1090923" y="2932824"/>
                  </a:lnTo>
                  <a:lnTo>
                    <a:pt x="1155095" y="2897489"/>
                  </a:lnTo>
                  <a:lnTo>
                    <a:pt x="1219267" y="2862154"/>
                  </a:lnTo>
                  <a:lnTo>
                    <a:pt x="1283439" y="2826818"/>
                  </a:lnTo>
                  <a:lnTo>
                    <a:pt x="1347611" y="2791483"/>
                  </a:lnTo>
                  <a:lnTo>
                    <a:pt x="1411783" y="2756148"/>
                  </a:lnTo>
                  <a:lnTo>
                    <a:pt x="1475955" y="2720813"/>
                  </a:lnTo>
                  <a:lnTo>
                    <a:pt x="1540127" y="2685477"/>
                  </a:lnTo>
                  <a:lnTo>
                    <a:pt x="1604299" y="2650142"/>
                  </a:lnTo>
                  <a:lnTo>
                    <a:pt x="1668471" y="2614807"/>
                  </a:lnTo>
                  <a:lnTo>
                    <a:pt x="1732643" y="2579472"/>
                  </a:lnTo>
                  <a:lnTo>
                    <a:pt x="1796815" y="2544136"/>
                  </a:lnTo>
                  <a:lnTo>
                    <a:pt x="1860987" y="2508801"/>
                  </a:lnTo>
                  <a:lnTo>
                    <a:pt x="1925159" y="2473466"/>
                  </a:lnTo>
                  <a:lnTo>
                    <a:pt x="1989331" y="2438131"/>
                  </a:lnTo>
                  <a:lnTo>
                    <a:pt x="2053503" y="2402795"/>
                  </a:lnTo>
                  <a:lnTo>
                    <a:pt x="2117675" y="2367460"/>
                  </a:lnTo>
                  <a:lnTo>
                    <a:pt x="2181847" y="2332125"/>
                  </a:lnTo>
                  <a:lnTo>
                    <a:pt x="2246019" y="2296790"/>
                  </a:lnTo>
                  <a:lnTo>
                    <a:pt x="2310191" y="2261455"/>
                  </a:lnTo>
                  <a:lnTo>
                    <a:pt x="2374363" y="2226119"/>
                  </a:lnTo>
                  <a:lnTo>
                    <a:pt x="2438535" y="2190784"/>
                  </a:lnTo>
                  <a:lnTo>
                    <a:pt x="2502707" y="2155449"/>
                  </a:lnTo>
                  <a:lnTo>
                    <a:pt x="2566879" y="2120114"/>
                  </a:lnTo>
                  <a:lnTo>
                    <a:pt x="2631051" y="2084778"/>
                  </a:lnTo>
                  <a:lnTo>
                    <a:pt x="2695223" y="2049443"/>
                  </a:lnTo>
                  <a:lnTo>
                    <a:pt x="2759395" y="2014108"/>
                  </a:lnTo>
                  <a:lnTo>
                    <a:pt x="2823567" y="1978773"/>
                  </a:lnTo>
                  <a:lnTo>
                    <a:pt x="2887739" y="1943437"/>
                  </a:lnTo>
                  <a:lnTo>
                    <a:pt x="2951911" y="1908102"/>
                  </a:lnTo>
                  <a:lnTo>
                    <a:pt x="3016083" y="1872767"/>
                  </a:lnTo>
                  <a:lnTo>
                    <a:pt x="3080255" y="1837432"/>
                  </a:lnTo>
                  <a:lnTo>
                    <a:pt x="3144427" y="1802096"/>
                  </a:lnTo>
                  <a:lnTo>
                    <a:pt x="3208599" y="1766761"/>
                  </a:lnTo>
                  <a:lnTo>
                    <a:pt x="3272771" y="1731426"/>
                  </a:lnTo>
                  <a:lnTo>
                    <a:pt x="3336943" y="1696091"/>
                  </a:lnTo>
                  <a:lnTo>
                    <a:pt x="3401114" y="1660756"/>
                  </a:lnTo>
                  <a:lnTo>
                    <a:pt x="3465286" y="1625420"/>
                  </a:lnTo>
                  <a:lnTo>
                    <a:pt x="3529458" y="1590085"/>
                  </a:lnTo>
                  <a:lnTo>
                    <a:pt x="3593630" y="1554750"/>
                  </a:lnTo>
                  <a:lnTo>
                    <a:pt x="3657802" y="1519415"/>
                  </a:lnTo>
                  <a:lnTo>
                    <a:pt x="3721974" y="1484079"/>
                  </a:lnTo>
                  <a:lnTo>
                    <a:pt x="3786146" y="1448744"/>
                  </a:lnTo>
                  <a:lnTo>
                    <a:pt x="3850318" y="1413409"/>
                  </a:lnTo>
                  <a:lnTo>
                    <a:pt x="3914490" y="1378074"/>
                  </a:lnTo>
                  <a:lnTo>
                    <a:pt x="3978662" y="1342738"/>
                  </a:lnTo>
                  <a:lnTo>
                    <a:pt x="4042834" y="1307403"/>
                  </a:lnTo>
                  <a:lnTo>
                    <a:pt x="4107006" y="1272068"/>
                  </a:lnTo>
                  <a:lnTo>
                    <a:pt x="4171178" y="1236733"/>
                  </a:lnTo>
                  <a:lnTo>
                    <a:pt x="4235350" y="1201397"/>
                  </a:lnTo>
                  <a:lnTo>
                    <a:pt x="4299522" y="1166062"/>
                  </a:lnTo>
                  <a:lnTo>
                    <a:pt x="4363694" y="1130727"/>
                  </a:lnTo>
                  <a:lnTo>
                    <a:pt x="4427866" y="1095392"/>
                  </a:lnTo>
                  <a:lnTo>
                    <a:pt x="4492038" y="1060057"/>
                  </a:lnTo>
                  <a:lnTo>
                    <a:pt x="4556210" y="1024721"/>
                  </a:lnTo>
                  <a:lnTo>
                    <a:pt x="4620382" y="989386"/>
                  </a:lnTo>
                  <a:lnTo>
                    <a:pt x="4684554" y="954051"/>
                  </a:lnTo>
                  <a:lnTo>
                    <a:pt x="4748726" y="918716"/>
                  </a:lnTo>
                  <a:lnTo>
                    <a:pt x="4812898" y="883380"/>
                  </a:lnTo>
                  <a:lnTo>
                    <a:pt x="4877070" y="848045"/>
                  </a:lnTo>
                  <a:lnTo>
                    <a:pt x="4941242" y="812710"/>
                  </a:lnTo>
                  <a:lnTo>
                    <a:pt x="5005414" y="777375"/>
                  </a:lnTo>
                  <a:lnTo>
                    <a:pt x="5069586" y="742039"/>
                  </a:lnTo>
                  <a:lnTo>
                    <a:pt x="5133758" y="706704"/>
                  </a:lnTo>
                  <a:lnTo>
                    <a:pt x="5197930" y="671369"/>
                  </a:lnTo>
                  <a:lnTo>
                    <a:pt x="5262102" y="636034"/>
                  </a:lnTo>
                  <a:lnTo>
                    <a:pt x="5326274" y="600698"/>
                  </a:lnTo>
                  <a:lnTo>
                    <a:pt x="5390446" y="565363"/>
                  </a:lnTo>
                  <a:lnTo>
                    <a:pt x="5454618" y="530028"/>
                  </a:lnTo>
                  <a:lnTo>
                    <a:pt x="5518790" y="494693"/>
                  </a:lnTo>
                  <a:lnTo>
                    <a:pt x="5582962" y="459358"/>
                  </a:lnTo>
                  <a:lnTo>
                    <a:pt x="5647134" y="424022"/>
                  </a:lnTo>
                  <a:lnTo>
                    <a:pt x="5711306" y="388687"/>
                  </a:lnTo>
                  <a:lnTo>
                    <a:pt x="5775478" y="353352"/>
                  </a:lnTo>
                  <a:lnTo>
                    <a:pt x="5839650" y="318017"/>
                  </a:lnTo>
                  <a:lnTo>
                    <a:pt x="5903822" y="282681"/>
                  </a:lnTo>
                  <a:lnTo>
                    <a:pt x="5967994" y="247346"/>
                  </a:lnTo>
                  <a:lnTo>
                    <a:pt x="6032166" y="212011"/>
                  </a:lnTo>
                  <a:lnTo>
                    <a:pt x="6096338" y="176676"/>
                  </a:lnTo>
                  <a:lnTo>
                    <a:pt x="6160510" y="141340"/>
                  </a:lnTo>
                  <a:lnTo>
                    <a:pt x="6224682" y="106005"/>
                  </a:lnTo>
                  <a:lnTo>
                    <a:pt x="6288854" y="70670"/>
                  </a:lnTo>
                  <a:lnTo>
                    <a:pt x="6353026" y="35335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1571943" y="1674758"/>
              <a:ext cx="6417198" cy="3533523"/>
            </a:xfrm>
            <a:custGeom>
              <a:avLst/>
              <a:gdLst/>
              <a:ahLst/>
              <a:cxnLst/>
              <a:rect l="0" t="0" r="0" b="0"/>
              <a:pathLst>
                <a:path w="6417198" h="3533523">
                  <a:moveTo>
                    <a:pt x="0" y="3533523"/>
                  </a:moveTo>
                  <a:lnTo>
                    <a:pt x="64171" y="3498188"/>
                  </a:lnTo>
                  <a:lnTo>
                    <a:pt x="128343" y="3462853"/>
                  </a:lnTo>
                  <a:lnTo>
                    <a:pt x="192515" y="3427517"/>
                  </a:lnTo>
                  <a:lnTo>
                    <a:pt x="256687" y="3392182"/>
                  </a:lnTo>
                  <a:lnTo>
                    <a:pt x="320859" y="3356847"/>
                  </a:lnTo>
                  <a:lnTo>
                    <a:pt x="385031" y="3321512"/>
                  </a:lnTo>
                  <a:lnTo>
                    <a:pt x="449203" y="3286176"/>
                  </a:lnTo>
                  <a:lnTo>
                    <a:pt x="513375" y="3250841"/>
                  </a:lnTo>
                  <a:lnTo>
                    <a:pt x="577547" y="3215506"/>
                  </a:lnTo>
                  <a:lnTo>
                    <a:pt x="641719" y="3180171"/>
                  </a:lnTo>
                  <a:lnTo>
                    <a:pt x="705891" y="3144835"/>
                  </a:lnTo>
                  <a:lnTo>
                    <a:pt x="770063" y="3109500"/>
                  </a:lnTo>
                  <a:lnTo>
                    <a:pt x="834235" y="3074165"/>
                  </a:lnTo>
                  <a:lnTo>
                    <a:pt x="898407" y="3038830"/>
                  </a:lnTo>
                  <a:lnTo>
                    <a:pt x="962579" y="3003494"/>
                  </a:lnTo>
                  <a:lnTo>
                    <a:pt x="1026751" y="2968159"/>
                  </a:lnTo>
                  <a:lnTo>
                    <a:pt x="1090923" y="2932824"/>
                  </a:lnTo>
                  <a:lnTo>
                    <a:pt x="1155095" y="2897489"/>
                  </a:lnTo>
                  <a:lnTo>
                    <a:pt x="1219267" y="2862154"/>
                  </a:lnTo>
                  <a:lnTo>
                    <a:pt x="1283439" y="2826818"/>
                  </a:lnTo>
                  <a:lnTo>
                    <a:pt x="1347611" y="2791483"/>
                  </a:lnTo>
                  <a:lnTo>
                    <a:pt x="1411783" y="2756148"/>
                  </a:lnTo>
                  <a:lnTo>
                    <a:pt x="1475955" y="2720813"/>
                  </a:lnTo>
                  <a:lnTo>
                    <a:pt x="1540127" y="2685477"/>
                  </a:lnTo>
                  <a:lnTo>
                    <a:pt x="1604299" y="2650142"/>
                  </a:lnTo>
                  <a:lnTo>
                    <a:pt x="1668471" y="2614807"/>
                  </a:lnTo>
                  <a:lnTo>
                    <a:pt x="1732643" y="2579472"/>
                  </a:lnTo>
                  <a:lnTo>
                    <a:pt x="1796815" y="2544136"/>
                  </a:lnTo>
                  <a:lnTo>
                    <a:pt x="1860987" y="2508801"/>
                  </a:lnTo>
                  <a:lnTo>
                    <a:pt x="1925159" y="2473466"/>
                  </a:lnTo>
                  <a:lnTo>
                    <a:pt x="1989331" y="2438131"/>
                  </a:lnTo>
                  <a:lnTo>
                    <a:pt x="2053503" y="2402795"/>
                  </a:lnTo>
                  <a:lnTo>
                    <a:pt x="2117675" y="2367460"/>
                  </a:lnTo>
                  <a:lnTo>
                    <a:pt x="2181847" y="2332125"/>
                  </a:lnTo>
                  <a:lnTo>
                    <a:pt x="2246019" y="2296790"/>
                  </a:lnTo>
                  <a:lnTo>
                    <a:pt x="2310191" y="2261455"/>
                  </a:lnTo>
                  <a:lnTo>
                    <a:pt x="2374363" y="2226119"/>
                  </a:lnTo>
                  <a:lnTo>
                    <a:pt x="2438535" y="2190784"/>
                  </a:lnTo>
                  <a:lnTo>
                    <a:pt x="2502707" y="2155449"/>
                  </a:lnTo>
                  <a:lnTo>
                    <a:pt x="2566879" y="2120114"/>
                  </a:lnTo>
                  <a:lnTo>
                    <a:pt x="2631051" y="2084778"/>
                  </a:lnTo>
                  <a:lnTo>
                    <a:pt x="2695223" y="2049443"/>
                  </a:lnTo>
                  <a:lnTo>
                    <a:pt x="2759395" y="2014108"/>
                  </a:lnTo>
                  <a:lnTo>
                    <a:pt x="2823567" y="1978773"/>
                  </a:lnTo>
                  <a:lnTo>
                    <a:pt x="2887739" y="1943437"/>
                  </a:lnTo>
                  <a:lnTo>
                    <a:pt x="2951911" y="1908102"/>
                  </a:lnTo>
                  <a:lnTo>
                    <a:pt x="3016083" y="1872767"/>
                  </a:lnTo>
                  <a:lnTo>
                    <a:pt x="3080255" y="1837432"/>
                  </a:lnTo>
                  <a:lnTo>
                    <a:pt x="3144427" y="1802096"/>
                  </a:lnTo>
                  <a:lnTo>
                    <a:pt x="3208599" y="1766761"/>
                  </a:lnTo>
                  <a:lnTo>
                    <a:pt x="3272771" y="1731426"/>
                  </a:lnTo>
                  <a:lnTo>
                    <a:pt x="3336943" y="1696091"/>
                  </a:lnTo>
                  <a:lnTo>
                    <a:pt x="3401114" y="1660756"/>
                  </a:lnTo>
                  <a:lnTo>
                    <a:pt x="3465286" y="1625420"/>
                  </a:lnTo>
                  <a:lnTo>
                    <a:pt x="3529458" y="1590085"/>
                  </a:lnTo>
                  <a:lnTo>
                    <a:pt x="3593630" y="1554750"/>
                  </a:lnTo>
                  <a:lnTo>
                    <a:pt x="3657802" y="1519415"/>
                  </a:lnTo>
                  <a:lnTo>
                    <a:pt x="3721974" y="1484079"/>
                  </a:lnTo>
                  <a:lnTo>
                    <a:pt x="3786146" y="1448744"/>
                  </a:lnTo>
                  <a:lnTo>
                    <a:pt x="3850318" y="1413409"/>
                  </a:lnTo>
                  <a:lnTo>
                    <a:pt x="3914490" y="1378074"/>
                  </a:lnTo>
                  <a:lnTo>
                    <a:pt x="3978662" y="1342738"/>
                  </a:lnTo>
                  <a:lnTo>
                    <a:pt x="4042834" y="1307403"/>
                  </a:lnTo>
                  <a:lnTo>
                    <a:pt x="4107006" y="1272068"/>
                  </a:lnTo>
                  <a:lnTo>
                    <a:pt x="4171178" y="1236733"/>
                  </a:lnTo>
                  <a:lnTo>
                    <a:pt x="4235350" y="1201397"/>
                  </a:lnTo>
                  <a:lnTo>
                    <a:pt x="4299522" y="1166062"/>
                  </a:lnTo>
                  <a:lnTo>
                    <a:pt x="4363694" y="1130727"/>
                  </a:lnTo>
                  <a:lnTo>
                    <a:pt x="4427866" y="1095392"/>
                  </a:lnTo>
                  <a:lnTo>
                    <a:pt x="4492038" y="1060057"/>
                  </a:lnTo>
                  <a:lnTo>
                    <a:pt x="4556210" y="1024721"/>
                  </a:lnTo>
                  <a:lnTo>
                    <a:pt x="4620382" y="989386"/>
                  </a:lnTo>
                  <a:lnTo>
                    <a:pt x="4684554" y="954051"/>
                  </a:lnTo>
                  <a:lnTo>
                    <a:pt x="4748726" y="918716"/>
                  </a:lnTo>
                  <a:lnTo>
                    <a:pt x="4812898" y="883380"/>
                  </a:lnTo>
                  <a:lnTo>
                    <a:pt x="4877070" y="848045"/>
                  </a:lnTo>
                  <a:lnTo>
                    <a:pt x="4941242" y="812710"/>
                  </a:lnTo>
                  <a:lnTo>
                    <a:pt x="5005414" y="777375"/>
                  </a:lnTo>
                  <a:lnTo>
                    <a:pt x="5069586" y="742039"/>
                  </a:lnTo>
                  <a:lnTo>
                    <a:pt x="5133758" y="706704"/>
                  </a:lnTo>
                  <a:lnTo>
                    <a:pt x="5197930" y="671369"/>
                  </a:lnTo>
                  <a:lnTo>
                    <a:pt x="5262102" y="636034"/>
                  </a:lnTo>
                  <a:lnTo>
                    <a:pt x="5326274" y="600698"/>
                  </a:lnTo>
                  <a:lnTo>
                    <a:pt x="5390446" y="565363"/>
                  </a:lnTo>
                  <a:lnTo>
                    <a:pt x="5454618" y="530028"/>
                  </a:lnTo>
                  <a:lnTo>
                    <a:pt x="5518790" y="494693"/>
                  </a:lnTo>
                  <a:lnTo>
                    <a:pt x="5582962" y="459358"/>
                  </a:lnTo>
                  <a:lnTo>
                    <a:pt x="5647134" y="424022"/>
                  </a:lnTo>
                  <a:lnTo>
                    <a:pt x="5711306" y="388687"/>
                  </a:lnTo>
                  <a:lnTo>
                    <a:pt x="5775478" y="353352"/>
                  </a:lnTo>
                  <a:lnTo>
                    <a:pt x="5839650" y="318017"/>
                  </a:lnTo>
                  <a:lnTo>
                    <a:pt x="5903822" y="282681"/>
                  </a:lnTo>
                  <a:lnTo>
                    <a:pt x="5967994" y="247346"/>
                  </a:lnTo>
                  <a:lnTo>
                    <a:pt x="6032166" y="212011"/>
                  </a:lnTo>
                  <a:lnTo>
                    <a:pt x="6096338" y="176676"/>
                  </a:lnTo>
                  <a:lnTo>
                    <a:pt x="6160510" y="141340"/>
                  </a:lnTo>
                  <a:lnTo>
                    <a:pt x="6224682" y="106005"/>
                  </a:lnTo>
                  <a:lnTo>
                    <a:pt x="6288854" y="70670"/>
                  </a:lnTo>
                  <a:lnTo>
                    <a:pt x="6353026" y="35335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1571943" y="1635359"/>
              <a:ext cx="6417198" cy="3533523"/>
            </a:xfrm>
            <a:custGeom>
              <a:avLst/>
              <a:gdLst/>
              <a:ahLst/>
              <a:cxnLst/>
              <a:rect l="0" t="0" r="0" b="0"/>
              <a:pathLst>
                <a:path w="6417198" h="3533523">
                  <a:moveTo>
                    <a:pt x="0" y="3533523"/>
                  </a:moveTo>
                  <a:lnTo>
                    <a:pt x="64171" y="3498188"/>
                  </a:lnTo>
                  <a:lnTo>
                    <a:pt x="128343" y="3462853"/>
                  </a:lnTo>
                  <a:lnTo>
                    <a:pt x="192515" y="3427517"/>
                  </a:lnTo>
                  <a:lnTo>
                    <a:pt x="256687" y="3392182"/>
                  </a:lnTo>
                  <a:lnTo>
                    <a:pt x="320859" y="3356847"/>
                  </a:lnTo>
                  <a:lnTo>
                    <a:pt x="385031" y="3321512"/>
                  </a:lnTo>
                  <a:lnTo>
                    <a:pt x="449203" y="3286176"/>
                  </a:lnTo>
                  <a:lnTo>
                    <a:pt x="513375" y="3250841"/>
                  </a:lnTo>
                  <a:lnTo>
                    <a:pt x="577547" y="3215506"/>
                  </a:lnTo>
                  <a:lnTo>
                    <a:pt x="641719" y="3180171"/>
                  </a:lnTo>
                  <a:lnTo>
                    <a:pt x="705891" y="3144835"/>
                  </a:lnTo>
                  <a:lnTo>
                    <a:pt x="770063" y="3109500"/>
                  </a:lnTo>
                  <a:lnTo>
                    <a:pt x="834235" y="3074165"/>
                  </a:lnTo>
                  <a:lnTo>
                    <a:pt x="898407" y="3038830"/>
                  </a:lnTo>
                  <a:lnTo>
                    <a:pt x="962579" y="3003494"/>
                  </a:lnTo>
                  <a:lnTo>
                    <a:pt x="1026751" y="2968159"/>
                  </a:lnTo>
                  <a:lnTo>
                    <a:pt x="1090923" y="2932824"/>
                  </a:lnTo>
                  <a:lnTo>
                    <a:pt x="1155095" y="2897489"/>
                  </a:lnTo>
                  <a:lnTo>
                    <a:pt x="1219267" y="2862154"/>
                  </a:lnTo>
                  <a:lnTo>
                    <a:pt x="1283439" y="2826818"/>
                  </a:lnTo>
                  <a:lnTo>
                    <a:pt x="1347611" y="2791483"/>
                  </a:lnTo>
                  <a:lnTo>
                    <a:pt x="1411783" y="2756148"/>
                  </a:lnTo>
                  <a:lnTo>
                    <a:pt x="1475955" y="2720813"/>
                  </a:lnTo>
                  <a:lnTo>
                    <a:pt x="1540127" y="2685477"/>
                  </a:lnTo>
                  <a:lnTo>
                    <a:pt x="1604299" y="2650142"/>
                  </a:lnTo>
                  <a:lnTo>
                    <a:pt x="1668471" y="2614807"/>
                  </a:lnTo>
                  <a:lnTo>
                    <a:pt x="1732643" y="2579472"/>
                  </a:lnTo>
                  <a:lnTo>
                    <a:pt x="1796815" y="2544136"/>
                  </a:lnTo>
                  <a:lnTo>
                    <a:pt x="1860987" y="2508801"/>
                  </a:lnTo>
                  <a:lnTo>
                    <a:pt x="1925159" y="2473466"/>
                  </a:lnTo>
                  <a:lnTo>
                    <a:pt x="1989331" y="2438131"/>
                  </a:lnTo>
                  <a:lnTo>
                    <a:pt x="2053503" y="2402795"/>
                  </a:lnTo>
                  <a:lnTo>
                    <a:pt x="2117675" y="2367460"/>
                  </a:lnTo>
                  <a:lnTo>
                    <a:pt x="2181847" y="2332125"/>
                  </a:lnTo>
                  <a:lnTo>
                    <a:pt x="2246019" y="2296790"/>
                  </a:lnTo>
                  <a:lnTo>
                    <a:pt x="2310191" y="2261455"/>
                  </a:lnTo>
                  <a:lnTo>
                    <a:pt x="2374363" y="2226119"/>
                  </a:lnTo>
                  <a:lnTo>
                    <a:pt x="2438535" y="2190784"/>
                  </a:lnTo>
                  <a:lnTo>
                    <a:pt x="2502707" y="2155449"/>
                  </a:lnTo>
                  <a:lnTo>
                    <a:pt x="2566879" y="2120114"/>
                  </a:lnTo>
                  <a:lnTo>
                    <a:pt x="2631051" y="2084778"/>
                  </a:lnTo>
                  <a:lnTo>
                    <a:pt x="2695223" y="2049443"/>
                  </a:lnTo>
                  <a:lnTo>
                    <a:pt x="2759395" y="2014108"/>
                  </a:lnTo>
                  <a:lnTo>
                    <a:pt x="2823567" y="1978773"/>
                  </a:lnTo>
                  <a:lnTo>
                    <a:pt x="2887739" y="1943437"/>
                  </a:lnTo>
                  <a:lnTo>
                    <a:pt x="2951911" y="1908102"/>
                  </a:lnTo>
                  <a:lnTo>
                    <a:pt x="3016083" y="1872767"/>
                  </a:lnTo>
                  <a:lnTo>
                    <a:pt x="3080255" y="1837432"/>
                  </a:lnTo>
                  <a:lnTo>
                    <a:pt x="3144427" y="1802096"/>
                  </a:lnTo>
                  <a:lnTo>
                    <a:pt x="3208599" y="1766761"/>
                  </a:lnTo>
                  <a:lnTo>
                    <a:pt x="3272771" y="1731426"/>
                  </a:lnTo>
                  <a:lnTo>
                    <a:pt x="3336943" y="1696091"/>
                  </a:lnTo>
                  <a:lnTo>
                    <a:pt x="3401114" y="1660756"/>
                  </a:lnTo>
                  <a:lnTo>
                    <a:pt x="3465286" y="1625420"/>
                  </a:lnTo>
                  <a:lnTo>
                    <a:pt x="3529458" y="1590085"/>
                  </a:lnTo>
                  <a:lnTo>
                    <a:pt x="3593630" y="1554750"/>
                  </a:lnTo>
                  <a:lnTo>
                    <a:pt x="3657802" y="1519415"/>
                  </a:lnTo>
                  <a:lnTo>
                    <a:pt x="3721974" y="1484079"/>
                  </a:lnTo>
                  <a:lnTo>
                    <a:pt x="3786146" y="1448744"/>
                  </a:lnTo>
                  <a:lnTo>
                    <a:pt x="3850318" y="1413409"/>
                  </a:lnTo>
                  <a:lnTo>
                    <a:pt x="3914490" y="1378074"/>
                  </a:lnTo>
                  <a:lnTo>
                    <a:pt x="3978662" y="1342738"/>
                  </a:lnTo>
                  <a:lnTo>
                    <a:pt x="4042834" y="1307403"/>
                  </a:lnTo>
                  <a:lnTo>
                    <a:pt x="4107006" y="1272068"/>
                  </a:lnTo>
                  <a:lnTo>
                    <a:pt x="4171178" y="1236733"/>
                  </a:lnTo>
                  <a:lnTo>
                    <a:pt x="4235350" y="1201397"/>
                  </a:lnTo>
                  <a:lnTo>
                    <a:pt x="4299522" y="1166062"/>
                  </a:lnTo>
                  <a:lnTo>
                    <a:pt x="4363694" y="1130727"/>
                  </a:lnTo>
                  <a:lnTo>
                    <a:pt x="4427866" y="1095392"/>
                  </a:lnTo>
                  <a:lnTo>
                    <a:pt x="4492038" y="1060057"/>
                  </a:lnTo>
                  <a:lnTo>
                    <a:pt x="4556210" y="1024721"/>
                  </a:lnTo>
                  <a:lnTo>
                    <a:pt x="4620382" y="989386"/>
                  </a:lnTo>
                  <a:lnTo>
                    <a:pt x="4684554" y="954051"/>
                  </a:lnTo>
                  <a:lnTo>
                    <a:pt x="4748726" y="918716"/>
                  </a:lnTo>
                  <a:lnTo>
                    <a:pt x="4812898" y="883380"/>
                  </a:lnTo>
                  <a:lnTo>
                    <a:pt x="4877070" y="848045"/>
                  </a:lnTo>
                  <a:lnTo>
                    <a:pt x="4941242" y="812710"/>
                  </a:lnTo>
                  <a:lnTo>
                    <a:pt x="5005414" y="777375"/>
                  </a:lnTo>
                  <a:lnTo>
                    <a:pt x="5069586" y="742039"/>
                  </a:lnTo>
                  <a:lnTo>
                    <a:pt x="5133758" y="706704"/>
                  </a:lnTo>
                  <a:lnTo>
                    <a:pt x="5197930" y="671369"/>
                  </a:lnTo>
                  <a:lnTo>
                    <a:pt x="5262102" y="636034"/>
                  </a:lnTo>
                  <a:lnTo>
                    <a:pt x="5326274" y="600698"/>
                  </a:lnTo>
                  <a:lnTo>
                    <a:pt x="5390446" y="565363"/>
                  </a:lnTo>
                  <a:lnTo>
                    <a:pt x="5454618" y="530028"/>
                  </a:lnTo>
                  <a:lnTo>
                    <a:pt x="5518790" y="494693"/>
                  </a:lnTo>
                  <a:lnTo>
                    <a:pt x="5582962" y="459358"/>
                  </a:lnTo>
                  <a:lnTo>
                    <a:pt x="5647134" y="424022"/>
                  </a:lnTo>
                  <a:lnTo>
                    <a:pt x="5711306" y="388687"/>
                  </a:lnTo>
                  <a:lnTo>
                    <a:pt x="5775478" y="353352"/>
                  </a:lnTo>
                  <a:lnTo>
                    <a:pt x="5839650" y="318017"/>
                  </a:lnTo>
                  <a:lnTo>
                    <a:pt x="5903822" y="282681"/>
                  </a:lnTo>
                  <a:lnTo>
                    <a:pt x="5967994" y="247346"/>
                  </a:lnTo>
                  <a:lnTo>
                    <a:pt x="6032166" y="212011"/>
                  </a:lnTo>
                  <a:lnTo>
                    <a:pt x="6096338" y="176676"/>
                  </a:lnTo>
                  <a:lnTo>
                    <a:pt x="6160510" y="141340"/>
                  </a:lnTo>
                  <a:lnTo>
                    <a:pt x="6224682" y="106005"/>
                  </a:lnTo>
                  <a:lnTo>
                    <a:pt x="6288854" y="70670"/>
                  </a:lnTo>
                  <a:lnTo>
                    <a:pt x="6353026" y="35335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1571943" y="1595960"/>
              <a:ext cx="6417198" cy="3533523"/>
            </a:xfrm>
            <a:custGeom>
              <a:avLst/>
              <a:gdLst/>
              <a:ahLst/>
              <a:cxnLst/>
              <a:rect l="0" t="0" r="0" b="0"/>
              <a:pathLst>
                <a:path w="6417198" h="3533523">
                  <a:moveTo>
                    <a:pt x="0" y="3533523"/>
                  </a:moveTo>
                  <a:lnTo>
                    <a:pt x="64171" y="3498188"/>
                  </a:lnTo>
                  <a:lnTo>
                    <a:pt x="128343" y="3462853"/>
                  </a:lnTo>
                  <a:lnTo>
                    <a:pt x="192515" y="3427517"/>
                  </a:lnTo>
                  <a:lnTo>
                    <a:pt x="256687" y="3392182"/>
                  </a:lnTo>
                  <a:lnTo>
                    <a:pt x="320859" y="3356847"/>
                  </a:lnTo>
                  <a:lnTo>
                    <a:pt x="385031" y="3321512"/>
                  </a:lnTo>
                  <a:lnTo>
                    <a:pt x="449203" y="3286176"/>
                  </a:lnTo>
                  <a:lnTo>
                    <a:pt x="513375" y="3250841"/>
                  </a:lnTo>
                  <a:lnTo>
                    <a:pt x="577547" y="3215506"/>
                  </a:lnTo>
                  <a:lnTo>
                    <a:pt x="641719" y="3180171"/>
                  </a:lnTo>
                  <a:lnTo>
                    <a:pt x="705891" y="3144835"/>
                  </a:lnTo>
                  <a:lnTo>
                    <a:pt x="770063" y="3109500"/>
                  </a:lnTo>
                  <a:lnTo>
                    <a:pt x="834235" y="3074165"/>
                  </a:lnTo>
                  <a:lnTo>
                    <a:pt x="898407" y="3038830"/>
                  </a:lnTo>
                  <a:lnTo>
                    <a:pt x="962579" y="3003494"/>
                  </a:lnTo>
                  <a:lnTo>
                    <a:pt x="1026751" y="2968159"/>
                  </a:lnTo>
                  <a:lnTo>
                    <a:pt x="1090923" y="2932824"/>
                  </a:lnTo>
                  <a:lnTo>
                    <a:pt x="1155095" y="2897489"/>
                  </a:lnTo>
                  <a:lnTo>
                    <a:pt x="1219267" y="2862154"/>
                  </a:lnTo>
                  <a:lnTo>
                    <a:pt x="1283439" y="2826818"/>
                  </a:lnTo>
                  <a:lnTo>
                    <a:pt x="1347611" y="2791483"/>
                  </a:lnTo>
                  <a:lnTo>
                    <a:pt x="1411783" y="2756148"/>
                  </a:lnTo>
                  <a:lnTo>
                    <a:pt x="1475955" y="2720813"/>
                  </a:lnTo>
                  <a:lnTo>
                    <a:pt x="1540127" y="2685477"/>
                  </a:lnTo>
                  <a:lnTo>
                    <a:pt x="1604299" y="2650142"/>
                  </a:lnTo>
                  <a:lnTo>
                    <a:pt x="1668471" y="2614807"/>
                  </a:lnTo>
                  <a:lnTo>
                    <a:pt x="1732643" y="2579472"/>
                  </a:lnTo>
                  <a:lnTo>
                    <a:pt x="1796815" y="2544136"/>
                  </a:lnTo>
                  <a:lnTo>
                    <a:pt x="1860987" y="2508801"/>
                  </a:lnTo>
                  <a:lnTo>
                    <a:pt x="1925159" y="2473466"/>
                  </a:lnTo>
                  <a:lnTo>
                    <a:pt x="1989331" y="2438131"/>
                  </a:lnTo>
                  <a:lnTo>
                    <a:pt x="2053503" y="2402795"/>
                  </a:lnTo>
                  <a:lnTo>
                    <a:pt x="2117675" y="2367460"/>
                  </a:lnTo>
                  <a:lnTo>
                    <a:pt x="2181847" y="2332125"/>
                  </a:lnTo>
                  <a:lnTo>
                    <a:pt x="2246019" y="2296790"/>
                  </a:lnTo>
                  <a:lnTo>
                    <a:pt x="2310191" y="2261455"/>
                  </a:lnTo>
                  <a:lnTo>
                    <a:pt x="2374363" y="2226119"/>
                  </a:lnTo>
                  <a:lnTo>
                    <a:pt x="2438535" y="2190784"/>
                  </a:lnTo>
                  <a:lnTo>
                    <a:pt x="2502707" y="2155449"/>
                  </a:lnTo>
                  <a:lnTo>
                    <a:pt x="2566879" y="2120114"/>
                  </a:lnTo>
                  <a:lnTo>
                    <a:pt x="2631051" y="2084778"/>
                  </a:lnTo>
                  <a:lnTo>
                    <a:pt x="2695223" y="2049443"/>
                  </a:lnTo>
                  <a:lnTo>
                    <a:pt x="2759395" y="2014108"/>
                  </a:lnTo>
                  <a:lnTo>
                    <a:pt x="2823567" y="1978773"/>
                  </a:lnTo>
                  <a:lnTo>
                    <a:pt x="2887739" y="1943437"/>
                  </a:lnTo>
                  <a:lnTo>
                    <a:pt x="2951911" y="1908102"/>
                  </a:lnTo>
                  <a:lnTo>
                    <a:pt x="3016083" y="1872767"/>
                  </a:lnTo>
                  <a:lnTo>
                    <a:pt x="3080255" y="1837432"/>
                  </a:lnTo>
                  <a:lnTo>
                    <a:pt x="3144427" y="1802096"/>
                  </a:lnTo>
                  <a:lnTo>
                    <a:pt x="3208599" y="1766761"/>
                  </a:lnTo>
                  <a:lnTo>
                    <a:pt x="3272771" y="1731426"/>
                  </a:lnTo>
                  <a:lnTo>
                    <a:pt x="3336943" y="1696091"/>
                  </a:lnTo>
                  <a:lnTo>
                    <a:pt x="3401114" y="1660756"/>
                  </a:lnTo>
                  <a:lnTo>
                    <a:pt x="3465286" y="1625420"/>
                  </a:lnTo>
                  <a:lnTo>
                    <a:pt x="3529458" y="1590085"/>
                  </a:lnTo>
                  <a:lnTo>
                    <a:pt x="3593630" y="1554750"/>
                  </a:lnTo>
                  <a:lnTo>
                    <a:pt x="3657802" y="1519415"/>
                  </a:lnTo>
                  <a:lnTo>
                    <a:pt x="3721974" y="1484079"/>
                  </a:lnTo>
                  <a:lnTo>
                    <a:pt x="3786146" y="1448744"/>
                  </a:lnTo>
                  <a:lnTo>
                    <a:pt x="3850318" y="1413409"/>
                  </a:lnTo>
                  <a:lnTo>
                    <a:pt x="3914490" y="1378074"/>
                  </a:lnTo>
                  <a:lnTo>
                    <a:pt x="3978662" y="1342738"/>
                  </a:lnTo>
                  <a:lnTo>
                    <a:pt x="4042834" y="1307403"/>
                  </a:lnTo>
                  <a:lnTo>
                    <a:pt x="4107006" y="1272068"/>
                  </a:lnTo>
                  <a:lnTo>
                    <a:pt x="4171178" y="1236733"/>
                  </a:lnTo>
                  <a:lnTo>
                    <a:pt x="4235350" y="1201397"/>
                  </a:lnTo>
                  <a:lnTo>
                    <a:pt x="4299522" y="1166062"/>
                  </a:lnTo>
                  <a:lnTo>
                    <a:pt x="4363694" y="1130727"/>
                  </a:lnTo>
                  <a:lnTo>
                    <a:pt x="4427866" y="1095392"/>
                  </a:lnTo>
                  <a:lnTo>
                    <a:pt x="4492038" y="1060057"/>
                  </a:lnTo>
                  <a:lnTo>
                    <a:pt x="4556210" y="1024721"/>
                  </a:lnTo>
                  <a:lnTo>
                    <a:pt x="4620382" y="989386"/>
                  </a:lnTo>
                  <a:lnTo>
                    <a:pt x="4684554" y="954051"/>
                  </a:lnTo>
                  <a:lnTo>
                    <a:pt x="4748726" y="918716"/>
                  </a:lnTo>
                  <a:lnTo>
                    <a:pt x="4812898" y="883380"/>
                  </a:lnTo>
                  <a:lnTo>
                    <a:pt x="4877070" y="848045"/>
                  </a:lnTo>
                  <a:lnTo>
                    <a:pt x="4941242" y="812710"/>
                  </a:lnTo>
                  <a:lnTo>
                    <a:pt x="5005414" y="777375"/>
                  </a:lnTo>
                  <a:lnTo>
                    <a:pt x="5069586" y="742039"/>
                  </a:lnTo>
                  <a:lnTo>
                    <a:pt x="5133758" y="706704"/>
                  </a:lnTo>
                  <a:lnTo>
                    <a:pt x="5197930" y="671369"/>
                  </a:lnTo>
                  <a:lnTo>
                    <a:pt x="5262102" y="636034"/>
                  </a:lnTo>
                  <a:lnTo>
                    <a:pt x="5326274" y="600698"/>
                  </a:lnTo>
                  <a:lnTo>
                    <a:pt x="5390446" y="565363"/>
                  </a:lnTo>
                  <a:lnTo>
                    <a:pt x="5454618" y="530028"/>
                  </a:lnTo>
                  <a:lnTo>
                    <a:pt x="5518790" y="494693"/>
                  </a:lnTo>
                  <a:lnTo>
                    <a:pt x="5582962" y="459358"/>
                  </a:lnTo>
                  <a:lnTo>
                    <a:pt x="5647134" y="424022"/>
                  </a:lnTo>
                  <a:lnTo>
                    <a:pt x="5711306" y="388687"/>
                  </a:lnTo>
                  <a:lnTo>
                    <a:pt x="5775478" y="353352"/>
                  </a:lnTo>
                  <a:lnTo>
                    <a:pt x="5839650" y="318017"/>
                  </a:lnTo>
                  <a:lnTo>
                    <a:pt x="5903822" y="282681"/>
                  </a:lnTo>
                  <a:lnTo>
                    <a:pt x="5967994" y="247346"/>
                  </a:lnTo>
                  <a:lnTo>
                    <a:pt x="6032166" y="212011"/>
                  </a:lnTo>
                  <a:lnTo>
                    <a:pt x="6096338" y="176676"/>
                  </a:lnTo>
                  <a:lnTo>
                    <a:pt x="6160510" y="141340"/>
                  </a:lnTo>
                  <a:lnTo>
                    <a:pt x="6224682" y="106005"/>
                  </a:lnTo>
                  <a:lnTo>
                    <a:pt x="6288854" y="70670"/>
                  </a:lnTo>
                  <a:lnTo>
                    <a:pt x="6353026" y="35335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1571943" y="1556560"/>
              <a:ext cx="6417198" cy="3533523"/>
            </a:xfrm>
            <a:custGeom>
              <a:avLst/>
              <a:gdLst/>
              <a:ahLst/>
              <a:cxnLst/>
              <a:rect l="0" t="0" r="0" b="0"/>
              <a:pathLst>
                <a:path w="6417198" h="3533523">
                  <a:moveTo>
                    <a:pt x="0" y="3533523"/>
                  </a:moveTo>
                  <a:lnTo>
                    <a:pt x="64171" y="3498188"/>
                  </a:lnTo>
                  <a:lnTo>
                    <a:pt x="128343" y="3462853"/>
                  </a:lnTo>
                  <a:lnTo>
                    <a:pt x="192515" y="3427517"/>
                  </a:lnTo>
                  <a:lnTo>
                    <a:pt x="256687" y="3392182"/>
                  </a:lnTo>
                  <a:lnTo>
                    <a:pt x="320859" y="3356847"/>
                  </a:lnTo>
                  <a:lnTo>
                    <a:pt x="385031" y="3321512"/>
                  </a:lnTo>
                  <a:lnTo>
                    <a:pt x="449203" y="3286176"/>
                  </a:lnTo>
                  <a:lnTo>
                    <a:pt x="513375" y="3250841"/>
                  </a:lnTo>
                  <a:lnTo>
                    <a:pt x="577547" y="3215506"/>
                  </a:lnTo>
                  <a:lnTo>
                    <a:pt x="641719" y="3180171"/>
                  </a:lnTo>
                  <a:lnTo>
                    <a:pt x="705891" y="3144835"/>
                  </a:lnTo>
                  <a:lnTo>
                    <a:pt x="770063" y="3109500"/>
                  </a:lnTo>
                  <a:lnTo>
                    <a:pt x="834235" y="3074165"/>
                  </a:lnTo>
                  <a:lnTo>
                    <a:pt x="898407" y="3038830"/>
                  </a:lnTo>
                  <a:lnTo>
                    <a:pt x="962579" y="3003494"/>
                  </a:lnTo>
                  <a:lnTo>
                    <a:pt x="1026751" y="2968159"/>
                  </a:lnTo>
                  <a:lnTo>
                    <a:pt x="1090923" y="2932824"/>
                  </a:lnTo>
                  <a:lnTo>
                    <a:pt x="1155095" y="2897489"/>
                  </a:lnTo>
                  <a:lnTo>
                    <a:pt x="1219267" y="2862154"/>
                  </a:lnTo>
                  <a:lnTo>
                    <a:pt x="1283439" y="2826818"/>
                  </a:lnTo>
                  <a:lnTo>
                    <a:pt x="1347611" y="2791483"/>
                  </a:lnTo>
                  <a:lnTo>
                    <a:pt x="1411783" y="2756148"/>
                  </a:lnTo>
                  <a:lnTo>
                    <a:pt x="1475955" y="2720813"/>
                  </a:lnTo>
                  <a:lnTo>
                    <a:pt x="1540127" y="2685477"/>
                  </a:lnTo>
                  <a:lnTo>
                    <a:pt x="1604299" y="2650142"/>
                  </a:lnTo>
                  <a:lnTo>
                    <a:pt x="1668471" y="2614807"/>
                  </a:lnTo>
                  <a:lnTo>
                    <a:pt x="1732643" y="2579472"/>
                  </a:lnTo>
                  <a:lnTo>
                    <a:pt x="1796815" y="2544136"/>
                  </a:lnTo>
                  <a:lnTo>
                    <a:pt x="1860987" y="2508801"/>
                  </a:lnTo>
                  <a:lnTo>
                    <a:pt x="1925159" y="2473466"/>
                  </a:lnTo>
                  <a:lnTo>
                    <a:pt x="1989331" y="2438131"/>
                  </a:lnTo>
                  <a:lnTo>
                    <a:pt x="2053503" y="2402795"/>
                  </a:lnTo>
                  <a:lnTo>
                    <a:pt x="2117675" y="2367460"/>
                  </a:lnTo>
                  <a:lnTo>
                    <a:pt x="2181847" y="2332125"/>
                  </a:lnTo>
                  <a:lnTo>
                    <a:pt x="2246019" y="2296790"/>
                  </a:lnTo>
                  <a:lnTo>
                    <a:pt x="2310191" y="2261455"/>
                  </a:lnTo>
                  <a:lnTo>
                    <a:pt x="2374363" y="2226119"/>
                  </a:lnTo>
                  <a:lnTo>
                    <a:pt x="2438535" y="2190784"/>
                  </a:lnTo>
                  <a:lnTo>
                    <a:pt x="2502707" y="2155449"/>
                  </a:lnTo>
                  <a:lnTo>
                    <a:pt x="2566879" y="2120114"/>
                  </a:lnTo>
                  <a:lnTo>
                    <a:pt x="2631051" y="2084778"/>
                  </a:lnTo>
                  <a:lnTo>
                    <a:pt x="2695223" y="2049443"/>
                  </a:lnTo>
                  <a:lnTo>
                    <a:pt x="2759395" y="2014108"/>
                  </a:lnTo>
                  <a:lnTo>
                    <a:pt x="2823567" y="1978773"/>
                  </a:lnTo>
                  <a:lnTo>
                    <a:pt x="2887739" y="1943437"/>
                  </a:lnTo>
                  <a:lnTo>
                    <a:pt x="2951911" y="1908102"/>
                  </a:lnTo>
                  <a:lnTo>
                    <a:pt x="3016083" y="1872767"/>
                  </a:lnTo>
                  <a:lnTo>
                    <a:pt x="3080255" y="1837432"/>
                  </a:lnTo>
                  <a:lnTo>
                    <a:pt x="3144427" y="1802096"/>
                  </a:lnTo>
                  <a:lnTo>
                    <a:pt x="3208599" y="1766761"/>
                  </a:lnTo>
                  <a:lnTo>
                    <a:pt x="3272771" y="1731426"/>
                  </a:lnTo>
                  <a:lnTo>
                    <a:pt x="3336943" y="1696091"/>
                  </a:lnTo>
                  <a:lnTo>
                    <a:pt x="3401114" y="1660756"/>
                  </a:lnTo>
                  <a:lnTo>
                    <a:pt x="3465286" y="1625420"/>
                  </a:lnTo>
                  <a:lnTo>
                    <a:pt x="3529458" y="1590085"/>
                  </a:lnTo>
                  <a:lnTo>
                    <a:pt x="3593630" y="1554750"/>
                  </a:lnTo>
                  <a:lnTo>
                    <a:pt x="3657802" y="1519415"/>
                  </a:lnTo>
                  <a:lnTo>
                    <a:pt x="3721974" y="1484079"/>
                  </a:lnTo>
                  <a:lnTo>
                    <a:pt x="3786146" y="1448744"/>
                  </a:lnTo>
                  <a:lnTo>
                    <a:pt x="3850318" y="1413409"/>
                  </a:lnTo>
                  <a:lnTo>
                    <a:pt x="3914490" y="1378074"/>
                  </a:lnTo>
                  <a:lnTo>
                    <a:pt x="3978662" y="1342738"/>
                  </a:lnTo>
                  <a:lnTo>
                    <a:pt x="4042834" y="1307403"/>
                  </a:lnTo>
                  <a:lnTo>
                    <a:pt x="4107006" y="1272068"/>
                  </a:lnTo>
                  <a:lnTo>
                    <a:pt x="4171178" y="1236733"/>
                  </a:lnTo>
                  <a:lnTo>
                    <a:pt x="4235350" y="1201397"/>
                  </a:lnTo>
                  <a:lnTo>
                    <a:pt x="4299522" y="1166062"/>
                  </a:lnTo>
                  <a:lnTo>
                    <a:pt x="4363694" y="1130727"/>
                  </a:lnTo>
                  <a:lnTo>
                    <a:pt x="4427866" y="1095392"/>
                  </a:lnTo>
                  <a:lnTo>
                    <a:pt x="4492038" y="1060057"/>
                  </a:lnTo>
                  <a:lnTo>
                    <a:pt x="4556210" y="1024721"/>
                  </a:lnTo>
                  <a:lnTo>
                    <a:pt x="4620382" y="989386"/>
                  </a:lnTo>
                  <a:lnTo>
                    <a:pt x="4684554" y="954051"/>
                  </a:lnTo>
                  <a:lnTo>
                    <a:pt x="4748726" y="918716"/>
                  </a:lnTo>
                  <a:lnTo>
                    <a:pt x="4812898" y="883380"/>
                  </a:lnTo>
                  <a:lnTo>
                    <a:pt x="4877070" y="848045"/>
                  </a:lnTo>
                  <a:lnTo>
                    <a:pt x="4941242" y="812710"/>
                  </a:lnTo>
                  <a:lnTo>
                    <a:pt x="5005414" y="777375"/>
                  </a:lnTo>
                  <a:lnTo>
                    <a:pt x="5069586" y="742039"/>
                  </a:lnTo>
                  <a:lnTo>
                    <a:pt x="5133758" y="706704"/>
                  </a:lnTo>
                  <a:lnTo>
                    <a:pt x="5197930" y="671369"/>
                  </a:lnTo>
                  <a:lnTo>
                    <a:pt x="5262102" y="636034"/>
                  </a:lnTo>
                  <a:lnTo>
                    <a:pt x="5326274" y="600698"/>
                  </a:lnTo>
                  <a:lnTo>
                    <a:pt x="5390446" y="565363"/>
                  </a:lnTo>
                  <a:lnTo>
                    <a:pt x="5454618" y="530028"/>
                  </a:lnTo>
                  <a:lnTo>
                    <a:pt x="5518790" y="494693"/>
                  </a:lnTo>
                  <a:lnTo>
                    <a:pt x="5582962" y="459358"/>
                  </a:lnTo>
                  <a:lnTo>
                    <a:pt x="5647134" y="424022"/>
                  </a:lnTo>
                  <a:lnTo>
                    <a:pt x="5711306" y="388687"/>
                  </a:lnTo>
                  <a:lnTo>
                    <a:pt x="5775478" y="353352"/>
                  </a:lnTo>
                  <a:lnTo>
                    <a:pt x="5839650" y="318017"/>
                  </a:lnTo>
                  <a:lnTo>
                    <a:pt x="5903822" y="282681"/>
                  </a:lnTo>
                  <a:lnTo>
                    <a:pt x="5967994" y="247346"/>
                  </a:lnTo>
                  <a:lnTo>
                    <a:pt x="6032166" y="212011"/>
                  </a:lnTo>
                  <a:lnTo>
                    <a:pt x="6096338" y="176676"/>
                  </a:lnTo>
                  <a:lnTo>
                    <a:pt x="6160510" y="141340"/>
                  </a:lnTo>
                  <a:lnTo>
                    <a:pt x="6224682" y="106005"/>
                  </a:lnTo>
                  <a:lnTo>
                    <a:pt x="6288854" y="70670"/>
                  </a:lnTo>
                  <a:lnTo>
                    <a:pt x="6353026" y="35335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1571943" y="1844168"/>
              <a:ext cx="6417198" cy="3598835"/>
            </a:xfrm>
            <a:custGeom>
              <a:avLst/>
              <a:gdLst/>
              <a:ahLst/>
              <a:cxnLst/>
              <a:rect l="0" t="0" r="0" b="0"/>
              <a:pathLst>
                <a:path w="6417198" h="3598835">
                  <a:moveTo>
                    <a:pt x="0" y="3598835"/>
                  </a:moveTo>
                  <a:lnTo>
                    <a:pt x="64171" y="3562847"/>
                  </a:lnTo>
                  <a:lnTo>
                    <a:pt x="128343" y="3526859"/>
                  </a:lnTo>
                  <a:lnTo>
                    <a:pt x="192515" y="3490870"/>
                  </a:lnTo>
                  <a:lnTo>
                    <a:pt x="256687" y="3454882"/>
                  </a:lnTo>
                  <a:lnTo>
                    <a:pt x="320859" y="3418893"/>
                  </a:lnTo>
                  <a:lnTo>
                    <a:pt x="385031" y="3382905"/>
                  </a:lnTo>
                  <a:lnTo>
                    <a:pt x="449203" y="3346917"/>
                  </a:lnTo>
                  <a:lnTo>
                    <a:pt x="513375" y="3310928"/>
                  </a:lnTo>
                  <a:lnTo>
                    <a:pt x="577547" y="3274940"/>
                  </a:lnTo>
                  <a:lnTo>
                    <a:pt x="641719" y="3238952"/>
                  </a:lnTo>
                  <a:lnTo>
                    <a:pt x="705891" y="3202963"/>
                  </a:lnTo>
                  <a:lnTo>
                    <a:pt x="770063" y="3166975"/>
                  </a:lnTo>
                  <a:lnTo>
                    <a:pt x="834235" y="3130987"/>
                  </a:lnTo>
                  <a:lnTo>
                    <a:pt x="898407" y="3094998"/>
                  </a:lnTo>
                  <a:lnTo>
                    <a:pt x="962579" y="3059010"/>
                  </a:lnTo>
                  <a:lnTo>
                    <a:pt x="1026751" y="3023022"/>
                  </a:lnTo>
                  <a:lnTo>
                    <a:pt x="1090923" y="2987033"/>
                  </a:lnTo>
                  <a:lnTo>
                    <a:pt x="1155095" y="2951045"/>
                  </a:lnTo>
                  <a:lnTo>
                    <a:pt x="1219267" y="2915056"/>
                  </a:lnTo>
                  <a:lnTo>
                    <a:pt x="1283439" y="2879068"/>
                  </a:lnTo>
                  <a:lnTo>
                    <a:pt x="1347611" y="2843080"/>
                  </a:lnTo>
                  <a:lnTo>
                    <a:pt x="1411783" y="2807091"/>
                  </a:lnTo>
                  <a:lnTo>
                    <a:pt x="1475955" y="2771103"/>
                  </a:lnTo>
                  <a:lnTo>
                    <a:pt x="1540127" y="2735115"/>
                  </a:lnTo>
                  <a:lnTo>
                    <a:pt x="1604299" y="2699126"/>
                  </a:lnTo>
                  <a:lnTo>
                    <a:pt x="1668471" y="2663138"/>
                  </a:lnTo>
                  <a:lnTo>
                    <a:pt x="1732643" y="2627150"/>
                  </a:lnTo>
                  <a:lnTo>
                    <a:pt x="1796815" y="2591161"/>
                  </a:lnTo>
                  <a:lnTo>
                    <a:pt x="1860987" y="2555173"/>
                  </a:lnTo>
                  <a:lnTo>
                    <a:pt x="1925159" y="2519185"/>
                  </a:lnTo>
                  <a:lnTo>
                    <a:pt x="1989331" y="2483196"/>
                  </a:lnTo>
                  <a:lnTo>
                    <a:pt x="2053503" y="2447208"/>
                  </a:lnTo>
                  <a:lnTo>
                    <a:pt x="2117675" y="2411219"/>
                  </a:lnTo>
                  <a:lnTo>
                    <a:pt x="2181847" y="2375231"/>
                  </a:lnTo>
                  <a:lnTo>
                    <a:pt x="2246019" y="2339243"/>
                  </a:lnTo>
                  <a:lnTo>
                    <a:pt x="2310191" y="2303254"/>
                  </a:lnTo>
                  <a:lnTo>
                    <a:pt x="2374363" y="2267266"/>
                  </a:lnTo>
                  <a:lnTo>
                    <a:pt x="2438535" y="2231278"/>
                  </a:lnTo>
                  <a:lnTo>
                    <a:pt x="2502707" y="2195289"/>
                  </a:lnTo>
                  <a:lnTo>
                    <a:pt x="2566879" y="2159301"/>
                  </a:lnTo>
                  <a:lnTo>
                    <a:pt x="2631051" y="2123313"/>
                  </a:lnTo>
                  <a:lnTo>
                    <a:pt x="2695223" y="2087324"/>
                  </a:lnTo>
                  <a:lnTo>
                    <a:pt x="2759395" y="2051336"/>
                  </a:lnTo>
                  <a:lnTo>
                    <a:pt x="2823567" y="2015348"/>
                  </a:lnTo>
                  <a:lnTo>
                    <a:pt x="2887739" y="1979359"/>
                  </a:lnTo>
                  <a:lnTo>
                    <a:pt x="2951911" y="1943371"/>
                  </a:lnTo>
                  <a:lnTo>
                    <a:pt x="3016083" y="1907382"/>
                  </a:lnTo>
                  <a:lnTo>
                    <a:pt x="3080255" y="1871394"/>
                  </a:lnTo>
                  <a:lnTo>
                    <a:pt x="3144427" y="1835406"/>
                  </a:lnTo>
                  <a:lnTo>
                    <a:pt x="3208599" y="1799417"/>
                  </a:lnTo>
                  <a:lnTo>
                    <a:pt x="3272771" y="1763429"/>
                  </a:lnTo>
                  <a:lnTo>
                    <a:pt x="3336943" y="1727441"/>
                  </a:lnTo>
                  <a:lnTo>
                    <a:pt x="3401114" y="1691452"/>
                  </a:lnTo>
                  <a:lnTo>
                    <a:pt x="3465286" y="1655464"/>
                  </a:lnTo>
                  <a:lnTo>
                    <a:pt x="3529458" y="1619476"/>
                  </a:lnTo>
                  <a:lnTo>
                    <a:pt x="3593630" y="1583487"/>
                  </a:lnTo>
                  <a:lnTo>
                    <a:pt x="3657802" y="1547499"/>
                  </a:lnTo>
                  <a:lnTo>
                    <a:pt x="3721974" y="1511511"/>
                  </a:lnTo>
                  <a:lnTo>
                    <a:pt x="3786146" y="1475522"/>
                  </a:lnTo>
                  <a:lnTo>
                    <a:pt x="3850318" y="1439534"/>
                  </a:lnTo>
                  <a:lnTo>
                    <a:pt x="3914490" y="1403545"/>
                  </a:lnTo>
                  <a:lnTo>
                    <a:pt x="3978662" y="1367557"/>
                  </a:lnTo>
                  <a:lnTo>
                    <a:pt x="4042834" y="1331569"/>
                  </a:lnTo>
                  <a:lnTo>
                    <a:pt x="4107006" y="1295580"/>
                  </a:lnTo>
                  <a:lnTo>
                    <a:pt x="4171178" y="1259592"/>
                  </a:lnTo>
                  <a:lnTo>
                    <a:pt x="4235350" y="1223604"/>
                  </a:lnTo>
                  <a:lnTo>
                    <a:pt x="4299522" y="1187615"/>
                  </a:lnTo>
                  <a:lnTo>
                    <a:pt x="4363694" y="1151627"/>
                  </a:lnTo>
                  <a:lnTo>
                    <a:pt x="4427866" y="1115639"/>
                  </a:lnTo>
                  <a:lnTo>
                    <a:pt x="4492038" y="1079650"/>
                  </a:lnTo>
                  <a:lnTo>
                    <a:pt x="4556210" y="1043662"/>
                  </a:lnTo>
                  <a:lnTo>
                    <a:pt x="4620382" y="1007674"/>
                  </a:lnTo>
                  <a:lnTo>
                    <a:pt x="4684554" y="971685"/>
                  </a:lnTo>
                  <a:lnTo>
                    <a:pt x="4748726" y="935697"/>
                  </a:lnTo>
                  <a:lnTo>
                    <a:pt x="4812898" y="899708"/>
                  </a:lnTo>
                  <a:lnTo>
                    <a:pt x="4877070" y="863720"/>
                  </a:lnTo>
                  <a:lnTo>
                    <a:pt x="4941242" y="827732"/>
                  </a:lnTo>
                  <a:lnTo>
                    <a:pt x="5005414" y="791743"/>
                  </a:lnTo>
                  <a:lnTo>
                    <a:pt x="5069586" y="755755"/>
                  </a:lnTo>
                  <a:lnTo>
                    <a:pt x="5133758" y="719767"/>
                  </a:lnTo>
                  <a:lnTo>
                    <a:pt x="5197930" y="683778"/>
                  </a:lnTo>
                  <a:lnTo>
                    <a:pt x="5262102" y="647790"/>
                  </a:lnTo>
                  <a:lnTo>
                    <a:pt x="5326274" y="611802"/>
                  </a:lnTo>
                  <a:lnTo>
                    <a:pt x="5390446" y="575813"/>
                  </a:lnTo>
                  <a:lnTo>
                    <a:pt x="5454618" y="539825"/>
                  </a:lnTo>
                  <a:lnTo>
                    <a:pt x="5518790" y="503837"/>
                  </a:lnTo>
                  <a:lnTo>
                    <a:pt x="5582962" y="467848"/>
                  </a:lnTo>
                  <a:lnTo>
                    <a:pt x="5647134" y="431860"/>
                  </a:lnTo>
                  <a:lnTo>
                    <a:pt x="5711306" y="395871"/>
                  </a:lnTo>
                  <a:lnTo>
                    <a:pt x="5775478" y="359883"/>
                  </a:lnTo>
                  <a:lnTo>
                    <a:pt x="5839650" y="323895"/>
                  </a:lnTo>
                  <a:lnTo>
                    <a:pt x="5903822" y="287906"/>
                  </a:lnTo>
                  <a:lnTo>
                    <a:pt x="5967994" y="251918"/>
                  </a:lnTo>
                  <a:lnTo>
                    <a:pt x="6032166" y="215930"/>
                  </a:lnTo>
                  <a:lnTo>
                    <a:pt x="6096338" y="179941"/>
                  </a:lnTo>
                  <a:lnTo>
                    <a:pt x="6160510" y="143953"/>
                  </a:lnTo>
                  <a:lnTo>
                    <a:pt x="6224682" y="107965"/>
                  </a:lnTo>
                  <a:lnTo>
                    <a:pt x="6288854" y="71976"/>
                  </a:lnTo>
                  <a:lnTo>
                    <a:pt x="6353026" y="3598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1571943" y="1804768"/>
              <a:ext cx="6417198" cy="3598835"/>
            </a:xfrm>
            <a:custGeom>
              <a:avLst/>
              <a:gdLst/>
              <a:ahLst/>
              <a:cxnLst/>
              <a:rect l="0" t="0" r="0" b="0"/>
              <a:pathLst>
                <a:path w="6417198" h="3598835">
                  <a:moveTo>
                    <a:pt x="0" y="3598835"/>
                  </a:moveTo>
                  <a:lnTo>
                    <a:pt x="64171" y="3562847"/>
                  </a:lnTo>
                  <a:lnTo>
                    <a:pt x="128343" y="3526859"/>
                  </a:lnTo>
                  <a:lnTo>
                    <a:pt x="192515" y="3490870"/>
                  </a:lnTo>
                  <a:lnTo>
                    <a:pt x="256687" y="3454882"/>
                  </a:lnTo>
                  <a:lnTo>
                    <a:pt x="320859" y="3418893"/>
                  </a:lnTo>
                  <a:lnTo>
                    <a:pt x="385031" y="3382905"/>
                  </a:lnTo>
                  <a:lnTo>
                    <a:pt x="449203" y="3346917"/>
                  </a:lnTo>
                  <a:lnTo>
                    <a:pt x="513375" y="3310928"/>
                  </a:lnTo>
                  <a:lnTo>
                    <a:pt x="577547" y="3274940"/>
                  </a:lnTo>
                  <a:lnTo>
                    <a:pt x="641719" y="3238952"/>
                  </a:lnTo>
                  <a:lnTo>
                    <a:pt x="705891" y="3202963"/>
                  </a:lnTo>
                  <a:lnTo>
                    <a:pt x="770063" y="3166975"/>
                  </a:lnTo>
                  <a:lnTo>
                    <a:pt x="834235" y="3130987"/>
                  </a:lnTo>
                  <a:lnTo>
                    <a:pt x="898407" y="3094998"/>
                  </a:lnTo>
                  <a:lnTo>
                    <a:pt x="962579" y="3059010"/>
                  </a:lnTo>
                  <a:lnTo>
                    <a:pt x="1026751" y="3023022"/>
                  </a:lnTo>
                  <a:lnTo>
                    <a:pt x="1090923" y="2987033"/>
                  </a:lnTo>
                  <a:lnTo>
                    <a:pt x="1155095" y="2951045"/>
                  </a:lnTo>
                  <a:lnTo>
                    <a:pt x="1219267" y="2915056"/>
                  </a:lnTo>
                  <a:lnTo>
                    <a:pt x="1283439" y="2879068"/>
                  </a:lnTo>
                  <a:lnTo>
                    <a:pt x="1347611" y="2843080"/>
                  </a:lnTo>
                  <a:lnTo>
                    <a:pt x="1411783" y="2807091"/>
                  </a:lnTo>
                  <a:lnTo>
                    <a:pt x="1475955" y="2771103"/>
                  </a:lnTo>
                  <a:lnTo>
                    <a:pt x="1540127" y="2735115"/>
                  </a:lnTo>
                  <a:lnTo>
                    <a:pt x="1604299" y="2699126"/>
                  </a:lnTo>
                  <a:lnTo>
                    <a:pt x="1668471" y="2663138"/>
                  </a:lnTo>
                  <a:lnTo>
                    <a:pt x="1732643" y="2627150"/>
                  </a:lnTo>
                  <a:lnTo>
                    <a:pt x="1796815" y="2591161"/>
                  </a:lnTo>
                  <a:lnTo>
                    <a:pt x="1860987" y="2555173"/>
                  </a:lnTo>
                  <a:lnTo>
                    <a:pt x="1925159" y="2519185"/>
                  </a:lnTo>
                  <a:lnTo>
                    <a:pt x="1989331" y="2483196"/>
                  </a:lnTo>
                  <a:lnTo>
                    <a:pt x="2053503" y="2447208"/>
                  </a:lnTo>
                  <a:lnTo>
                    <a:pt x="2117675" y="2411219"/>
                  </a:lnTo>
                  <a:lnTo>
                    <a:pt x="2181847" y="2375231"/>
                  </a:lnTo>
                  <a:lnTo>
                    <a:pt x="2246019" y="2339243"/>
                  </a:lnTo>
                  <a:lnTo>
                    <a:pt x="2310191" y="2303254"/>
                  </a:lnTo>
                  <a:lnTo>
                    <a:pt x="2374363" y="2267266"/>
                  </a:lnTo>
                  <a:lnTo>
                    <a:pt x="2438535" y="2231278"/>
                  </a:lnTo>
                  <a:lnTo>
                    <a:pt x="2502707" y="2195289"/>
                  </a:lnTo>
                  <a:lnTo>
                    <a:pt x="2566879" y="2159301"/>
                  </a:lnTo>
                  <a:lnTo>
                    <a:pt x="2631051" y="2123313"/>
                  </a:lnTo>
                  <a:lnTo>
                    <a:pt x="2695223" y="2087324"/>
                  </a:lnTo>
                  <a:lnTo>
                    <a:pt x="2759395" y="2051336"/>
                  </a:lnTo>
                  <a:lnTo>
                    <a:pt x="2823567" y="2015348"/>
                  </a:lnTo>
                  <a:lnTo>
                    <a:pt x="2887739" y="1979359"/>
                  </a:lnTo>
                  <a:lnTo>
                    <a:pt x="2951911" y="1943371"/>
                  </a:lnTo>
                  <a:lnTo>
                    <a:pt x="3016083" y="1907382"/>
                  </a:lnTo>
                  <a:lnTo>
                    <a:pt x="3080255" y="1871394"/>
                  </a:lnTo>
                  <a:lnTo>
                    <a:pt x="3144427" y="1835406"/>
                  </a:lnTo>
                  <a:lnTo>
                    <a:pt x="3208599" y="1799417"/>
                  </a:lnTo>
                  <a:lnTo>
                    <a:pt x="3272771" y="1763429"/>
                  </a:lnTo>
                  <a:lnTo>
                    <a:pt x="3336943" y="1727441"/>
                  </a:lnTo>
                  <a:lnTo>
                    <a:pt x="3401114" y="1691452"/>
                  </a:lnTo>
                  <a:lnTo>
                    <a:pt x="3465286" y="1655464"/>
                  </a:lnTo>
                  <a:lnTo>
                    <a:pt x="3529458" y="1619476"/>
                  </a:lnTo>
                  <a:lnTo>
                    <a:pt x="3593630" y="1583487"/>
                  </a:lnTo>
                  <a:lnTo>
                    <a:pt x="3657802" y="1547499"/>
                  </a:lnTo>
                  <a:lnTo>
                    <a:pt x="3721974" y="1511511"/>
                  </a:lnTo>
                  <a:lnTo>
                    <a:pt x="3786146" y="1475522"/>
                  </a:lnTo>
                  <a:lnTo>
                    <a:pt x="3850318" y="1439534"/>
                  </a:lnTo>
                  <a:lnTo>
                    <a:pt x="3914490" y="1403545"/>
                  </a:lnTo>
                  <a:lnTo>
                    <a:pt x="3978662" y="1367557"/>
                  </a:lnTo>
                  <a:lnTo>
                    <a:pt x="4042834" y="1331569"/>
                  </a:lnTo>
                  <a:lnTo>
                    <a:pt x="4107006" y="1295580"/>
                  </a:lnTo>
                  <a:lnTo>
                    <a:pt x="4171178" y="1259592"/>
                  </a:lnTo>
                  <a:lnTo>
                    <a:pt x="4235350" y="1223604"/>
                  </a:lnTo>
                  <a:lnTo>
                    <a:pt x="4299522" y="1187615"/>
                  </a:lnTo>
                  <a:lnTo>
                    <a:pt x="4363694" y="1151627"/>
                  </a:lnTo>
                  <a:lnTo>
                    <a:pt x="4427866" y="1115639"/>
                  </a:lnTo>
                  <a:lnTo>
                    <a:pt x="4492038" y="1079650"/>
                  </a:lnTo>
                  <a:lnTo>
                    <a:pt x="4556210" y="1043662"/>
                  </a:lnTo>
                  <a:lnTo>
                    <a:pt x="4620382" y="1007674"/>
                  </a:lnTo>
                  <a:lnTo>
                    <a:pt x="4684554" y="971685"/>
                  </a:lnTo>
                  <a:lnTo>
                    <a:pt x="4748726" y="935697"/>
                  </a:lnTo>
                  <a:lnTo>
                    <a:pt x="4812898" y="899708"/>
                  </a:lnTo>
                  <a:lnTo>
                    <a:pt x="4877070" y="863720"/>
                  </a:lnTo>
                  <a:lnTo>
                    <a:pt x="4941242" y="827732"/>
                  </a:lnTo>
                  <a:lnTo>
                    <a:pt x="5005414" y="791743"/>
                  </a:lnTo>
                  <a:lnTo>
                    <a:pt x="5069586" y="755755"/>
                  </a:lnTo>
                  <a:lnTo>
                    <a:pt x="5133758" y="719767"/>
                  </a:lnTo>
                  <a:lnTo>
                    <a:pt x="5197930" y="683778"/>
                  </a:lnTo>
                  <a:lnTo>
                    <a:pt x="5262102" y="647790"/>
                  </a:lnTo>
                  <a:lnTo>
                    <a:pt x="5326274" y="611802"/>
                  </a:lnTo>
                  <a:lnTo>
                    <a:pt x="5390446" y="575813"/>
                  </a:lnTo>
                  <a:lnTo>
                    <a:pt x="5454618" y="539825"/>
                  </a:lnTo>
                  <a:lnTo>
                    <a:pt x="5518790" y="503837"/>
                  </a:lnTo>
                  <a:lnTo>
                    <a:pt x="5582962" y="467848"/>
                  </a:lnTo>
                  <a:lnTo>
                    <a:pt x="5647134" y="431860"/>
                  </a:lnTo>
                  <a:lnTo>
                    <a:pt x="5711306" y="395871"/>
                  </a:lnTo>
                  <a:lnTo>
                    <a:pt x="5775478" y="359883"/>
                  </a:lnTo>
                  <a:lnTo>
                    <a:pt x="5839650" y="323895"/>
                  </a:lnTo>
                  <a:lnTo>
                    <a:pt x="5903822" y="287906"/>
                  </a:lnTo>
                  <a:lnTo>
                    <a:pt x="5967994" y="251918"/>
                  </a:lnTo>
                  <a:lnTo>
                    <a:pt x="6032166" y="215930"/>
                  </a:lnTo>
                  <a:lnTo>
                    <a:pt x="6096338" y="179941"/>
                  </a:lnTo>
                  <a:lnTo>
                    <a:pt x="6160510" y="143953"/>
                  </a:lnTo>
                  <a:lnTo>
                    <a:pt x="6224682" y="107965"/>
                  </a:lnTo>
                  <a:lnTo>
                    <a:pt x="6288854" y="71976"/>
                  </a:lnTo>
                  <a:lnTo>
                    <a:pt x="6353026" y="3598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571943" y="1765369"/>
              <a:ext cx="6417198" cy="3598835"/>
            </a:xfrm>
            <a:custGeom>
              <a:avLst/>
              <a:gdLst/>
              <a:ahLst/>
              <a:cxnLst/>
              <a:rect l="0" t="0" r="0" b="0"/>
              <a:pathLst>
                <a:path w="6417198" h="3598835">
                  <a:moveTo>
                    <a:pt x="0" y="3598835"/>
                  </a:moveTo>
                  <a:lnTo>
                    <a:pt x="64171" y="3562847"/>
                  </a:lnTo>
                  <a:lnTo>
                    <a:pt x="128343" y="3526859"/>
                  </a:lnTo>
                  <a:lnTo>
                    <a:pt x="192515" y="3490870"/>
                  </a:lnTo>
                  <a:lnTo>
                    <a:pt x="256687" y="3454882"/>
                  </a:lnTo>
                  <a:lnTo>
                    <a:pt x="320859" y="3418893"/>
                  </a:lnTo>
                  <a:lnTo>
                    <a:pt x="385031" y="3382905"/>
                  </a:lnTo>
                  <a:lnTo>
                    <a:pt x="449203" y="3346917"/>
                  </a:lnTo>
                  <a:lnTo>
                    <a:pt x="513375" y="3310928"/>
                  </a:lnTo>
                  <a:lnTo>
                    <a:pt x="577547" y="3274940"/>
                  </a:lnTo>
                  <a:lnTo>
                    <a:pt x="641719" y="3238952"/>
                  </a:lnTo>
                  <a:lnTo>
                    <a:pt x="705891" y="3202963"/>
                  </a:lnTo>
                  <a:lnTo>
                    <a:pt x="770063" y="3166975"/>
                  </a:lnTo>
                  <a:lnTo>
                    <a:pt x="834235" y="3130987"/>
                  </a:lnTo>
                  <a:lnTo>
                    <a:pt x="898407" y="3094998"/>
                  </a:lnTo>
                  <a:lnTo>
                    <a:pt x="962579" y="3059010"/>
                  </a:lnTo>
                  <a:lnTo>
                    <a:pt x="1026751" y="3023022"/>
                  </a:lnTo>
                  <a:lnTo>
                    <a:pt x="1090923" y="2987033"/>
                  </a:lnTo>
                  <a:lnTo>
                    <a:pt x="1155095" y="2951045"/>
                  </a:lnTo>
                  <a:lnTo>
                    <a:pt x="1219267" y="2915056"/>
                  </a:lnTo>
                  <a:lnTo>
                    <a:pt x="1283439" y="2879068"/>
                  </a:lnTo>
                  <a:lnTo>
                    <a:pt x="1347611" y="2843080"/>
                  </a:lnTo>
                  <a:lnTo>
                    <a:pt x="1411783" y="2807091"/>
                  </a:lnTo>
                  <a:lnTo>
                    <a:pt x="1475955" y="2771103"/>
                  </a:lnTo>
                  <a:lnTo>
                    <a:pt x="1540127" y="2735115"/>
                  </a:lnTo>
                  <a:lnTo>
                    <a:pt x="1604299" y="2699126"/>
                  </a:lnTo>
                  <a:lnTo>
                    <a:pt x="1668471" y="2663138"/>
                  </a:lnTo>
                  <a:lnTo>
                    <a:pt x="1732643" y="2627150"/>
                  </a:lnTo>
                  <a:lnTo>
                    <a:pt x="1796815" y="2591161"/>
                  </a:lnTo>
                  <a:lnTo>
                    <a:pt x="1860987" y="2555173"/>
                  </a:lnTo>
                  <a:lnTo>
                    <a:pt x="1925159" y="2519185"/>
                  </a:lnTo>
                  <a:lnTo>
                    <a:pt x="1989331" y="2483196"/>
                  </a:lnTo>
                  <a:lnTo>
                    <a:pt x="2053503" y="2447208"/>
                  </a:lnTo>
                  <a:lnTo>
                    <a:pt x="2117675" y="2411219"/>
                  </a:lnTo>
                  <a:lnTo>
                    <a:pt x="2181847" y="2375231"/>
                  </a:lnTo>
                  <a:lnTo>
                    <a:pt x="2246019" y="2339243"/>
                  </a:lnTo>
                  <a:lnTo>
                    <a:pt x="2310191" y="2303254"/>
                  </a:lnTo>
                  <a:lnTo>
                    <a:pt x="2374363" y="2267266"/>
                  </a:lnTo>
                  <a:lnTo>
                    <a:pt x="2438535" y="2231278"/>
                  </a:lnTo>
                  <a:lnTo>
                    <a:pt x="2502707" y="2195289"/>
                  </a:lnTo>
                  <a:lnTo>
                    <a:pt x="2566879" y="2159301"/>
                  </a:lnTo>
                  <a:lnTo>
                    <a:pt x="2631051" y="2123313"/>
                  </a:lnTo>
                  <a:lnTo>
                    <a:pt x="2695223" y="2087324"/>
                  </a:lnTo>
                  <a:lnTo>
                    <a:pt x="2759395" y="2051336"/>
                  </a:lnTo>
                  <a:lnTo>
                    <a:pt x="2823567" y="2015348"/>
                  </a:lnTo>
                  <a:lnTo>
                    <a:pt x="2887739" y="1979359"/>
                  </a:lnTo>
                  <a:lnTo>
                    <a:pt x="2951911" y="1943371"/>
                  </a:lnTo>
                  <a:lnTo>
                    <a:pt x="3016083" y="1907382"/>
                  </a:lnTo>
                  <a:lnTo>
                    <a:pt x="3080255" y="1871394"/>
                  </a:lnTo>
                  <a:lnTo>
                    <a:pt x="3144427" y="1835406"/>
                  </a:lnTo>
                  <a:lnTo>
                    <a:pt x="3208599" y="1799417"/>
                  </a:lnTo>
                  <a:lnTo>
                    <a:pt x="3272771" y="1763429"/>
                  </a:lnTo>
                  <a:lnTo>
                    <a:pt x="3336943" y="1727441"/>
                  </a:lnTo>
                  <a:lnTo>
                    <a:pt x="3401114" y="1691452"/>
                  </a:lnTo>
                  <a:lnTo>
                    <a:pt x="3465286" y="1655464"/>
                  </a:lnTo>
                  <a:lnTo>
                    <a:pt x="3529458" y="1619476"/>
                  </a:lnTo>
                  <a:lnTo>
                    <a:pt x="3593630" y="1583487"/>
                  </a:lnTo>
                  <a:lnTo>
                    <a:pt x="3657802" y="1547499"/>
                  </a:lnTo>
                  <a:lnTo>
                    <a:pt x="3721974" y="1511511"/>
                  </a:lnTo>
                  <a:lnTo>
                    <a:pt x="3786146" y="1475522"/>
                  </a:lnTo>
                  <a:lnTo>
                    <a:pt x="3850318" y="1439534"/>
                  </a:lnTo>
                  <a:lnTo>
                    <a:pt x="3914490" y="1403545"/>
                  </a:lnTo>
                  <a:lnTo>
                    <a:pt x="3978662" y="1367557"/>
                  </a:lnTo>
                  <a:lnTo>
                    <a:pt x="4042834" y="1331569"/>
                  </a:lnTo>
                  <a:lnTo>
                    <a:pt x="4107006" y="1295580"/>
                  </a:lnTo>
                  <a:lnTo>
                    <a:pt x="4171178" y="1259592"/>
                  </a:lnTo>
                  <a:lnTo>
                    <a:pt x="4235350" y="1223604"/>
                  </a:lnTo>
                  <a:lnTo>
                    <a:pt x="4299522" y="1187615"/>
                  </a:lnTo>
                  <a:lnTo>
                    <a:pt x="4363694" y="1151627"/>
                  </a:lnTo>
                  <a:lnTo>
                    <a:pt x="4427866" y="1115639"/>
                  </a:lnTo>
                  <a:lnTo>
                    <a:pt x="4492038" y="1079650"/>
                  </a:lnTo>
                  <a:lnTo>
                    <a:pt x="4556210" y="1043662"/>
                  </a:lnTo>
                  <a:lnTo>
                    <a:pt x="4620382" y="1007674"/>
                  </a:lnTo>
                  <a:lnTo>
                    <a:pt x="4684554" y="971685"/>
                  </a:lnTo>
                  <a:lnTo>
                    <a:pt x="4748726" y="935697"/>
                  </a:lnTo>
                  <a:lnTo>
                    <a:pt x="4812898" y="899708"/>
                  </a:lnTo>
                  <a:lnTo>
                    <a:pt x="4877070" y="863720"/>
                  </a:lnTo>
                  <a:lnTo>
                    <a:pt x="4941242" y="827732"/>
                  </a:lnTo>
                  <a:lnTo>
                    <a:pt x="5005414" y="791743"/>
                  </a:lnTo>
                  <a:lnTo>
                    <a:pt x="5069586" y="755755"/>
                  </a:lnTo>
                  <a:lnTo>
                    <a:pt x="5133758" y="719767"/>
                  </a:lnTo>
                  <a:lnTo>
                    <a:pt x="5197930" y="683778"/>
                  </a:lnTo>
                  <a:lnTo>
                    <a:pt x="5262102" y="647790"/>
                  </a:lnTo>
                  <a:lnTo>
                    <a:pt x="5326274" y="611802"/>
                  </a:lnTo>
                  <a:lnTo>
                    <a:pt x="5390446" y="575813"/>
                  </a:lnTo>
                  <a:lnTo>
                    <a:pt x="5454618" y="539825"/>
                  </a:lnTo>
                  <a:lnTo>
                    <a:pt x="5518790" y="503837"/>
                  </a:lnTo>
                  <a:lnTo>
                    <a:pt x="5582962" y="467848"/>
                  </a:lnTo>
                  <a:lnTo>
                    <a:pt x="5647134" y="431860"/>
                  </a:lnTo>
                  <a:lnTo>
                    <a:pt x="5711306" y="395871"/>
                  </a:lnTo>
                  <a:lnTo>
                    <a:pt x="5775478" y="359883"/>
                  </a:lnTo>
                  <a:lnTo>
                    <a:pt x="5839650" y="323895"/>
                  </a:lnTo>
                  <a:lnTo>
                    <a:pt x="5903822" y="287906"/>
                  </a:lnTo>
                  <a:lnTo>
                    <a:pt x="5967994" y="251918"/>
                  </a:lnTo>
                  <a:lnTo>
                    <a:pt x="6032166" y="215930"/>
                  </a:lnTo>
                  <a:lnTo>
                    <a:pt x="6096338" y="179941"/>
                  </a:lnTo>
                  <a:lnTo>
                    <a:pt x="6160510" y="143953"/>
                  </a:lnTo>
                  <a:lnTo>
                    <a:pt x="6224682" y="107965"/>
                  </a:lnTo>
                  <a:lnTo>
                    <a:pt x="6288854" y="71976"/>
                  </a:lnTo>
                  <a:lnTo>
                    <a:pt x="6353026" y="3598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1571943" y="1725970"/>
              <a:ext cx="6417198" cy="3598835"/>
            </a:xfrm>
            <a:custGeom>
              <a:avLst/>
              <a:gdLst/>
              <a:ahLst/>
              <a:cxnLst/>
              <a:rect l="0" t="0" r="0" b="0"/>
              <a:pathLst>
                <a:path w="6417198" h="3598835">
                  <a:moveTo>
                    <a:pt x="0" y="3598835"/>
                  </a:moveTo>
                  <a:lnTo>
                    <a:pt x="64171" y="3562847"/>
                  </a:lnTo>
                  <a:lnTo>
                    <a:pt x="128343" y="3526859"/>
                  </a:lnTo>
                  <a:lnTo>
                    <a:pt x="192515" y="3490870"/>
                  </a:lnTo>
                  <a:lnTo>
                    <a:pt x="256687" y="3454882"/>
                  </a:lnTo>
                  <a:lnTo>
                    <a:pt x="320859" y="3418893"/>
                  </a:lnTo>
                  <a:lnTo>
                    <a:pt x="385031" y="3382905"/>
                  </a:lnTo>
                  <a:lnTo>
                    <a:pt x="449203" y="3346917"/>
                  </a:lnTo>
                  <a:lnTo>
                    <a:pt x="513375" y="3310928"/>
                  </a:lnTo>
                  <a:lnTo>
                    <a:pt x="577547" y="3274940"/>
                  </a:lnTo>
                  <a:lnTo>
                    <a:pt x="641719" y="3238952"/>
                  </a:lnTo>
                  <a:lnTo>
                    <a:pt x="705891" y="3202963"/>
                  </a:lnTo>
                  <a:lnTo>
                    <a:pt x="770063" y="3166975"/>
                  </a:lnTo>
                  <a:lnTo>
                    <a:pt x="834235" y="3130987"/>
                  </a:lnTo>
                  <a:lnTo>
                    <a:pt x="898407" y="3094998"/>
                  </a:lnTo>
                  <a:lnTo>
                    <a:pt x="962579" y="3059010"/>
                  </a:lnTo>
                  <a:lnTo>
                    <a:pt x="1026751" y="3023022"/>
                  </a:lnTo>
                  <a:lnTo>
                    <a:pt x="1090923" y="2987033"/>
                  </a:lnTo>
                  <a:lnTo>
                    <a:pt x="1155095" y="2951045"/>
                  </a:lnTo>
                  <a:lnTo>
                    <a:pt x="1219267" y="2915056"/>
                  </a:lnTo>
                  <a:lnTo>
                    <a:pt x="1283439" y="2879068"/>
                  </a:lnTo>
                  <a:lnTo>
                    <a:pt x="1347611" y="2843080"/>
                  </a:lnTo>
                  <a:lnTo>
                    <a:pt x="1411783" y="2807091"/>
                  </a:lnTo>
                  <a:lnTo>
                    <a:pt x="1475955" y="2771103"/>
                  </a:lnTo>
                  <a:lnTo>
                    <a:pt x="1540127" y="2735115"/>
                  </a:lnTo>
                  <a:lnTo>
                    <a:pt x="1604299" y="2699126"/>
                  </a:lnTo>
                  <a:lnTo>
                    <a:pt x="1668471" y="2663138"/>
                  </a:lnTo>
                  <a:lnTo>
                    <a:pt x="1732643" y="2627150"/>
                  </a:lnTo>
                  <a:lnTo>
                    <a:pt x="1796815" y="2591161"/>
                  </a:lnTo>
                  <a:lnTo>
                    <a:pt x="1860987" y="2555173"/>
                  </a:lnTo>
                  <a:lnTo>
                    <a:pt x="1925159" y="2519185"/>
                  </a:lnTo>
                  <a:lnTo>
                    <a:pt x="1989331" y="2483196"/>
                  </a:lnTo>
                  <a:lnTo>
                    <a:pt x="2053503" y="2447208"/>
                  </a:lnTo>
                  <a:lnTo>
                    <a:pt x="2117675" y="2411219"/>
                  </a:lnTo>
                  <a:lnTo>
                    <a:pt x="2181847" y="2375231"/>
                  </a:lnTo>
                  <a:lnTo>
                    <a:pt x="2246019" y="2339243"/>
                  </a:lnTo>
                  <a:lnTo>
                    <a:pt x="2310191" y="2303254"/>
                  </a:lnTo>
                  <a:lnTo>
                    <a:pt x="2374363" y="2267266"/>
                  </a:lnTo>
                  <a:lnTo>
                    <a:pt x="2438535" y="2231278"/>
                  </a:lnTo>
                  <a:lnTo>
                    <a:pt x="2502707" y="2195289"/>
                  </a:lnTo>
                  <a:lnTo>
                    <a:pt x="2566879" y="2159301"/>
                  </a:lnTo>
                  <a:lnTo>
                    <a:pt x="2631051" y="2123313"/>
                  </a:lnTo>
                  <a:lnTo>
                    <a:pt x="2695223" y="2087324"/>
                  </a:lnTo>
                  <a:lnTo>
                    <a:pt x="2759395" y="2051336"/>
                  </a:lnTo>
                  <a:lnTo>
                    <a:pt x="2823567" y="2015348"/>
                  </a:lnTo>
                  <a:lnTo>
                    <a:pt x="2887739" y="1979359"/>
                  </a:lnTo>
                  <a:lnTo>
                    <a:pt x="2951911" y="1943371"/>
                  </a:lnTo>
                  <a:lnTo>
                    <a:pt x="3016083" y="1907382"/>
                  </a:lnTo>
                  <a:lnTo>
                    <a:pt x="3080255" y="1871394"/>
                  </a:lnTo>
                  <a:lnTo>
                    <a:pt x="3144427" y="1835406"/>
                  </a:lnTo>
                  <a:lnTo>
                    <a:pt x="3208599" y="1799417"/>
                  </a:lnTo>
                  <a:lnTo>
                    <a:pt x="3272771" y="1763429"/>
                  </a:lnTo>
                  <a:lnTo>
                    <a:pt x="3336943" y="1727441"/>
                  </a:lnTo>
                  <a:lnTo>
                    <a:pt x="3401114" y="1691452"/>
                  </a:lnTo>
                  <a:lnTo>
                    <a:pt x="3465286" y="1655464"/>
                  </a:lnTo>
                  <a:lnTo>
                    <a:pt x="3529458" y="1619476"/>
                  </a:lnTo>
                  <a:lnTo>
                    <a:pt x="3593630" y="1583487"/>
                  </a:lnTo>
                  <a:lnTo>
                    <a:pt x="3657802" y="1547499"/>
                  </a:lnTo>
                  <a:lnTo>
                    <a:pt x="3721974" y="1511511"/>
                  </a:lnTo>
                  <a:lnTo>
                    <a:pt x="3786146" y="1475522"/>
                  </a:lnTo>
                  <a:lnTo>
                    <a:pt x="3850318" y="1439534"/>
                  </a:lnTo>
                  <a:lnTo>
                    <a:pt x="3914490" y="1403545"/>
                  </a:lnTo>
                  <a:lnTo>
                    <a:pt x="3978662" y="1367557"/>
                  </a:lnTo>
                  <a:lnTo>
                    <a:pt x="4042834" y="1331569"/>
                  </a:lnTo>
                  <a:lnTo>
                    <a:pt x="4107006" y="1295580"/>
                  </a:lnTo>
                  <a:lnTo>
                    <a:pt x="4171178" y="1259592"/>
                  </a:lnTo>
                  <a:lnTo>
                    <a:pt x="4235350" y="1223604"/>
                  </a:lnTo>
                  <a:lnTo>
                    <a:pt x="4299522" y="1187615"/>
                  </a:lnTo>
                  <a:lnTo>
                    <a:pt x="4363694" y="1151627"/>
                  </a:lnTo>
                  <a:lnTo>
                    <a:pt x="4427866" y="1115639"/>
                  </a:lnTo>
                  <a:lnTo>
                    <a:pt x="4492038" y="1079650"/>
                  </a:lnTo>
                  <a:lnTo>
                    <a:pt x="4556210" y="1043662"/>
                  </a:lnTo>
                  <a:lnTo>
                    <a:pt x="4620382" y="1007674"/>
                  </a:lnTo>
                  <a:lnTo>
                    <a:pt x="4684554" y="971685"/>
                  </a:lnTo>
                  <a:lnTo>
                    <a:pt x="4748726" y="935697"/>
                  </a:lnTo>
                  <a:lnTo>
                    <a:pt x="4812898" y="899708"/>
                  </a:lnTo>
                  <a:lnTo>
                    <a:pt x="4877070" y="863720"/>
                  </a:lnTo>
                  <a:lnTo>
                    <a:pt x="4941242" y="827732"/>
                  </a:lnTo>
                  <a:lnTo>
                    <a:pt x="5005414" y="791743"/>
                  </a:lnTo>
                  <a:lnTo>
                    <a:pt x="5069586" y="755755"/>
                  </a:lnTo>
                  <a:lnTo>
                    <a:pt x="5133758" y="719767"/>
                  </a:lnTo>
                  <a:lnTo>
                    <a:pt x="5197930" y="683778"/>
                  </a:lnTo>
                  <a:lnTo>
                    <a:pt x="5262102" y="647790"/>
                  </a:lnTo>
                  <a:lnTo>
                    <a:pt x="5326274" y="611802"/>
                  </a:lnTo>
                  <a:lnTo>
                    <a:pt x="5390446" y="575813"/>
                  </a:lnTo>
                  <a:lnTo>
                    <a:pt x="5454618" y="539825"/>
                  </a:lnTo>
                  <a:lnTo>
                    <a:pt x="5518790" y="503837"/>
                  </a:lnTo>
                  <a:lnTo>
                    <a:pt x="5582962" y="467848"/>
                  </a:lnTo>
                  <a:lnTo>
                    <a:pt x="5647134" y="431860"/>
                  </a:lnTo>
                  <a:lnTo>
                    <a:pt x="5711306" y="395871"/>
                  </a:lnTo>
                  <a:lnTo>
                    <a:pt x="5775478" y="359883"/>
                  </a:lnTo>
                  <a:lnTo>
                    <a:pt x="5839650" y="323895"/>
                  </a:lnTo>
                  <a:lnTo>
                    <a:pt x="5903822" y="287906"/>
                  </a:lnTo>
                  <a:lnTo>
                    <a:pt x="5967994" y="251918"/>
                  </a:lnTo>
                  <a:lnTo>
                    <a:pt x="6032166" y="215930"/>
                  </a:lnTo>
                  <a:lnTo>
                    <a:pt x="6096338" y="179941"/>
                  </a:lnTo>
                  <a:lnTo>
                    <a:pt x="6160510" y="143953"/>
                  </a:lnTo>
                  <a:lnTo>
                    <a:pt x="6224682" y="107965"/>
                  </a:lnTo>
                  <a:lnTo>
                    <a:pt x="6288854" y="71976"/>
                  </a:lnTo>
                  <a:lnTo>
                    <a:pt x="6353026" y="3598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1571943" y="1686570"/>
              <a:ext cx="6417198" cy="3598835"/>
            </a:xfrm>
            <a:custGeom>
              <a:avLst/>
              <a:gdLst/>
              <a:ahLst/>
              <a:cxnLst/>
              <a:rect l="0" t="0" r="0" b="0"/>
              <a:pathLst>
                <a:path w="6417198" h="3598835">
                  <a:moveTo>
                    <a:pt x="0" y="3598835"/>
                  </a:moveTo>
                  <a:lnTo>
                    <a:pt x="64171" y="3562847"/>
                  </a:lnTo>
                  <a:lnTo>
                    <a:pt x="128343" y="3526859"/>
                  </a:lnTo>
                  <a:lnTo>
                    <a:pt x="192515" y="3490870"/>
                  </a:lnTo>
                  <a:lnTo>
                    <a:pt x="256687" y="3454882"/>
                  </a:lnTo>
                  <a:lnTo>
                    <a:pt x="320859" y="3418893"/>
                  </a:lnTo>
                  <a:lnTo>
                    <a:pt x="385031" y="3382905"/>
                  </a:lnTo>
                  <a:lnTo>
                    <a:pt x="449203" y="3346917"/>
                  </a:lnTo>
                  <a:lnTo>
                    <a:pt x="513375" y="3310928"/>
                  </a:lnTo>
                  <a:lnTo>
                    <a:pt x="577547" y="3274940"/>
                  </a:lnTo>
                  <a:lnTo>
                    <a:pt x="641719" y="3238952"/>
                  </a:lnTo>
                  <a:lnTo>
                    <a:pt x="705891" y="3202963"/>
                  </a:lnTo>
                  <a:lnTo>
                    <a:pt x="770063" y="3166975"/>
                  </a:lnTo>
                  <a:lnTo>
                    <a:pt x="834235" y="3130987"/>
                  </a:lnTo>
                  <a:lnTo>
                    <a:pt x="898407" y="3094998"/>
                  </a:lnTo>
                  <a:lnTo>
                    <a:pt x="962579" y="3059010"/>
                  </a:lnTo>
                  <a:lnTo>
                    <a:pt x="1026751" y="3023022"/>
                  </a:lnTo>
                  <a:lnTo>
                    <a:pt x="1090923" y="2987033"/>
                  </a:lnTo>
                  <a:lnTo>
                    <a:pt x="1155095" y="2951045"/>
                  </a:lnTo>
                  <a:lnTo>
                    <a:pt x="1219267" y="2915056"/>
                  </a:lnTo>
                  <a:lnTo>
                    <a:pt x="1283439" y="2879068"/>
                  </a:lnTo>
                  <a:lnTo>
                    <a:pt x="1347611" y="2843080"/>
                  </a:lnTo>
                  <a:lnTo>
                    <a:pt x="1411783" y="2807091"/>
                  </a:lnTo>
                  <a:lnTo>
                    <a:pt x="1475955" y="2771103"/>
                  </a:lnTo>
                  <a:lnTo>
                    <a:pt x="1540127" y="2735115"/>
                  </a:lnTo>
                  <a:lnTo>
                    <a:pt x="1604299" y="2699126"/>
                  </a:lnTo>
                  <a:lnTo>
                    <a:pt x="1668471" y="2663138"/>
                  </a:lnTo>
                  <a:lnTo>
                    <a:pt x="1732643" y="2627150"/>
                  </a:lnTo>
                  <a:lnTo>
                    <a:pt x="1796815" y="2591161"/>
                  </a:lnTo>
                  <a:lnTo>
                    <a:pt x="1860987" y="2555173"/>
                  </a:lnTo>
                  <a:lnTo>
                    <a:pt x="1925159" y="2519185"/>
                  </a:lnTo>
                  <a:lnTo>
                    <a:pt x="1989331" y="2483196"/>
                  </a:lnTo>
                  <a:lnTo>
                    <a:pt x="2053503" y="2447208"/>
                  </a:lnTo>
                  <a:lnTo>
                    <a:pt x="2117675" y="2411219"/>
                  </a:lnTo>
                  <a:lnTo>
                    <a:pt x="2181847" y="2375231"/>
                  </a:lnTo>
                  <a:lnTo>
                    <a:pt x="2246019" y="2339243"/>
                  </a:lnTo>
                  <a:lnTo>
                    <a:pt x="2310191" y="2303254"/>
                  </a:lnTo>
                  <a:lnTo>
                    <a:pt x="2374363" y="2267266"/>
                  </a:lnTo>
                  <a:lnTo>
                    <a:pt x="2438535" y="2231278"/>
                  </a:lnTo>
                  <a:lnTo>
                    <a:pt x="2502707" y="2195289"/>
                  </a:lnTo>
                  <a:lnTo>
                    <a:pt x="2566879" y="2159301"/>
                  </a:lnTo>
                  <a:lnTo>
                    <a:pt x="2631051" y="2123313"/>
                  </a:lnTo>
                  <a:lnTo>
                    <a:pt x="2695223" y="2087324"/>
                  </a:lnTo>
                  <a:lnTo>
                    <a:pt x="2759395" y="2051336"/>
                  </a:lnTo>
                  <a:lnTo>
                    <a:pt x="2823567" y="2015348"/>
                  </a:lnTo>
                  <a:lnTo>
                    <a:pt x="2887739" y="1979359"/>
                  </a:lnTo>
                  <a:lnTo>
                    <a:pt x="2951911" y="1943371"/>
                  </a:lnTo>
                  <a:lnTo>
                    <a:pt x="3016083" y="1907382"/>
                  </a:lnTo>
                  <a:lnTo>
                    <a:pt x="3080255" y="1871394"/>
                  </a:lnTo>
                  <a:lnTo>
                    <a:pt x="3144427" y="1835406"/>
                  </a:lnTo>
                  <a:lnTo>
                    <a:pt x="3208599" y="1799417"/>
                  </a:lnTo>
                  <a:lnTo>
                    <a:pt x="3272771" y="1763429"/>
                  </a:lnTo>
                  <a:lnTo>
                    <a:pt x="3336943" y="1727441"/>
                  </a:lnTo>
                  <a:lnTo>
                    <a:pt x="3401114" y="1691452"/>
                  </a:lnTo>
                  <a:lnTo>
                    <a:pt x="3465286" y="1655464"/>
                  </a:lnTo>
                  <a:lnTo>
                    <a:pt x="3529458" y="1619476"/>
                  </a:lnTo>
                  <a:lnTo>
                    <a:pt x="3593630" y="1583487"/>
                  </a:lnTo>
                  <a:lnTo>
                    <a:pt x="3657802" y="1547499"/>
                  </a:lnTo>
                  <a:lnTo>
                    <a:pt x="3721974" y="1511511"/>
                  </a:lnTo>
                  <a:lnTo>
                    <a:pt x="3786146" y="1475522"/>
                  </a:lnTo>
                  <a:lnTo>
                    <a:pt x="3850318" y="1439534"/>
                  </a:lnTo>
                  <a:lnTo>
                    <a:pt x="3914490" y="1403545"/>
                  </a:lnTo>
                  <a:lnTo>
                    <a:pt x="3978662" y="1367557"/>
                  </a:lnTo>
                  <a:lnTo>
                    <a:pt x="4042834" y="1331569"/>
                  </a:lnTo>
                  <a:lnTo>
                    <a:pt x="4107006" y="1295580"/>
                  </a:lnTo>
                  <a:lnTo>
                    <a:pt x="4171178" y="1259592"/>
                  </a:lnTo>
                  <a:lnTo>
                    <a:pt x="4235350" y="1223604"/>
                  </a:lnTo>
                  <a:lnTo>
                    <a:pt x="4299522" y="1187615"/>
                  </a:lnTo>
                  <a:lnTo>
                    <a:pt x="4363694" y="1151627"/>
                  </a:lnTo>
                  <a:lnTo>
                    <a:pt x="4427866" y="1115639"/>
                  </a:lnTo>
                  <a:lnTo>
                    <a:pt x="4492038" y="1079650"/>
                  </a:lnTo>
                  <a:lnTo>
                    <a:pt x="4556210" y="1043662"/>
                  </a:lnTo>
                  <a:lnTo>
                    <a:pt x="4620382" y="1007674"/>
                  </a:lnTo>
                  <a:lnTo>
                    <a:pt x="4684554" y="971685"/>
                  </a:lnTo>
                  <a:lnTo>
                    <a:pt x="4748726" y="935697"/>
                  </a:lnTo>
                  <a:lnTo>
                    <a:pt x="4812898" y="899708"/>
                  </a:lnTo>
                  <a:lnTo>
                    <a:pt x="4877070" y="863720"/>
                  </a:lnTo>
                  <a:lnTo>
                    <a:pt x="4941242" y="827732"/>
                  </a:lnTo>
                  <a:lnTo>
                    <a:pt x="5005414" y="791743"/>
                  </a:lnTo>
                  <a:lnTo>
                    <a:pt x="5069586" y="755755"/>
                  </a:lnTo>
                  <a:lnTo>
                    <a:pt x="5133758" y="719767"/>
                  </a:lnTo>
                  <a:lnTo>
                    <a:pt x="5197930" y="683778"/>
                  </a:lnTo>
                  <a:lnTo>
                    <a:pt x="5262102" y="647790"/>
                  </a:lnTo>
                  <a:lnTo>
                    <a:pt x="5326274" y="611802"/>
                  </a:lnTo>
                  <a:lnTo>
                    <a:pt x="5390446" y="575813"/>
                  </a:lnTo>
                  <a:lnTo>
                    <a:pt x="5454618" y="539825"/>
                  </a:lnTo>
                  <a:lnTo>
                    <a:pt x="5518790" y="503837"/>
                  </a:lnTo>
                  <a:lnTo>
                    <a:pt x="5582962" y="467848"/>
                  </a:lnTo>
                  <a:lnTo>
                    <a:pt x="5647134" y="431860"/>
                  </a:lnTo>
                  <a:lnTo>
                    <a:pt x="5711306" y="395871"/>
                  </a:lnTo>
                  <a:lnTo>
                    <a:pt x="5775478" y="359883"/>
                  </a:lnTo>
                  <a:lnTo>
                    <a:pt x="5839650" y="323895"/>
                  </a:lnTo>
                  <a:lnTo>
                    <a:pt x="5903822" y="287906"/>
                  </a:lnTo>
                  <a:lnTo>
                    <a:pt x="5967994" y="251918"/>
                  </a:lnTo>
                  <a:lnTo>
                    <a:pt x="6032166" y="215930"/>
                  </a:lnTo>
                  <a:lnTo>
                    <a:pt x="6096338" y="179941"/>
                  </a:lnTo>
                  <a:lnTo>
                    <a:pt x="6160510" y="143953"/>
                  </a:lnTo>
                  <a:lnTo>
                    <a:pt x="6224682" y="107965"/>
                  </a:lnTo>
                  <a:lnTo>
                    <a:pt x="6288854" y="71976"/>
                  </a:lnTo>
                  <a:lnTo>
                    <a:pt x="6353026" y="3598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1571943" y="1647171"/>
              <a:ext cx="6417198" cy="3598835"/>
            </a:xfrm>
            <a:custGeom>
              <a:avLst/>
              <a:gdLst/>
              <a:ahLst/>
              <a:cxnLst/>
              <a:rect l="0" t="0" r="0" b="0"/>
              <a:pathLst>
                <a:path w="6417198" h="3598835">
                  <a:moveTo>
                    <a:pt x="0" y="3598835"/>
                  </a:moveTo>
                  <a:lnTo>
                    <a:pt x="64171" y="3562847"/>
                  </a:lnTo>
                  <a:lnTo>
                    <a:pt x="128343" y="3526859"/>
                  </a:lnTo>
                  <a:lnTo>
                    <a:pt x="192515" y="3490870"/>
                  </a:lnTo>
                  <a:lnTo>
                    <a:pt x="256687" y="3454882"/>
                  </a:lnTo>
                  <a:lnTo>
                    <a:pt x="320859" y="3418893"/>
                  </a:lnTo>
                  <a:lnTo>
                    <a:pt x="385031" y="3382905"/>
                  </a:lnTo>
                  <a:lnTo>
                    <a:pt x="449203" y="3346917"/>
                  </a:lnTo>
                  <a:lnTo>
                    <a:pt x="513375" y="3310928"/>
                  </a:lnTo>
                  <a:lnTo>
                    <a:pt x="577547" y="3274940"/>
                  </a:lnTo>
                  <a:lnTo>
                    <a:pt x="641719" y="3238952"/>
                  </a:lnTo>
                  <a:lnTo>
                    <a:pt x="705891" y="3202963"/>
                  </a:lnTo>
                  <a:lnTo>
                    <a:pt x="770063" y="3166975"/>
                  </a:lnTo>
                  <a:lnTo>
                    <a:pt x="834235" y="3130987"/>
                  </a:lnTo>
                  <a:lnTo>
                    <a:pt x="898407" y="3094998"/>
                  </a:lnTo>
                  <a:lnTo>
                    <a:pt x="962579" y="3059010"/>
                  </a:lnTo>
                  <a:lnTo>
                    <a:pt x="1026751" y="3023022"/>
                  </a:lnTo>
                  <a:lnTo>
                    <a:pt x="1090923" y="2987033"/>
                  </a:lnTo>
                  <a:lnTo>
                    <a:pt x="1155095" y="2951045"/>
                  </a:lnTo>
                  <a:lnTo>
                    <a:pt x="1219267" y="2915056"/>
                  </a:lnTo>
                  <a:lnTo>
                    <a:pt x="1283439" y="2879068"/>
                  </a:lnTo>
                  <a:lnTo>
                    <a:pt x="1347611" y="2843080"/>
                  </a:lnTo>
                  <a:lnTo>
                    <a:pt x="1411783" y="2807091"/>
                  </a:lnTo>
                  <a:lnTo>
                    <a:pt x="1475955" y="2771103"/>
                  </a:lnTo>
                  <a:lnTo>
                    <a:pt x="1540127" y="2735115"/>
                  </a:lnTo>
                  <a:lnTo>
                    <a:pt x="1604299" y="2699126"/>
                  </a:lnTo>
                  <a:lnTo>
                    <a:pt x="1668471" y="2663138"/>
                  </a:lnTo>
                  <a:lnTo>
                    <a:pt x="1732643" y="2627150"/>
                  </a:lnTo>
                  <a:lnTo>
                    <a:pt x="1796815" y="2591161"/>
                  </a:lnTo>
                  <a:lnTo>
                    <a:pt x="1860987" y="2555173"/>
                  </a:lnTo>
                  <a:lnTo>
                    <a:pt x="1925159" y="2519185"/>
                  </a:lnTo>
                  <a:lnTo>
                    <a:pt x="1989331" y="2483196"/>
                  </a:lnTo>
                  <a:lnTo>
                    <a:pt x="2053503" y="2447208"/>
                  </a:lnTo>
                  <a:lnTo>
                    <a:pt x="2117675" y="2411219"/>
                  </a:lnTo>
                  <a:lnTo>
                    <a:pt x="2181847" y="2375231"/>
                  </a:lnTo>
                  <a:lnTo>
                    <a:pt x="2246019" y="2339243"/>
                  </a:lnTo>
                  <a:lnTo>
                    <a:pt x="2310191" y="2303254"/>
                  </a:lnTo>
                  <a:lnTo>
                    <a:pt x="2374363" y="2267266"/>
                  </a:lnTo>
                  <a:lnTo>
                    <a:pt x="2438535" y="2231278"/>
                  </a:lnTo>
                  <a:lnTo>
                    <a:pt x="2502707" y="2195289"/>
                  </a:lnTo>
                  <a:lnTo>
                    <a:pt x="2566879" y="2159301"/>
                  </a:lnTo>
                  <a:lnTo>
                    <a:pt x="2631051" y="2123313"/>
                  </a:lnTo>
                  <a:lnTo>
                    <a:pt x="2695223" y="2087324"/>
                  </a:lnTo>
                  <a:lnTo>
                    <a:pt x="2759395" y="2051336"/>
                  </a:lnTo>
                  <a:lnTo>
                    <a:pt x="2823567" y="2015348"/>
                  </a:lnTo>
                  <a:lnTo>
                    <a:pt x="2887739" y="1979359"/>
                  </a:lnTo>
                  <a:lnTo>
                    <a:pt x="2951911" y="1943371"/>
                  </a:lnTo>
                  <a:lnTo>
                    <a:pt x="3016083" y="1907382"/>
                  </a:lnTo>
                  <a:lnTo>
                    <a:pt x="3080255" y="1871394"/>
                  </a:lnTo>
                  <a:lnTo>
                    <a:pt x="3144427" y="1835406"/>
                  </a:lnTo>
                  <a:lnTo>
                    <a:pt x="3208599" y="1799417"/>
                  </a:lnTo>
                  <a:lnTo>
                    <a:pt x="3272771" y="1763429"/>
                  </a:lnTo>
                  <a:lnTo>
                    <a:pt x="3336943" y="1727441"/>
                  </a:lnTo>
                  <a:lnTo>
                    <a:pt x="3401114" y="1691452"/>
                  </a:lnTo>
                  <a:lnTo>
                    <a:pt x="3465286" y="1655464"/>
                  </a:lnTo>
                  <a:lnTo>
                    <a:pt x="3529458" y="1619476"/>
                  </a:lnTo>
                  <a:lnTo>
                    <a:pt x="3593630" y="1583487"/>
                  </a:lnTo>
                  <a:lnTo>
                    <a:pt x="3657802" y="1547499"/>
                  </a:lnTo>
                  <a:lnTo>
                    <a:pt x="3721974" y="1511511"/>
                  </a:lnTo>
                  <a:lnTo>
                    <a:pt x="3786146" y="1475522"/>
                  </a:lnTo>
                  <a:lnTo>
                    <a:pt x="3850318" y="1439534"/>
                  </a:lnTo>
                  <a:lnTo>
                    <a:pt x="3914490" y="1403545"/>
                  </a:lnTo>
                  <a:lnTo>
                    <a:pt x="3978662" y="1367557"/>
                  </a:lnTo>
                  <a:lnTo>
                    <a:pt x="4042834" y="1331569"/>
                  </a:lnTo>
                  <a:lnTo>
                    <a:pt x="4107006" y="1295580"/>
                  </a:lnTo>
                  <a:lnTo>
                    <a:pt x="4171178" y="1259592"/>
                  </a:lnTo>
                  <a:lnTo>
                    <a:pt x="4235350" y="1223604"/>
                  </a:lnTo>
                  <a:lnTo>
                    <a:pt x="4299522" y="1187615"/>
                  </a:lnTo>
                  <a:lnTo>
                    <a:pt x="4363694" y="1151627"/>
                  </a:lnTo>
                  <a:lnTo>
                    <a:pt x="4427866" y="1115639"/>
                  </a:lnTo>
                  <a:lnTo>
                    <a:pt x="4492038" y="1079650"/>
                  </a:lnTo>
                  <a:lnTo>
                    <a:pt x="4556210" y="1043662"/>
                  </a:lnTo>
                  <a:lnTo>
                    <a:pt x="4620382" y="1007674"/>
                  </a:lnTo>
                  <a:lnTo>
                    <a:pt x="4684554" y="971685"/>
                  </a:lnTo>
                  <a:lnTo>
                    <a:pt x="4748726" y="935697"/>
                  </a:lnTo>
                  <a:lnTo>
                    <a:pt x="4812898" y="899708"/>
                  </a:lnTo>
                  <a:lnTo>
                    <a:pt x="4877070" y="863720"/>
                  </a:lnTo>
                  <a:lnTo>
                    <a:pt x="4941242" y="827732"/>
                  </a:lnTo>
                  <a:lnTo>
                    <a:pt x="5005414" y="791743"/>
                  </a:lnTo>
                  <a:lnTo>
                    <a:pt x="5069586" y="755755"/>
                  </a:lnTo>
                  <a:lnTo>
                    <a:pt x="5133758" y="719767"/>
                  </a:lnTo>
                  <a:lnTo>
                    <a:pt x="5197930" y="683778"/>
                  </a:lnTo>
                  <a:lnTo>
                    <a:pt x="5262102" y="647790"/>
                  </a:lnTo>
                  <a:lnTo>
                    <a:pt x="5326274" y="611802"/>
                  </a:lnTo>
                  <a:lnTo>
                    <a:pt x="5390446" y="575813"/>
                  </a:lnTo>
                  <a:lnTo>
                    <a:pt x="5454618" y="539825"/>
                  </a:lnTo>
                  <a:lnTo>
                    <a:pt x="5518790" y="503837"/>
                  </a:lnTo>
                  <a:lnTo>
                    <a:pt x="5582962" y="467848"/>
                  </a:lnTo>
                  <a:lnTo>
                    <a:pt x="5647134" y="431860"/>
                  </a:lnTo>
                  <a:lnTo>
                    <a:pt x="5711306" y="395871"/>
                  </a:lnTo>
                  <a:lnTo>
                    <a:pt x="5775478" y="359883"/>
                  </a:lnTo>
                  <a:lnTo>
                    <a:pt x="5839650" y="323895"/>
                  </a:lnTo>
                  <a:lnTo>
                    <a:pt x="5903822" y="287906"/>
                  </a:lnTo>
                  <a:lnTo>
                    <a:pt x="5967994" y="251918"/>
                  </a:lnTo>
                  <a:lnTo>
                    <a:pt x="6032166" y="215930"/>
                  </a:lnTo>
                  <a:lnTo>
                    <a:pt x="6096338" y="179941"/>
                  </a:lnTo>
                  <a:lnTo>
                    <a:pt x="6160510" y="143953"/>
                  </a:lnTo>
                  <a:lnTo>
                    <a:pt x="6224682" y="107965"/>
                  </a:lnTo>
                  <a:lnTo>
                    <a:pt x="6288854" y="71976"/>
                  </a:lnTo>
                  <a:lnTo>
                    <a:pt x="6353026" y="3598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1571943" y="1607771"/>
              <a:ext cx="6417198" cy="3598835"/>
            </a:xfrm>
            <a:custGeom>
              <a:avLst/>
              <a:gdLst/>
              <a:ahLst/>
              <a:cxnLst/>
              <a:rect l="0" t="0" r="0" b="0"/>
              <a:pathLst>
                <a:path w="6417198" h="3598835">
                  <a:moveTo>
                    <a:pt x="0" y="3598835"/>
                  </a:moveTo>
                  <a:lnTo>
                    <a:pt x="64171" y="3562847"/>
                  </a:lnTo>
                  <a:lnTo>
                    <a:pt x="128343" y="3526859"/>
                  </a:lnTo>
                  <a:lnTo>
                    <a:pt x="192515" y="3490870"/>
                  </a:lnTo>
                  <a:lnTo>
                    <a:pt x="256687" y="3454882"/>
                  </a:lnTo>
                  <a:lnTo>
                    <a:pt x="320859" y="3418893"/>
                  </a:lnTo>
                  <a:lnTo>
                    <a:pt x="385031" y="3382905"/>
                  </a:lnTo>
                  <a:lnTo>
                    <a:pt x="449203" y="3346917"/>
                  </a:lnTo>
                  <a:lnTo>
                    <a:pt x="513375" y="3310928"/>
                  </a:lnTo>
                  <a:lnTo>
                    <a:pt x="577547" y="3274940"/>
                  </a:lnTo>
                  <a:lnTo>
                    <a:pt x="641719" y="3238952"/>
                  </a:lnTo>
                  <a:lnTo>
                    <a:pt x="705891" y="3202963"/>
                  </a:lnTo>
                  <a:lnTo>
                    <a:pt x="770063" y="3166975"/>
                  </a:lnTo>
                  <a:lnTo>
                    <a:pt x="834235" y="3130987"/>
                  </a:lnTo>
                  <a:lnTo>
                    <a:pt x="898407" y="3094998"/>
                  </a:lnTo>
                  <a:lnTo>
                    <a:pt x="962579" y="3059010"/>
                  </a:lnTo>
                  <a:lnTo>
                    <a:pt x="1026751" y="3023022"/>
                  </a:lnTo>
                  <a:lnTo>
                    <a:pt x="1090923" y="2987033"/>
                  </a:lnTo>
                  <a:lnTo>
                    <a:pt x="1155095" y="2951045"/>
                  </a:lnTo>
                  <a:lnTo>
                    <a:pt x="1219267" y="2915056"/>
                  </a:lnTo>
                  <a:lnTo>
                    <a:pt x="1283439" y="2879068"/>
                  </a:lnTo>
                  <a:lnTo>
                    <a:pt x="1347611" y="2843080"/>
                  </a:lnTo>
                  <a:lnTo>
                    <a:pt x="1411783" y="2807091"/>
                  </a:lnTo>
                  <a:lnTo>
                    <a:pt x="1475955" y="2771103"/>
                  </a:lnTo>
                  <a:lnTo>
                    <a:pt x="1540127" y="2735115"/>
                  </a:lnTo>
                  <a:lnTo>
                    <a:pt x="1604299" y="2699126"/>
                  </a:lnTo>
                  <a:lnTo>
                    <a:pt x="1668471" y="2663138"/>
                  </a:lnTo>
                  <a:lnTo>
                    <a:pt x="1732643" y="2627150"/>
                  </a:lnTo>
                  <a:lnTo>
                    <a:pt x="1796815" y="2591161"/>
                  </a:lnTo>
                  <a:lnTo>
                    <a:pt x="1860987" y="2555173"/>
                  </a:lnTo>
                  <a:lnTo>
                    <a:pt x="1925159" y="2519185"/>
                  </a:lnTo>
                  <a:lnTo>
                    <a:pt x="1989331" y="2483196"/>
                  </a:lnTo>
                  <a:lnTo>
                    <a:pt x="2053503" y="2447208"/>
                  </a:lnTo>
                  <a:lnTo>
                    <a:pt x="2117675" y="2411219"/>
                  </a:lnTo>
                  <a:lnTo>
                    <a:pt x="2181847" y="2375231"/>
                  </a:lnTo>
                  <a:lnTo>
                    <a:pt x="2246019" y="2339243"/>
                  </a:lnTo>
                  <a:lnTo>
                    <a:pt x="2310191" y="2303254"/>
                  </a:lnTo>
                  <a:lnTo>
                    <a:pt x="2374363" y="2267266"/>
                  </a:lnTo>
                  <a:lnTo>
                    <a:pt x="2438535" y="2231278"/>
                  </a:lnTo>
                  <a:lnTo>
                    <a:pt x="2502707" y="2195289"/>
                  </a:lnTo>
                  <a:lnTo>
                    <a:pt x="2566879" y="2159301"/>
                  </a:lnTo>
                  <a:lnTo>
                    <a:pt x="2631051" y="2123313"/>
                  </a:lnTo>
                  <a:lnTo>
                    <a:pt x="2695223" y="2087324"/>
                  </a:lnTo>
                  <a:lnTo>
                    <a:pt x="2759395" y="2051336"/>
                  </a:lnTo>
                  <a:lnTo>
                    <a:pt x="2823567" y="2015348"/>
                  </a:lnTo>
                  <a:lnTo>
                    <a:pt x="2887739" y="1979359"/>
                  </a:lnTo>
                  <a:lnTo>
                    <a:pt x="2951911" y="1943371"/>
                  </a:lnTo>
                  <a:lnTo>
                    <a:pt x="3016083" y="1907382"/>
                  </a:lnTo>
                  <a:lnTo>
                    <a:pt x="3080255" y="1871394"/>
                  </a:lnTo>
                  <a:lnTo>
                    <a:pt x="3144427" y="1835406"/>
                  </a:lnTo>
                  <a:lnTo>
                    <a:pt x="3208599" y="1799417"/>
                  </a:lnTo>
                  <a:lnTo>
                    <a:pt x="3272771" y="1763429"/>
                  </a:lnTo>
                  <a:lnTo>
                    <a:pt x="3336943" y="1727441"/>
                  </a:lnTo>
                  <a:lnTo>
                    <a:pt x="3401114" y="1691452"/>
                  </a:lnTo>
                  <a:lnTo>
                    <a:pt x="3465286" y="1655464"/>
                  </a:lnTo>
                  <a:lnTo>
                    <a:pt x="3529458" y="1619476"/>
                  </a:lnTo>
                  <a:lnTo>
                    <a:pt x="3593630" y="1583487"/>
                  </a:lnTo>
                  <a:lnTo>
                    <a:pt x="3657802" y="1547499"/>
                  </a:lnTo>
                  <a:lnTo>
                    <a:pt x="3721974" y="1511511"/>
                  </a:lnTo>
                  <a:lnTo>
                    <a:pt x="3786146" y="1475522"/>
                  </a:lnTo>
                  <a:lnTo>
                    <a:pt x="3850318" y="1439534"/>
                  </a:lnTo>
                  <a:lnTo>
                    <a:pt x="3914490" y="1403545"/>
                  </a:lnTo>
                  <a:lnTo>
                    <a:pt x="3978662" y="1367557"/>
                  </a:lnTo>
                  <a:lnTo>
                    <a:pt x="4042834" y="1331569"/>
                  </a:lnTo>
                  <a:lnTo>
                    <a:pt x="4107006" y="1295580"/>
                  </a:lnTo>
                  <a:lnTo>
                    <a:pt x="4171178" y="1259592"/>
                  </a:lnTo>
                  <a:lnTo>
                    <a:pt x="4235350" y="1223604"/>
                  </a:lnTo>
                  <a:lnTo>
                    <a:pt x="4299522" y="1187615"/>
                  </a:lnTo>
                  <a:lnTo>
                    <a:pt x="4363694" y="1151627"/>
                  </a:lnTo>
                  <a:lnTo>
                    <a:pt x="4427866" y="1115639"/>
                  </a:lnTo>
                  <a:lnTo>
                    <a:pt x="4492038" y="1079650"/>
                  </a:lnTo>
                  <a:lnTo>
                    <a:pt x="4556210" y="1043662"/>
                  </a:lnTo>
                  <a:lnTo>
                    <a:pt x="4620382" y="1007674"/>
                  </a:lnTo>
                  <a:lnTo>
                    <a:pt x="4684554" y="971685"/>
                  </a:lnTo>
                  <a:lnTo>
                    <a:pt x="4748726" y="935697"/>
                  </a:lnTo>
                  <a:lnTo>
                    <a:pt x="4812898" y="899708"/>
                  </a:lnTo>
                  <a:lnTo>
                    <a:pt x="4877070" y="863720"/>
                  </a:lnTo>
                  <a:lnTo>
                    <a:pt x="4941242" y="827732"/>
                  </a:lnTo>
                  <a:lnTo>
                    <a:pt x="5005414" y="791743"/>
                  </a:lnTo>
                  <a:lnTo>
                    <a:pt x="5069586" y="755755"/>
                  </a:lnTo>
                  <a:lnTo>
                    <a:pt x="5133758" y="719767"/>
                  </a:lnTo>
                  <a:lnTo>
                    <a:pt x="5197930" y="683778"/>
                  </a:lnTo>
                  <a:lnTo>
                    <a:pt x="5262102" y="647790"/>
                  </a:lnTo>
                  <a:lnTo>
                    <a:pt x="5326274" y="611802"/>
                  </a:lnTo>
                  <a:lnTo>
                    <a:pt x="5390446" y="575813"/>
                  </a:lnTo>
                  <a:lnTo>
                    <a:pt x="5454618" y="539825"/>
                  </a:lnTo>
                  <a:lnTo>
                    <a:pt x="5518790" y="503837"/>
                  </a:lnTo>
                  <a:lnTo>
                    <a:pt x="5582962" y="467848"/>
                  </a:lnTo>
                  <a:lnTo>
                    <a:pt x="5647134" y="431860"/>
                  </a:lnTo>
                  <a:lnTo>
                    <a:pt x="5711306" y="395871"/>
                  </a:lnTo>
                  <a:lnTo>
                    <a:pt x="5775478" y="359883"/>
                  </a:lnTo>
                  <a:lnTo>
                    <a:pt x="5839650" y="323895"/>
                  </a:lnTo>
                  <a:lnTo>
                    <a:pt x="5903822" y="287906"/>
                  </a:lnTo>
                  <a:lnTo>
                    <a:pt x="5967994" y="251918"/>
                  </a:lnTo>
                  <a:lnTo>
                    <a:pt x="6032166" y="215930"/>
                  </a:lnTo>
                  <a:lnTo>
                    <a:pt x="6096338" y="179941"/>
                  </a:lnTo>
                  <a:lnTo>
                    <a:pt x="6160510" y="143953"/>
                  </a:lnTo>
                  <a:lnTo>
                    <a:pt x="6224682" y="107965"/>
                  </a:lnTo>
                  <a:lnTo>
                    <a:pt x="6288854" y="71976"/>
                  </a:lnTo>
                  <a:lnTo>
                    <a:pt x="6353026" y="3598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1571943" y="1568372"/>
              <a:ext cx="6417198" cy="3598835"/>
            </a:xfrm>
            <a:custGeom>
              <a:avLst/>
              <a:gdLst/>
              <a:ahLst/>
              <a:cxnLst/>
              <a:rect l="0" t="0" r="0" b="0"/>
              <a:pathLst>
                <a:path w="6417198" h="3598835">
                  <a:moveTo>
                    <a:pt x="0" y="3598835"/>
                  </a:moveTo>
                  <a:lnTo>
                    <a:pt x="64171" y="3562847"/>
                  </a:lnTo>
                  <a:lnTo>
                    <a:pt x="128343" y="3526859"/>
                  </a:lnTo>
                  <a:lnTo>
                    <a:pt x="192515" y="3490870"/>
                  </a:lnTo>
                  <a:lnTo>
                    <a:pt x="256687" y="3454882"/>
                  </a:lnTo>
                  <a:lnTo>
                    <a:pt x="320859" y="3418893"/>
                  </a:lnTo>
                  <a:lnTo>
                    <a:pt x="385031" y="3382905"/>
                  </a:lnTo>
                  <a:lnTo>
                    <a:pt x="449203" y="3346917"/>
                  </a:lnTo>
                  <a:lnTo>
                    <a:pt x="513375" y="3310928"/>
                  </a:lnTo>
                  <a:lnTo>
                    <a:pt x="577547" y="3274940"/>
                  </a:lnTo>
                  <a:lnTo>
                    <a:pt x="641719" y="3238952"/>
                  </a:lnTo>
                  <a:lnTo>
                    <a:pt x="705891" y="3202963"/>
                  </a:lnTo>
                  <a:lnTo>
                    <a:pt x="770063" y="3166975"/>
                  </a:lnTo>
                  <a:lnTo>
                    <a:pt x="834235" y="3130987"/>
                  </a:lnTo>
                  <a:lnTo>
                    <a:pt x="898407" y="3094998"/>
                  </a:lnTo>
                  <a:lnTo>
                    <a:pt x="962579" y="3059010"/>
                  </a:lnTo>
                  <a:lnTo>
                    <a:pt x="1026751" y="3023022"/>
                  </a:lnTo>
                  <a:lnTo>
                    <a:pt x="1090923" y="2987033"/>
                  </a:lnTo>
                  <a:lnTo>
                    <a:pt x="1155095" y="2951045"/>
                  </a:lnTo>
                  <a:lnTo>
                    <a:pt x="1219267" y="2915056"/>
                  </a:lnTo>
                  <a:lnTo>
                    <a:pt x="1283439" y="2879068"/>
                  </a:lnTo>
                  <a:lnTo>
                    <a:pt x="1347611" y="2843080"/>
                  </a:lnTo>
                  <a:lnTo>
                    <a:pt x="1411783" y="2807091"/>
                  </a:lnTo>
                  <a:lnTo>
                    <a:pt x="1475955" y="2771103"/>
                  </a:lnTo>
                  <a:lnTo>
                    <a:pt x="1540127" y="2735115"/>
                  </a:lnTo>
                  <a:lnTo>
                    <a:pt x="1604299" y="2699126"/>
                  </a:lnTo>
                  <a:lnTo>
                    <a:pt x="1668471" y="2663138"/>
                  </a:lnTo>
                  <a:lnTo>
                    <a:pt x="1732643" y="2627150"/>
                  </a:lnTo>
                  <a:lnTo>
                    <a:pt x="1796815" y="2591161"/>
                  </a:lnTo>
                  <a:lnTo>
                    <a:pt x="1860987" y="2555173"/>
                  </a:lnTo>
                  <a:lnTo>
                    <a:pt x="1925159" y="2519185"/>
                  </a:lnTo>
                  <a:lnTo>
                    <a:pt x="1989331" y="2483196"/>
                  </a:lnTo>
                  <a:lnTo>
                    <a:pt x="2053503" y="2447208"/>
                  </a:lnTo>
                  <a:lnTo>
                    <a:pt x="2117675" y="2411219"/>
                  </a:lnTo>
                  <a:lnTo>
                    <a:pt x="2181847" y="2375231"/>
                  </a:lnTo>
                  <a:lnTo>
                    <a:pt x="2246019" y="2339243"/>
                  </a:lnTo>
                  <a:lnTo>
                    <a:pt x="2310191" y="2303254"/>
                  </a:lnTo>
                  <a:lnTo>
                    <a:pt x="2374363" y="2267266"/>
                  </a:lnTo>
                  <a:lnTo>
                    <a:pt x="2438535" y="2231278"/>
                  </a:lnTo>
                  <a:lnTo>
                    <a:pt x="2502707" y="2195289"/>
                  </a:lnTo>
                  <a:lnTo>
                    <a:pt x="2566879" y="2159301"/>
                  </a:lnTo>
                  <a:lnTo>
                    <a:pt x="2631051" y="2123313"/>
                  </a:lnTo>
                  <a:lnTo>
                    <a:pt x="2695223" y="2087324"/>
                  </a:lnTo>
                  <a:lnTo>
                    <a:pt x="2759395" y="2051336"/>
                  </a:lnTo>
                  <a:lnTo>
                    <a:pt x="2823567" y="2015348"/>
                  </a:lnTo>
                  <a:lnTo>
                    <a:pt x="2887739" y="1979359"/>
                  </a:lnTo>
                  <a:lnTo>
                    <a:pt x="2951911" y="1943371"/>
                  </a:lnTo>
                  <a:lnTo>
                    <a:pt x="3016083" y="1907382"/>
                  </a:lnTo>
                  <a:lnTo>
                    <a:pt x="3080255" y="1871394"/>
                  </a:lnTo>
                  <a:lnTo>
                    <a:pt x="3144427" y="1835406"/>
                  </a:lnTo>
                  <a:lnTo>
                    <a:pt x="3208599" y="1799417"/>
                  </a:lnTo>
                  <a:lnTo>
                    <a:pt x="3272771" y="1763429"/>
                  </a:lnTo>
                  <a:lnTo>
                    <a:pt x="3336943" y="1727441"/>
                  </a:lnTo>
                  <a:lnTo>
                    <a:pt x="3401114" y="1691452"/>
                  </a:lnTo>
                  <a:lnTo>
                    <a:pt x="3465286" y="1655464"/>
                  </a:lnTo>
                  <a:lnTo>
                    <a:pt x="3529458" y="1619476"/>
                  </a:lnTo>
                  <a:lnTo>
                    <a:pt x="3593630" y="1583487"/>
                  </a:lnTo>
                  <a:lnTo>
                    <a:pt x="3657802" y="1547499"/>
                  </a:lnTo>
                  <a:lnTo>
                    <a:pt x="3721974" y="1511511"/>
                  </a:lnTo>
                  <a:lnTo>
                    <a:pt x="3786146" y="1475522"/>
                  </a:lnTo>
                  <a:lnTo>
                    <a:pt x="3850318" y="1439534"/>
                  </a:lnTo>
                  <a:lnTo>
                    <a:pt x="3914490" y="1403545"/>
                  </a:lnTo>
                  <a:lnTo>
                    <a:pt x="3978662" y="1367557"/>
                  </a:lnTo>
                  <a:lnTo>
                    <a:pt x="4042834" y="1331569"/>
                  </a:lnTo>
                  <a:lnTo>
                    <a:pt x="4107006" y="1295580"/>
                  </a:lnTo>
                  <a:lnTo>
                    <a:pt x="4171178" y="1259592"/>
                  </a:lnTo>
                  <a:lnTo>
                    <a:pt x="4235350" y="1223604"/>
                  </a:lnTo>
                  <a:lnTo>
                    <a:pt x="4299522" y="1187615"/>
                  </a:lnTo>
                  <a:lnTo>
                    <a:pt x="4363694" y="1151627"/>
                  </a:lnTo>
                  <a:lnTo>
                    <a:pt x="4427866" y="1115639"/>
                  </a:lnTo>
                  <a:lnTo>
                    <a:pt x="4492038" y="1079650"/>
                  </a:lnTo>
                  <a:lnTo>
                    <a:pt x="4556210" y="1043662"/>
                  </a:lnTo>
                  <a:lnTo>
                    <a:pt x="4620382" y="1007674"/>
                  </a:lnTo>
                  <a:lnTo>
                    <a:pt x="4684554" y="971685"/>
                  </a:lnTo>
                  <a:lnTo>
                    <a:pt x="4748726" y="935697"/>
                  </a:lnTo>
                  <a:lnTo>
                    <a:pt x="4812898" y="899708"/>
                  </a:lnTo>
                  <a:lnTo>
                    <a:pt x="4877070" y="863720"/>
                  </a:lnTo>
                  <a:lnTo>
                    <a:pt x="4941242" y="827732"/>
                  </a:lnTo>
                  <a:lnTo>
                    <a:pt x="5005414" y="791743"/>
                  </a:lnTo>
                  <a:lnTo>
                    <a:pt x="5069586" y="755755"/>
                  </a:lnTo>
                  <a:lnTo>
                    <a:pt x="5133758" y="719767"/>
                  </a:lnTo>
                  <a:lnTo>
                    <a:pt x="5197930" y="683778"/>
                  </a:lnTo>
                  <a:lnTo>
                    <a:pt x="5262102" y="647790"/>
                  </a:lnTo>
                  <a:lnTo>
                    <a:pt x="5326274" y="611802"/>
                  </a:lnTo>
                  <a:lnTo>
                    <a:pt x="5390446" y="575813"/>
                  </a:lnTo>
                  <a:lnTo>
                    <a:pt x="5454618" y="539825"/>
                  </a:lnTo>
                  <a:lnTo>
                    <a:pt x="5518790" y="503837"/>
                  </a:lnTo>
                  <a:lnTo>
                    <a:pt x="5582962" y="467848"/>
                  </a:lnTo>
                  <a:lnTo>
                    <a:pt x="5647134" y="431860"/>
                  </a:lnTo>
                  <a:lnTo>
                    <a:pt x="5711306" y="395871"/>
                  </a:lnTo>
                  <a:lnTo>
                    <a:pt x="5775478" y="359883"/>
                  </a:lnTo>
                  <a:lnTo>
                    <a:pt x="5839650" y="323895"/>
                  </a:lnTo>
                  <a:lnTo>
                    <a:pt x="5903822" y="287906"/>
                  </a:lnTo>
                  <a:lnTo>
                    <a:pt x="5967994" y="251918"/>
                  </a:lnTo>
                  <a:lnTo>
                    <a:pt x="6032166" y="215930"/>
                  </a:lnTo>
                  <a:lnTo>
                    <a:pt x="6096338" y="179941"/>
                  </a:lnTo>
                  <a:lnTo>
                    <a:pt x="6160510" y="143953"/>
                  </a:lnTo>
                  <a:lnTo>
                    <a:pt x="6224682" y="107965"/>
                  </a:lnTo>
                  <a:lnTo>
                    <a:pt x="6288854" y="71976"/>
                  </a:lnTo>
                  <a:lnTo>
                    <a:pt x="6353026" y="3598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1571943" y="1528973"/>
              <a:ext cx="6417198" cy="3598835"/>
            </a:xfrm>
            <a:custGeom>
              <a:avLst/>
              <a:gdLst/>
              <a:ahLst/>
              <a:cxnLst/>
              <a:rect l="0" t="0" r="0" b="0"/>
              <a:pathLst>
                <a:path w="6417198" h="3598835">
                  <a:moveTo>
                    <a:pt x="0" y="3598835"/>
                  </a:moveTo>
                  <a:lnTo>
                    <a:pt x="64171" y="3562847"/>
                  </a:lnTo>
                  <a:lnTo>
                    <a:pt x="128343" y="3526859"/>
                  </a:lnTo>
                  <a:lnTo>
                    <a:pt x="192515" y="3490870"/>
                  </a:lnTo>
                  <a:lnTo>
                    <a:pt x="256687" y="3454882"/>
                  </a:lnTo>
                  <a:lnTo>
                    <a:pt x="320859" y="3418893"/>
                  </a:lnTo>
                  <a:lnTo>
                    <a:pt x="385031" y="3382905"/>
                  </a:lnTo>
                  <a:lnTo>
                    <a:pt x="449203" y="3346917"/>
                  </a:lnTo>
                  <a:lnTo>
                    <a:pt x="513375" y="3310928"/>
                  </a:lnTo>
                  <a:lnTo>
                    <a:pt x="577547" y="3274940"/>
                  </a:lnTo>
                  <a:lnTo>
                    <a:pt x="641719" y="3238952"/>
                  </a:lnTo>
                  <a:lnTo>
                    <a:pt x="705891" y="3202963"/>
                  </a:lnTo>
                  <a:lnTo>
                    <a:pt x="770063" y="3166975"/>
                  </a:lnTo>
                  <a:lnTo>
                    <a:pt x="834235" y="3130987"/>
                  </a:lnTo>
                  <a:lnTo>
                    <a:pt x="898407" y="3094998"/>
                  </a:lnTo>
                  <a:lnTo>
                    <a:pt x="962579" y="3059010"/>
                  </a:lnTo>
                  <a:lnTo>
                    <a:pt x="1026751" y="3023022"/>
                  </a:lnTo>
                  <a:lnTo>
                    <a:pt x="1090923" y="2987033"/>
                  </a:lnTo>
                  <a:lnTo>
                    <a:pt x="1155095" y="2951045"/>
                  </a:lnTo>
                  <a:lnTo>
                    <a:pt x="1219267" y="2915056"/>
                  </a:lnTo>
                  <a:lnTo>
                    <a:pt x="1283439" y="2879068"/>
                  </a:lnTo>
                  <a:lnTo>
                    <a:pt x="1347611" y="2843080"/>
                  </a:lnTo>
                  <a:lnTo>
                    <a:pt x="1411783" y="2807091"/>
                  </a:lnTo>
                  <a:lnTo>
                    <a:pt x="1475955" y="2771103"/>
                  </a:lnTo>
                  <a:lnTo>
                    <a:pt x="1540127" y="2735115"/>
                  </a:lnTo>
                  <a:lnTo>
                    <a:pt x="1604299" y="2699126"/>
                  </a:lnTo>
                  <a:lnTo>
                    <a:pt x="1668471" y="2663138"/>
                  </a:lnTo>
                  <a:lnTo>
                    <a:pt x="1732643" y="2627150"/>
                  </a:lnTo>
                  <a:lnTo>
                    <a:pt x="1796815" y="2591161"/>
                  </a:lnTo>
                  <a:lnTo>
                    <a:pt x="1860987" y="2555173"/>
                  </a:lnTo>
                  <a:lnTo>
                    <a:pt x="1925159" y="2519185"/>
                  </a:lnTo>
                  <a:lnTo>
                    <a:pt x="1989331" y="2483196"/>
                  </a:lnTo>
                  <a:lnTo>
                    <a:pt x="2053503" y="2447208"/>
                  </a:lnTo>
                  <a:lnTo>
                    <a:pt x="2117675" y="2411219"/>
                  </a:lnTo>
                  <a:lnTo>
                    <a:pt x="2181847" y="2375231"/>
                  </a:lnTo>
                  <a:lnTo>
                    <a:pt x="2246019" y="2339243"/>
                  </a:lnTo>
                  <a:lnTo>
                    <a:pt x="2310191" y="2303254"/>
                  </a:lnTo>
                  <a:lnTo>
                    <a:pt x="2374363" y="2267266"/>
                  </a:lnTo>
                  <a:lnTo>
                    <a:pt x="2438535" y="2231278"/>
                  </a:lnTo>
                  <a:lnTo>
                    <a:pt x="2502707" y="2195289"/>
                  </a:lnTo>
                  <a:lnTo>
                    <a:pt x="2566879" y="2159301"/>
                  </a:lnTo>
                  <a:lnTo>
                    <a:pt x="2631051" y="2123313"/>
                  </a:lnTo>
                  <a:lnTo>
                    <a:pt x="2695223" y="2087324"/>
                  </a:lnTo>
                  <a:lnTo>
                    <a:pt x="2759395" y="2051336"/>
                  </a:lnTo>
                  <a:lnTo>
                    <a:pt x="2823567" y="2015348"/>
                  </a:lnTo>
                  <a:lnTo>
                    <a:pt x="2887739" y="1979359"/>
                  </a:lnTo>
                  <a:lnTo>
                    <a:pt x="2951911" y="1943371"/>
                  </a:lnTo>
                  <a:lnTo>
                    <a:pt x="3016083" y="1907382"/>
                  </a:lnTo>
                  <a:lnTo>
                    <a:pt x="3080255" y="1871394"/>
                  </a:lnTo>
                  <a:lnTo>
                    <a:pt x="3144427" y="1835406"/>
                  </a:lnTo>
                  <a:lnTo>
                    <a:pt x="3208599" y="1799417"/>
                  </a:lnTo>
                  <a:lnTo>
                    <a:pt x="3272771" y="1763429"/>
                  </a:lnTo>
                  <a:lnTo>
                    <a:pt x="3336943" y="1727441"/>
                  </a:lnTo>
                  <a:lnTo>
                    <a:pt x="3401114" y="1691452"/>
                  </a:lnTo>
                  <a:lnTo>
                    <a:pt x="3465286" y="1655464"/>
                  </a:lnTo>
                  <a:lnTo>
                    <a:pt x="3529458" y="1619476"/>
                  </a:lnTo>
                  <a:lnTo>
                    <a:pt x="3593630" y="1583487"/>
                  </a:lnTo>
                  <a:lnTo>
                    <a:pt x="3657802" y="1547499"/>
                  </a:lnTo>
                  <a:lnTo>
                    <a:pt x="3721974" y="1511511"/>
                  </a:lnTo>
                  <a:lnTo>
                    <a:pt x="3786146" y="1475522"/>
                  </a:lnTo>
                  <a:lnTo>
                    <a:pt x="3850318" y="1439534"/>
                  </a:lnTo>
                  <a:lnTo>
                    <a:pt x="3914490" y="1403545"/>
                  </a:lnTo>
                  <a:lnTo>
                    <a:pt x="3978662" y="1367557"/>
                  </a:lnTo>
                  <a:lnTo>
                    <a:pt x="4042834" y="1331569"/>
                  </a:lnTo>
                  <a:lnTo>
                    <a:pt x="4107006" y="1295580"/>
                  </a:lnTo>
                  <a:lnTo>
                    <a:pt x="4171178" y="1259592"/>
                  </a:lnTo>
                  <a:lnTo>
                    <a:pt x="4235350" y="1223604"/>
                  </a:lnTo>
                  <a:lnTo>
                    <a:pt x="4299522" y="1187615"/>
                  </a:lnTo>
                  <a:lnTo>
                    <a:pt x="4363694" y="1151627"/>
                  </a:lnTo>
                  <a:lnTo>
                    <a:pt x="4427866" y="1115639"/>
                  </a:lnTo>
                  <a:lnTo>
                    <a:pt x="4492038" y="1079650"/>
                  </a:lnTo>
                  <a:lnTo>
                    <a:pt x="4556210" y="1043662"/>
                  </a:lnTo>
                  <a:lnTo>
                    <a:pt x="4620382" y="1007674"/>
                  </a:lnTo>
                  <a:lnTo>
                    <a:pt x="4684554" y="971685"/>
                  </a:lnTo>
                  <a:lnTo>
                    <a:pt x="4748726" y="935697"/>
                  </a:lnTo>
                  <a:lnTo>
                    <a:pt x="4812898" y="899708"/>
                  </a:lnTo>
                  <a:lnTo>
                    <a:pt x="4877070" y="863720"/>
                  </a:lnTo>
                  <a:lnTo>
                    <a:pt x="4941242" y="827732"/>
                  </a:lnTo>
                  <a:lnTo>
                    <a:pt x="5005414" y="791743"/>
                  </a:lnTo>
                  <a:lnTo>
                    <a:pt x="5069586" y="755755"/>
                  </a:lnTo>
                  <a:lnTo>
                    <a:pt x="5133758" y="719767"/>
                  </a:lnTo>
                  <a:lnTo>
                    <a:pt x="5197930" y="683778"/>
                  </a:lnTo>
                  <a:lnTo>
                    <a:pt x="5262102" y="647790"/>
                  </a:lnTo>
                  <a:lnTo>
                    <a:pt x="5326274" y="611802"/>
                  </a:lnTo>
                  <a:lnTo>
                    <a:pt x="5390446" y="575813"/>
                  </a:lnTo>
                  <a:lnTo>
                    <a:pt x="5454618" y="539825"/>
                  </a:lnTo>
                  <a:lnTo>
                    <a:pt x="5518790" y="503837"/>
                  </a:lnTo>
                  <a:lnTo>
                    <a:pt x="5582962" y="467848"/>
                  </a:lnTo>
                  <a:lnTo>
                    <a:pt x="5647134" y="431860"/>
                  </a:lnTo>
                  <a:lnTo>
                    <a:pt x="5711306" y="395871"/>
                  </a:lnTo>
                  <a:lnTo>
                    <a:pt x="5775478" y="359883"/>
                  </a:lnTo>
                  <a:lnTo>
                    <a:pt x="5839650" y="323895"/>
                  </a:lnTo>
                  <a:lnTo>
                    <a:pt x="5903822" y="287906"/>
                  </a:lnTo>
                  <a:lnTo>
                    <a:pt x="5967994" y="251918"/>
                  </a:lnTo>
                  <a:lnTo>
                    <a:pt x="6032166" y="215930"/>
                  </a:lnTo>
                  <a:lnTo>
                    <a:pt x="6096338" y="179941"/>
                  </a:lnTo>
                  <a:lnTo>
                    <a:pt x="6160510" y="143953"/>
                  </a:lnTo>
                  <a:lnTo>
                    <a:pt x="6224682" y="107965"/>
                  </a:lnTo>
                  <a:lnTo>
                    <a:pt x="6288854" y="71976"/>
                  </a:lnTo>
                  <a:lnTo>
                    <a:pt x="6353026" y="3598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1571943" y="1489573"/>
              <a:ext cx="6417198" cy="3598835"/>
            </a:xfrm>
            <a:custGeom>
              <a:avLst/>
              <a:gdLst/>
              <a:ahLst/>
              <a:cxnLst/>
              <a:rect l="0" t="0" r="0" b="0"/>
              <a:pathLst>
                <a:path w="6417198" h="3598835">
                  <a:moveTo>
                    <a:pt x="0" y="3598835"/>
                  </a:moveTo>
                  <a:lnTo>
                    <a:pt x="64171" y="3562847"/>
                  </a:lnTo>
                  <a:lnTo>
                    <a:pt x="128343" y="3526859"/>
                  </a:lnTo>
                  <a:lnTo>
                    <a:pt x="192515" y="3490870"/>
                  </a:lnTo>
                  <a:lnTo>
                    <a:pt x="256687" y="3454882"/>
                  </a:lnTo>
                  <a:lnTo>
                    <a:pt x="320859" y="3418893"/>
                  </a:lnTo>
                  <a:lnTo>
                    <a:pt x="385031" y="3382905"/>
                  </a:lnTo>
                  <a:lnTo>
                    <a:pt x="449203" y="3346917"/>
                  </a:lnTo>
                  <a:lnTo>
                    <a:pt x="513375" y="3310928"/>
                  </a:lnTo>
                  <a:lnTo>
                    <a:pt x="577547" y="3274940"/>
                  </a:lnTo>
                  <a:lnTo>
                    <a:pt x="641719" y="3238952"/>
                  </a:lnTo>
                  <a:lnTo>
                    <a:pt x="705891" y="3202963"/>
                  </a:lnTo>
                  <a:lnTo>
                    <a:pt x="770063" y="3166975"/>
                  </a:lnTo>
                  <a:lnTo>
                    <a:pt x="834235" y="3130987"/>
                  </a:lnTo>
                  <a:lnTo>
                    <a:pt x="898407" y="3094998"/>
                  </a:lnTo>
                  <a:lnTo>
                    <a:pt x="962579" y="3059010"/>
                  </a:lnTo>
                  <a:lnTo>
                    <a:pt x="1026751" y="3023022"/>
                  </a:lnTo>
                  <a:lnTo>
                    <a:pt x="1090923" y="2987033"/>
                  </a:lnTo>
                  <a:lnTo>
                    <a:pt x="1155095" y="2951045"/>
                  </a:lnTo>
                  <a:lnTo>
                    <a:pt x="1219267" y="2915056"/>
                  </a:lnTo>
                  <a:lnTo>
                    <a:pt x="1283439" y="2879068"/>
                  </a:lnTo>
                  <a:lnTo>
                    <a:pt x="1347611" y="2843080"/>
                  </a:lnTo>
                  <a:lnTo>
                    <a:pt x="1411783" y="2807091"/>
                  </a:lnTo>
                  <a:lnTo>
                    <a:pt x="1475955" y="2771103"/>
                  </a:lnTo>
                  <a:lnTo>
                    <a:pt x="1540127" y="2735115"/>
                  </a:lnTo>
                  <a:lnTo>
                    <a:pt x="1604299" y="2699126"/>
                  </a:lnTo>
                  <a:lnTo>
                    <a:pt x="1668471" y="2663138"/>
                  </a:lnTo>
                  <a:lnTo>
                    <a:pt x="1732643" y="2627150"/>
                  </a:lnTo>
                  <a:lnTo>
                    <a:pt x="1796815" y="2591161"/>
                  </a:lnTo>
                  <a:lnTo>
                    <a:pt x="1860987" y="2555173"/>
                  </a:lnTo>
                  <a:lnTo>
                    <a:pt x="1925159" y="2519185"/>
                  </a:lnTo>
                  <a:lnTo>
                    <a:pt x="1989331" y="2483196"/>
                  </a:lnTo>
                  <a:lnTo>
                    <a:pt x="2053503" y="2447208"/>
                  </a:lnTo>
                  <a:lnTo>
                    <a:pt x="2117675" y="2411219"/>
                  </a:lnTo>
                  <a:lnTo>
                    <a:pt x="2181847" y="2375231"/>
                  </a:lnTo>
                  <a:lnTo>
                    <a:pt x="2246019" y="2339243"/>
                  </a:lnTo>
                  <a:lnTo>
                    <a:pt x="2310191" y="2303254"/>
                  </a:lnTo>
                  <a:lnTo>
                    <a:pt x="2374363" y="2267266"/>
                  </a:lnTo>
                  <a:lnTo>
                    <a:pt x="2438535" y="2231278"/>
                  </a:lnTo>
                  <a:lnTo>
                    <a:pt x="2502707" y="2195289"/>
                  </a:lnTo>
                  <a:lnTo>
                    <a:pt x="2566879" y="2159301"/>
                  </a:lnTo>
                  <a:lnTo>
                    <a:pt x="2631051" y="2123313"/>
                  </a:lnTo>
                  <a:lnTo>
                    <a:pt x="2695223" y="2087324"/>
                  </a:lnTo>
                  <a:lnTo>
                    <a:pt x="2759395" y="2051336"/>
                  </a:lnTo>
                  <a:lnTo>
                    <a:pt x="2823567" y="2015348"/>
                  </a:lnTo>
                  <a:lnTo>
                    <a:pt x="2887739" y="1979359"/>
                  </a:lnTo>
                  <a:lnTo>
                    <a:pt x="2951911" y="1943371"/>
                  </a:lnTo>
                  <a:lnTo>
                    <a:pt x="3016083" y="1907382"/>
                  </a:lnTo>
                  <a:lnTo>
                    <a:pt x="3080255" y="1871394"/>
                  </a:lnTo>
                  <a:lnTo>
                    <a:pt x="3144427" y="1835406"/>
                  </a:lnTo>
                  <a:lnTo>
                    <a:pt x="3208599" y="1799417"/>
                  </a:lnTo>
                  <a:lnTo>
                    <a:pt x="3272771" y="1763429"/>
                  </a:lnTo>
                  <a:lnTo>
                    <a:pt x="3336943" y="1727441"/>
                  </a:lnTo>
                  <a:lnTo>
                    <a:pt x="3401114" y="1691452"/>
                  </a:lnTo>
                  <a:lnTo>
                    <a:pt x="3465286" y="1655464"/>
                  </a:lnTo>
                  <a:lnTo>
                    <a:pt x="3529458" y="1619476"/>
                  </a:lnTo>
                  <a:lnTo>
                    <a:pt x="3593630" y="1583487"/>
                  </a:lnTo>
                  <a:lnTo>
                    <a:pt x="3657802" y="1547499"/>
                  </a:lnTo>
                  <a:lnTo>
                    <a:pt x="3721974" y="1511511"/>
                  </a:lnTo>
                  <a:lnTo>
                    <a:pt x="3786146" y="1475522"/>
                  </a:lnTo>
                  <a:lnTo>
                    <a:pt x="3850318" y="1439534"/>
                  </a:lnTo>
                  <a:lnTo>
                    <a:pt x="3914490" y="1403545"/>
                  </a:lnTo>
                  <a:lnTo>
                    <a:pt x="3978662" y="1367557"/>
                  </a:lnTo>
                  <a:lnTo>
                    <a:pt x="4042834" y="1331569"/>
                  </a:lnTo>
                  <a:lnTo>
                    <a:pt x="4107006" y="1295580"/>
                  </a:lnTo>
                  <a:lnTo>
                    <a:pt x="4171178" y="1259592"/>
                  </a:lnTo>
                  <a:lnTo>
                    <a:pt x="4235350" y="1223604"/>
                  </a:lnTo>
                  <a:lnTo>
                    <a:pt x="4299522" y="1187615"/>
                  </a:lnTo>
                  <a:lnTo>
                    <a:pt x="4363694" y="1151627"/>
                  </a:lnTo>
                  <a:lnTo>
                    <a:pt x="4427866" y="1115639"/>
                  </a:lnTo>
                  <a:lnTo>
                    <a:pt x="4492038" y="1079650"/>
                  </a:lnTo>
                  <a:lnTo>
                    <a:pt x="4556210" y="1043662"/>
                  </a:lnTo>
                  <a:lnTo>
                    <a:pt x="4620382" y="1007674"/>
                  </a:lnTo>
                  <a:lnTo>
                    <a:pt x="4684554" y="971685"/>
                  </a:lnTo>
                  <a:lnTo>
                    <a:pt x="4748726" y="935697"/>
                  </a:lnTo>
                  <a:lnTo>
                    <a:pt x="4812898" y="899708"/>
                  </a:lnTo>
                  <a:lnTo>
                    <a:pt x="4877070" y="863720"/>
                  </a:lnTo>
                  <a:lnTo>
                    <a:pt x="4941242" y="827732"/>
                  </a:lnTo>
                  <a:lnTo>
                    <a:pt x="5005414" y="791743"/>
                  </a:lnTo>
                  <a:lnTo>
                    <a:pt x="5069586" y="755755"/>
                  </a:lnTo>
                  <a:lnTo>
                    <a:pt x="5133758" y="719767"/>
                  </a:lnTo>
                  <a:lnTo>
                    <a:pt x="5197930" y="683778"/>
                  </a:lnTo>
                  <a:lnTo>
                    <a:pt x="5262102" y="647790"/>
                  </a:lnTo>
                  <a:lnTo>
                    <a:pt x="5326274" y="611802"/>
                  </a:lnTo>
                  <a:lnTo>
                    <a:pt x="5390446" y="575813"/>
                  </a:lnTo>
                  <a:lnTo>
                    <a:pt x="5454618" y="539825"/>
                  </a:lnTo>
                  <a:lnTo>
                    <a:pt x="5518790" y="503837"/>
                  </a:lnTo>
                  <a:lnTo>
                    <a:pt x="5582962" y="467848"/>
                  </a:lnTo>
                  <a:lnTo>
                    <a:pt x="5647134" y="431860"/>
                  </a:lnTo>
                  <a:lnTo>
                    <a:pt x="5711306" y="395871"/>
                  </a:lnTo>
                  <a:lnTo>
                    <a:pt x="5775478" y="359883"/>
                  </a:lnTo>
                  <a:lnTo>
                    <a:pt x="5839650" y="323895"/>
                  </a:lnTo>
                  <a:lnTo>
                    <a:pt x="5903822" y="287906"/>
                  </a:lnTo>
                  <a:lnTo>
                    <a:pt x="5967994" y="251918"/>
                  </a:lnTo>
                  <a:lnTo>
                    <a:pt x="6032166" y="215930"/>
                  </a:lnTo>
                  <a:lnTo>
                    <a:pt x="6096338" y="179941"/>
                  </a:lnTo>
                  <a:lnTo>
                    <a:pt x="6160510" y="143953"/>
                  </a:lnTo>
                  <a:lnTo>
                    <a:pt x="6224682" y="107965"/>
                  </a:lnTo>
                  <a:lnTo>
                    <a:pt x="6288854" y="71976"/>
                  </a:lnTo>
                  <a:lnTo>
                    <a:pt x="6353026" y="35988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1571943" y="1777181"/>
              <a:ext cx="6417198" cy="3664148"/>
            </a:xfrm>
            <a:custGeom>
              <a:avLst/>
              <a:gdLst/>
              <a:ahLst/>
              <a:cxnLst/>
              <a:rect l="0" t="0" r="0" b="0"/>
              <a:pathLst>
                <a:path w="6417198" h="3664148">
                  <a:moveTo>
                    <a:pt x="0" y="3664148"/>
                  </a:moveTo>
                  <a:lnTo>
                    <a:pt x="64171" y="3627506"/>
                  </a:lnTo>
                  <a:lnTo>
                    <a:pt x="128343" y="3590865"/>
                  </a:lnTo>
                  <a:lnTo>
                    <a:pt x="192515" y="3554223"/>
                  </a:lnTo>
                  <a:lnTo>
                    <a:pt x="256687" y="3517582"/>
                  </a:lnTo>
                  <a:lnTo>
                    <a:pt x="320859" y="3480940"/>
                  </a:lnTo>
                  <a:lnTo>
                    <a:pt x="385031" y="3444299"/>
                  </a:lnTo>
                  <a:lnTo>
                    <a:pt x="449203" y="3407657"/>
                  </a:lnTo>
                  <a:lnTo>
                    <a:pt x="513375" y="3371016"/>
                  </a:lnTo>
                  <a:lnTo>
                    <a:pt x="577547" y="3334374"/>
                  </a:lnTo>
                  <a:lnTo>
                    <a:pt x="641719" y="3297733"/>
                  </a:lnTo>
                  <a:lnTo>
                    <a:pt x="705891" y="3261091"/>
                  </a:lnTo>
                  <a:lnTo>
                    <a:pt x="770063" y="3224450"/>
                  </a:lnTo>
                  <a:lnTo>
                    <a:pt x="834235" y="3187808"/>
                  </a:lnTo>
                  <a:lnTo>
                    <a:pt x="898407" y="3151167"/>
                  </a:lnTo>
                  <a:lnTo>
                    <a:pt x="962579" y="3114525"/>
                  </a:lnTo>
                  <a:lnTo>
                    <a:pt x="1026751" y="3077884"/>
                  </a:lnTo>
                  <a:lnTo>
                    <a:pt x="1090923" y="3041242"/>
                  </a:lnTo>
                  <a:lnTo>
                    <a:pt x="1155095" y="3004601"/>
                  </a:lnTo>
                  <a:lnTo>
                    <a:pt x="1219267" y="2967959"/>
                  </a:lnTo>
                  <a:lnTo>
                    <a:pt x="1283439" y="2931318"/>
                  </a:lnTo>
                  <a:lnTo>
                    <a:pt x="1347611" y="2894676"/>
                  </a:lnTo>
                  <a:lnTo>
                    <a:pt x="1411783" y="2858035"/>
                  </a:lnTo>
                  <a:lnTo>
                    <a:pt x="1475955" y="2821394"/>
                  </a:lnTo>
                  <a:lnTo>
                    <a:pt x="1540127" y="2784752"/>
                  </a:lnTo>
                  <a:lnTo>
                    <a:pt x="1604299" y="2748111"/>
                  </a:lnTo>
                  <a:lnTo>
                    <a:pt x="1668471" y="2711469"/>
                  </a:lnTo>
                  <a:lnTo>
                    <a:pt x="1732643" y="2674828"/>
                  </a:lnTo>
                  <a:lnTo>
                    <a:pt x="1796815" y="2638186"/>
                  </a:lnTo>
                  <a:lnTo>
                    <a:pt x="1860987" y="2601545"/>
                  </a:lnTo>
                  <a:lnTo>
                    <a:pt x="1925159" y="2564903"/>
                  </a:lnTo>
                  <a:lnTo>
                    <a:pt x="1989331" y="2528262"/>
                  </a:lnTo>
                  <a:lnTo>
                    <a:pt x="2053503" y="2491620"/>
                  </a:lnTo>
                  <a:lnTo>
                    <a:pt x="2117675" y="2454979"/>
                  </a:lnTo>
                  <a:lnTo>
                    <a:pt x="2181847" y="2418337"/>
                  </a:lnTo>
                  <a:lnTo>
                    <a:pt x="2246019" y="2381696"/>
                  </a:lnTo>
                  <a:lnTo>
                    <a:pt x="2310191" y="2345054"/>
                  </a:lnTo>
                  <a:lnTo>
                    <a:pt x="2374363" y="2308413"/>
                  </a:lnTo>
                  <a:lnTo>
                    <a:pt x="2438535" y="2271771"/>
                  </a:lnTo>
                  <a:lnTo>
                    <a:pt x="2502707" y="2235130"/>
                  </a:lnTo>
                  <a:lnTo>
                    <a:pt x="2566879" y="2198488"/>
                  </a:lnTo>
                  <a:lnTo>
                    <a:pt x="2631051" y="2161847"/>
                  </a:lnTo>
                  <a:lnTo>
                    <a:pt x="2695223" y="2125205"/>
                  </a:lnTo>
                  <a:lnTo>
                    <a:pt x="2759395" y="2088564"/>
                  </a:lnTo>
                  <a:lnTo>
                    <a:pt x="2823567" y="2051922"/>
                  </a:lnTo>
                  <a:lnTo>
                    <a:pt x="2887739" y="2015281"/>
                  </a:lnTo>
                  <a:lnTo>
                    <a:pt x="2951911" y="1978639"/>
                  </a:lnTo>
                  <a:lnTo>
                    <a:pt x="3016083" y="1941998"/>
                  </a:lnTo>
                  <a:lnTo>
                    <a:pt x="3080255" y="1905356"/>
                  </a:lnTo>
                  <a:lnTo>
                    <a:pt x="3144427" y="1868715"/>
                  </a:lnTo>
                  <a:lnTo>
                    <a:pt x="3208599" y="1832074"/>
                  </a:lnTo>
                  <a:lnTo>
                    <a:pt x="3272771" y="1795432"/>
                  </a:lnTo>
                  <a:lnTo>
                    <a:pt x="3336943" y="1758791"/>
                  </a:lnTo>
                  <a:lnTo>
                    <a:pt x="3401114" y="1722149"/>
                  </a:lnTo>
                  <a:lnTo>
                    <a:pt x="3465286" y="1685508"/>
                  </a:lnTo>
                  <a:lnTo>
                    <a:pt x="3529458" y="1648866"/>
                  </a:lnTo>
                  <a:lnTo>
                    <a:pt x="3593630" y="1612225"/>
                  </a:lnTo>
                  <a:lnTo>
                    <a:pt x="3657802" y="1575583"/>
                  </a:lnTo>
                  <a:lnTo>
                    <a:pt x="3721974" y="1538942"/>
                  </a:lnTo>
                  <a:lnTo>
                    <a:pt x="3786146" y="1502300"/>
                  </a:lnTo>
                  <a:lnTo>
                    <a:pt x="3850318" y="1465659"/>
                  </a:lnTo>
                  <a:lnTo>
                    <a:pt x="3914490" y="1429017"/>
                  </a:lnTo>
                  <a:lnTo>
                    <a:pt x="3978662" y="1392376"/>
                  </a:lnTo>
                  <a:lnTo>
                    <a:pt x="4042834" y="1355734"/>
                  </a:lnTo>
                  <a:lnTo>
                    <a:pt x="4107006" y="1319093"/>
                  </a:lnTo>
                  <a:lnTo>
                    <a:pt x="4171178" y="1282451"/>
                  </a:lnTo>
                  <a:lnTo>
                    <a:pt x="4235350" y="1245810"/>
                  </a:lnTo>
                  <a:lnTo>
                    <a:pt x="4299522" y="1209168"/>
                  </a:lnTo>
                  <a:lnTo>
                    <a:pt x="4363694" y="1172527"/>
                  </a:lnTo>
                  <a:lnTo>
                    <a:pt x="4427866" y="1135885"/>
                  </a:lnTo>
                  <a:lnTo>
                    <a:pt x="4492038" y="1099244"/>
                  </a:lnTo>
                  <a:lnTo>
                    <a:pt x="4556210" y="1062602"/>
                  </a:lnTo>
                  <a:lnTo>
                    <a:pt x="4620382" y="1025961"/>
                  </a:lnTo>
                  <a:lnTo>
                    <a:pt x="4684554" y="989319"/>
                  </a:lnTo>
                  <a:lnTo>
                    <a:pt x="4748726" y="952678"/>
                  </a:lnTo>
                  <a:lnTo>
                    <a:pt x="4812898" y="916037"/>
                  </a:lnTo>
                  <a:lnTo>
                    <a:pt x="4877070" y="879395"/>
                  </a:lnTo>
                  <a:lnTo>
                    <a:pt x="4941242" y="842754"/>
                  </a:lnTo>
                  <a:lnTo>
                    <a:pt x="5005414" y="806112"/>
                  </a:lnTo>
                  <a:lnTo>
                    <a:pt x="5069586" y="769471"/>
                  </a:lnTo>
                  <a:lnTo>
                    <a:pt x="5133758" y="732829"/>
                  </a:lnTo>
                  <a:lnTo>
                    <a:pt x="5197930" y="696188"/>
                  </a:lnTo>
                  <a:lnTo>
                    <a:pt x="5262102" y="659546"/>
                  </a:lnTo>
                  <a:lnTo>
                    <a:pt x="5326274" y="622905"/>
                  </a:lnTo>
                  <a:lnTo>
                    <a:pt x="5390446" y="586263"/>
                  </a:lnTo>
                  <a:lnTo>
                    <a:pt x="5454618" y="549622"/>
                  </a:lnTo>
                  <a:lnTo>
                    <a:pt x="5518790" y="512980"/>
                  </a:lnTo>
                  <a:lnTo>
                    <a:pt x="5582962" y="476339"/>
                  </a:lnTo>
                  <a:lnTo>
                    <a:pt x="5647134" y="439697"/>
                  </a:lnTo>
                  <a:lnTo>
                    <a:pt x="5711306" y="403056"/>
                  </a:lnTo>
                  <a:lnTo>
                    <a:pt x="5775478" y="366414"/>
                  </a:lnTo>
                  <a:lnTo>
                    <a:pt x="5839650" y="329773"/>
                  </a:lnTo>
                  <a:lnTo>
                    <a:pt x="5903822" y="293131"/>
                  </a:lnTo>
                  <a:lnTo>
                    <a:pt x="5967994" y="256490"/>
                  </a:lnTo>
                  <a:lnTo>
                    <a:pt x="6032166" y="219848"/>
                  </a:lnTo>
                  <a:lnTo>
                    <a:pt x="6096338" y="183207"/>
                  </a:lnTo>
                  <a:lnTo>
                    <a:pt x="6160510" y="146565"/>
                  </a:lnTo>
                  <a:lnTo>
                    <a:pt x="6224682" y="109924"/>
                  </a:lnTo>
                  <a:lnTo>
                    <a:pt x="6288854" y="73282"/>
                  </a:lnTo>
                  <a:lnTo>
                    <a:pt x="6353026" y="36641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1571943" y="1737781"/>
              <a:ext cx="6417198" cy="3664148"/>
            </a:xfrm>
            <a:custGeom>
              <a:avLst/>
              <a:gdLst/>
              <a:ahLst/>
              <a:cxnLst/>
              <a:rect l="0" t="0" r="0" b="0"/>
              <a:pathLst>
                <a:path w="6417198" h="3664148">
                  <a:moveTo>
                    <a:pt x="0" y="3664148"/>
                  </a:moveTo>
                  <a:lnTo>
                    <a:pt x="64171" y="3627506"/>
                  </a:lnTo>
                  <a:lnTo>
                    <a:pt x="128343" y="3590865"/>
                  </a:lnTo>
                  <a:lnTo>
                    <a:pt x="192515" y="3554223"/>
                  </a:lnTo>
                  <a:lnTo>
                    <a:pt x="256687" y="3517582"/>
                  </a:lnTo>
                  <a:lnTo>
                    <a:pt x="320859" y="3480940"/>
                  </a:lnTo>
                  <a:lnTo>
                    <a:pt x="385031" y="3444299"/>
                  </a:lnTo>
                  <a:lnTo>
                    <a:pt x="449203" y="3407657"/>
                  </a:lnTo>
                  <a:lnTo>
                    <a:pt x="513375" y="3371016"/>
                  </a:lnTo>
                  <a:lnTo>
                    <a:pt x="577547" y="3334374"/>
                  </a:lnTo>
                  <a:lnTo>
                    <a:pt x="641719" y="3297733"/>
                  </a:lnTo>
                  <a:lnTo>
                    <a:pt x="705891" y="3261091"/>
                  </a:lnTo>
                  <a:lnTo>
                    <a:pt x="770063" y="3224450"/>
                  </a:lnTo>
                  <a:lnTo>
                    <a:pt x="834235" y="3187808"/>
                  </a:lnTo>
                  <a:lnTo>
                    <a:pt x="898407" y="3151167"/>
                  </a:lnTo>
                  <a:lnTo>
                    <a:pt x="962579" y="3114525"/>
                  </a:lnTo>
                  <a:lnTo>
                    <a:pt x="1026751" y="3077884"/>
                  </a:lnTo>
                  <a:lnTo>
                    <a:pt x="1090923" y="3041242"/>
                  </a:lnTo>
                  <a:lnTo>
                    <a:pt x="1155095" y="3004601"/>
                  </a:lnTo>
                  <a:lnTo>
                    <a:pt x="1219267" y="2967959"/>
                  </a:lnTo>
                  <a:lnTo>
                    <a:pt x="1283439" y="2931318"/>
                  </a:lnTo>
                  <a:lnTo>
                    <a:pt x="1347611" y="2894676"/>
                  </a:lnTo>
                  <a:lnTo>
                    <a:pt x="1411783" y="2858035"/>
                  </a:lnTo>
                  <a:lnTo>
                    <a:pt x="1475955" y="2821394"/>
                  </a:lnTo>
                  <a:lnTo>
                    <a:pt x="1540127" y="2784752"/>
                  </a:lnTo>
                  <a:lnTo>
                    <a:pt x="1604299" y="2748111"/>
                  </a:lnTo>
                  <a:lnTo>
                    <a:pt x="1668471" y="2711469"/>
                  </a:lnTo>
                  <a:lnTo>
                    <a:pt x="1732643" y="2674828"/>
                  </a:lnTo>
                  <a:lnTo>
                    <a:pt x="1796815" y="2638186"/>
                  </a:lnTo>
                  <a:lnTo>
                    <a:pt x="1860987" y="2601545"/>
                  </a:lnTo>
                  <a:lnTo>
                    <a:pt x="1925159" y="2564903"/>
                  </a:lnTo>
                  <a:lnTo>
                    <a:pt x="1989331" y="2528262"/>
                  </a:lnTo>
                  <a:lnTo>
                    <a:pt x="2053503" y="2491620"/>
                  </a:lnTo>
                  <a:lnTo>
                    <a:pt x="2117675" y="2454979"/>
                  </a:lnTo>
                  <a:lnTo>
                    <a:pt x="2181847" y="2418337"/>
                  </a:lnTo>
                  <a:lnTo>
                    <a:pt x="2246019" y="2381696"/>
                  </a:lnTo>
                  <a:lnTo>
                    <a:pt x="2310191" y="2345054"/>
                  </a:lnTo>
                  <a:lnTo>
                    <a:pt x="2374363" y="2308413"/>
                  </a:lnTo>
                  <a:lnTo>
                    <a:pt x="2438535" y="2271771"/>
                  </a:lnTo>
                  <a:lnTo>
                    <a:pt x="2502707" y="2235130"/>
                  </a:lnTo>
                  <a:lnTo>
                    <a:pt x="2566879" y="2198488"/>
                  </a:lnTo>
                  <a:lnTo>
                    <a:pt x="2631051" y="2161847"/>
                  </a:lnTo>
                  <a:lnTo>
                    <a:pt x="2695223" y="2125205"/>
                  </a:lnTo>
                  <a:lnTo>
                    <a:pt x="2759395" y="2088564"/>
                  </a:lnTo>
                  <a:lnTo>
                    <a:pt x="2823567" y="2051922"/>
                  </a:lnTo>
                  <a:lnTo>
                    <a:pt x="2887739" y="2015281"/>
                  </a:lnTo>
                  <a:lnTo>
                    <a:pt x="2951911" y="1978639"/>
                  </a:lnTo>
                  <a:lnTo>
                    <a:pt x="3016083" y="1941998"/>
                  </a:lnTo>
                  <a:lnTo>
                    <a:pt x="3080255" y="1905356"/>
                  </a:lnTo>
                  <a:lnTo>
                    <a:pt x="3144427" y="1868715"/>
                  </a:lnTo>
                  <a:lnTo>
                    <a:pt x="3208599" y="1832074"/>
                  </a:lnTo>
                  <a:lnTo>
                    <a:pt x="3272771" y="1795432"/>
                  </a:lnTo>
                  <a:lnTo>
                    <a:pt x="3336943" y="1758791"/>
                  </a:lnTo>
                  <a:lnTo>
                    <a:pt x="3401114" y="1722149"/>
                  </a:lnTo>
                  <a:lnTo>
                    <a:pt x="3465286" y="1685508"/>
                  </a:lnTo>
                  <a:lnTo>
                    <a:pt x="3529458" y="1648866"/>
                  </a:lnTo>
                  <a:lnTo>
                    <a:pt x="3593630" y="1612225"/>
                  </a:lnTo>
                  <a:lnTo>
                    <a:pt x="3657802" y="1575583"/>
                  </a:lnTo>
                  <a:lnTo>
                    <a:pt x="3721974" y="1538942"/>
                  </a:lnTo>
                  <a:lnTo>
                    <a:pt x="3786146" y="1502300"/>
                  </a:lnTo>
                  <a:lnTo>
                    <a:pt x="3850318" y="1465659"/>
                  </a:lnTo>
                  <a:lnTo>
                    <a:pt x="3914490" y="1429017"/>
                  </a:lnTo>
                  <a:lnTo>
                    <a:pt x="3978662" y="1392376"/>
                  </a:lnTo>
                  <a:lnTo>
                    <a:pt x="4042834" y="1355734"/>
                  </a:lnTo>
                  <a:lnTo>
                    <a:pt x="4107006" y="1319093"/>
                  </a:lnTo>
                  <a:lnTo>
                    <a:pt x="4171178" y="1282451"/>
                  </a:lnTo>
                  <a:lnTo>
                    <a:pt x="4235350" y="1245810"/>
                  </a:lnTo>
                  <a:lnTo>
                    <a:pt x="4299522" y="1209168"/>
                  </a:lnTo>
                  <a:lnTo>
                    <a:pt x="4363694" y="1172527"/>
                  </a:lnTo>
                  <a:lnTo>
                    <a:pt x="4427866" y="1135885"/>
                  </a:lnTo>
                  <a:lnTo>
                    <a:pt x="4492038" y="1099244"/>
                  </a:lnTo>
                  <a:lnTo>
                    <a:pt x="4556210" y="1062602"/>
                  </a:lnTo>
                  <a:lnTo>
                    <a:pt x="4620382" y="1025961"/>
                  </a:lnTo>
                  <a:lnTo>
                    <a:pt x="4684554" y="989319"/>
                  </a:lnTo>
                  <a:lnTo>
                    <a:pt x="4748726" y="952678"/>
                  </a:lnTo>
                  <a:lnTo>
                    <a:pt x="4812898" y="916037"/>
                  </a:lnTo>
                  <a:lnTo>
                    <a:pt x="4877070" y="879395"/>
                  </a:lnTo>
                  <a:lnTo>
                    <a:pt x="4941242" y="842754"/>
                  </a:lnTo>
                  <a:lnTo>
                    <a:pt x="5005414" y="806112"/>
                  </a:lnTo>
                  <a:lnTo>
                    <a:pt x="5069586" y="769471"/>
                  </a:lnTo>
                  <a:lnTo>
                    <a:pt x="5133758" y="732829"/>
                  </a:lnTo>
                  <a:lnTo>
                    <a:pt x="5197930" y="696188"/>
                  </a:lnTo>
                  <a:lnTo>
                    <a:pt x="5262102" y="659546"/>
                  </a:lnTo>
                  <a:lnTo>
                    <a:pt x="5326274" y="622905"/>
                  </a:lnTo>
                  <a:lnTo>
                    <a:pt x="5390446" y="586263"/>
                  </a:lnTo>
                  <a:lnTo>
                    <a:pt x="5454618" y="549622"/>
                  </a:lnTo>
                  <a:lnTo>
                    <a:pt x="5518790" y="512980"/>
                  </a:lnTo>
                  <a:lnTo>
                    <a:pt x="5582962" y="476339"/>
                  </a:lnTo>
                  <a:lnTo>
                    <a:pt x="5647134" y="439697"/>
                  </a:lnTo>
                  <a:lnTo>
                    <a:pt x="5711306" y="403056"/>
                  </a:lnTo>
                  <a:lnTo>
                    <a:pt x="5775478" y="366414"/>
                  </a:lnTo>
                  <a:lnTo>
                    <a:pt x="5839650" y="329773"/>
                  </a:lnTo>
                  <a:lnTo>
                    <a:pt x="5903822" y="293131"/>
                  </a:lnTo>
                  <a:lnTo>
                    <a:pt x="5967994" y="256490"/>
                  </a:lnTo>
                  <a:lnTo>
                    <a:pt x="6032166" y="219848"/>
                  </a:lnTo>
                  <a:lnTo>
                    <a:pt x="6096338" y="183207"/>
                  </a:lnTo>
                  <a:lnTo>
                    <a:pt x="6160510" y="146565"/>
                  </a:lnTo>
                  <a:lnTo>
                    <a:pt x="6224682" y="109924"/>
                  </a:lnTo>
                  <a:lnTo>
                    <a:pt x="6288854" y="73282"/>
                  </a:lnTo>
                  <a:lnTo>
                    <a:pt x="6353026" y="36641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1571943" y="1698382"/>
              <a:ext cx="6417198" cy="3664148"/>
            </a:xfrm>
            <a:custGeom>
              <a:avLst/>
              <a:gdLst/>
              <a:ahLst/>
              <a:cxnLst/>
              <a:rect l="0" t="0" r="0" b="0"/>
              <a:pathLst>
                <a:path w="6417198" h="3664148">
                  <a:moveTo>
                    <a:pt x="0" y="3664148"/>
                  </a:moveTo>
                  <a:lnTo>
                    <a:pt x="64171" y="3627506"/>
                  </a:lnTo>
                  <a:lnTo>
                    <a:pt x="128343" y="3590865"/>
                  </a:lnTo>
                  <a:lnTo>
                    <a:pt x="192515" y="3554223"/>
                  </a:lnTo>
                  <a:lnTo>
                    <a:pt x="256687" y="3517582"/>
                  </a:lnTo>
                  <a:lnTo>
                    <a:pt x="320859" y="3480940"/>
                  </a:lnTo>
                  <a:lnTo>
                    <a:pt x="385031" y="3444299"/>
                  </a:lnTo>
                  <a:lnTo>
                    <a:pt x="449203" y="3407657"/>
                  </a:lnTo>
                  <a:lnTo>
                    <a:pt x="513375" y="3371016"/>
                  </a:lnTo>
                  <a:lnTo>
                    <a:pt x="577547" y="3334374"/>
                  </a:lnTo>
                  <a:lnTo>
                    <a:pt x="641719" y="3297733"/>
                  </a:lnTo>
                  <a:lnTo>
                    <a:pt x="705891" y="3261091"/>
                  </a:lnTo>
                  <a:lnTo>
                    <a:pt x="770063" y="3224450"/>
                  </a:lnTo>
                  <a:lnTo>
                    <a:pt x="834235" y="3187808"/>
                  </a:lnTo>
                  <a:lnTo>
                    <a:pt x="898407" y="3151167"/>
                  </a:lnTo>
                  <a:lnTo>
                    <a:pt x="962579" y="3114525"/>
                  </a:lnTo>
                  <a:lnTo>
                    <a:pt x="1026751" y="3077884"/>
                  </a:lnTo>
                  <a:lnTo>
                    <a:pt x="1090923" y="3041242"/>
                  </a:lnTo>
                  <a:lnTo>
                    <a:pt x="1155095" y="3004601"/>
                  </a:lnTo>
                  <a:lnTo>
                    <a:pt x="1219267" y="2967959"/>
                  </a:lnTo>
                  <a:lnTo>
                    <a:pt x="1283439" y="2931318"/>
                  </a:lnTo>
                  <a:lnTo>
                    <a:pt x="1347611" y="2894676"/>
                  </a:lnTo>
                  <a:lnTo>
                    <a:pt x="1411783" y="2858035"/>
                  </a:lnTo>
                  <a:lnTo>
                    <a:pt x="1475955" y="2821394"/>
                  </a:lnTo>
                  <a:lnTo>
                    <a:pt x="1540127" y="2784752"/>
                  </a:lnTo>
                  <a:lnTo>
                    <a:pt x="1604299" y="2748111"/>
                  </a:lnTo>
                  <a:lnTo>
                    <a:pt x="1668471" y="2711469"/>
                  </a:lnTo>
                  <a:lnTo>
                    <a:pt x="1732643" y="2674828"/>
                  </a:lnTo>
                  <a:lnTo>
                    <a:pt x="1796815" y="2638186"/>
                  </a:lnTo>
                  <a:lnTo>
                    <a:pt x="1860987" y="2601545"/>
                  </a:lnTo>
                  <a:lnTo>
                    <a:pt x="1925159" y="2564903"/>
                  </a:lnTo>
                  <a:lnTo>
                    <a:pt x="1989331" y="2528262"/>
                  </a:lnTo>
                  <a:lnTo>
                    <a:pt x="2053503" y="2491620"/>
                  </a:lnTo>
                  <a:lnTo>
                    <a:pt x="2117675" y="2454979"/>
                  </a:lnTo>
                  <a:lnTo>
                    <a:pt x="2181847" y="2418337"/>
                  </a:lnTo>
                  <a:lnTo>
                    <a:pt x="2246019" y="2381696"/>
                  </a:lnTo>
                  <a:lnTo>
                    <a:pt x="2310191" y="2345054"/>
                  </a:lnTo>
                  <a:lnTo>
                    <a:pt x="2374363" y="2308413"/>
                  </a:lnTo>
                  <a:lnTo>
                    <a:pt x="2438535" y="2271771"/>
                  </a:lnTo>
                  <a:lnTo>
                    <a:pt x="2502707" y="2235130"/>
                  </a:lnTo>
                  <a:lnTo>
                    <a:pt x="2566879" y="2198488"/>
                  </a:lnTo>
                  <a:lnTo>
                    <a:pt x="2631051" y="2161847"/>
                  </a:lnTo>
                  <a:lnTo>
                    <a:pt x="2695223" y="2125205"/>
                  </a:lnTo>
                  <a:lnTo>
                    <a:pt x="2759395" y="2088564"/>
                  </a:lnTo>
                  <a:lnTo>
                    <a:pt x="2823567" y="2051922"/>
                  </a:lnTo>
                  <a:lnTo>
                    <a:pt x="2887739" y="2015281"/>
                  </a:lnTo>
                  <a:lnTo>
                    <a:pt x="2951911" y="1978639"/>
                  </a:lnTo>
                  <a:lnTo>
                    <a:pt x="3016083" y="1941998"/>
                  </a:lnTo>
                  <a:lnTo>
                    <a:pt x="3080255" y="1905356"/>
                  </a:lnTo>
                  <a:lnTo>
                    <a:pt x="3144427" y="1868715"/>
                  </a:lnTo>
                  <a:lnTo>
                    <a:pt x="3208599" y="1832074"/>
                  </a:lnTo>
                  <a:lnTo>
                    <a:pt x="3272771" y="1795432"/>
                  </a:lnTo>
                  <a:lnTo>
                    <a:pt x="3336943" y="1758791"/>
                  </a:lnTo>
                  <a:lnTo>
                    <a:pt x="3401114" y="1722149"/>
                  </a:lnTo>
                  <a:lnTo>
                    <a:pt x="3465286" y="1685508"/>
                  </a:lnTo>
                  <a:lnTo>
                    <a:pt x="3529458" y="1648866"/>
                  </a:lnTo>
                  <a:lnTo>
                    <a:pt x="3593630" y="1612225"/>
                  </a:lnTo>
                  <a:lnTo>
                    <a:pt x="3657802" y="1575583"/>
                  </a:lnTo>
                  <a:lnTo>
                    <a:pt x="3721974" y="1538942"/>
                  </a:lnTo>
                  <a:lnTo>
                    <a:pt x="3786146" y="1502300"/>
                  </a:lnTo>
                  <a:lnTo>
                    <a:pt x="3850318" y="1465659"/>
                  </a:lnTo>
                  <a:lnTo>
                    <a:pt x="3914490" y="1429017"/>
                  </a:lnTo>
                  <a:lnTo>
                    <a:pt x="3978662" y="1392376"/>
                  </a:lnTo>
                  <a:lnTo>
                    <a:pt x="4042834" y="1355734"/>
                  </a:lnTo>
                  <a:lnTo>
                    <a:pt x="4107006" y="1319093"/>
                  </a:lnTo>
                  <a:lnTo>
                    <a:pt x="4171178" y="1282451"/>
                  </a:lnTo>
                  <a:lnTo>
                    <a:pt x="4235350" y="1245810"/>
                  </a:lnTo>
                  <a:lnTo>
                    <a:pt x="4299522" y="1209168"/>
                  </a:lnTo>
                  <a:lnTo>
                    <a:pt x="4363694" y="1172527"/>
                  </a:lnTo>
                  <a:lnTo>
                    <a:pt x="4427866" y="1135885"/>
                  </a:lnTo>
                  <a:lnTo>
                    <a:pt x="4492038" y="1099244"/>
                  </a:lnTo>
                  <a:lnTo>
                    <a:pt x="4556210" y="1062602"/>
                  </a:lnTo>
                  <a:lnTo>
                    <a:pt x="4620382" y="1025961"/>
                  </a:lnTo>
                  <a:lnTo>
                    <a:pt x="4684554" y="989319"/>
                  </a:lnTo>
                  <a:lnTo>
                    <a:pt x="4748726" y="952678"/>
                  </a:lnTo>
                  <a:lnTo>
                    <a:pt x="4812898" y="916037"/>
                  </a:lnTo>
                  <a:lnTo>
                    <a:pt x="4877070" y="879395"/>
                  </a:lnTo>
                  <a:lnTo>
                    <a:pt x="4941242" y="842754"/>
                  </a:lnTo>
                  <a:lnTo>
                    <a:pt x="5005414" y="806112"/>
                  </a:lnTo>
                  <a:lnTo>
                    <a:pt x="5069586" y="769471"/>
                  </a:lnTo>
                  <a:lnTo>
                    <a:pt x="5133758" y="732829"/>
                  </a:lnTo>
                  <a:lnTo>
                    <a:pt x="5197930" y="696188"/>
                  </a:lnTo>
                  <a:lnTo>
                    <a:pt x="5262102" y="659546"/>
                  </a:lnTo>
                  <a:lnTo>
                    <a:pt x="5326274" y="622905"/>
                  </a:lnTo>
                  <a:lnTo>
                    <a:pt x="5390446" y="586263"/>
                  </a:lnTo>
                  <a:lnTo>
                    <a:pt x="5454618" y="549622"/>
                  </a:lnTo>
                  <a:lnTo>
                    <a:pt x="5518790" y="512980"/>
                  </a:lnTo>
                  <a:lnTo>
                    <a:pt x="5582962" y="476339"/>
                  </a:lnTo>
                  <a:lnTo>
                    <a:pt x="5647134" y="439697"/>
                  </a:lnTo>
                  <a:lnTo>
                    <a:pt x="5711306" y="403056"/>
                  </a:lnTo>
                  <a:lnTo>
                    <a:pt x="5775478" y="366414"/>
                  </a:lnTo>
                  <a:lnTo>
                    <a:pt x="5839650" y="329773"/>
                  </a:lnTo>
                  <a:lnTo>
                    <a:pt x="5903822" y="293131"/>
                  </a:lnTo>
                  <a:lnTo>
                    <a:pt x="5967994" y="256490"/>
                  </a:lnTo>
                  <a:lnTo>
                    <a:pt x="6032166" y="219848"/>
                  </a:lnTo>
                  <a:lnTo>
                    <a:pt x="6096338" y="183207"/>
                  </a:lnTo>
                  <a:lnTo>
                    <a:pt x="6160510" y="146565"/>
                  </a:lnTo>
                  <a:lnTo>
                    <a:pt x="6224682" y="109924"/>
                  </a:lnTo>
                  <a:lnTo>
                    <a:pt x="6288854" y="73282"/>
                  </a:lnTo>
                  <a:lnTo>
                    <a:pt x="6353026" y="36641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1571943" y="1658983"/>
              <a:ext cx="6417198" cy="3664148"/>
            </a:xfrm>
            <a:custGeom>
              <a:avLst/>
              <a:gdLst/>
              <a:ahLst/>
              <a:cxnLst/>
              <a:rect l="0" t="0" r="0" b="0"/>
              <a:pathLst>
                <a:path w="6417198" h="3664148">
                  <a:moveTo>
                    <a:pt x="0" y="3664148"/>
                  </a:moveTo>
                  <a:lnTo>
                    <a:pt x="64171" y="3627506"/>
                  </a:lnTo>
                  <a:lnTo>
                    <a:pt x="128343" y="3590865"/>
                  </a:lnTo>
                  <a:lnTo>
                    <a:pt x="192515" y="3554223"/>
                  </a:lnTo>
                  <a:lnTo>
                    <a:pt x="256687" y="3517582"/>
                  </a:lnTo>
                  <a:lnTo>
                    <a:pt x="320859" y="3480940"/>
                  </a:lnTo>
                  <a:lnTo>
                    <a:pt x="385031" y="3444299"/>
                  </a:lnTo>
                  <a:lnTo>
                    <a:pt x="449203" y="3407657"/>
                  </a:lnTo>
                  <a:lnTo>
                    <a:pt x="513375" y="3371016"/>
                  </a:lnTo>
                  <a:lnTo>
                    <a:pt x="577547" y="3334374"/>
                  </a:lnTo>
                  <a:lnTo>
                    <a:pt x="641719" y="3297733"/>
                  </a:lnTo>
                  <a:lnTo>
                    <a:pt x="705891" y="3261091"/>
                  </a:lnTo>
                  <a:lnTo>
                    <a:pt x="770063" y="3224450"/>
                  </a:lnTo>
                  <a:lnTo>
                    <a:pt x="834235" y="3187808"/>
                  </a:lnTo>
                  <a:lnTo>
                    <a:pt x="898407" y="3151167"/>
                  </a:lnTo>
                  <a:lnTo>
                    <a:pt x="962579" y="3114525"/>
                  </a:lnTo>
                  <a:lnTo>
                    <a:pt x="1026751" y="3077884"/>
                  </a:lnTo>
                  <a:lnTo>
                    <a:pt x="1090923" y="3041242"/>
                  </a:lnTo>
                  <a:lnTo>
                    <a:pt x="1155095" y="3004601"/>
                  </a:lnTo>
                  <a:lnTo>
                    <a:pt x="1219267" y="2967959"/>
                  </a:lnTo>
                  <a:lnTo>
                    <a:pt x="1283439" y="2931318"/>
                  </a:lnTo>
                  <a:lnTo>
                    <a:pt x="1347611" y="2894676"/>
                  </a:lnTo>
                  <a:lnTo>
                    <a:pt x="1411783" y="2858035"/>
                  </a:lnTo>
                  <a:lnTo>
                    <a:pt x="1475955" y="2821394"/>
                  </a:lnTo>
                  <a:lnTo>
                    <a:pt x="1540127" y="2784752"/>
                  </a:lnTo>
                  <a:lnTo>
                    <a:pt x="1604299" y="2748111"/>
                  </a:lnTo>
                  <a:lnTo>
                    <a:pt x="1668471" y="2711469"/>
                  </a:lnTo>
                  <a:lnTo>
                    <a:pt x="1732643" y="2674828"/>
                  </a:lnTo>
                  <a:lnTo>
                    <a:pt x="1796815" y="2638186"/>
                  </a:lnTo>
                  <a:lnTo>
                    <a:pt x="1860987" y="2601545"/>
                  </a:lnTo>
                  <a:lnTo>
                    <a:pt x="1925159" y="2564903"/>
                  </a:lnTo>
                  <a:lnTo>
                    <a:pt x="1989331" y="2528262"/>
                  </a:lnTo>
                  <a:lnTo>
                    <a:pt x="2053503" y="2491620"/>
                  </a:lnTo>
                  <a:lnTo>
                    <a:pt x="2117675" y="2454979"/>
                  </a:lnTo>
                  <a:lnTo>
                    <a:pt x="2181847" y="2418337"/>
                  </a:lnTo>
                  <a:lnTo>
                    <a:pt x="2246019" y="2381696"/>
                  </a:lnTo>
                  <a:lnTo>
                    <a:pt x="2310191" y="2345054"/>
                  </a:lnTo>
                  <a:lnTo>
                    <a:pt x="2374363" y="2308413"/>
                  </a:lnTo>
                  <a:lnTo>
                    <a:pt x="2438535" y="2271771"/>
                  </a:lnTo>
                  <a:lnTo>
                    <a:pt x="2502707" y="2235130"/>
                  </a:lnTo>
                  <a:lnTo>
                    <a:pt x="2566879" y="2198488"/>
                  </a:lnTo>
                  <a:lnTo>
                    <a:pt x="2631051" y="2161847"/>
                  </a:lnTo>
                  <a:lnTo>
                    <a:pt x="2695223" y="2125205"/>
                  </a:lnTo>
                  <a:lnTo>
                    <a:pt x="2759395" y="2088564"/>
                  </a:lnTo>
                  <a:lnTo>
                    <a:pt x="2823567" y="2051922"/>
                  </a:lnTo>
                  <a:lnTo>
                    <a:pt x="2887739" y="2015281"/>
                  </a:lnTo>
                  <a:lnTo>
                    <a:pt x="2951911" y="1978639"/>
                  </a:lnTo>
                  <a:lnTo>
                    <a:pt x="3016083" y="1941998"/>
                  </a:lnTo>
                  <a:lnTo>
                    <a:pt x="3080255" y="1905356"/>
                  </a:lnTo>
                  <a:lnTo>
                    <a:pt x="3144427" y="1868715"/>
                  </a:lnTo>
                  <a:lnTo>
                    <a:pt x="3208599" y="1832074"/>
                  </a:lnTo>
                  <a:lnTo>
                    <a:pt x="3272771" y="1795432"/>
                  </a:lnTo>
                  <a:lnTo>
                    <a:pt x="3336943" y="1758791"/>
                  </a:lnTo>
                  <a:lnTo>
                    <a:pt x="3401114" y="1722149"/>
                  </a:lnTo>
                  <a:lnTo>
                    <a:pt x="3465286" y="1685508"/>
                  </a:lnTo>
                  <a:lnTo>
                    <a:pt x="3529458" y="1648866"/>
                  </a:lnTo>
                  <a:lnTo>
                    <a:pt x="3593630" y="1612225"/>
                  </a:lnTo>
                  <a:lnTo>
                    <a:pt x="3657802" y="1575583"/>
                  </a:lnTo>
                  <a:lnTo>
                    <a:pt x="3721974" y="1538942"/>
                  </a:lnTo>
                  <a:lnTo>
                    <a:pt x="3786146" y="1502300"/>
                  </a:lnTo>
                  <a:lnTo>
                    <a:pt x="3850318" y="1465659"/>
                  </a:lnTo>
                  <a:lnTo>
                    <a:pt x="3914490" y="1429017"/>
                  </a:lnTo>
                  <a:lnTo>
                    <a:pt x="3978662" y="1392376"/>
                  </a:lnTo>
                  <a:lnTo>
                    <a:pt x="4042834" y="1355734"/>
                  </a:lnTo>
                  <a:lnTo>
                    <a:pt x="4107006" y="1319093"/>
                  </a:lnTo>
                  <a:lnTo>
                    <a:pt x="4171178" y="1282451"/>
                  </a:lnTo>
                  <a:lnTo>
                    <a:pt x="4235350" y="1245810"/>
                  </a:lnTo>
                  <a:lnTo>
                    <a:pt x="4299522" y="1209168"/>
                  </a:lnTo>
                  <a:lnTo>
                    <a:pt x="4363694" y="1172527"/>
                  </a:lnTo>
                  <a:lnTo>
                    <a:pt x="4427866" y="1135885"/>
                  </a:lnTo>
                  <a:lnTo>
                    <a:pt x="4492038" y="1099244"/>
                  </a:lnTo>
                  <a:lnTo>
                    <a:pt x="4556210" y="1062602"/>
                  </a:lnTo>
                  <a:lnTo>
                    <a:pt x="4620382" y="1025961"/>
                  </a:lnTo>
                  <a:lnTo>
                    <a:pt x="4684554" y="989319"/>
                  </a:lnTo>
                  <a:lnTo>
                    <a:pt x="4748726" y="952678"/>
                  </a:lnTo>
                  <a:lnTo>
                    <a:pt x="4812898" y="916037"/>
                  </a:lnTo>
                  <a:lnTo>
                    <a:pt x="4877070" y="879395"/>
                  </a:lnTo>
                  <a:lnTo>
                    <a:pt x="4941242" y="842754"/>
                  </a:lnTo>
                  <a:lnTo>
                    <a:pt x="5005414" y="806112"/>
                  </a:lnTo>
                  <a:lnTo>
                    <a:pt x="5069586" y="769471"/>
                  </a:lnTo>
                  <a:lnTo>
                    <a:pt x="5133758" y="732829"/>
                  </a:lnTo>
                  <a:lnTo>
                    <a:pt x="5197930" y="696188"/>
                  </a:lnTo>
                  <a:lnTo>
                    <a:pt x="5262102" y="659546"/>
                  </a:lnTo>
                  <a:lnTo>
                    <a:pt x="5326274" y="622905"/>
                  </a:lnTo>
                  <a:lnTo>
                    <a:pt x="5390446" y="586263"/>
                  </a:lnTo>
                  <a:lnTo>
                    <a:pt x="5454618" y="549622"/>
                  </a:lnTo>
                  <a:lnTo>
                    <a:pt x="5518790" y="512980"/>
                  </a:lnTo>
                  <a:lnTo>
                    <a:pt x="5582962" y="476339"/>
                  </a:lnTo>
                  <a:lnTo>
                    <a:pt x="5647134" y="439697"/>
                  </a:lnTo>
                  <a:lnTo>
                    <a:pt x="5711306" y="403056"/>
                  </a:lnTo>
                  <a:lnTo>
                    <a:pt x="5775478" y="366414"/>
                  </a:lnTo>
                  <a:lnTo>
                    <a:pt x="5839650" y="329773"/>
                  </a:lnTo>
                  <a:lnTo>
                    <a:pt x="5903822" y="293131"/>
                  </a:lnTo>
                  <a:lnTo>
                    <a:pt x="5967994" y="256490"/>
                  </a:lnTo>
                  <a:lnTo>
                    <a:pt x="6032166" y="219848"/>
                  </a:lnTo>
                  <a:lnTo>
                    <a:pt x="6096338" y="183207"/>
                  </a:lnTo>
                  <a:lnTo>
                    <a:pt x="6160510" y="146565"/>
                  </a:lnTo>
                  <a:lnTo>
                    <a:pt x="6224682" y="109924"/>
                  </a:lnTo>
                  <a:lnTo>
                    <a:pt x="6288854" y="73282"/>
                  </a:lnTo>
                  <a:lnTo>
                    <a:pt x="6353026" y="36641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1571943" y="1619583"/>
              <a:ext cx="6417198" cy="3664148"/>
            </a:xfrm>
            <a:custGeom>
              <a:avLst/>
              <a:gdLst/>
              <a:ahLst/>
              <a:cxnLst/>
              <a:rect l="0" t="0" r="0" b="0"/>
              <a:pathLst>
                <a:path w="6417198" h="3664148">
                  <a:moveTo>
                    <a:pt x="0" y="3664148"/>
                  </a:moveTo>
                  <a:lnTo>
                    <a:pt x="64171" y="3627506"/>
                  </a:lnTo>
                  <a:lnTo>
                    <a:pt x="128343" y="3590865"/>
                  </a:lnTo>
                  <a:lnTo>
                    <a:pt x="192515" y="3554223"/>
                  </a:lnTo>
                  <a:lnTo>
                    <a:pt x="256687" y="3517582"/>
                  </a:lnTo>
                  <a:lnTo>
                    <a:pt x="320859" y="3480940"/>
                  </a:lnTo>
                  <a:lnTo>
                    <a:pt x="385031" y="3444299"/>
                  </a:lnTo>
                  <a:lnTo>
                    <a:pt x="449203" y="3407657"/>
                  </a:lnTo>
                  <a:lnTo>
                    <a:pt x="513375" y="3371016"/>
                  </a:lnTo>
                  <a:lnTo>
                    <a:pt x="577547" y="3334374"/>
                  </a:lnTo>
                  <a:lnTo>
                    <a:pt x="641719" y="3297733"/>
                  </a:lnTo>
                  <a:lnTo>
                    <a:pt x="705891" y="3261091"/>
                  </a:lnTo>
                  <a:lnTo>
                    <a:pt x="770063" y="3224450"/>
                  </a:lnTo>
                  <a:lnTo>
                    <a:pt x="834235" y="3187808"/>
                  </a:lnTo>
                  <a:lnTo>
                    <a:pt x="898407" y="3151167"/>
                  </a:lnTo>
                  <a:lnTo>
                    <a:pt x="962579" y="3114525"/>
                  </a:lnTo>
                  <a:lnTo>
                    <a:pt x="1026751" y="3077884"/>
                  </a:lnTo>
                  <a:lnTo>
                    <a:pt x="1090923" y="3041242"/>
                  </a:lnTo>
                  <a:lnTo>
                    <a:pt x="1155095" y="3004601"/>
                  </a:lnTo>
                  <a:lnTo>
                    <a:pt x="1219267" y="2967959"/>
                  </a:lnTo>
                  <a:lnTo>
                    <a:pt x="1283439" y="2931318"/>
                  </a:lnTo>
                  <a:lnTo>
                    <a:pt x="1347611" y="2894676"/>
                  </a:lnTo>
                  <a:lnTo>
                    <a:pt x="1411783" y="2858035"/>
                  </a:lnTo>
                  <a:lnTo>
                    <a:pt x="1475955" y="2821394"/>
                  </a:lnTo>
                  <a:lnTo>
                    <a:pt x="1540127" y="2784752"/>
                  </a:lnTo>
                  <a:lnTo>
                    <a:pt x="1604299" y="2748111"/>
                  </a:lnTo>
                  <a:lnTo>
                    <a:pt x="1668471" y="2711469"/>
                  </a:lnTo>
                  <a:lnTo>
                    <a:pt x="1732643" y="2674828"/>
                  </a:lnTo>
                  <a:lnTo>
                    <a:pt x="1796815" y="2638186"/>
                  </a:lnTo>
                  <a:lnTo>
                    <a:pt x="1860987" y="2601545"/>
                  </a:lnTo>
                  <a:lnTo>
                    <a:pt x="1925159" y="2564903"/>
                  </a:lnTo>
                  <a:lnTo>
                    <a:pt x="1989331" y="2528262"/>
                  </a:lnTo>
                  <a:lnTo>
                    <a:pt x="2053503" y="2491620"/>
                  </a:lnTo>
                  <a:lnTo>
                    <a:pt x="2117675" y="2454979"/>
                  </a:lnTo>
                  <a:lnTo>
                    <a:pt x="2181847" y="2418337"/>
                  </a:lnTo>
                  <a:lnTo>
                    <a:pt x="2246019" y="2381696"/>
                  </a:lnTo>
                  <a:lnTo>
                    <a:pt x="2310191" y="2345054"/>
                  </a:lnTo>
                  <a:lnTo>
                    <a:pt x="2374363" y="2308413"/>
                  </a:lnTo>
                  <a:lnTo>
                    <a:pt x="2438535" y="2271771"/>
                  </a:lnTo>
                  <a:lnTo>
                    <a:pt x="2502707" y="2235130"/>
                  </a:lnTo>
                  <a:lnTo>
                    <a:pt x="2566879" y="2198488"/>
                  </a:lnTo>
                  <a:lnTo>
                    <a:pt x="2631051" y="2161847"/>
                  </a:lnTo>
                  <a:lnTo>
                    <a:pt x="2695223" y="2125205"/>
                  </a:lnTo>
                  <a:lnTo>
                    <a:pt x="2759395" y="2088564"/>
                  </a:lnTo>
                  <a:lnTo>
                    <a:pt x="2823567" y="2051922"/>
                  </a:lnTo>
                  <a:lnTo>
                    <a:pt x="2887739" y="2015281"/>
                  </a:lnTo>
                  <a:lnTo>
                    <a:pt x="2951911" y="1978639"/>
                  </a:lnTo>
                  <a:lnTo>
                    <a:pt x="3016083" y="1941998"/>
                  </a:lnTo>
                  <a:lnTo>
                    <a:pt x="3080255" y="1905356"/>
                  </a:lnTo>
                  <a:lnTo>
                    <a:pt x="3144427" y="1868715"/>
                  </a:lnTo>
                  <a:lnTo>
                    <a:pt x="3208599" y="1832074"/>
                  </a:lnTo>
                  <a:lnTo>
                    <a:pt x="3272771" y="1795432"/>
                  </a:lnTo>
                  <a:lnTo>
                    <a:pt x="3336943" y="1758791"/>
                  </a:lnTo>
                  <a:lnTo>
                    <a:pt x="3401114" y="1722149"/>
                  </a:lnTo>
                  <a:lnTo>
                    <a:pt x="3465286" y="1685508"/>
                  </a:lnTo>
                  <a:lnTo>
                    <a:pt x="3529458" y="1648866"/>
                  </a:lnTo>
                  <a:lnTo>
                    <a:pt x="3593630" y="1612225"/>
                  </a:lnTo>
                  <a:lnTo>
                    <a:pt x="3657802" y="1575583"/>
                  </a:lnTo>
                  <a:lnTo>
                    <a:pt x="3721974" y="1538942"/>
                  </a:lnTo>
                  <a:lnTo>
                    <a:pt x="3786146" y="1502300"/>
                  </a:lnTo>
                  <a:lnTo>
                    <a:pt x="3850318" y="1465659"/>
                  </a:lnTo>
                  <a:lnTo>
                    <a:pt x="3914490" y="1429017"/>
                  </a:lnTo>
                  <a:lnTo>
                    <a:pt x="3978662" y="1392376"/>
                  </a:lnTo>
                  <a:lnTo>
                    <a:pt x="4042834" y="1355734"/>
                  </a:lnTo>
                  <a:lnTo>
                    <a:pt x="4107006" y="1319093"/>
                  </a:lnTo>
                  <a:lnTo>
                    <a:pt x="4171178" y="1282451"/>
                  </a:lnTo>
                  <a:lnTo>
                    <a:pt x="4235350" y="1245810"/>
                  </a:lnTo>
                  <a:lnTo>
                    <a:pt x="4299522" y="1209168"/>
                  </a:lnTo>
                  <a:lnTo>
                    <a:pt x="4363694" y="1172527"/>
                  </a:lnTo>
                  <a:lnTo>
                    <a:pt x="4427866" y="1135885"/>
                  </a:lnTo>
                  <a:lnTo>
                    <a:pt x="4492038" y="1099244"/>
                  </a:lnTo>
                  <a:lnTo>
                    <a:pt x="4556210" y="1062602"/>
                  </a:lnTo>
                  <a:lnTo>
                    <a:pt x="4620382" y="1025961"/>
                  </a:lnTo>
                  <a:lnTo>
                    <a:pt x="4684554" y="989319"/>
                  </a:lnTo>
                  <a:lnTo>
                    <a:pt x="4748726" y="952678"/>
                  </a:lnTo>
                  <a:lnTo>
                    <a:pt x="4812898" y="916037"/>
                  </a:lnTo>
                  <a:lnTo>
                    <a:pt x="4877070" y="879395"/>
                  </a:lnTo>
                  <a:lnTo>
                    <a:pt x="4941242" y="842754"/>
                  </a:lnTo>
                  <a:lnTo>
                    <a:pt x="5005414" y="806112"/>
                  </a:lnTo>
                  <a:lnTo>
                    <a:pt x="5069586" y="769471"/>
                  </a:lnTo>
                  <a:lnTo>
                    <a:pt x="5133758" y="732829"/>
                  </a:lnTo>
                  <a:lnTo>
                    <a:pt x="5197930" y="696188"/>
                  </a:lnTo>
                  <a:lnTo>
                    <a:pt x="5262102" y="659546"/>
                  </a:lnTo>
                  <a:lnTo>
                    <a:pt x="5326274" y="622905"/>
                  </a:lnTo>
                  <a:lnTo>
                    <a:pt x="5390446" y="586263"/>
                  </a:lnTo>
                  <a:lnTo>
                    <a:pt x="5454618" y="549622"/>
                  </a:lnTo>
                  <a:lnTo>
                    <a:pt x="5518790" y="512980"/>
                  </a:lnTo>
                  <a:lnTo>
                    <a:pt x="5582962" y="476339"/>
                  </a:lnTo>
                  <a:lnTo>
                    <a:pt x="5647134" y="439697"/>
                  </a:lnTo>
                  <a:lnTo>
                    <a:pt x="5711306" y="403056"/>
                  </a:lnTo>
                  <a:lnTo>
                    <a:pt x="5775478" y="366414"/>
                  </a:lnTo>
                  <a:lnTo>
                    <a:pt x="5839650" y="329773"/>
                  </a:lnTo>
                  <a:lnTo>
                    <a:pt x="5903822" y="293131"/>
                  </a:lnTo>
                  <a:lnTo>
                    <a:pt x="5967994" y="256490"/>
                  </a:lnTo>
                  <a:lnTo>
                    <a:pt x="6032166" y="219848"/>
                  </a:lnTo>
                  <a:lnTo>
                    <a:pt x="6096338" y="183207"/>
                  </a:lnTo>
                  <a:lnTo>
                    <a:pt x="6160510" y="146565"/>
                  </a:lnTo>
                  <a:lnTo>
                    <a:pt x="6224682" y="109924"/>
                  </a:lnTo>
                  <a:lnTo>
                    <a:pt x="6288854" y="73282"/>
                  </a:lnTo>
                  <a:lnTo>
                    <a:pt x="6353026" y="36641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1571943" y="1580184"/>
              <a:ext cx="6417198" cy="3664148"/>
            </a:xfrm>
            <a:custGeom>
              <a:avLst/>
              <a:gdLst/>
              <a:ahLst/>
              <a:cxnLst/>
              <a:rect l="0" t="0" r="0" b="0"/>
              <a:pathLst>
                <a:path w="6417198" h="3664148">
                  <a:moveTo>
                    <a:pt x="0" y="3664148"/>
                  </a:moveTo>
                  <a:lnTo>
                    <a:pt x="64171" y="3627506"/>
                  </a:lnTo>
                  <a:lnTo>
                    <a:pt x="128343" y="3590865"/>
                  </a:lnTo>
                  <a:lnTo>
                    <a:pt x="192515" y="3554223"/>
                  </a:lnTo>
                  <a:lnTo>
                    <a:pt x="256687" y="3517582"/>
                  </a:lnTo>
                  <a:lnTo>
                    <a:pt x="320859" y="3480940"/>
                  </a:lnTo>
                  <a:lnTo>
                    <a:pt x="385031" y="3444299"/>
                  </a:lnTo>
                  <a:lnTo>
                    <a:pt x="449203" y="3407657"/>
                  </a:lnTo>
                  <a:lnTo>
                    <a:pt x="513375" y="3371016"/>
                  </a:lnTo>
                  <a:lnTo>
                    <a:pt x="577547" y="3334374"/>
                  </a:lnTo>
                  <a:lnTo>
                    <a:pt x="641719" y="3297733"/>
                  </a:lnTo>
                  <a:lnTo>
                    <a:pt x="705891" y="3261091"/>
                  </a:lnTo>
                  <a:lnTo>
                    <a:pt x="770063" y="3224450"/>
                  </a:lnTo>
                  <a:lnTo>
                    <a:pt x="834235" y="3187808"/>
                  </a:lnTo>
                  <a:lnTo>
                    <a:pt x="898407" y="3151167"/>
                  </a:lnTo>
                  <a:lnTo>
                    <a:pt x="962579" y="3114525"/>
                  </a:lnTo>
                  <a:lnTo>
                    <a:pt x="1026751" y="3077884"/>
                  </a:lnTo>
                  <a:lnTo>
                    <a:pt x="1090923" y="3041242"/>
                  </a:lnTo>
                  <a:lnTo>
                    <a:pt x="1155095" y="3004601"/>
                  </a:lnTo>
                  <a:lnTo>
                    <a:pt x="1219267" y="2967959"/>
                  </a:lnTo>
                  <a:lnTo>
                    <a:pt x="1283439" y="2931318"/>
                  </a:lnTo>
                  <a:lnTo>
                    <a:pt x="1347611" y="2894676"/>
                  </a:lnTo>
                  <a:lnTo>
                    <a:pt x="1411783" y="2858035"/>
                  </a:lnTo>
                  <a:lnTo>
                    <a:pt x="1475955" y="2821394"/>
                  </a:lnTo>
                  <a:lnTo>
                    <a:pt x="1540127" y="2784752"/>
                  </a:lnTo>
                  <a:lnTo>
                    <a:pt x="1604299" y="2748111"/>
                  </a:lnTo>
                  <a:lnTo>
                    <a:pt x="1668471" y="2711469"/>
                  </a:lnTo>
                  <a:lnTo>
                    <a:pt x="1732643" y="2674828"/>
                  </a:lnTo>
                  <a:lnTo>
                    <a:pt x="1796815" y="2638186"/>
                  </a:lnTo>
                  <a:lnTo>
                    <a:pt x="1860987" y="2601545"/>
                  </a:lnTo>
                  <a:lnTo>
                    <a:pt x="1925159" y="2564903"/>
                  </a:lnTo>
                  <a:lnTo>
                    <a:pt x="1989331" y="2528262"/>
                  </a:lnTo>
                  <a:lnTo>
                    <a:pt x="2053503" y="2491620"/>
                  </a:lnTo>
                  <a:lnTo>
                    <a:pt x="2117675" y="2454979"/>
                  </a:lnTo>
                  <a:lnTo>
                    <a:pt x="2181847" y="2418337"/>
                  </a:lnTo>
                  <a:lnTo>
                    <a:pt x="2246019" y="2381696"/>
                  </a:lnTo>
                  <a:lnTo>
                    <a:pt x="2310191" y="2345054"/>
                  </a:lnTo>
                  <a:lnTo>
                    <a:pt x="2374363" y="2308413"/>
                  </a:lnTo>
                  <a:lnTo>
                    <a:pt x="2438535" y="2271771"/>
                  </a:lnTo>
                  <a:lnTo>
                    <a:pt x="2502707" y="2235130"/>
                  </a:lnTo>
                  <a:lnTo>
                    <a:pt x="2566879" y="2198488"/>
                  </a:lnTo>
                  <a:lnTo>
                    <a:pt x="2631051" y="2161847"/>
                  </a:lnTo>
                  <a:lnTo>
                    <a:pt x="2695223" y="2125205"/>
                  </a:lnTo>
                  <a:lnTo>
                    <a:pt x="2759395" y="2088564"/>
                  </a:lnTo>
                  <a:lnTo>
                    <a:pt x="2823567" y="2051922"/>
                  </a:lnTo>
                  <a:lnTo>
                    <a:pt x="2887739" y="2015281"/>
                  </a:lnTo>
                  <a:lnTo>
                    <a:pt x="2951911" y="1978639"/>
                  </a:lnTo>
                  <a:lnTo>
                    <a:pt x="3016083" y="1941998"/>
                  </a:lnTo>
                  <a:lnTo>
                    <a:pt x="3080255" y="1905356"/>
                  </a:lnTo>
                  <a:lnTo>
                    <a:pt x="3144427" y="1868715"/>
                  </a:lnTo>
                  <a:lnTo>
                    <a:pt x="3208599" y="1832074"/>
                  </a:lnTo>
                  <a:lnTo>
                    <a:pt x="3272771" y="1795432"/>
                  </a:lnTo>
                  <a:lnTo>
                    <a:pt x="3336943" y="1758791"/>
                  </a:lnTo>
                  <a:lnTo>
                    <a:pt x="3401114" y="1722149"/>
                  </a:lnTo>
                  <a:lnTo>
                    <a:pt x="3465286" y="1685508"/>
                  </a:lnTo>
                  <a:lnTo>
                    <a:pt x="3529458" y="1648866"/>
                  </a:lnTo>
                  <a:lnTo>
                    <a:pt x="3593630" y="1612225"/>
                  </a:lnTo>
                  <a:lnTo>
                    <a:pt x="3657802" y="1575583"/>
                  </a:lnTo>
                  <a:lnTo>
                    <a:pt x="3721974" y="1538942"/>
                  </a:lnTo>
                  <a:lnTo>
                    <a:pt x="3786146" y="1502300"/>
                  </a:lnTo>
                  <a:lnTo>
                    <a:pt x="3850318" y="1465659"/>
                  </a:lnTo>
                  <a:lnTo>
                    <a:pt x="3914490" y="1429017"/>
                  </a:lnTo>
                  <a:lnTo>
                    <a:pt x="3978662" y="1392376"/>
                  </a:lnTo>
                  <a:lnTo>
                    <a:pt x="4042834" y="1355734"/>
                  </a:lnTo>
                  <a:lnTo>
                    <a:pt x="4107006" y="1319093"/>
                  </a:lnTo>
                  <a:lnTo>
                    <a:pt x="4171178" y="1282451"/>
                  </a:lnTo>
                  <a:lnTo>
                    <a:pt x="4235350" y="1245810"/>
                  </a:lnTo>
                  <a:lnTo>
                    <a:pt x="4299522" y="1209168"/>
                  </a:lnTo>
                  <a:lnTo>
                    <a:pt x="4363694" y="1172527"/>
                  </a:lnTo>
                  <a:lnTo>
                    <a:pt x="4427866" y="1135885"/>
                  </a:lnTo>
                  <a:lnTo>
                    <a:pt x="4492038" y="1099244"/>
                  </a:lnTo>
                  <a:lnTo>
                    <a:pt x="4556210" y="1062602"/>
                  </a:lnTo>
                  <a:lnTo>
                    <a:pt x="4620382" y="1025961"/>
                  </a:lnTo>
                  <a:lnTo>
                    <a:pt x="4684554" y="989319"/>
                  </a:lnTo>
                  <a:lnTo>
                    <a:pt x="4748726" y="952678"/>
                  </a:lnTo>
                  <a:lnTo>
                    <a:pt x="4812898" y="916037"/>
                  </a:lnTo>
                  <a:lnTo>
                    <a:pt x="4877070" y="879395"/>
                  </a:lnTo>
                  <a:lnTo>
                    <a:pt x="4941242" y="842754"/>
                  </a:lnTo>
                  <a:lnTo>
                    <a:pt x="5005414" y="806112"/>
                  </a:lnTo>
                  <a:lnTo>
                    <a:pt x="5069586" y="769471"/>
                  </a:lnTo>
                  <a:lnTo>
                    <a:pt x="5133758" y="732829"/>
                  </a:lnTo>
                  <a:lnTo>
                    <a:pt x="5197930" y="696188"/>
                  </a:lnTo>
                  <a:lnTo>
                    <a:pt x="5262102" y="659546"/>
                  </a:lnTo>
                  <a:lnTo>
                    <a:pt x="5326274" y="622905"/>
                  </a:lnTo>
                  <a:lnTo>
                    <a:pt x="5390446" y="586263"/>
                  </a:lnTo>
                  <a:lnTo>
                    <a:pt x="5454618" y="549622"/>
                  </a:lnTo>
                  <a:lnTo>
                    <a:pt x="5518790" y="512980"/>
                  </a:lnTo>
                  <a:lnTo>
                    <a:pt x="5582962" y="476339"/>
                  </a:lnTo>
                  <a:lnTo>
                    <a:pt x="5647134" y="439697"/>
                  </a:lnTo>
                  <a:lnTo>
                    <a:pt x="5711306" y="403056"/>
                  </a:lnTo>
                  <a:lnTo>
                    <a:pt x="5775478" y="366414"/>
                  </a:lnTo>
                  <a:lnTo>
                    <a:pt x="5839650" y="329773"/>
                  </a:lnTo>
                  <a:lnTo>
                    <a:pt x="5903822" y="293131"/>
                  </a:lnTo>
                  <a:lnTo>
                    <a:pt x="5967994" y="256490"/>
                  </a:lnTo>
                  <a:lnTo>
                    <a:pt x="6032166" y="219848"/>
                  </a:lnTo>
                  <a:lnTo>
                    <a:pt x="6096338" y="183207"/>
                  </a:lnTo>
                  <a:lnTo>
                    <a:pt x="6160510" y="146565"/>
                  </a:lnTo>
                  <a:lnTo>
                    <a:pt x="6224682" y="109924"/>
                  </a:lnTo>
                  <a:lnTo>
                    <a:pt x="6288854" y="73282"/>
                  </a:lnTo>
                  <a:lnTo>
                    <a:pt x="6353026" y="36641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1571943" y="1540785"/>
              <a:ext cx="6417198" cy="3664148"/>
            </a:xfrm>
            <a:custGeom>
              <a:avLst/>
              <a:gdLst/>
              <a:ahLst/>
              <a:cxnLst/>
              <a:rect l="0" t="0" r="0" b="0"/>
              <a:pathLst>
                <a:path w="6417198" h="3664148">
                  <a:moveTo>
                    <a:pt x="0" y="3664148"/>
                  </a:moveTo>
                  <a:lnTo>
                    <a:pt x="64171" y="3627506"/>
                  </a:lnTo>
                  <a:lnTo>
                    <a:pt x="128343" y="3590865"/>
                  </a:lnTo>
                  <a:lnTo>
                    <a:pt x="192515" y="3554223"/>
                  </a:lnTo>
                  <a:lnTo>
                    <a:pt x="256687" y="3517582"/>
                  </a:lnTo>
                  <a:lnTo>
                    <a:pt x="320859" y="3480940"/>
                  </a:lnTo>
                  <a:lnTo>
                    <a:pt x="385031" y="3444299"/>
                  </a:lnTo>
                  <a:lnTo>
                    <a:pt x="449203" y="3407657"/>
                  </a:lnTo>
                  <a:lnTo>
                    <a:pt x="513375" y="3371016"/>
                  </a:lnTo>
                  <a:lnTo>
                    <a:pt x="577547" y="3334374"/>
                  </a:lnTo>
                  <a:lnTo>
                    <a:pt x="641719" y="3297733"/>
                  </a:lnTo>
                  <a:lnTo>
                    <a:pt x="705891" y="3261091"/>
                  </a:lnTo>
                  <a:lnTo>
                    <a:pt x="770063" y="3224450"/>
                  </a:lnTo>
                  <a:lnTo>
                    <a:pt x="834235" y="3187808"/>
                  </a:lnTo>
                  <a:lnTo>
                    <a:pt x="898407" y="3151167"/>
                  </a:lnTo>
                  <a:lnTo>
                    <a:pt x="962579" y="3114525"/>
                  </a:lnTo>
                  <a:lnTo>
                    <a:pt x="1026751" y="3077884"/>
                  </a:lnTo>
                  <a:lnTo>
                    <a:pt x="1090923" y="3041242"/>
                  </a:lnTo>
                  <a:lnTo>
                    <a:pt x="1155095" y="3004601"/>
                  </a:lnTo>
                  <a:lnTo>
                    <a:pt x="1219267" y="2967959"/>
                  </a:lnTo>
                  <a:lnTo>
                    <a:pt x="1283439" y="2931318"/>
                  </a:lnTo>
                  <a:lnTo>
                    <a:pt x="1347611" y="2894676"/>
                  </a:lnTo>
                  <a:lnTo>
                    <a:pt x="1411783" y="2858035"/>
                  </a:lnTo>
                  <a:lnTo>
                    <a:pt x="1475955" y="2821394"/>
                  </a:lnTo>
                  <a:lnTo>
                    <a:pt x="1540127" y="2784752"/>
                  </a:lnTo>
                  <a:lnTo>
                    <a:pt x="1604299" y="2748111"/>
                  </a:lnTo>
                  <a:lnTo>
                    <a:pt x="1668471" y="2711469"/>
                  </a:lnTo>
                  <a:lnTo>
                    <a:pt x="1732643" y="2674828"/>
                  </a:lnTo>
                  <a:lnTo>
                    <a:pt x="1796815" y="2638186"/>
                  </a:lnTo>
                  <a:lnTo>
                    <a:pt x="1860987" y="2601545"/>
                  </a:lnTo>
                  <a:lnTo>
                    <a:pt x="1925159" y="2564903"/>
                  </a:lnTo>
                  <a:lnTo>
                    <a:pt x="1989331" y="2528262"/>
                  </a:lnTo>
                  <a:lnTo>
                    <a:pt x="2053503" y="2491620"/>
                  </a:lnTo>
                  <a:lnTo>
                    <a:pt x="2117675" y="2454979"/>
                  </a:lnTo>
                  <a:lnTo>
                    <a:pt x="2181847" y="2418337"/>
                  </a:lnTo>
                  <a:lnTo>
                    <a:pt x="2246019" y="2381696"/>
                  </a:lnTo>
                  <a:lnTo>
                    <a:pt x="2310191" y="2345054"/>
                  </a:lnTo>
                  <a:lnTo>
                    <a:pt x="2374363" y="2308413"/>
                  </a:lnTo>
                  <a:lnTo>
                    <a:pt x="2438535" y="2271771"/>
                  </a:lnTo>
                  <a:lnTo>
                    <a:pt x="2502707" y="2235130"/>
                  </a:lnTo>
                  <a:lnTo>
                    <a:pt x="2566879" y="2198488"/>
                  </a:lnTo>
                  <a:lnTo>
                    <a:pt x="2631051" y="2161847"/>
                  </a:lnTo>
                  <a:lnTo>
                    <a:pt x="2695223" y="2125205"/>
                  </a:lnTo>
                  <a:lnTo>
                    <a:pt x="2759395" y="2088564"/>
                  </a:lnTo>
                  <a:lnTo>
                    <a:pt x="2823567" y="2051922"/>
                  </a:lnTo>
                  <a:lnTo>
                    <a:pt x="2887739" y="2015281"/>
                  </a:lnTo>
                  <a:lnTo>
                    <a:pt x="2951911" y="1978639"/>
                  </a:lnTo>
                  <a:lnTo>
                    <a:pt x="3016083" y="1941998"/>
                  </a:lnTo>
                  <a:lnTo>
                    <a:pt x="3080255" y="1905356"/>
                  </a:lnTo>
                  <a:lnTo>
                    <a:pt x="3144427" y="1868715"/>
                  </a:lnTo>
                  <a:lnTo>
                    <a:pt x="3208599" y="1832074"/>
                  </a:lnTo>
                  <a:lnTo>
                    <a:pt x="3272771" y="1795432"/>
                  </a:lnTo>
                  <a:lnTo>
                    <a:pt x="3336943" y="1758791"/>
                  </a:lnTo>
                  <a:lnTo>
                    <a:pt x="3401114" y="1722149"/>
                  </a:lnTo>
                  <a:lnTo>
                    <a:pt x="3465286" y="1685508"/>
                  </a:lnTo>
                  <a:lnTo>
                    <a:pt x="3529458" y="1648866"/>
                  </a:lnTo>
                  <a:lnTo>
                    <a:pt x="3593630" y="1612225"/>
                  </a:lnTo>
                  <a:lnTo>
                    <a:pt x="3657802" y="1575583"/>
                  </a:lnTo>
                  <a:lnTo>
                    <a:pt x="3721974" y="1538942"/>
                  </a:lnTo>
                  <a:lnTo>
                    <a:pt x="3786146" y="1502300"/>
                  </a:lnTo>
                  <a:lnTo>
                    <a:pt x="3850318" y="1465659"/>
                  </a:lnTo>
                  <a:lnTo>
                    <a:pt x="3914490" y="1429017"/>
                  </a:lnTo>
                  <a:lnTo>
                    <a:pt x="3978662" y="1392376"/>
                  </a:lnTo>
                  <a:lnTo>
                    <a:pt x="4042834" y="1355734"/>
                  </a:lnTo>
                  <a:lnTo>
                    <a:pt x="4107006" y="1319093"/>
                  </a:lnTo>
                  <a:lnTo>
                    <a:pt x="4171178" y="1282451"/>
                  </a:lnTo>
                  <a:lnTo>
                    <a:pt x="4235350" y="1245810"/>
                  </a:lnTo>
                  <a:lnTo>
                    <a:pt x="4299522" y="1209168"/>
                  </a:lnTo>
                  <a:lnTo>
                    <a:pt x="4363694" y="1172527"/>
                  </a:lnTo>
                  <a:lnTo>
                    <a:pt x="4427866" y="1135885"/>
                  </a:lnTo>
                  <a:lnTo>
                    <a:pt x="4492038" y="1099244"/>
                  </a:lnTo>
                  <a:lnTo>
                    <a:pt x="4556210" y="1062602"/>
                  </a:lnTo>
                  <a:lnTo>
                    <a:pt x="4620382" y="1025961"/>
                  </a:lnTo>
                  <a:lnTo>
                    <a:pt x="4684554" y="989319"/>
                  </a:lnTo>
                  <a:lnTo>
                    <a:pt x="4748726" y="952678"/>
                  </a:lnTo>
                  <a:lnTo>
                    <a:pt x="4812898" y="916037"/>
                  </a:lnTo>
                  <a:lnTo>
                    <a:pt x="4877070" y="879395"/>
                  </a:lnTo>
                  <a:lnTo>
                    <a:pt x="4941242" y="842754"/>
                  </a:lnTo>
                  <a:lnTo>
                    <a:pt x="5005414" y="806112"/>
                  </a:lnTo>
                  <a:lnTo>
                    <a:pt x="5069586" y="769471"/>
                  </a:lnTo>
                  <a:lnTo>
                    <a:pt x="5133758" y="732829"/>
                  </a:lnTo>
                  <a:lnTo>
                    <a:pt x="5197930" y="696188"/>
                  </a:lnTo>
                  <a:lnTo>
                    <a:pt x="5262102" y="659546"/>
                  </a:lnTo>
                  <a:lnTo>
                    <a:pt x="5326274" y="622905"/>
                  </a:lnTo>
                  <a:lnTo>
                    <a:pt x="5390446" y="586263"/>
                  </a:lnTo>
                  <a:lnTo>
                    <a:pt x="5454618" y="549622"/>
                  </a:lnTo>
                  <a:lnTo>
                    <a:pt x="5518790" y="512980"/>
                  </a:lnTo>
                  <a:lnTo>
                    <a:pt x="5582962" y="476339"/>
                  </a:lnTo>
                  <a:lnTo>
                    <a:pt x="5647134" y="439697"/>
                  </a:lnTo>
                  <a:lnTo>
                    <a:pt x="5711306" y="403056"/>
                  </a:lnTo>
                  <a:lnTo>
                    <a:pt x="5775478" y="366414"/>
                  </a:lnTo>
                  <a:lnTo>
                    <a:pt x="5839650" y="329773"/>
                  </a:lnTo>
                  <a:lnTo>
                    <a:pt x="5903822" y="293131"/>
                  </a:lnTo>
                  <a:lnTo>
                    <a:pt x="5967994" y="256490"/>
                  </a:lnTo>
                  <a:lnTo>
                    <a:pt x="6032166" y="219848"/>
                  </a:lnTo>
                  <a:lnTo>
                    <a:pt x="6096338" y="183207"/>
                  </a:lnTo>
                  <a:lnTo>
                    <a:pt x="6160510" y="146565"/>
                  </a:lnTo>
                  <a:lnTo>
                    <a:pt x="6224682" y="109924"/>
                  </a:lnTo>
                  <a:lnTo>
                    <a:pt x="6288854" y="73282"/>
                  </a:lnTo>
                  <a:lnTo>
                    <a:pt x="6353026" y="36641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1571943" y="1501385"/>
              <a:ext cx="6417198" cy="3664148"/>
            </a:xfrm>
            <a:custGeom>
              <a:avLst/>
              <a:gdLst/>
              <a:ahLst/>
              <a:cxnLst/>
              <a:rect l="0" t="0" r="0" b="0"/>
              <a:pathLst>
                <a:path w="6417198" h="3664148">
                  <a:moveTo>
                    <a:pt x="0" y="3664148"/>
                  </a:moveTo>
                  <a:lnTo>
                    <a:pt x="64171" y="3627506"/>
                  </a:lnTo>
                  <a:lnTo>
                    <a:pt x="128343" y="3590865"/>
                  </a:lnTo>
                  <a:lnTo>
                    <a:pt x="192515" y="3554223"/>
                  </a:lnTo>
                  <a:lnTo>
                    <a:pt x="256687" y="3517582"/>
                  </a:lnTo>
                  <a:lnTo>
                    <a:pt x="320859" y="3480940"/>
                  </a:lnTo>
                  <a:lnTo>
                    <a:pt x="385031" y="3444299"/>
                  </a:lnTo>
                  <a:lnTo>
                    <a:pt x="449203" y="3407657"/>
                  </a:lnTo>
                  <a:lnTo>
                    <a:pt x="513375" y="3371016"/>
                  </a:lnTo>
                  <a:lnTo>
                    <a:pt x="577547" y="3334374"/>
                  </a:lnTo>
                  <a:lnTo>
                    <a:pt x="641719" y="3297733"/>
                  </a:lnTo>
                  <a:lnTo>
                    <a:pt x="705891" y="3261091"/>
                  </a:lnTo>
                  <a:lnTo>
                    <a:pt x="770063" y="3224450"/>
                  </a:lnTo>
                  <a:lnTo>
                    <a:pt x="834235" y="3187808"/>
                  </a:lnTo>
                  <a:lnTo>
                    <a:pt x="898407" y="3151167"/>
                  </a:lnTo>
                  <a:lnTo>
                    <a:pt x="962579" y="3114525"/>
                  </a:lnTo>
                  <a:lnTo>
                    <a:pt x="1026751" y="3077884"/>
                  </a:lnTo>
                  <a:lnTo>
                    <a:pt x="1090923" y="3041242"/>
                  </a:lnTo>
                  <a:lnTo>
                    <a:pt x="1155095" y="3004601"/>
                  </a:lnTo>
                  <a:lnTo>
                    <a:pt x="1219267" y="2967959"/>
                  </a:lnTo>
                  <a:lnTo>
                    <a:pt x="1283439" y="2931318"/>
                  </a:lnTo>
                  <a:lnTo>
                    <a:pt x="1347611" y="2894676"/>
                  </a:lnTo>
                  <a:lnTo>
                    <a:pt x="1411783" y="2858035"/>
                  </a:lnTo>
                  <a:lnTo>
                    <a:pt x="1475955" y="2821394"/>
                  </a:lnTo>
                  <a:lnTo>
                    <a:pt x="1540127" y="2784752"/>
                  </a:lnTo>
                  <a:lnTo>
                    <a:pt x="1604299" y="2748111"/>
                  </a:lnTo>
                  <a:lnTo>
                    <a:pt x="1668471" y="2711469"/>
                  </a:lnTo>
                  <a:lnTo>
                    <a:pt x="1732643" y="2674828"/>
                  </a:lnTo>
                  <a:lnTo>
                    <a:pt x="1796815" y="2638186"/>
                  </a:lnTo>
                  <a:lnTo>
                    <a:pt x="1860987" y="2601545"/>
                  </a:lnTo>
                  <a:lnTo>
                    <a:pt x="1925159" y="2564903"/>
                  </a:lnTo>
                  <a:lnTo>
                    <a:pt x="1989331" y="2528262"/>
                  </a:lnTo>
                  <a:lnTo>
                    <a:pt x="2053503" y="2491620"/>
                  </a:lnTo>
                  <a:lnTo>
                    <a:pt x="2117675" y="2454979"/>
                  </a:lnTo>
                  <a:lnTo>
                    <a:pt x="2181847" y="2418337"/>
                  </a:lnTo>
                  <a:lnTo>
                    <a:pt x="2246019" y="2381696"/>
                  </a:lnTo>
                  <a:lnTo>
                    <a:pt x="2310191" y="2345054"/>
                  </a:lnTo>
                  <a:lnTo>
                    <a:pt x="2374363" y="2308413"/>
                  </a:lnTo>
                  <a:lnTo>
                    <a:pt x="2438535" y="2271771"/>
                  </a:lnTo>
                  <a:lnTo>
                    <a:pt x="2502707" y="2235130"/>
                  </a:lnTo>
                  <a:lnTo>
                    <a:pt x="2566879" y="2198488"/>
                  </a:lnTo>
                  <a:lnTo>
                    <a:pt x="2631051" y="2161847"/>
                  </a:lnTo>
                  <a:lnTo>
                    <a:pt x="2695223" y="2125205"/>
                  </a:lnTo>
                  <a:lnTo>
                    <a:pt x="2759395" y="2088564"/>
                  </a:lnTo>
                  <a:lnTo>
                    <a:pt x="2823567" y="2051922"/>
                  </a:lnTo>
                  <a:lnTo>
                    <a:pt x="2887739" y="2015281"/>
                  </a:lnTo>
                  <a:lnTo>
                    <a:pt x="2951911" y="1978639"/>
                  </a:lnTo>
                  <a:lnTo>
                    <a:pt x="3016083" y="1941998"/>
                  </a:lnTo>
                  <a:lnTo>
                    <a:pt x="3080255" y="1905356"/>
                  </a:lnTo>
                  <a:lnTo>
                    <a:pt x="3144427" y="1868715"/>
                  </a:lnTo>
                  <a:lnTo>
                    <a:pt x="3208599" y="1832074"/>
                  </a:lnTo>
                  <a:lnTo>
                    <a:pt x="3272771" y="1795432"/>
                  </a:lnTo>
                  <a:lnTo>
                    <a:pt x="3336943" y="1758791"/>
                  </a:lnTo>
                  <a:lnTo>
                    <a:pt x="3401114" y="1722149"/>
                  </a:lnTo>
                  <a:lnTo>
                    <a:pt x="3465286" y="1685508"/>
                  </a:lnTo>
                  <a:lnTo>
                    <a:pt x="3529458" y="1648866"/>
                  </a:lnTo>
                  <a:lnTo>
                    <a:pt x="3593630" y="1612225"/>
                  </a:lnTo>
                  <a:lnTo>
                    <a:pt x="3657802" y="1575583"/>
                  </a:lnTo>
                  <a:lnTo>
                    <a:pt x="3721974" y="1538942"/>
                  </a:lnTo>
                  <a:lnTo>
                    <a:pt x="3786146" y="1502300"/>
                  </a:lnTo>
                  <a:lnTo>
                    <a:pt x="3850318" y="1465659"/>
                  </a:lnTo>
                  <a:lnTo>
                    <a:pt x="3914490" y="1429017"/>
                  </a:lnTo>
                  <a:lnTo>
                    <a:pt x="3978662" y="1392376"/>
                  </a:lnTo>
                  <a:lnTo>
                    <a:pt x="4042834" y="1355734"/>
                  </a:lnTo>
                  <a:lnTo>
                    <a:pt x="4107006" y="1319093"/>
                  </a:lnTo>
                  <a:lnTo>
                    <a:pt x="4171178" y="1282451"/>
                  </a:lnTo>
                  <a:lnTo>
                    <a:pt x="4235350" y="1245810"/>
                  </a:lnTo>
                  <a:lnTo>
                    <a:pt x="4299522" y="1209168"/>
                  </a:lnTo>
                  <a:lnTo>
                    <a:pt x="4363694" y="1172527"/>
                  </a:lnTo>
                  <a:lnTo>
                    <a:pt x="4427866" y="1135885"/>
                  </a:lnTo>
                  <a:lnTo>
                    <a:pt x="4492038" y="1099244"/>
                  </a:lnTo>
                  <a:lnTo>
                    <a:pt x="4556210" y="1062602"/>
                  </a:lnTo>
                  <a:lnTo>
                    <a:pt x="4620382" y="1025961"/>
                  </a:lnTo>
                  <a:lnTo>
                    <a:pt x="4684554" y="989319"/>
                  </a:lnTo>
                  <a:lnTo>
                    <a:pt x="4748726" y="952678"/>
                  </a:lnTo>
                  <a:lnTo>
                    <a:pt x="4812898" y="916037"/>
                  </a:lnTo>
                  <a:lnTo>
                    <a:pt x="4877070" y="879395"/>
                  </a:lnTo>
                  <a:lnTo>
                    <a:pt x="4941242" y="842754"/>
                  </a:lnTo>
                  <a:lnTo>
                    <a:pt x="5005414" y="806112"/>
                  </a:lnTo>
                  <a:lnTo>
                    <a:pt x="5069586" y="769471"/>
                  </a:lnTo>
                  <a:lnTo>
                    <a:pt x="5133758" y="732829"/>
                  </a:lnTo>
                  <a:lnTo>
                    <a:pt x="5197930" y="696188"/>
                  </a:lnTo>
                  <a:lnTo>
                    <a:pt x="5262102" y="659546"/>
                  </a:lnTo>
                  <a:lnTo>
                    <a:pt x="5326274" y="622905"/>
                  </a:lnTo>
                  <a:lnTo>
                    <a:pt x="5390446" y="586263"/>
                  </a:lnTo>
                  <a:lnTo>
                    <a:pt x="5454618" y="549622"/>
                  </a:lnTo>
                  <a:lnTo>
                    <a:pt x="5518790" y="512980"/>
                  </a:lnTo>
                  <a:lnTo>
                    <a:pt x="5582962" y="476339"/>
                  </a:lnTo>
                  <a:lnTo>
                    <a:pt x="5647134" y="439697"/>
                  </a:lnTo>
                  <a:lnTo>
                    <a:pt x="5711306" y="403056"/>
                  </a:lnTo>
                  <a:lnTo>
                    <a:pt x="5775478" y="366414"/>
                  </a:lnTo>
                  <a:lnTo>
                    <a:pt x="5839650" y="329773"/>
                  </a:lnTo>
                  <a:lnTo>
                    <a:pt x="5903822" y="293131"/>
                  </a:lnTo>
                  <a:lnTo>
                    <a:pt x="5967994" y="256490"/>
                  </a:lnTo>
                  <a:lnTo>
                    <a:pt x="6032166" y="219848"/>
                  </a:lnTo>
                  <a:lnTo>
                    <a:pt x="6096338" y="183207"/>
                  </a:lnTo>
                  <a:lnTo>
                    <a:pt x="6160510" y="146565"/>
                  </a:lnTo>
                  <a:lnTo>
                    <a:pt x="6224682" y="109924"/>
                  </a:lnTo>
                  <a:lnTo>
                    <a:pt x="6288854" y="73282"/>
                  </a:lnTo>
                  <a:lnTo>
                    <a:pt x="6353026" y="36641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1571943" y="1461986"/>
              <a:ext cx="6417198" cy="3664148"/>
            </a:xfrm>
            <a:custGeom>
              <a:avLst/>
              <a:gdLst/>
              <a:ahLst/>
              <a:cxnLst/>
              <a:rect l="0" t="0" r="0" b="0"/>
              <a:pathLst>
                <a:path w="6417198" h="3664148">
                  <a:moveTo>
                    <a:pt x="0" y="3664148"/>
                  </a:moveTo>
                  <a:lnTo>
                    <a:pt x="64171" y="3627506"/>
                  </a:lnTo>
                  <a:lnTo>
                    <a:pt x="128343" y="3590865"/>
                  </a:lnTo>
                  <a:lnTo>
                    <a:pt x="192515" y="3554223"/>
                  </a:lnTo>
                  <a:lnTo>
                    <a:pt x="256687" y="3517582"/>
                  </a:lnTo>
                  <a:lnTo>
                    <a:pt x="320859" y="3480940"/>
                  </a:lnTo>
                  <a:lnTo>
                    <a:pt x="385031" y="3444299"/>
                  </a:lnTo>
                  <a:lnTo>
                    <a:pt x="449203" y="3407657"/>
                  </a:lnTo>
                  <a:lnTo>
                    <a:pt x="513375" y="3371016"/>
                  </a:lnTo>
                  <a:lnTo>
                    <a:pt x="577547" y="3334374"/>
                  </a:lnTo>
                  <a:lnTo>
                    <a:pt x="641719" y="3297733"/>
                  </a:lnTo>
                  <a:lnTo>
                    <a:pt x="705891" y="3261091"/>
                  </a:lnTo>
                  <a:lnTo>
                    <a:pt x="770063" y="3224450"/>
                  </a:lnTo>
                  <a:lnTo>
                    <a:pt x="834235" y="3187808"/>
                  </a:lnTo>
                  <a:lnTo>
                    <a:pt x="898407" y="3151167"/>
                  </a:lnTo>
                  <a:lnTo>
                    <a:pt x="962579" y="3114525"/>
                  </a:lnTo>
                  <a:lnTo>
                    <a:pt x="1026751" y="3077884"/>
                  </a:lnTo>
                  <a:lnTo>
                    <a:pt x="1090923" y="3041242"/>
                  </a:lnTo>
                  <a:lnTo>
                    <a:pt x="1155095" y="3004601"/>
                  </a:lnTo>
                  <a:lnTo>
                    <a:pt x="1219267" y="2967959"/>
                  </a:lnTo>
                  <a:lnTo>
                    <a:pt x="1283439" y="2931318"/>
                  </a:lnTo>
                  <a:lnTo>
                    <a:pt x="1347611" y="2894676"/>
                  </a:lnTo>
                  <a:lnTo>
                    <a:pt x="1411783" y="2858035"/>
                  </a:lnTo>
                  <a:lnTo>
                    <a:pt x="1475955" y="2821394"/>
                  </a:lnTo>
                  <a:lnTo>
                    <a:pt x="1540127" y="2784752"/>
                  </a:lnTo>
                  <a:lnTo>
                    <a:pt x="1604299" y="2748111"/>
                  </a:lnTo>
                  <a:lnTo>
                    <a:pt x="1668471" y="2711469"/>
                  </a:lnTo>
                  <a:lnTo>
                    <a:pt x="1732643" y="2674828"/>
                  </a:lnTo>
                  <a:lnTo>
                    <a:pt x="1796815" y="2638186"/>
                  </a:lnTo>
                  <a:lnTo>
                    <a:pt x="1860987" y="2601545"/>
                  </a:lnTo>
                  <a:lnTo>
                    <a:pt x="1925159" y="2564903"/>
                  </a:lnTo>
                  <a:lnTo>
                    <a:pt x="1989331" y="2528262"/>
                  </a:lnTo>
                  <a:lnTo>
                    <a:pt x="2053503" y="2491620"/>
                  </a:lnTo>
                  <a:lnTo>
                    <a:pt x="2117675" y="2454979"/>
                  </a:lnTo>
                  <a:lnTo>
                    <a:pt x="2181847" y="2418337"/>
                  </a:lnTo>
                  <a:lnTo>
                    <a:pt x="2246019" y="2381696"/>
                  </a:lnTo>
                  <a:lnTo>
                    <a:pt x="2310191" y="2345054"/>
                  </a:lnTo>
                  <a:lnTo>
                    <a:pt x="2374363" y="2308413"/>
                  </a:lnTo>
                  <a:lnTo>
                    <a:pt x="2438535" y="2271771"/>
                  </a:lnTo>
                  <a:lnTo>
                    <a:pt x="2502707" y="2235130"/>
                  </a:lnTo>
                  <a:lnTo>
                    <a:pt x="2566879" y="2198488"/>
                  </a:lnTo>
                  <a:lnTo>
                    <a:pt x="2631051" y="2161847"/>
                  </a:lnTo>
                  <a:lnTo>
                    <a:pt x="2695223" y="2125205"/>
                  </a:lnTo>
                  <a:lnTo>
                    <a:pt x="2759395" y="2088564"/>
                  </a:lnTo>
                  <a:lnTo>
                    <a:pt x="2823567" y="2051922"/>
                  </a:lnTo>
                  <a:lnTo>
                    <a:pt x="2887739" y="2015281"/>
                  </a:lnTo>
                  <a:lnTo>
                    <a:pt x="2951911" y="1978639"/>
                  </a:lnTo>
                  <a:lnTo>
                    <a:pt x="3016083" y="1941998"/>
                  </a:lnTo>
                  <a:lnTo>
                    <a:pt x="3080255" y="1905356"/>
                  </a:lnTo>
                  <a:lnTo>
                    <a:pt x="3144427" y="1868715"/>
                  </a:lnTo>
                  <a:lnTo>
                    <a:pt x="3208599" y="1832074"/>
                  </a:lnTo>
                  <a:lnTo>
                    <a:pt x="3272771" y="1795432"/>
                  </a:lnTo>
                  <a:lnTo>
                    <a:pt x="3336943" y="1758791"/>
                  </a:lnTo>
                  <a:lnTo>
                    <a:pt x="3401114" y="1722149"/>
                  </a:lnTo>
                  <a:lnTo>
                    <a:pt x="3465286" y="1685508"/>
                  </a:lnTo>
                  <a:lnTo>
                    <a:pt x="3529458" y="1648866"/>
                  </a:lnTo>
                  <a:lnTo>
                    <a:pt x="3593630" y="1612225"/>
                  </a:lnTo>
                  <a:lnTo>
                    <a:pt x="3657802" y="1575583"/>
                  </a:lnTo>
                  <a:lnTo>
                    <a:pt x="3721974" y="1538942"/>
                  </a:lnTo>
                  <a:lnTo>
                    <a:pt x="3786146" y="1502300"/>
                  </a:lnTo>
                  <a:lnTo>
                    <a:pt x="3850318" y="1465659"/>
                  </a:lnTo>
                  <a:lnTo>
                    <a:pt x="3914490" y="1429017"/>
                  </a:lnTo>
                  <a:lnTo>
                    <a:pt x="3978662" y="1392376"/>
                  </a:lnTo>
                  <a:lnTo>
                    <a:pt x="4042834" y="1355734"/>
                  </a:lnTo>
                  <a:lnTo>
                    <a:pt x="4107006" y="1319093"/>
                  </a:lnTo>
                  <a:lnTo>
                    <a:pt x="4171178" y="1282451"/>
                  </a:lnTo>
                  <a:lnTo>
                    <a:pt x="4235350" y="1245810"/>
                  </a:lnTo>
                  <a:lnTo>
                    <a:pt x="4299522" y="1209168"/>
                  </a:lnTo>
                  <a:lnTo>
                    <a:pt x="4363694" y="1172527"/>
                  </a:lnTo>
                  <a:lnTo>
                    <a:pt x="4427866" y="1135885"/>
                  </a:lnTo>
                  <a:lnTo>
                    <a:pt x="4492038" y="1099244"/>
                  </a:lnTo>
                  <a:lnTo>
                    <a:pt x="4556210" y="1062602"/>
                  </a:lnTo>
                  <a:lnTo>
                    <a:pt x="4620382" y="1025961"/>
                  </a:lnTo>
                  <a:lnTo>
                    <a:pt x="4684554" y="989319"/>
                  </a:lnTo>
                  <a:lnTo>
                    <a:pt x="4748726" y="952678"/>
                  </a:lnTo>
                  <a:lnTo>
                    <a:pt x="4812898" y="916037"/>
                  </a:lnTo>
                  <a:lnTo>
                    <a:pt x="4877070" y="879395"/>
                  </a:lnTo>
                  <a:lnTo>
                    <a:pt x="4941242" y="842754"/>
                  </a:lnTo>
                  <a:lnTo>
                    <a:pt x="5005414" y="806112"/>
                  </a:lnTo>
                  <a:lnTo>
                    <a:pt x="5069586" y="769471"/>
                  </a:lnTo>
                  <a:lnTo>
                    <a:pt x="5133758" y="732829"/>
                  </a:lnTo>
                  <a:lnTo>
                    <a:pt x="5197930" y="696188"/>
                  </a:lnTo>
                  <a:lnTo>
                    <a:pt x="5262102" y="659546"/>
                  </a:lnTo>
                  <a:lnTo>
                    <a:pt x="5326274" y="622905"/>
                  </a:lnTo>
                  <a:lnTo>
                    <a:pt x="5390446" y="586263"/>
                  </a:lnTo>
                  <a:lnTo>
                    <a:pt x="5454618" y="549622"/>
                  </a:lnTo>
                  <a:lnTo>
                    <a:pt x="5518790" y="512980"/>
                  </a:lnTo>
                  <a:lnTo>
                    <a:pt x="5582962" y="476339"/>
                  </a:lnTo>
                  <a:lnTo>
                    <a:pt x="5647134" y="439697"/>
                  </a:lnTo>
                  <a:lnTo>
                    <a:pt x="5711306" y="403056"/>
                  </a:lnTo>
                  <a:lnTo>
                    <a:pt x="5775478" y="366414"/>
                  </a:lnTo>
                  <a:lnTo>
                    <a:pt x="5839650" y="329773"/>
                  </a:lnTo>
                  <a:lnTo>
                    <a:pt x="5903822" y="293131"/>
                  </a:lnTo>
                  <a:lnTo>
                    <a:pt x="5967994" y="256490"/>
                  </a:lnTo>
                  <a:lnTo>
                    <a:pt x="6032166" y="219848"/>
                  </a:lnTo>
                  <a:lnTo>
                    <a:pt x="6096338" y="183207"/>
                  </a:lnTo>
                  <a:lnTo>
                    <a:pt x="6160510" y="146565"/>
                  </a:lnTo>
                  <a:lnTo>
                    <a:pt x="6224682" y="109924"/>
                  </a:lnTo>
                  <a:lnTo>
                    <a:pt x="6288854" y="73282"/>
                  </a:lnTo>
                  <a:lnTo>
                    <a:pt x="6353026" y="36641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1571943" y="1422587"/>
              <a:ext cx="6417198" cy="3664148"/>
            </a:xfrm>
            <a:custGeom>
              <a:avLst/>
              <a:gdLst/>
              <a:ahLst/>
              <a:cxnLst/>
              <a:rect l="0" t="0" r="0" b="0"/>
              <a:pathLst>
                <a:path w="6417198" h="3664148">
                  <a:moveTo>
                    <a:pt x="0" y="3664148"/>
                  </a:moveTo>
                  <a:lnTo>
                    <a:pt x="64171" y="3627506"/>
                  </a:lnTo>
                  <a:lnTo>
                    <a:pt x="128343" y="3590865"/>
                  </a:lnTo>
                  <a:lnTo>
                    <a:pt x="192515" y="3554223"/>
                  </a:lnTo>
                  <a:lnTo>
                    <a:pt x="256687" y="3517582"/>
                  </a:lnTo>
                  <a:lnTo>
                    <a:pt x="320859" y="3480940"/>
                  </a:lnTo>
                  <a:lnTo>
                    <a:pt x="385031" y="3444299"/>
                  </a:lnTo>
                  <a:lnTo>
                    <a:pt x="449203" y="3407657"/>
                  </a:lnTo>
                  <a:lnTo>
                    <a:pt x="513375" y="3371016"/>
                  </a:lnTo>
                  <a:lnTo>
                    <a:pt x="577547" y="3334374"/>
                  </a:lnTo>
                  <a:lnTo>
                    <a:pt x="641719" y="3297733"/>
                  </a:lnTo>
                  <a:lnTo>
                    <a:pt x="705891" y="3261091"/>
                  </a:lnTo>
                  <a:lnTo>
                    <a:pt x="770063" y="3224450"/>
                  </a:lnTo>
                  <a:lnTo>
                    <a:pt x="834235" y="3187808"/>
                  </a:lnTo>
                  <a:lnTo>
                    <a:pt x="898407" y="3151167"/>
                  </a:lnTo>
                  <a:lnTo>
                    <a:pt x="962579" y="3114525"/>
                  </a:lnTo>
                  <a:lnTo>
                    <a:pt x="1026751" y="3077884"/>
                  </a:lnTo>
                  <a:lnTo>
                    <a:pt x="1090923" y="3041242"/>
                  </a:lnTo>
                  <a:lnTo>
                    <a:pt x="1155095" y="3004601"/>
                  </a:lnTo>
                  <a:lnTo>
                    <a:pt x="1219267" y="2967959"/>
                  </a:lnTo>
                  <a:lnTo>
                    <a:pt x="1283439" y="2931318"/>
                  </a:lnTo>
                  <a:lnTo>
                    <a:pt x="1347611" y="2894676"/>
                  </a:lnTo>
                  <a:lnTo>
                    <a:pt x="1411783" y="2858035"/>
                  </a:lnTo>
                  <a:lnTo>
                    <a:pt x="1475955" y="2821394"/>
                  </a:lnTo>
                  <a:lnTo>
                    <a:pt x="1540127" y="2784752"/>
                  </a:lnTo>
                  <a:lnTo>
                    <a:pt x="1604299" y="2748111"/>
                  </a:lnTo>
                  <a:lnTo>
                    <a:pt x="1668471" y="2711469"/>
                  </a:lnTo>
                  <a:lnTo>
                    <a:pt x="1732643" y="2674828"/>
                  </a:lnTo>
                  <a:lnTo>
                    <a:pt x="1796815" y="2638186"/>
                  </a:lnTo>
                  <a:lnTo>
                    <a:pt x="1860987" y="2601545"/>
                  </a:lnTo>
                  <a:lnTo>
                    <a:pt x="1925159" y="2564903"/>
                  </a:lnTo>
                  <a:lnTo>
                    <a:pt x="1989331" y="2528262"/>
                  </a:lnTo>
                  <a:lnTo>
                    <a:pt x="2053503" y="2491620"/>
                  </a:lnTo>
                  <a:lnTo>
                    <a:pt x="2117675" y="2454979"/>
                  </a:lnTo>
                  <a:lnTo>
                    <a:pt x="2181847" y="2418337"/>
                  </a:lnTo>
                  <a:lnTo>
                    <a:pt x="2246019" y="2381696"/>
                  </a:lnTo>
                  <a:lnTo>
                    <a:pt x="2310191" y="2345054"/>
                  </a:lnTo>
                  <a:lnTo>
                    <a:pt x="2374363" y="2308413"/>
                  </a:lnTo>
                  <a:lnTo>
                    <a:pt x="2438535" y="2271771"/>
                  </a:lnTo>
                  <a:lnTo>
                    <a:pt x="2502707" y="2235130"/>
                  </a:lnTo>
                  <a:lnTo>
                    <a:pt x="2566879" y="2198488"/>
                  </a:lnTo>
                  <a:lnTo>
                    <a:pt x="2631051" y="2161847"/>
                  </a:lnTo>
                  <a:lnTo>
                    <a:pt x="2695223" y="2125205"/>
                  </a:lnTo>
                  <a:lnTo>
                    <a:pt x="2759395" y="2088564"/>
                  </a:lnTo>
                  <a:lnTo>
                    <a:pt x="2823567" y="2051922"/>
                  </a:lnTo>
                  <a:lnTo>
                    <a:pt x="2887739" y="2015281"/>
                  </a:lnTo>
                  <a:lnTo>
                    <a:pt x="2951911" y="1978639"/>
                  </a:lnTo>
                  <a:lnTo>
                    <a:pt x="3016083" y="1941998"/>
                  </a:lnTo>
                  <a:lnTo>
                    <a:pt x="3080255" y="1905356"/>
                  </a:lnTo>
                  <a:lnTo>
                    <a:pt x="3144427" y="1868715"/>
                  </a:lnTo>
                  <a:lnTo>
                    <a:pt x="3208599" y="1832074"/>
                  </a:lnTo>
                  <a:lnTo>
                    <a:pt x="3272771" y="1795432"/>
                  </a:lnTo>
                  <a:lnTo>
                    <a:pt x="3336943" y="1758791"/>
                  </a:lnTo>
                  <a:lnTo>
                    <a:pt x="3401114" y="1722149"/>
                  </a:lnTo>
                  <a:lnTo>
                    <a:pt x="3465286" y="1685508"/>
                  </a:lnTo>
                  <a:lnTo>
                    <a:pt x="3529458" y="1648866"/>
                  </a:lnTo>
                  <a:lnTo>
                    <a:pt x="3593630" y="1612225"/>
                  </a:lnTo>
                  <a:lnTo>
                    <a:pt x="3657802" y="1575583"/>
                  </a:lnTo>
                  <a:lnTo>
                    <a:pt x="3721974" y="1538942"/>
                  </a:lnTo>
                  <a:lnTo>
                    <a:pt x="3786146" y="1502300"/>
                  </a:lnTo>
                  <a:lnTo>
                    <a:pt x="3850318" y="1465659"/>
                  </a:lnTo>
                  <a:lnTo>
                    <a:pt x="3914490" y="1429017"/>
                  </a:lnTo>
                  <a:lnTo>
                    <a:pt x="3978662" y="1392376"/>
                  </a:lnTo>
                  <a:lnTo>
                    <a:pt x="4042834" y="1355734"/>
                  </a:lnTo>
                  <a:lnTo>
                    <a:pt x="4107006" y="1319093"/>
                  </a:lnTo>
                  <a:lnTo>
                    <a:pt x="4171178" y="1282451"/>
                  </a:lnTo>
                  <a:lnTo>
                    <a:pt x="4235350" y="1245810"/>
                  </a:lnTo>
                  <a:lnTo>
                    <a:pt x="4299522" y="1209168"/>
                  </a:lnTo>
                  <a:lnTo>
                    <a:pt x="4363694" y="1172527"/>
                  </a:lnTo>
                  <a:lnTo>
                    <a:pt x="4427866" y="1135885"/>
                  </a:lnTo>
                  <a:lnTo>
                    <a:pt x="4492038" y="1099244"/>
                  </a:lnTo>
                  <a:lnTo>
                    <a:pt x="4556210" y="1062602"/>
                  </a:lnTo>
                  <a:lnTo>
                    <a:pt x="4620382" y="1025961"/>
                  </a:lnTo>
                  <a:lnTo>
                    <a:pt x="4684554" y="989319"/>
                  </a:lnTo>
                  <a:lnTo>
                    <a:pt x="4748726" y="952678"/>
                  </a:lnTo>
                  <a:lnTo>
                    <a:pt x="4812898" y="916037"/>
                  </a:lnTo>
                  <a:lnTo>
                    <a:pt x="4877070" y="879395"/>
                  </a:lnTo>
                  <a:lnTo>
                    <a:pt x="4941242" y="842754"/>
                  </a:lnTo>
                  <a:lnTo>
                    <a:pt x="5005414" y="806112"/>
                  </a:lnTo>
                  <a:lnTo>
                    <a:pt x="5069586" y="769471"/>
                  </a:lnTo>
                  <a:lnTo>
                    <a:pt x="5133758" y="732829"/>
                  </a:lnTo>
                  <a:lnTo>
                    <a:pt x="5197930" y="696188"/>
                  </a:lnTo>
                  <a:lnTo>
                    <a:pt x="5262102" y="659546"/>
                  </a:lnTo>
                  <a:lnTo>
                    <a:pt x="5326274" y="622905"/>
                  </a:lnTo>
                  <a:lnTo>
                    <a:pt x="5390446" y="586263"/>
                  </a:lnTo>
                  <a:lnTo>
                    <a:pt x="5454618" y="549622"/>
                  </a:lnTo>
                  <a:lnTo>
                    <a:pt x="5518790" y="512980"/>
                  </a:lnTo>
                  <a:lnTo>
                    <a:pt x="5582962" y="476339"/>
                  </a:lnTo>
                  <a:lnTo>
                    <a:pt x="5647134" y="439697"/>
                  </a:lnTo>
                  <a:lnTo>
                    <a:pt x="5711306" y="403056"/>
                  </a:lnTo>
                  <a:lnTo>
                    <a:pt x="5775478" y="366414"/>
                  </a:lnTo>
                  <a:lnTo>
                    <a:pt x="5839650" y="329773"/>
                  </a:lnTo>
                  <a:lnTo>
                    <a:pt x="5903822" y="293131"/>
                  </a:lnTo>
                  <a:lnTo>
                    <a:pt x="5967994" y="256490"/>
                  </a:lnTo>
                  <a:lnTo>
                    <a:pt x="6032166" y="219848"/>
                  </a:lnTo>
                  <a:lnTo>
                    <a:pt x="6096338" y="183207"/>
                  </a:lnTo>
                  <a:lnTo>
                    <a:pt x="6160510" y="146565"/>
                  </a:lnTo>
                  <a:lnTo>
                    <a:pt x="6224682" y="109924"/>
                  </a:lnTo>
                  <a:lnTo>
                    <a:pt x="6288854" y="73282"/>
                  </a:lnTo>
                  <a:lnTo>
                    <a:pt x="6353026" y="36641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1571943" y="1710194"/>
              <a:ext cx="6417198" cy="3729460"/>
            </a:xfrm>
            <a:custGeom>
              <a:avLst/>
              <a:gdLst/>
              <a:ahLst/>
              <a:cxnLst/>
              <a:rect l="0" t="0" r="0" b="0"/>
              <a:pathLst>
                <a:path w="6417198" h="3729460">
                  <a:moveTo>
                    <a:pt x="0" y="3729460"/>
                  </a:moveTo>
                  <a:lnTo>
                    <a:pt x="64171" y="3692165"/>
                  </a:lnTo>
                  <a:lnTo>
                    <a:pt x="128343" y="3654871"/>
                  </a:lnTo>
                  <a:lnTo>
                    <a:pt x="192515" y="3617576"/>
                  </a:lnTo>
                  <a:lnTo>
                    <a:pt x="256687" y="3580281"/>
                  </a:lnTo>
                  <a:lnTo>
                    <a:pt x="320859" y="3542987"/>
                  </a:lnTo>
                  <a:lnTo>
                    <a:pt x="385031" y="3505692"/>
                  </a:lnTo>
                  <a:lnTo>
                    <a:pt x="449203" y="3468398"/>
                  </a:lnTo>
                  <a:lnTo>
                    <a:pt x="513375" y="3431103"/>
                  </a:lnTo>
                  <a:lnTo>
                    <a:pt x="577547" y="3393808"/>
                  </a:lnTo>
                  <a:lnTo>
                    <a:pt x="641719" y="3356514"/>
                  </a:lnTo>
                  <a:lnTo>
                    <a:pt x="705891" y="3319219"/>
                  </a:lnTo>
                  <a:lnTo>
                    <a:pt x="770063" y="3281925"/>
                  </a:lnTo>
                  <a:lnTo>
                    <a:pt x="834235" y="3244630"/>
                  </a:lnTo>
                  <a:lnTo>
                    <a:pt x="898407" y="3207335"/>
                  </a:lnTo>
                  <a:lnTo>
                    <a:pt x="962579" y="3170041"/>
                  </a:lnTo>
                  <a:lnTo>
                    <a:pt x="1026751" y="3132746"/>
                  </a:lnTo>
                  <a:lnTo>
                    <a:pt x="1090923" y="3095452"/>
                  </a:lnTo>
                  <a:lnTo>
                    <a:pt x="1155095" y="3058157"/>
                  </a:lnTo>
                  <a:lnTo>
                    <a:pt x="1219267" y="3020862"/>
                  </a:lnTo>
                  <a:lnTo>
                    <a:pt x="1283439" y="2983568"/>
                  </a:lnTo>
                  <a:lnTo>
                    <a:pt x="1347611" y="2946273"/>
                  </a:lnTo>
                  <a:lnTo>
                    <a:pt x="1411783" y="2908979"/>
                  </a:lnTo>
                  <a:lnTo>
                    <a:pt x="1475955" y="2871684"/>
                  </a:lnTo>
                  <a:lnTo>
                    <a:pt x="1540127" y="2834389"/>
                  </a:lnTo>
                  <a:lnTo>
                    <a:pt x="1604299" y="2797095"/>
                  </a:lnTo>
                  <a:lnTo>
                    <a:pt x="1668471" y="2759800"/>
                  </a:lnTo>
                  <a:lnTo>
                    <a:pt x="1732643" y="2722506"/>
                  </a:lnTo>
                  <a:lnTo>
                    <a:pt x="1796815" y="2685211"/>
                  </a:lnTo>
                  <a:lnTo>
                    <a:pt x="1860987" y="2647916"/>
                  </a:lnTo>
                  <a:lnTo>
                    <a:pt x="1925159" y="2610622"/>
                  </a:lnTo>
                  <a:lnTo>
                    <a:pt x="1989331" y="2573327"/>
                  </a:lnTo>
                  <a:lnTo>
                    <a:pt x="2053503" y="2536033"/>
                  </a:lnTo>
                  <a:lnTo>
                    <a:pt x="2117675" y="2498738"/>
                  </a:lnTo>
                  <a:lnTo>
                    <a:pt x="2181847" y="2461443"/>
                  </a:lnTo>
                  <a:lnTo>
                    <a:pt x="2246019" y="2424149"/>
                  </a:lnTo>
                  <a:lnTo>
                    <a:pt x="2310191" y="2386854"/>
                  </a:lnTo>
                  <a:lnTo>
                    <a:pt x="2374363" y="2349560"/>
                  </a:lnTo>
                  <a:lnTo>
                    <a:pt x="2438535" y="2312265"/>
                  </a:lnTo>
                  <a:lnTo>
                    <a:pt x="2502707" y="2274970"/>
                  </a:lnTo>
                  <a:lnTo>
                    <a:pt x="2566879" y="2237676"/>
                  </a:lnTo>
                  <a:lnTo>
                    <a:pt x="2631051" y="2200381"/>
                  </a:lnTo>
                  <a:lnTo>
                    <a:pt x="2695223" y="2163086"/>
                  </a:lnTo>
                  <a:lnTo>
                    <a:pt x="2759395" y="2125792"/>
                  </a:lnTo>
                  <a:lnTo>
                    <a:pt x="2823567" y="2088497"/>
                  </a:lnTo>
                  <a:lnTo>
                    <a:pt x="2887739" y="2051203"/>
                  </a:lnTo>
                  <a:lnTo>
                    <a:pt x="2951911" y="2013908"/>
                  </a:lnTo>
                  <a:lnTo>
                    <a:pt x="3016083" y="1976613"/>
                  </a:lnTo>
                  <a:lnTo>
                    <a:pt x="3080255" y="1939319"/>
                  </a:lnTo>
                  <a:lnTo>
                    <a:pt x="3144427" y="1902024"/>
                  </a:lnTo>
                  <a:lnTo>
                    <a:pt x="3208599" y="1864730"/>
                  </a:lnTo>
                  <a:lnTo>
                    <a:pt x="3272771" y="1827435"/>
                  </a:lnTo>
                  <a:lnTo>
                    <a:pt x="3336943" y="1790140"/>
                  </a:lnTo>
                  <a:lnTo>
                    <a:pt x="3401114" y="1752846"/>
                  </a:lnTo>
                  <a:lnTo>
                    <a:pt x="3465286" y="1715551"/>
                  </a:lnTo>
                  <a:lnTo>
                    <a:pt x="3529458" y="1678257"/>
                  </a:lnTo>
                  <a:lnTo>
                    <a:pt x="3593630" y="1640962"/>
                  </a:lnTo>
                  <a:lnTo>
                    <a:pt x="3657802" y="1603667"/>
                  </a:lnTo>
                  <a:lnTo>
                    <a:pt x="3721974" y="1566373"/>
                  </a:lnTo>
                  <a:lnTo>
                    <a:pt x="3786146" y="1529078"/>
                  </a:lnTo>
                  <a:lnTo>
                    <a:pt x="3850318" y="1491784"/>
                  </a:lnTo>
                  <a:lnTo>
                    <a:pt x="3914490" y="1454489"/>
                  </a:lnTo>
                  <a:lnTo>
                    <a:pt x="3978662" y="1417194"/>
                  </a:lnTo>
                  <a:lnTo>
                    <a:pt x="4042834" y="1379900"/>
                  </a:lnTo>
                  <a:lnTo>
                    <a:pt x="4107006" y="1342605"/>
                  </a:lnTo>
                  <a:lnTo>
                    <a:pt x="4171178" y="1305311"/>
                  </a:lnTo>
                  <a:lnTo>
                    <a:pt x="4235350" y="1268016"/>
                  </a:lnTo>
                  <a:lnTo>
                    <a:pt x="4299522" y="1230721"/>
                  </a:lnTo>
                  <a:lnTo>
                    <a:pt x="4363694" y="1193427"/>
                  </a:lnTo>
                  <a:lnTo>
                    <a:pt x="4427866" y="1156132"/>
                  </a:lnTo>
                  <a:lnTo>
                    <a:pt x="4492038" y="1118838"/>
                  </a:lnTo>
                  <a:lnTo>
                    <a:pt x="4556210" y="1081543"/>
                  </a:lnTo>
                  <a:lnTo>
                    <a:pt x="4620382" y="1044248"/>
                  </a:lnTo>
                  <a:lnTo>
                    <a:pt x="4684554" y="1006954"/>
                  </a:lnTo>
                  <a:lnTo>
                    <a:pt x="4748726" y="969659"/>
                  </a:lnTo>
                  <a:lnTo>
                    <a:pt x="4812898" y="932365"/>
                  </a:lnTo>
                  <a:lnTo>
                    <a:pt x="4877070" y="895070"/>
                  </a:lnTo>
                  <a:lnTo>
                    <a:pt x="4941242" y="857775"/>
                  </a:lnTo>
                  <a:lnTo>
                    <a:pt x="5005414" y="820481"/>
                  </a:lnTo>
                  <a:lnTo>
                    <a:pt x="5069586" y="783186"/>
                  </a:lnTo>
                  <a:lnTo>
                    <a:pt x="5133758" y="745892"/>
                  </a:lnTo>
                  <a:lnTo>
                    <a:pt x="5197930" y="708597"/>
                  </a:lnTo>
                  <a:lnTo>
                    <a:pt x="5262102" y="671302"/>
                  </a:lnTo>
                  <a:lnTo>
                    <a:pt x="5326274" y="634008"/>
                  </a:lnTo>
                  <a:lnTo>
                    <a:pt x="5390446" y="596713"/>
                  </a:lnTo>
                  <a:lnTo>
                    <a:pt x="5454618" y="559419"/>
                  </a:lnTo>
                  <a:lnTo>
                    <a:pt x="5518790" y="522124"/>
                  </a:lnTo>
                  <a:lnTo>
                    <a:pt x="5582962" y="484829"/>
                  </a:lnTo>
                  <a:lnTo>
                    <a:pt x="5647134" y="447535"/>
                  </a:lnTo>
                  <a:lnTo>
                    <a:pt x="5711306" y="410240"/>
                  </a:lnTo>
                  <a:lnTo>
                    <a:pt x="5775478" y="372946"/>
                  </a:lnTo>
                  <a:lnTo>
                    <a:pt x="5839650" y="335651"/>
                  </a:lnTo>
                  <a:lnTo>
                    <a:pt x="5903822" y="298356"/>
                  </a:lnTo>
                  <a:lnTo>
                    <a:pt x="5967994" y="261062"/>
                  </a:lnTo>
                  <a:lnTo>
                    <a:pt x="6032166" y="223767"/>
                  </a:lnTo>
                  <a:lnTo>
                    <a:pt x="6096338" y="186473"/>
                  </a:lnTo>
                  <a:lnTo>
                    <a:pt x="6160510" y="149178"/>
                  </a:lnTo>
                  <a:lnTo>
                    <a:pt x="6224682" y="111883"/>
                  </a:lnTo>
                  <a:lnTo>
                    <a:pt x="6288854" y="74589"/>
                  </a:lnTo>
                  <a:lnTo>
                    <a:pt x="6353026" y="37294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1571943" y="1670794"/>
              <a:ext cx="6417198" cy="3729460"/>
            </a:xfrm>
            <a:custGeom>
              <a:avLst/>
              <a:gdLst/>
              <a:ahLst/>
              <a:cxnLst/>
              <a:rect l="0" t="0" r="0" b="0"/>
              <a:pathLst>
                <a:path w="6417198" h="3729460">
                  <a:moveTo>
                    <a:pt x="0" y="3729460"/>
                  </a:moveTo>
                  <a:lnTo>
                    <a:pt x="64171" y="3692165"/>
                  </a:lnTo>
                  <a:lnTo>
                    <a:pt x="128343" y="3654871"/>
                  </a:lnTo>
                  <a:lnTo>
                    <a:pt x="192515" y="3617576"/>
                  </a:lnTo>
                  <a:lnTo>
                    <a:pt x="256687" y="3580281"/>
                  </a:lnTo>
                  <a:lnTo>
                    <a:pt x="320859" y="3542987"/>
                  </a:lnTo>
                  <a:lnTo>
                    <a:pt x="385031" y="3505692"/>
                  </a:lnTo>
                  <a:lnTo>
                    <a:pt x="449203" y="3468398"/>
                  </a:lnTo>
                  <a:lnTo>
                    <a:pt x="513375" y="3431103"/>
                  </a:lnTo>
                  <a:lnTo>
                    <a:pt x="577547" y="3393808"/>
                  </a:lnTo>
                  <a:lnTo>
                    <a:pt x="641719" y="3356514"/>
                  </a:lnTo>
                  <a:lnTo>
                    <a:pt x="705891" y="3319219"/>
                  </a:lnTo>
                  <a:lnTo>
                    <a:pt x="770063" y="3281925"/>
                  </a:lnTo>
                  <a:lnTo>
                    <a:pt x="834235" y="3244630"/>
                  </a:lnTo>
                  <a:lnTo>
                    <a:pt x="898407" y="3207335"/>
                  </a:lnTo>
                  <a:lnTo>
                    <a:pt x="962579" y="3170041"/>
                  </a:lnTo>
                  <a:lnTo>
                    <a:pt x="1026751" y="3132746"/>
                  </a:lnTo>
                  <a:lnTo>
                    <a:pt x="1090923" y="3095452"/>
                  </a:lnTo>
                  <a:lnTo>
                    <a:pt x="1155095" y="3058157"/>
                  </a:lnTo>
                  <a:lnTo>
                    <a:pt x="1219267" y="3020862"/>
                  </a:lnTo>
                  <a:lnTo>
                    <a:pt x="1283439" y="2983568"/>
                  </a:lnTo>
                  <a:lnTo>
                    <a:pt x="1347611" y="2946273"/>
                  </a:lnTo>
                  <a:lnTo>
                    <a:pt x="1411783" y="2908979"/>
                  </a:lnTo>
                  <a:lnTo>
                    <a:pt x="1475955" y="2871684"/>
                  </a:lnTo>
                  <a:lnTo>
                    <a:pt x="1540127" y="2834389"/>
                  </a:lnTo>
                  <a:lnTo>
                    <a:pt x="1604299" y="2797095"/>
                  </a:lnTo>
                  <a:lnTo>
                    <a:pt x="1668471" y="2759800"/>
                  </a:lnTo>
                  <a:lnTo>
                    <a:pt x="1732643" y="2722506"/>
                  </a:lnTo>
                  <a:lnTo>
                    <a:pt x="1796815" y="2685211"/>
                  </a:lnTo>
                  <a:lnTo>
                    <a:pt x="1860987" y="2647916"/>
                  </a:lnTo>
                  <a:lnTo>
                    <a:pt x="1925159" y="2610622"/>
                  </a:lnTo>
                  <a:lnTo>
                    <a:pt x="1989331" y="2573327"/>
                  </a:lnTo>
                  <a:lnTo>
                    <a:pt x="2053503" y="2536033"/>
                  </a:lnTo>
                  <a:lnTo>
                    <a:pt x="2117675" y="2498738"/>
                  </a:lnTo>
                  <a:lnTo>
                    <a:pt x="2181847" y="2461443"/>
                  </a:lnTo>
                  <a:lnTo>
                    <a:pt x="2246019" y="2424149"/>
                  </a:lnTo>
                  <a:lnTo>
                    <a:pt x="2310191" y="2386854"/>
                  </a:lnTo>
                  <a:lnTo>
                    <a:pt x="2374363" y="2349560"/>
                  </a:lnTo>
                  <a:lnTo>
                    <a:pt x="2438535" y="2312265"/>
                  </a:lnTo>
                  <a:lnTo>
                    <a:pt x="2502707" y="2274970"/>
                  </a:lnTo>
                  <a:lnTo>
                    <a:pt x="2566879" y="2237676"/>
                  </a:lnTo>
                  <a:lnTo>
                    <a:pt x="2631051" y="2200381"/>
                  </a:lnTo>
                  <a:lnTo>
                    <a:pt x="2695223" y="2163086"/>
                  </a:lnTo>
                  <a:lnTo>
                    <a:pt x="2759395" y="2125792"/>
                  </a:lnTo>
                  <a:lnTo>
                    <a:pt x="2823567" y="2088497"/>
                  </a:lnTo>
                  <a:lnTo>
                    <a:pt x="2887739" y="2051203"/>
                  </a:lnTo>
                  <a:lnTo>
                    <a:pt x="2951911" y="2013908"/>
                  </a:lnTo>
                  <a:lnTo>
                    <a:pt x="3016083" y="1976613"/>
                  </a:lnTo>
                  <a:lnTo>
                    <a:pt x="3080255" y="1939319"/>
                  </a:lnTo>
                  <a:lnTo>
                    <a:pt x="3144427" y="1902024"/>
                  </a:lnTo>
                  <a:lnTo>
                    <a:pt x="3208599" y="1864730"/>
                  </a:lnTo>
                  <a:lnTo>
                    <a:pt x="3272771" y="1827435"/>
                  </a:lnTo>
                  <a:lnTo>
                    <a:pt x="3336943" y="1790140"/>
                  </a:lnTo>
                  <a:lnTo>
                    <a:pt x="3401114" y="1752846"/>
                  </a:lnTo>
                  <a:lnTo>
                    <a:pt x="3465286" y="1715551"/>
                  </a:lnTo>
                  <a:lnTo>
                    <a:pt x="3529458" y="1678257"/>
                  </a:lnTo>
                  <a:lnTo>
                    <a:pt x="3593630" y="1640962"/>
                  </a:lnTo>
                  <a:lnTo>
                    <a:pt x="3657802" y="1603667"/>
                  </a:lnTo>
                  <a:lnTo>
                    <a:pt x="3721974" y="1566373"/>
                  </a:lnTo>
                  <a:lnTo>
                    <a:pt x="3786146" y="1529078"/>
                  </a:lnTo>
                  <a:lnTo>
                    <a:pt x="3850318" y="1491784"/>
                  </a:lnTo>
                  <a:lnTo>
                    <a:pt x="3914490" y="1454489"/>
                  </a:lnTo>
                  <a:lnTo>
                    <a:pt x="3978662" y="1417194"/>
                  </a:lnTo>
                  <a:lnTo>
                    <a:pt x="4042834" y="1379900"/>
                  </a:lnTo>
                  <a:lnTo>
                    <a:pt x="4107006" y="1342605"/>
                  </a:lnTo>
                  <a:lnTo>
                    <a:pt x="4171178" y="1305311"/>
                  </a:lnTo>
                  <a:lnTo>
                    <a:pt x="4235350" y="1268016"/>
                  </a:lnTo>
                  <a:lnTo>
                    <a:pt x="4299522" y="1230721"/>
                  </a:lnTo>
                  <a:lnTo>
                    <a:pt x="4363694" y="1193427"/>
                  </a:lnTo>
                  <a:lnTo>
                    <a:pt x="4427866" y="1156132"/>
                  </a:lnTo>
                  <a:lnTo>
                    <a:pt x="4492038" y="1118838"/>
                  </a:lnTo>
                  <a:lnTo>
                    <a:pt x="4556210" y="1081543"/>
                  </a:lnTo>
                  <a:lnTo>
                    <a:pt x="4620382" y="1044248"/>
                  </a:lnTo>
                  <a:lnTo>
                    <a:pt x="4684554" y="1006954"/>
                  </a:lnTo>
                  <a:lnTo>
                    <a:pt x="4748726" y="969659"/>
                  </a:lnTo>
                  <a:lnTo>
                    <a:pt x="4812898" y="932365"/>
                  </a:lnTo>
                  <a:lnTo>
                    <a:pt x="4877070" y="895070"/>
                  </a:lnTo>
                  <a:lnTo>
                    <a:pt x="4941242" y="857775"/>
                  </a:lnTo>
                  <a:lnTo>
                    <a:pt x="5005414" y="820481"/>
                  </a:lnTo>
                  <a:lnTo>
                    <a:pt x="5069586" y="783186"/>
                  </a:lnTo>
                  <a:lnTo>
                    <a:pt x="5133758" y="745892"/>
                  </a:lnTo>
                  <a:lnTo>
                    <a:pt x="5197930" y="708597"/>
                  </a:lnTo>
                  <a:lnTo>
                    <a:pt x="5262102" y="671302"/>
                  </a:lnTo>
                  <a:lnTo>
                    <a:pt x="5326274" y="634008"/>
                  </a:lnTo>
                  <a:lnTo>
                    <a:pt x="5390446" y="596713"/>
                  </a:lnTo>
                  <a:lnTo>
                    <a:pt x="5454618" y="559419"/>
                  </a:lnTo>
                  <a:lnTo>
                    <a:pt x="5518790" y="522124"/>
                  </a:lnTo>
                  <a:lnTo>
                    <a:pt x="5582962" y="484829"/>
                  </a:lnTo>
                  <a:lnTo>
                    <a:pt x="5647134" y="447535"/>
                  </a:lnTo>
                  <a:lnTo>
                    <a:pt x="5711306" y="410240"/>
                  </a:lnTo>
                  <a:lnTo>
                    <a:pt x="5775478" y="372946"/>
                  </a:lnTo>
                  <a:lnTo>
                    <a:pt x="5839650" y="335651"/>
                  </a:lnTo>
                  <a:lnTo>
                    <a:pt x="5903822" y="298356"/>
                  </a:lnTo>
                  <a:lnTo>
                    <a:pt x="5967994" y="261062"/>
                  </a:lnTo>
                  <a:lnTo>
                    <a:pt x="6032166" y="223767"/>
                  </a:lnTo>
                  <a:lnTo>
                    <a:pt x="6096338" y="186473"/>
                  </a:lnTo>
                  <a:lnTo>
                    <a:pt x="6160510" y="149178"/>
                  </a:lnTo>
                  <a:lnTo>
                    <a:pt x="6224682" y="111883"/>
                  </a:lnTo>
                  <a:lnTo>
                    <a:pt x="6288854" y="74589"/>
                  </a:lnTo>
                  <a:lnTo>
                    <a:pt x="6353026" y="37294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1571943" y="1631395"/>
              <a:ext cx="6417198" cy="3729460"/>
            </a:xfrm>
            <a:custGeom>
              <a:avLst/>
              <a:gdLst/>
              <a:ahLst/>
              <a:cxnLst/>
              <a:rect l="0" t="0" r="0" b="0"/>
              <a:pathLst>
                <a:path w="6417198" h="3729460">
                  <a:moveTo>
                    <a:pt x="0" y="3729460"/>
                  </a:moveTo>
                  <a:lnTo>
                    <a:pt x="64171" y="3692165"/>
                  </a:lnTo>
                  <a:lnTo>
                    <a:pt x="128343" y="3654871"/>
                  </a:lnTo>
                  <a:lnTo>
                    <a:pt x="192515" y="3617576"/>
                  </a:lnTo>
                  <a:lnTo>
                    <a:pt x="256687" y="3580281"/>
                  </a:lnTo>
                  <a:lnTo>
                    <a:pt x="320859" y="3542987"/>
                  </a:lnTo>
                  <a:lnTo>
                    <a:pt x="385031" y="3505692"/>
                  </a:lnTo>
                  <a:lnTo>
                    <a:pt x="449203" y="3468398"/>
                  </a:lnTo>
                  <a:lnTo>
                    <a:pt x="513375" y="3431103"/>
                  </a:lnTo>
                  <a:lnTo>
                    <a:pt x="577547" y="3393808"/>
                  </a:lnTo>
                  <a:lnTo>
                    <a:pt x="641719" y="3356514"/>
                  </a:lnTo>
                  <a:lnTo>
                    <a:pt x="705891" y="3319219"/>
                  </a:lnTo>
                  <a:lnTo>
                    <a:pt x="770063" y="3281925"/>
                  </a:lnTo>
                  <a:lnTo>
                    <a:pt x="834235" y="3244630"/>
                  </a:lnTo>
                  <a:lnTo>
                    <a:pt x="898407" y="3207335"/>
                  </a:lnTo>
                  <a:lnTo>
                    <a:pt x="962579" y="3170041"/>
                  </a:lnTo>
                  <a:lnTo>
                    <a:pt x="1026751" y="3132746"/>
                  </a:lnTo>
                  <a:lnTo>
                    <a:pt x="1090923" y="3095452"/>
                  </a:lnTo>
                  <a:lnTo>
                    <a:pt x="1155095" y="3058157"/>
                  </a:lnTo>
                  <a:lnTo>
                    <a:pt x="1219267" y="3020862"/>
                  </a:lnTo>
                  <a:lnTo>
                    <a:pt x="1283439" y="2983568"/>
                  </a:lnTo>
                  <a:lnTo>
                    <a:pt x="1347611" y="2946273"/>
                  </a:lnTo>
                  <a:lnTo>
                    <a:pt x="1411783" y="2908979"/>
                  </a:lnTo>
                  <a:lnTo>
                    <a:pt x="1475955" y="2871684"/>
                  </a:lnTo>
                  <a:lnTo>
                    <a:pt x="1540127" y="2834389"/>
                  </a:lnTo>
                  <a:lnTo>
                    <a:pt x="1604299" y="2797095"/>
                  </a:lnTo>
                  <a:lnTo>
                    <a:pt x="1668471" y="2759800"/>
                  </a:lnTo>
                  <a:lnTo>
                    <a:pt x="1732643" y="2722506"/>
                  </a:lnTo>
                  <a:lnTo>
                    <a:pt x="1796815" y="2685211"/>
                  </a:lnTo>
                  <a:lnTo>
                    <a:pt x="1860987" y="2647916"/>
                  </a:lnTo>
                  <a:lnTo>
                    <a:pt x="1925159" y="2610622"/>
                  </a:lnTo>
                  <a:lnTo>
                    <a:pt x="1989331" y="2573327"/>
                  </a:lnTo>
                  <a:lnTo>
                    <a:pt x="2053503" y="2536033"/>
                  </a:lnTo>
                  <a:lnTo>
                    <a:pt x="2117675" y="2498738"/>
                  </a:lnTo>
                  <a:lnTo>
                    <a:pt x="2181847" y="2461443"/>
                  </a:lnTo>
                  <a:lnTo>
                    <a:pt x="2246019" y="2424149"/>
                  </a:lnTo>
                  <a:lnTo>
                    <a:pt x="2310191" y="2386854"/>
                  </a:lnTo>
                  <a:lnTo>
                    <a:pt x="2374363" y="2349560"/>
                  </a:lnTo>
                  <a:lnTo>
                    <a:pt x="2438535" y="2312265"/>
                  </a:lnTo>
                  <a:lnTo>
                    <a:pt x="2502707" y="2274970"/>
                  </a:lnTo>
                  <a:lnTo>
                    <a:pt x="2566879" y="2237676"/>
                  </a:lnTo>
                  <a:lnTo>
                    <a:pt x="2631051" y="2200381"/>
                  </a:lnTo>
                  <a:lnTo>
                    <a:pt x="2695223" y="2163086"/>
                  </a:lnTo>
                  <a:lnTo>
                    <a:pt x="2759395" y="2125792"/>
                  </a:lnTo>
                  <a:lnTo>
                    <a:pt x="2823567" y="2088497"/>
                  </a:lnTo>
                  <a:lnTo>
                    <a:pt x="2887739" y="2051203"/>
                  </a:lnTo>
                  <a:lnTo>
                    <a:pt x="2951911" y="2013908"/>
                  </a:lnTo>
                  <a:lnTo>
                    <a:pt x="3016083" y="1976613"/>
                  </a:lnTo>
                  <a:lnTo>
                    <a:pt x="3080255" y="1939319"/>
                  </a:lnTo>
                  <a:lnTo>
                    <a:pt x="3144427" y="1902024"/>
                  </a:lnTo>
                  <a:lnTo>
                    <a:pt x="3208599" y="1864730"/>
                  </a:lnTo>
                  <a:lnTo>
                    <a:pt x="3272771" y="1827435"/>
                  </a:lnTo>
                  <a:lnTo>
                    <a:pt x="3336943" y="1790140"/>
                  </a:lnTo>
                  <a:lnTo>
                    <a:pt x="3401114" y="1752846"/>
                  </a:lnTo>
                  <a:lnTo>
                    <a:pt x="3465286" y="1715551"/>
                  </a:lnTo>
                  <a:lnTo>
                    <a:pt x="3529458" y="1678257"/>
                  </a:lnTo>
                  <a:lnTo>
                    <a:pt x="3593630" y="1640962"/>
                  </a:lnTo>
                  <a:lnTo>
                    <a:pt x="3657802" y="1603667"/>
                  </a:lnTo>
                  <a:lnTo>
                    <a:pt x="3721974" y="1566373"/>
                  </a:lnTo>
                  <a:lnTo>
                    <a:pt x="3786146" y="1529078"/>
                  </a:lnTo>
                  <a:lnTo>
                    <a:pt x="3850318" y="1491784"/>
                  </a:lnTo>
                  <a:lnTo>
                    <a:pt x="3914490" y="1454489"/>
                  </a:lnTo>
                  <a:lnTo>
                    <a:pt x="3978662" y="1417194"/>
                  </a:lnTo>
                  <a:lnTo>
                    <a:pt x="4042834" y="1379900"/>
                  </a:lnTo>
                  <a:lnTo>
                    <a:pt x="4107006" y="1342605"/>
                  </a:lnTo>
                  <a:lnTo>
                    <a:pt x="4171178" y="1305311"/>
                  </a:lnTo>
                  <a:lnTo>
                    <a:pt x="4235350" y="1268016"/>
                  </a:lnTo>
                  <a:lnTo>
                    <a:pt x="4299522" y="1230721"/>
                  </a:lnTo>
                  <a:lnTo>
                    <a:pt x="4363694" y="1193427"/>
                  </a:lnTo>
                  <a:lnTo>
                    <a:pt x="4427866" y="1156132"/>
                  </a:lnTo>
                  <a:lnTo>
                    <a:pt x="4492038" y="1118838"/>
                  </a:lnTo>
                  <a:lnTo>
                    <a:pt x="4556210" y="1081543"/>
                  </a:lnTo>
                  <a:lnTo>
                    <a:pt x="4620382" y="1044248"/>
                  </a:lnTo>
                  <a:lnTo>
                    <a:pt x="4684554" y="1006954"/>
                  </a:lnTo>
                  <a:lnTo>
                    <a:pt x="4748726" y="969659"/>
                  </a:lnTo>
                  <a:lnTo>
                    <a:pt x="4812898" y="932365"/>
                  </a:lnTo>
                  <a:lnTo>
                    <a:pt x="4877070" y="895070"/>
                  </a:lnTo>
                  <a:lnTo>
                    <a:pt x="4941242" y="857775"/>
                  </a:lnTo>
                  <a:lnTo>
                    <a:pt x="5005414" y="820481"/>
                  </a:lnTo>
                  <a:lnTo>
                    <a:pt x="5069586" y="783186"/>
                  </a:lnTo>
                  <a:lnTo>
                    <a:pt x="5133758" y="745892"/>
                  </a:lnTo>
                  <a:lnTo>
                    <a:pt x="5197930" y="708597"/>
                  </a:lnTo>
                  <a:lnTo>
                    <a:pt x="5262102" y="671302"/>
                  </a:lnTo>
                  <a:lnTo>
                    <a:pt x="5326274" y="634008"/>
                  </a:lnTo>
                  <a:lnTo>
                    <a:pt x="5390446" y="596713"/>
                  </a:lnTo>
                  <a:lnTo>
                    <a:pt x="5454618" y="559419"/>
                  </a:lnTo>
                  <a:lnTo>
                    <a:pt x="5518790" y="522124"/>
                  </a:lnTo>
                  <a:lnTo>
                    <a:pt x="5582962" y="484829"/>
                  </a:lnTo>
                  <a:lnTo>
                    <a:pt x="5647134" y="447535"/>
                  </a:lnTo>
                  <a:lnTo>
                    <a:pt x="5711306" y="410240"/>
                  </a:lnTo>
                  <a:lnTo>
                    <a:pt x="5775478" y="372946"/>
                  </a:lnTo>
                  <a:lnTo>
                    <a:pt x="5839650" y="335651"/>
                  </a:lnTo>
                  <a:lnTo>
                    <a:pt x="5903822" y="298356"/>
                  </a:lnTo>
                  <a:lnTo>
                    <a:pt x="5967994" y="261062"/>
                  </a:lnTo>
                  <a:lnTo>
                    <a:pt x="6032166" y="223767"/>
                  </a:lnTo>
                  <a:lnTo>
                    <a:pt x="6096338" y="186473"/>
                  </a:lnTo>
                  <a:lnTo>
                    <a:pt x="6160510" y="149178"/>
                  </a:lnTo>
                  <a:lnTo>
                    <a:pt x="6224682" y="111883"/>
                  </a:lnTo>
                  <a:lnTo>
                    <a:pt x="6288854" y="74589"/>
                  </a:lnTo>
                  <a:lnTo>
                    <a:pt x="6353026" y="37294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1571943" y="1591996"/>
              <a:ext cx="6417198" cy="3729460"/>
            </a:xfrm>
            <a:custGeom>
              <a:avLst/>
              <a:gdLst/>
              <a:ahLst/>
              <a:cxnLst/>
              <a:rect l="0" t="0" r="0" b="0"/>
              <a:pathLst>
                <a:path w="6417198" h="3729460">
                  <a:moveTo>
                    <a:pt x="0" y="3729460"/>
                  </a:moveTo>
                  <a:lnTo>
                    <a:pt x="64171" y="3692165"/>
                  </a:lnTo>
                  <a:lnTo>
                    <a:pt x="128343" y="3654871"/>
                  </a:lnTo>
                  <a:lnTo>
                    <a:pt x="192515" y="3617576"/>
                  </a:lnTo>
                  <a:lnTo>
                    <a:pt x="256687" y="3580281"/>
                  </a:lnTo>
                  <a:lnTo>
                    <a:pt x="320859" y="3542987"/>
                  </a:lnTo>
                  <a:lnTo>
                    <a:pt x="385031" y="3505692"/>
                  </a:lnTo>
                  <a:lnTo>
                    <a:pt x="449203" y="3468398"/>
                  </a:lnTo>
                  <a:lnTo>
                    <a:pt x="513375" y="3431103"/>
                  </a:lnTo>
                  <a:lnTo>
                    <a:pt x="577547" y="3393808"/>
                  </a:lnTo>
                  <a:lnTo>
                    <a:pt x="641719" y="3356514"/>
                  </a:lnTo>
                  <a:lnTo>
                    <a:pt x="705891" y="3319219"/>
                  </a:lnTo>
                  <a:lnTo>
                    <a:pt x="770063" y="3281925"/>
                  </a:lnTo>
                  <a:lnTo>
                    <a:pt x="834235" y="3244630"/>
                  </a:lnTo>
                  <a:lnTo>
                    <a:pt x="898407" y="3207335"/>
                  </a:lnTo>
                  <a:lnTo>
                    <a:pt x="962579" y="3170041"/>
                  </a:lnTo>
                  <a:lnTo>
                    <a:pt x="1026751" y="3132746"/>
                  </a:lnTo>
                  <a:lnTo>
                    <a:pt x="1090923" y="3095452"/>
                  </a:lnTo>
                  <a:lnTo>
                    <a:pt x="1155095" y="3058157"/>
                  </a:lnTo>
                  <a:lnTo>
                    <a:pt x="1219267" y="3020862"/>
                  </a:lnTo>
                  <a:lnTo>
                    <a:pt x="1283439" y="2983568"/>
                  </a:lnTo>
                  <a:lnTo>
                    <a:pt x="1347611" y="2946273"/>
                  </a:lnTo>
                  <a:lnTo>
                    <a:pt x="1411783" y="2908979"/>
                  </a:lnTo>
                  <a:lnTo>
                    <a:pt x="1475955" y="2871684"/>
                  </a:lnTo>
                  <a:lnTo>
                    <a:pt x="1540127" y="2834389"/>
                  </a:lnTo>
                  <a:lnTo>
                    <a:pt x="1604299" y="2797095"/>
                  </a:lnTo>
                  <a:lnTo>
                    <a:pt x="1668471" y="2759800"/>
                  </a:lnTo>
                  <a:lnTo>
                    <a:pt x="1732643" y="2722506"/>
                  </a:lnTo>
                  <a:lnTo>
                    <a:pt x="1796815" y="2685211"/>
                  </a:lnTo>
                  <a:lnTo>
                    <a:pt x="1860987" y="2647916"/>
                  </a:lnTo>
                  <a:lnTo>
                    <a:pt x="1925159" y="2610622"/>
                  </a:lnTo>
                  <a:lnTo>
                    <a:pt x="1989331" y="2573327"/>
                  </a:lnTo>
                  <a:lnTo>
                    <a:pt x="2053503" y="2536033"/>
                  </a:lnTo>
                  <a:lnTo>
                    <a:pt x="2117675" y="2498738"/>
                  </a:lnTo>
                  <a:lnTo>
                    <a:pt x="2181847" y="2461443"/>
                  </a:lnTo>
                  <a:lnTo>
                    <a:pt x="2246019" y="2424149"/>
                  </a:lnTo>
                  <a:lnTo>
                    <a:pt x="2310191" y="2386854"/>
                  </a:lnTo>
                  <a:lnTo>
                    <a:pt x="2374363" y="2349560"/>
                  </a:lnTo>
                  <a:lnTo>
                    <a:pt x="2438535" y="2312265"/>
                  </a:lnTo>
                  <a:lnTo>
                    <a:pt x="2502707" y="2274970"/>
                  </a:lnTo>
                  <a:lnTo>
                    <a:pt x="2566879" y="2237676"/>
                  </a:lnTo>
                  <a:lnTo>
                    <a:pt x="2631051" y="2200381"/>
                  </a:lnTo>
                  <a:lnTo>
                    <a:pt x="2695223" y="2163086"/>
                  </a:lnTo>
                  <a:lnTo>
                    <a:pt x="2759395" y="2125792"/>
                  </a:lnTo>
                  <a:lnTo>
                    <a:pt x="2823567" y="2088497"/>
                  </a:lnTo>
                  <a:lnTo>
                    <a:pt x="2887739" y="2051203"/>
                  </a:lnTo>
                  <a:lnTo>
                    <a:pt x="2951911" y="2013908"/>
                  </a:lnTo>
                  <a:lnTo>
                    <a:pt x="3016083" y="1976613"/>
                  </a:lnTo>
                  <a:lnTo>
                    <a:pt x="3080255" y="1939319"/>
                  </a:lnTo>
                  <a:lnTo>
                    <a:pt x="3144427" y="1902024"/>
                  </a:lnTo>
                  <a:lnTo>
                    <a:pt x="3208599" y="1864730"/>
                  </a:lnTo>
                  <a:lnTo>
                    <a:pt x="3272771" y="1827435"/>
                  </a:lnTo>
                  <a:lnTo>
                    <a:pt x="3336943" y="1790140"/>
                  </a:lnTo>
                  <a:lnTo>
                    <a:pt x="3401114" y="1752846"/>
                  </a:lnTo>
                  <a:lnTo>
                    <a:pt x="3465286" y="1715551"/>
                  </a:lnTo>
                  <a:lnTo>
                    <a:pt x="3529458" y="1678257"/>
                  </a:lnTo>
                  <a:lnTo>
                    <a:pt x="3593630" y="1640962"/>
                  </a:lnTo>
                  <a:lnTo>
                    <a:pt x="3657802" y="1603667"/>
                  </a:lnTo>
                  <a:lnTo>
                    <a:pt x="3721974" y="1566373"/>
                  </a:lnTo>
                  <a:lnTo>
                    <a:pt x="3786146" y="1529078"/>
                  </a:lnTo>
                  <a:lnTo>
                    <a:pt x="3850318" y="1491784"/>
                  </a:lnTo>
                  <a:lnTo>
                    <a:pt x="3914490" y="1454489"/>
                  </a:lnTo>
                  <a:lnTo>
                    <a:pt x="3978662" y="1417194"/>
                  </a:lnTo>
                  <a:lnTo>
                    <a:pt x="4042834" y="1379900"/>
                  </a:lnTo>
                  <a:lnTo>
                    <a:pt x="4107006" y="1342605"/>
                  </a:lnTo>
                  <a:lnTo>
                    <a:pt x="4171178" y="1305311"/>
                  </a:lnTo>
                  <a:lnTo>
                    <a:pt x="4235350" y="1268016"/>
                  </a:lnTo>
                  <a:lnTo>
                    <a:pt x="4299522" y="1230721"/>
                  </a:lnTo>
                  <a:lnTo>
                    <a:pt x="4363694" y="1193427"/>
                  </a:lnTo>
                  <a:lnTo>
                    <a:pt x="4427866" y="1156132"/>
                  </a:lnTo>
                  <a:lnTo>
                    <a:pt x="4492038" y="1118838"/>
                  </a:lnTo>
                  <a:lnTo>
                    <a:pt x="4556210" y="1081543"/>
                  </a:lnTo>
                  <a:lnTo>
                    <a:pt x="4620382" y="1044248"/>
                  </a:lnTo>
                  <a:lnTo>
                    <a:pt x="4684554" y="1006954"/>
                  </a:lnTo>
                  <a:lnTo>
                    <a:pt x="4748726" y="969659"/>
                  </a:lnTo>
                  <a:lnTo>
                    <a:pt x="4812898" y="932365"/>
                  </a:lnTo>
                  <a:lnTo>
                    <a:pt x="4877070" y="895070"/>
                  </a:lnTo>
                  <a:lnTo>
                    <a:pt x="4941242" y="857775"/>
                  </a:lnTo>
                  <a:lnTo>
                    <a:pt x="5005414" y="820481"/>
                  </a:lnTo>
                  <a:lnTo>
                    <a:pt x="5069586" y="783186"/>
                  </a:lnTo>
                  <a:lnTo>
                    <a:pt x="5133758" y="745892"/>
                  </a:lnTo>
                  <a:lnTo>
                    <a:pt x="5197930" y="708597"/>
                  </a:lnTo>
                  <a:lnTo>
                    <a:pt x="5262102" y="671302"/>
                  </a:lnTo>
                  <a:lnTo>
                    <a:pt x="5326274" y="634008"/>
                  </a:lnTo>
                  <a:lnTo>
                    <a:pt x="5390446" y="596713"/>
                  </a:lnTo>
                  <a:lnTo>
                    <a:pt x="5454618" y="559419"/>
                  </a:lnTo>
                  <a:lnTo>
                    <a:pt x="5518790" y="522124"/>
                  </a:lnTo>
                  <a:lnTo>
                    <a:pt x="5582962" y="484829"/>
                  </a:lnTo>
                  <a:lnTo>
                    <a:pt x="5647134" y="447535"/>
                  </a:lnTo>
                  <a:lnTo>
                    <a:pt x="5711306" y="410240"/>
                  </a:lnTo>
                  <a:lnTo>
                    <a:pt x="5775478" y="372946"/>
                  </a:lnTo>
                  <a:lnTo>
                    <a:pt x="5839650" y="335651"/>
                  </a:lnTo>
                  <a:lnTo>
                    <a:pt x="5903822" y="298356"/>
                  </a:lnTo>
                  <a:lnTo>
                    <a:pt x="5967994" y="261062"/>
                  </a:lnTo>
                  <a:lnTo>
                    <a:pt x="6032166" y="223767"/>
                  </a:lnTo>
                  <a:lnTo>
                    <a:pt x="6096338" y="186473"/>
                  </a:lnTo>
                  <a:lnTo>
                    <a:pt x="6160510" y="149178"/>
                  </a:lnTo>
                  <a:lnTo>
                    <a:pt x="6224682" y="111883"/>
                  </a:lnTo>
                  <a:lnTo>
                    <a:pt x="6288854" y="74589"/>
                  </a:lnTo>
                  <a:lnTo>
                    <a:pt x="6353026" y="37294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1571943" y="1552596"/>
              <a:ext cx="6417198" cy="3729460"/>
            </a:xfrm>
            <a:custGeom>
              <a:avLst/>
              <a:gdLst/>
              <a:ahLst/>
              <a:cxnLst/>
              <a:rect l="0" t="0" r="0" b="0"/>
              <a:pathLst>
                <a:path w="6417198" h="3729460">
                  <a:moveTo>
                    <a:pt x="0" y="3729460"/>
                  </a:moveTo>
                  <a:lnTo>
                    <a:pt x="64171" y="3692165"/>
                  </a:lnTo>
                  <a:lnTo>
                    <a:pt x="128343" y="3654871"/>
                  </a:lnTo>
                  <a:lnTo>
                    <a:pt x="192515" y="3617576"/>
                  </a:lnTo>
                  <a:lnTo>
                    <a:pt x="256687" y="3580281"/>
                  </a:lnTo>
                  <a:lnTo>
                    <a:pt x="320859" y="3542987"/>
                  </a:lnTo>
                  <a:lnTo>
                    <a:pt x="385031" y="3505692"/>
                  </a:lnTo>
                  <a:lnTo>
                    <a:pt x="449203" y="3468398"/>
                  </a:lnTo>
                  <a:lnTo>
                    <a:pt x="513375" y="3431103"/>
                  </a:lnTo>
                  <a:lnTo>
                    <a:pt x="577547" y="3393808"/>
                  </a:lnTo>
                  <a:lnTo>
                    <a:pt x="641719" y="3356514"/>
                  </a:lnTo>
                  <a:lnTo>
                    <a:pt x="705891" y="3319219"/>
                  </a:lnTo>
                  <a:lnTo>
                    <a:pt x="770063" y="3281925"/>
                  </a:lnTo>
                  <a:lnTo>
                    <a:pt x="834235" y="3244630"/>
                  </a:lnTo>
                  <a:lnTo>
                    <a:pt x="898407" y="3207335"/>
                  </a:lnTo>
                  <a:lnTo>
                    <a:pt x="962579" y="3170041"/>
                  </a:lnTo>
                  <a:lnTo>
                    <a:pt x="1026751" y="3132746"/>
                  </a:lnTo>
                  <a:lnTo>
                    <a:pt x="1090923" y="3095452"/>
                  </a:lnTo>
                  <a:lnTo>
                    <a:pt x="1155095" y="3058157"/>
                  </a:lnTo>
                  <a:lnTo>
                    <a:pt x="1219267" y="3020862"/>
                  </a:lnTo>
                  <a:lnTo>
                    <a:pt x="1283439" y="2983568"/>
                  </a:lnTo>
                  <a:lnTo>
                    <a:pt x="1347611" y="2946273"/>
                  </a:lnTo>
                  <a:lnTo>
                    <a:pt x="1411783" y="2908979"/>
                  </a:lnTo>
                  <a:lnTo>
                    <a:pt x="1475955" y="2871684"/>
                  </a:lnTo>
                  <a:lnTo>
                    <a:pt x="1540127" y="2834389"/>
                  </a:lnTo>
                  <a:lnTo>
                    <a:pt x="1604299" y="2797095"/>
                  </a:lnTo>
                  <a:lnTo>
                    <a:pt x="1668471" y="2759800"/>
                  </a:lnTo>
                  <a:lnTo>
                    <a:pt x="1732643" y="2722506"/>
                  </a:lnTo>
                  <a:lnTo>
                    <a:pt x="1796815" y="2685211"/>
                  </a:lnTo>
                  <a:lnTo>
                    <a:pt x="1860987" y="2647916"/>
                  </a:lnTo>
                  <a:lnTo>
                    <a:pt x="1925159" y="2610622"/>
                  </a:lnTo>
                  <a:lnTo>
                    <a:pt x="1989331" y="2573327"/>
                  </a:lnTo>
                  <a:lnTo>
                    <a:pt x="2053503" y="2536033"/>
                  </a:lnTo>
                  <a:lnTo>
                    <a:pt x="2117675" y="2498738"/>
                  </a:lnTo>
                  <a:lnTo>
                    <a:pt x="2181847" y="2461443"/>
                  </a:lnTo>
                  <a:lnTo>
                    <a:pt x="2246019" y="2424149"/>
                  </a:lnTo>
                  <a:lnTo>
                    <a:pt x="2310191" y="2386854"/>
                  </a:lnTo>
                  <a:lnTo>
                    <a:pt x="2374363" y="2349560"/>
                  </a:lnTo>
                  <a:lnTo>
                    <a:pt x="2438535" y="2312265"/>
                  </a:lnTo>
                  <a:lnTo>
                    <a:pt x="2502707" y="2274970"/>
                  </a:lnTo>
                  <a:lnTo>
                    <a:pt x="2566879" y="2237676"/>
                  </a:lnTo>
                  <a:lnTo>
                    <a:pt x="2631051" y="2200381"/>
                  </a:lnTo>
                  <a:lnTo>
                    <a:pt x="2695223" y="2163086"/>
                  </a:lnTo>
                  <a:lnTo>
                    <a:pt x="2759395" y="2125792"/>
                  </a:lnTo>
                  <a:lnTo>
                    <a:pt x="2823567" y="2088497"/>
                  </a:lnTo>
                  <a:lnTo>
                    <a:pt x="2887739" y="2051203"/>
                  </a:lnTo>
                  <a:lnTo>
                    <a:pt x="2951911" y="2013908"/>
                  </a:lnTo>
                  <a:lnTo>
                    <a:pt x="3016083" y="1976613"/>
                  </a:lnTo>
                  <a:lnTo>
                    <a:pt x="3080255" y="1939319"/>
                  </a:lnTo>
                  <a:lnTo>
                    <a:pt x="3144427" y="1902024"/>
                  </a:lnTo>
                  <a:lnTo>
                    <a:pt x="3208599" y="1864730"/>
                  </a:lnTo>
                  <a:lnTo>
                    <a:pt x="3272771" y="1827435"/>
                  </a:lnTo>
                  <a:lnTo>
                    <a:pt x="3336943" y="1790140"/>
                  </a:lnTo>
                  <a:lnTo>
                    <a:pt x="3401114" y="1752846"/>
                  </a:lnTo>
                  <a:lnTo>
                    <a:pt x="3465286" y="1715551"/>
                  </a:lnTo>
                  <a:lnTo>
                    <a:pt x="3529458" y="1678257"/>
                  </a:lnTo>
                  <a:lnTo>
                    <a:pt x="3593630" y="1640962"/>
                  </a:lnTo>
                  <a:lnTo>
                    <a:pt x="3657802" y="1603667"/>
                  </a:lnTo>
                  <a:lnTo>
                    <a:pt x="3721974" y="1566373"/>
                  </a:lnTo>
                  <a:lnTo>
                    <a:pt x="3786146" y="1529078"/>
                  </a:lnTo>
                  <a:lnTo>
                    <a:pt x="3850318" y="1491784"/>
                  </a:lnTo>
                  <a:lnTo>
                    <a:pt x="3914490" y="1454489"/>
                  </a:lnTo>
                  <a:lnTo>
                    <a:pt x="3978662" y="1417194"/>
                  </a:lnTo>
                  <a:lnTo>
                    <a:pt x="4042834" y="1379900"/>
                  </a:lnTo>
                  <a:lnTo>
                    <a:pt x="4107006" y="1342605"/>
                  </a:lnTo>
                  <a:lnTo>
                    <a:pt x="4171178" y="1305311"/>
                  </a:lnTo>
                  <a:lnTo>
                    <a:pt x="4235350" y="1268016"/>
                  </a:lnTo>
                  <a:lnTo>
                    <a:pt x="4299522" y="1230721"/>
                  </a:lnTo>
                  <a:lnTo>
                    <a:pt x="4363694" y="1193427"/>
                  </a:lnTo>
                  <a:lnTo>
                    <a:pt x="4427866" y="1156132"/>
                  </a:lnTo>
                  <a:lnTo>
                    <a:pt x="4492038" y="1118838"/>
                  </a:lnTo>
                  <a:lnTo>
                    <a:pt x="4556210" y="1081543"/>
                  </a:lnTo>
                  <a:lnTo>
                    <a:pt x="4620382" y="1044248"/>
                  </a:lnTo>
                  <a:lnTo>
                    <a:pt x="4684554" y="1006954"/>
                  </a:lnTo>
                  <a:lnTo>
                    <a:pt x="4748726" y="969659"/>
                  </a:lnTo>
                  <a:lnTo>
                    <a:pt x="4812898" y="932365"/>
                  </a:lnTo>
                  <a:lnTo>
                    <a:pt x="4877070" y="895070"/>
                  </a:lnTo>
                  <a:lnTo>
                    <a:pt x="4941242" y="857775"/>
                  </a:lnTo>
                  <a:lnTo>
                    <a:pt x="5005414" y="820481"/>
                  </a:lnTo>
                  <a:lnTo>
                    <a:pt x="5069586" y="783186"/>
                  </a:lnTo>
                  <a:lnTo>
                    <a:pt x="5133758" y="745892"/>
                  </a:lnTo>
                  <a:lnTo>
                    <a:pt x="5197930" y="708597"/>
                  </a:lnTo>
                  <a:lnTo>
                    <a:pt x="5262102" y="671302"/>
                  </a:lnTo>
                  <a:lnTo>
                    <a:pt x="5326274" y="634008"/>
                  </a:lnTo>
                  <a:lnTo>
                    <a:pt x="5390446" y="596713"/>
                  </a:lnTo>
                  <a:lnTo>
                    <a:pt x="5454618" y="559419"/>
                  </a:lnTo>
                  <a:lnTo>
                    <a:pt x="5518790" y="522124"/>
                  </a:lnTo>
                  <a:lnTo>
                    <a:pt x="5582962" y="484829"/>
                  </a:lnTo>
                  <a:lnTo>
                    <a:pt x="5647134" y="447535"/>
                  </a:lnTo>
                  <a:lnTo>
                    <a:pt x="5711306" y="410240"/>
                  </a:lnTo>
                  <a:lnTo>
                    <a:pt x="5775478" y="372946"/>
                  </a:lnTo>
                  <a:lnTo>
                    <a:pt x="5839650" y="335651"/>
                  </a:lnTo>
                  <a:lnTo>
                    <a:pt x="5903822" y="298356"/>
                  </a:lnTo>
                  <a:lnTo>
                    <a:pt x="5967994" y="261062"/>
                  </a:lnTo>
                  <a:lnTo>
                    <a:pt x="6032166" y="223767"/>
                  </a:lnTo>
                  <a:lnTo>
                    <a:pt x="6096338" y="186473"/>
                  </a:lnTo>
                  <a:lnTo>
                    <a:pt x="6160510" y="149178"/>
                  </a:lnTo>
                  <a:lnTo>
                    <a:pt x="6224682" y="111883"/>
                  </a:lnTo>
                  <a:lnTo>
                    <a:pt x="6288854" y="74589"/>
                  </a:lnTo>
                  <a:lnTo>
                    <a:pt x="6353026" y="37294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1571943" y="1513197"/>
              <a:ext cx="6417198" cy="3729460"/>
            </a:xfrm>
            <a:custGeom>
              <a:avLst/>
              <a:gdLst/>
              <a:ahLst/>
              <a:cxnLst/>
              <a:rect l="0" t="0" r="0" b="0"/>
              <a:pathLst>
                <a:path w="6417198" h="3729460">
                  <a:moveTo>
                    <a:pt x="0" y="3729460"/>
                  </a:moveTo>
                  <a:lnTo>
                    <a:pt x="64171" y="3692165"/>
                  </a:lnTo>
                  <a:lnTo>
                    <a:pt x="128343" y="3654871"/>
                  </a:lnTo>
                  <a:lnTo>
                    <a:pt x="192515" y="3617576"/>
                  </a:lnTo>
                  <a:lnTo>
                    <a:pt x="256687" y="3580281"/>
                  </a:lnTo>
                  <a:lnTo>
                    <a:pt x="320859" y="3542987"/>
                  </a:lnTo>
                  <a:lnTo>
                    <a:pt x="385031" y="3505692"/>
                  </a:lnTo>
                  <a:lnTo>
                    <a:pt x="449203" y="3468398"/>
                  </a:lnTo>
                  <a:lnTo>
                    <a:pt x="513375" y="3431103"/>
                  </a:lnTo>
                  <a:lnTo>
                    <a:pt x="577547" y="3393808"/>
                  </a:lnTo>
                  <a:lnTo>
                    <a:pt x="641719" y="3356514"/>
                  </a:lnTo>
                  <a:lnTo>
                    <a:pt x="705891" y="3319219"/>
                  </a:lnTo>
                  <a:lnTo>
                    <a:pt x="770063" y="3281925"/>
                  </a:lnTo>
                  <a:lnTo>
                    <a:pt x="834235" y="3244630"/>
                  </a:lnTo>
                  <a:lnTo>
                    <a:pt x="898407" y="3207335"/>
                  </a:lnTo>
                  <a:lnTo>
                    <a:pt x="962579" y="3170041"/>
                  </a:lnTo>
                  <a:lnTo>
                    <a:pt x="1026751" y="3132746"/>
                  </a:lnTo>
                  <a:lnTo>
                    <a:pt x="1090923" y="3095452"/>
                  </a:lnTo>
                  <a:lnTo>
                    <a:pt x="1155095" y="3058157"/>
                  </a:lnTo>
                  <a:lnTo>
                    <a:pt x="1219267" y="3020862"/>
                  </a:lnTo>
                  <a:lnTo>
                    <a:pt x="1283439" y="2983568"/>
                  </a:lnTo>
                  <a:lnTo>
                    <a:pt x="1347611" y="2946273"/>
                  </a:lnTo>
                  <a:lnTo>
                    <a:pt x="1411783" y="2908979"/>
                  </a:lnTo>
                  <a:lnTo>
                    <a:pt x="1475955" y="2871684"/>
                  </a:lnTo>
                  <a:lnTo>
                    <a:pt x="1540127" y="2834389"/>
                  </a:lnTo>
                  <a:lnTo>
                    <a:pt x="1604299" y="2797095"/>
                  </a:lnTo>
                  <a:lnTo>
                    <a:pt x="1668471" y="2759800"/>
                  </a:lnTo>
                  <a:lnTo>
                    <a:pt x="1732643" y="2722506"/>
                  </a:lnTo>
                  <a:lnTo>
                    <a:pt x="1796815" y="2685211"/>
                  </a:lnTo>
                  <a:lnTo>
                    <a:pt x="1860987" y="2647916"/>
                  </a:lnTo>
                  <a:lnTo>
                    <a:pt x="1925159" y="2610622"/>
                  </a:lnTo>
                  <a:lnTo>
                    <a:pt x="1989331" y="2573327"/>
                  </a:lnTo>
                  <a:lnTo>
                    <a:pt x="2053503" y="2536033"/>
                  </a:lnTo>
                  <a:lnTo>
                    <a:pt x="2117675" y="2498738"/>
                  </a:lnTo>
                  <a:lnTo>
                    <a:pt x="2181847" y="2461443"/>
                  </a:lnTo>
                  <a:lnTo>
                    <a:pt x="2246019" y="2424149"/>
                  </a:lnTo>
                  <a:lnTo>
                    <a:pt x="2310191" y="2386854"/>
                  </a:lnTo>
                  <a:lnTo>
                    <a:pt x="2374363" y="2349560"/>
                  </a:lnTo>
                  <a:lnTo>
                    <a:pt x="2438535" y="2312265"/>
                  </a:lnTo>
                  <a:lnTo>
                    <a:pt x="2502707" y="2274970"/>
                  </a:lnTo>
                  <a:lnTo>
                    <a:pt x="2566879" y="2237676"/>
                  </a:lnTo>
                  <a:lnTo>
                    <a:pt x="2631051" y="2200381"/>
                  </a:lnTo>
                  <a:lnTo>
                    <a:pt x="2695223" y="2163086"/>
                  </a:lnTo>
                  <a:lnTo>
                    <a:pt x="2759395" y="2125792"/>
                  </a:lnTo>
                  <a:lnTo>
                    <a:pt x="2823567" y="2088497"/>
                  </a:lnTo>
                  <a:lnTo>
                    <a:pt x="2887739" y="2051203"/>
                  </a:lnTo>
                  <a:lnTo>
                    <a:pt x="2951911" y="2013908"/>
                  </a:lnTo>
                  <a:lnTo>
                    <a:pt x="3016083" y="1976613"/>
                  </a:lnTo>
                  <a:lnTo>
                    <a:pt x="3080255" y="1939319"/>
                  </a:lnTo>
                  <a:lnTo>
                    <a:pt x="3144427" y="1902024"/>
                  </a:lnTo>
                  <a:lnTo>
                    <a:pt x="3208599" y="1864730"/>
                  </a:lnTo>
                  <a:lnTo>
                    <a:pt x="3272771" y="1827435"/>
                  </a:lnTo>
                  <a:lnTo>
                    <a:pt x="3336943" y="1790140"/>
                  </a:lnTo>
                  <a:lnTo>
                    <a:pt x="3401114" y="1752846"/>
                  </a:lnTo>
                  <a:lnTo>
                    <a:pt x="3465286" y="1715551"/>
                  </a:lnTo>
                  <a:lnTo>
                    <a:pt x="3529458" y="1678257"/>
                  </a:lnTo>
                  <a:lnTo>
                    <a:pt x="3593630" y="1640962"/>
                  </a:lnTo>
                  <a:lnTo>
                    <a:pt x="3657802" y="1603667"/>
                  </a:lnTo>
                  <a:lnTo>
                    <a:pt x="3721974" y="1566373"/>
                  </a:lnTo>
                  <a:lnTo>
                    <a:pt x="3786146" y="1529078"/>
                  </a:lnTo>
                  <a:lnTo>
                    <a:pt x="3850318" y="1491784"/>
                  </a:lnTo>
                  <a:lnTo>
                    <a:pt x="3914490" y="1454489"/>
                  </a:lnTo>
                  <a:lnTo>
                    <a:pt x="3978662" y="1417194"/>
                  </a:lnTo>
                  <a:lnTo>
                    <a:pt x="4042834" y="1379900"/>
                  </a:lnTo>
                  <a:lnTo>
                    <a:pt x="4107006" y="1342605"/>
                  </a:lnTo>
                  <a:lnTo>
                    <a:pt x="4171178" y="1305311"/>
                  </a:lnTo>
                  <a:lnTo>
                    <a:pt x="4235350" y="1268016"/>
                  </a:lnTo>
                  <a:lnTo>
                    <a:pt x="4299522" y="1230721"/>
                  </a:lnTo>
                  <a:lnTo>
                    <a:pt x="4363694" y="1193427"/>
                  </a:lnTo>
                  <a:lnTo>
                    <a:pt x="4427866" y="1156132"/>
                  </a:lnTo>
                  <a:lnTo>
                    <a:pt x="4492038" y="1118838"/>
                  </a:lnTo>
                  <a:lnTo>
                    <a:pt x="4556210" y="1081543"/>
                  </a:lnTo>
                  <a:lnTo>
                    <a:pt x="4620382" y="1044248"/>
                  </a:lnTo>
                  <a:lnTo>
                    <a:pt x="4684554" y="1006954"/>
                  </a:lnTo>
                  <a:lnTo>
                    <a:pt x="4748726" y="969659"/>
                  </a:lnTo>
                  <a:lnTo>
                    <a:pt x="4812898" y="932365"/>
                  </a:lnTo>
                  <a:lnTo>
                    <a:pt x="4877070" y="895070"/>
                  </a:lnTo>
                  <a:lnTo>
                    <a:pt x="4941242" y="857775"/>
                  </a:lnTo>
                  <a:lnTo>
                    <a:pt x="5005414" y="820481"/>
                  </a:lnTo>
                  <a:lnTo>
                    <a:pt x="5069586" y="783186"/>
                  </a:lnTo>
                  <a:lnTo>
                    <a:pt x="5133758" y="745892"/>
                  </a:lnTo>
                  <a:lnTo>
                    <a:pt x="5197930" y="708597"/>
                  </a:lnTo>
                  <a:lnTo>
                    <a:pt x="5262102" y="671302"/>
                  </a:lnTo>
                  <a:lnTo>
                    <a:pt x="5326274" y="634008"/>
                  </a:lnTo>
                  <a:lnTo>
                    <a:pt x="5390446" y="596713"/>
                  </a:lnTo>
                  <a:lnTo>
                    <a:pt x="5454618" y="559419"/>
                  </a:lnTo>
                  <a:lnTo>
                    <a:pt x="5518790" y="522124"/>
                  </a:lnTo>
                  <a:lnTo>
                    <a:pt x="5582962" y="484829"/>
                  </a:lnTo>
                  <a:lnTo>
                    <a:pt x="5647134" y="447535"/>
                  </a:lnTo>
                  <a:lnTo>
                    <a:pt x="5711306" y="410240"/>
                  </a:lnTo>
                  <a:lnTo>
                    <a:pt x="5775478" y="372946"/>
                  </a:lnTo>
                  <a:lnTo>
                    <a:pt x="5839650" y="335651"/>
                  </a:lnTo>
                  <a:lnTo>
                    <a:pt x="5903822" y="298356"/>
                  </a:lnTo>
                  <a:lnTo>
                    <a:pt x="5967994" y="261062"/>
                  </a:lnTo>
                  <a:lnTo>
                    <a:pt x="6032166" y="223767"/>
                  </a:lnTo>
                  <a:lnTo>
                    <a:pt x="6096338" y="186473"/>
                  </a:lnTo>
                  <a:lnTo>
                    <a:pt x="6160510" y="149178"/>
                  </a:lnTo>
                  <a:lnTo>
                    <a:pt x="6224682" y="111883"/>
                  </a:lnTo>
                  <a:lnTo>
                    <a:pt x="6288854" y="74589"/>
                  </a:lnTo>
                  <a:lnTo>
                    <a:pt x="6353026" y="37294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1571943" y="1473798"/>
              <a:ext cx="6417198" cy="3729460"/>
            </a:xfrm>
            <a:custGeom>
              <a:avLst/>
              <a:gdLst/>
              <a:ahLst/>
              <a:cxnLst/>
              <a:rect l="0" t="0" r="0" b="0"/>
              <a:pathLst>
                <a:path w="6417198" h="3729460">
                  <a:moveTo>
                    <a:pt x="0" y="3729460"/>
                  </a:moveTo>
                  <a:lnTo>
                    <a:pt x="64171" y="3692165"/>
                  </a:lnTo>
                  <a:lnTo>
                    <a:pt x="128343" y="3654871"/>
                  </a:lnTo>
                  <a:lnTo>
                    <a:pt x="192515" y="3617576"/>
                  </a:lnTo>
                  <a:lnTo>
                    <a:pt x="256687" y="3580281"/>
                  </a:lnTo>
                  <a:lnTo>
                    <a:pt x="320859" y="3542987"/>
                  </a:lnTo>
                  <a:lnTo>
                    <a:pt x="385031" y="3505692"/>
                  </a:lnTo>
                  <a:lnTo>
                    <a:pt x="449203" y="3468398"/>
                  </a:lnTo>
                  <a:lnTo>
                    <a:pt x="513375" y="3431103"/>
                  </a:lnTo>
                  <a:lnTo>
                    <a:pt x="577547" y="3393808"/>
                  </a:lnTo>
                  <a:lnTo>
                    <a:pt x="641719" y="3356514"/>
                  </a:lnTo>
                  <a:lnTo>
                    <a:pt x="705891" y="3319219"/>
                  </a:lnTo>
                  <a:lnTo>
                    <a:pt x="770063" y="3281925"/>
                  </a:lnTo>
                  <a:lnTo>
                    <a:pt x="834235" y="3244630"/>
                  </a:lnTo>
                  <a:lnTo>
                    <a:pt x="898407" y="3207335"/>
                  </a:lnTo>
                  <a:lnTo>
                    <a:pt x="962579" y="3170041"/>
                  </a:lnTo>
                  <a:lnTo>
                    <a:pt x="1026751" y="3132746"/>
                  </a:lnTo>
                  <a:lnTo>
                    <a:pt x="1090923" y="3095452"/>
                  </a:lnTo>
                  <a:lnTo>
                    <a:pt x="1155095" y="3058157"/>
                  </a:lnTo>
                  <a:lnTo>
                    <a:pt x="1219267" y="3020862"/>
                  </a:lnTo>
                  <a:lnTo>
                    <a:pt x="1283439" y="2983568"/>
                  </a:lnTo>
                  <a:lnTo>
                    <a:pt x="1347611" y="2946273"/>
                  </a:lnTo>
                  <a:lnTo>
                    <a:pt x="1411783" y="2908979"/>
                  </a:lnTo>
                  <a:lnTo>
                    <a:pt x="1475955" y="2871684"/>
                  </a:lnTo>
                  <a:lnTo>
                    <a:pt x="1540127" y="2834389"/>
                  </a:lnTo>
                  <a:lnTo>
                    <a:pt x="1604299" y="2797095"/>
                  </a:lnTo>
                  <a:lnTo>
                    <a:pt x="1668471" y="2759800"/>
                  </a:lnTo>
                  <a:lnTo>
                    <a:pt x="1732643" y="2722506"/>
                  </a:lnTo>
                  <a:lnTo>
                    <a:pt x="1796815" y="2685211"/>
                  </a:lnTo>
                  <a:lnTo>
                    <a:pt x="1860987" y="2647916"/>
                  </a:lnTo>
                  <a:lnTo>
                    <a:pt x="1925159" y="2610622"/>
                  </a:lnTo>
                  <a:lnTo>
                    <a:pt x="1989331" y="2573327"/>
                  </a:lnTo>
                  <a:lnTo>
                    <a:pt x="2053503" y="2536033"/>
                  </a:lnTo>
                  <a:lnTo>
                    <a:pt x="2117675" y="2498738"/>
                  </a:lnTo>
                  <a:lnTo>
                    <a:pt x="2181847" y="2461443"/>
                  </a:lnTo>
                  <a:lnTo>
                    <a:pt x="2246019" y="2424149"/>
                  </a:lnTo>
                  <a:lnTo>
                    <a:pt x="2310191" y="2386854"/>
                  </a:lnTo>
                  <a:lnTo>
                    <a:pt x="2374363" y="2349560"/>
                  </a:lnTo>
                  <a:lnTo>
                    <a:pt x="2438535" y="2312265"/>
                  </a:lnTo>
                  <a:lnTo>
                    <a:pt x="2502707" y="2274970"/>
                  </a:lnTo>
                  <a:lnTo>
                    <a:pt x="2566879" y="2237676"/>
                  </a:lnTo>
                  <a:lnTo>
                    <a:pt x="2631051" y="2200381"/>
                  </a:lnTo>
                  <a:lnTo>
                    <a:pt x="2695223" y="2163086"/>
                  </a:lnTo>
                  <a:lnTo>
                    <a:pt x="2759395" y="2125792"/>
                  </a:lnTo>
                  <a:lnTo>
                    <a:pt x="2823567" y="2088497"/>
                  </a:lnTo>
                  <a:lnTo>
                    <a:pt x="2887739" y="2051203"/>
                  </a:lnTo>
                  <a:lnTo>
                    <a:pt x="2951911" y="2013908"/>
                  </a:lnTo>
                  <a:lnTo>
                    <a:pt x="3016083" y="1976613"/>
                  </a:lnTo>
                  <a:lnTo>
                    <a:pt x="3080255" y="1939319"/>
                  </a:lnTo>
                  <a:lnTo>
                    <a:pt x="3144427" y="1902024"/>
                  </a:lnTo>
                  <a:lnTo>
                    <a:pt x="3208599" y="1864730"/>
                  </a:lnTo>
                  <a:lnTo>
                    <a:pt x="3272771" y="1827435"/>
                  </a:lnTo>
                  <a:lnTo>
                    <a:pt x="3336943" y="1790140"/>
                  </a:lnTo>
                  <a:lnTo>
                    <a:pt x="3401114" y="1752846"/>
                  </a:lnTo>
                  <a:lnTo>
                    <a:pt x="3465286" y="1715551"/>
                  </a:lnTo>
                  <a:lnTo>
                    <a:pt x="3529458" y="1678257"/>
                  </a:lnTo>
                  <a:lnTo>
                    <a:pt x="3593630" y="1640962"/>
                  </a:lnTo>
                  <a:lnTo>
                    <a:pt x="3657802" y="1603667"/>
                  </a:lnTo>
                  <a:lnTo>
                    <a:pt x="3721974" y="1566373"/>
                  </a:lnTo>
                  <a:lnTo>
                    <a:pt x="3786146" y="1529078"/>
                  </a:lnTo>
                  <a:lnTo>
                    <a:pt x="3850318" y="1491784"/>
                  </a:lnTo>
                  <a:lnTo>
                    <a:pt x="3914490" y="1454489"/>
                  </a:lnTo>
                  <a:lnTo>
                    <a:pt x="3978662" y="1417194"/>
                  </a:lnTo>
                  <a:lnTo>
                    <a:pt x="4042834" y="1379900"/>
                  </a:lnTo>
                  <a:lnTo>
                    <a:pt x="4107006" y="1342605"/>
                  </a:lnTo>
                  <a:lnTo>
                    <a:pt x="4171178" y="1305311"/>
                  </a:lnTo>
                  <a:lnTo>
                    <a:pt x="4235350" y="1268016"/>
                  </a:lnTo>
                  <a:lnTo>
                    <a:pt x="4299522" y="1230721"/>
                  </a:lnTo>
                  <a:lnTo>
                    <a:pt x="4363694" y="1193427"/>
                  </a:lnTo>
                  <a:lnTo>
                    <a:pt x="4427866" y="1156132"/>
                  </a:lnTo>
                  <a:lnTo>
                    <a:pt x="4492038" y="1118838"/>
                  </a:lnTo>
                  <a:lnTo>
                    <a:pt x="4556210" y="1081543"/>
                  </a:lnTo>
                  <a:lnTo>
                    <a:pt x="4620382" y="1044248"/>
                  </a:lnTo>
                  <a:lnTo>
                    <a:pt x="4684554" y="1006954"/>
                  </a:lnTo>
                  <a:lnTo>
                    <a:pt x="4748726" y="969659"/>
                  </a:lnTo>
                  <a:lnTo>
                    <a:pt x="4812898" y="932365"/>
                  </a:lnTo>
                  <a:lnTo>
                    <a:pt x="4877070" y="895070"/>
                  </a:lnTo>
                  <a:lnTo>
                    <a:pt x="4941242" y="857775"/>
                  </a:lnTo>
                  <a:lnTo>
                    <a:pt x="5005414" y="820481"/>
                  </a:lnTo>
                  <a:lnTo>
                    <a:pt x="5069586" y="783186"/>
                  </a:lnTo>
                  <a:lnTo>
                    <a:pt x="5133758" y="745892"/>
                  </a:lnTo>
                  <a:lnTo>
                    <a:pt x="5197930" y="708597"/>
                  </a:lnTo>
                  <a:lnTo>
                    <a:pt x="5262102" y="671302"/>
                  </a:lnTo>
                  <a:lnTo>
                    <a:pt x="5326274" y="634008"/>
                  </a:lnTo>
                  <a:lnTo>
                    <a:pt x="5390446" y="596713"/>
                  </a:lnTo>
                  <a:lnTo>
                    <a:pt x="5454618" y="559419"/>
                  </a:lnTo>
                  <a:lnTo>
                    <a:pt x="5518790" y="522124"/>
                  </a:lnTo>
                  <a:lnTo>
                    <a:pt x="5582962" y="484829"/>
                  </a:lnTo>
                  <a:lnTo>
                    <a:pt x="5647134" y="447535"/>
                  </a:lnTo>
                  <a:lnTo>
                    <a:pt x="5711306" y="410240"/>
                  </a:lnTo>
                  <a:lnTo>
                    <a:pt x="5775478" y="372946"/>
                  </a:lnTo>
                  <a:lnTo>
                    <a:pt x="5839650" y="335651"/>
                  </a:lnTo>
                  <a:lnTo>
                    <a:pt x="5903822" y="298356"/>
                  </a:lnTo>
                  <a:lnTo>
                    <a:pt x="5967994" y="261062"/>
                  </a:lnTo>
                  <a:lnTo>
                    <a:pt x="6032166" y="223767"/>
                  </a:lnTo>
                  <a:lnTo>
                    <a:pt x="6096338" y="186473"/>
                  </a:lnTo>
                  <a:lnTo>
                    <a:pt x="6160510" y="149178"/>
                  </a:lnTo>
                  <a:lnTo>
                    <a:pt x="6224682" y="111883"/>
                  </a:lnTo>
                  <a:lnTo>
                    <a:pt x="6288854" y="74589"/>
                  </a:lnTo>
                  <a:lnTo>
                    <a:pt x="6353026" y="37294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1571943" y="1434398"/>
              <a:ext cx="6417198" cy="3729460"/>
            </a:xfrm>
            <a:custGeom>
              <a:avLst/>
              <a:gdLst/>
              <a:ahLst/>
              <a:cxnLst/>
              <a:rect l="0" t="0" r="0" b="0"/>
              <a:pathLst>
                <a:path w="6417198" h="3729460">
                  <a:moveTo>
                    <a:pt x="0" y="3729460"/>
                  </a:moveTo>
                  <a:lnTo>
                    <a:pt x="64171" y="3692165"/>
                  </a:lnTo>
                  <a:lnTo>
                    <a:pt x="128343" y="3654871"/>
                  </a:lnTo>
                  <a:lnTo>
                    <a:pt x="192515" y="3617576"/>
                  </a:lnTo>
                  <a:lnTo>
                    <a:pt x="256687" y="3580281"/>
                  </a:lnTo>
                  <a:lnTo>
                    <a:pt x="320859" y="3542987"/>
                  </a:lnTo>
                  <a:lnTo>
                    <a:pt x="385031" y="3505692"/>
                  </a:lnTo>
                  <a:lnTo>
                    <a:pt x="449203" y="3468398"/>
                  </a:lnTo>
                  <a:lnTo>
                    <a:pt x="513375" y="3431103"/>
                  </a:lnTo>
                  <a:lnTo>
                    <a:pt x="577547" y="3393808"/>
                  </a:lnTo>
                  <a:lnTo>
                    <a:pt x="641719" y="3356514"/>
                  </a:lnTo>
                  <a:lnTo>
                    <a:pt x="705891" y="3319219"/>
                  </a:lnTo>
                  <a:lnTo>
                    <a:pt x="770063" y="3281925"/>
                  </a:lnTo>
                  <a:lnTo>
                    <a:pt x="834235" y="3244630"/>
                  </a:lnTo>
                  <a:lnTo>
                    <a:pt x="898407" y="3207335"/>
                  </a:lnTo>
                  <a:lnTo>
                    <a:pt x="962579" y="3170041"/>
                  </a:lnTo>
                  <a:lnTo>
                    <a:pt x="1026751" y="3132746"/>
                  </a:lnTo>
                  <a:lnTo>
                    <a:pt x="1090923" y="3095452"/>
                  </a:lnTo>
                  <a:lnTo>
                    <a:pt x="1155095" y="3058157"/>
                  </a:lnTo>
                  <a:lnTo>
                    <a:pt x="1219267" y="3020862"/>
                  </a:lnTo>
                  <a:lnTo>
                    <a:pt x="1283439" y="2983568"/>
                  </a:lnTo>
                  <a:lnTo>
                    <a:pt x="1347611" y="2946273"/>
                  </a:lnTo>
                  <a:lnTo>
                    <a:pt x="1411783" y="2908979"/>
                  </a:lnTo>
                  <a:lnTo>
                    <a:pt x="1475955" y="2871684"/>
                  </a:lnTo>
                  <a:lnTo>
                    <a:pt x="1540127" y="2834389"/>
                  </a:lnTo>
                  <a:lnTo>
                    <a:pt x="1604299" y="2797095"/>
                  </a:lnTo>
                  <a:lnTo>
                    <a:pt x="1668471" y="2759800"/>
                  </a:lnTo>
                  <a:lnTo>
                    <a:pt x="1732643" y="2722506"/>
                  </a:lnTo>
                  <a:lnTo>
                    <a:pt x="1796815" y="2685211"/>
                  </a:lnTo>
                  <a:lnTo>
                    <a:pt x="1860987" y="2647916"/>
                  </a:lnTo>
                  <a:lnTo>
                    <a:pt x="1925159" y="2610622"/>
                  </a:lnTo>
                  <a:lnTo>
                    <a:pt x="1989331" y="2573327"/>
                  </a:lnTo>
                  <a:lnTo>
                    <a:pt x="2053503" y="2536033"/>
                  </a:lnTo>
                  <a:lnTo>
                    <a:pt x="2117675" y="2498738"/>
                  </a:lnTo>
                  <a:lnTo>
                    <a:pt x="2181847" y="2461443"/>
                  </a:lnTo>
                  <a:lnTo>
                    <a:pt x="2246019" y="2424149"/>
                  </a:lnTo>
                  <a:lnTo>
                    <a:pt x="2310191" y="2386854"/>
                  </a:lnTo>
                  <a:lnTo>
                    <a:pt x="2374363" y="2349560"/>
                  </a:lnTo>
                  <a:lnTo>
                    <a:pt x="2438535" y="2312265"/>
                  </a:lnTo>
                  <a:lnTo>
                    <a:pt x="2502707" y="2274970"/>
                  </a:lnTo>
                  <a:lnTo>
                    <a:pt x="2566879" y="2237676"/>
                  </a:lnTo>
                  <a:lnTo>
                    <a:pt x="2631051" y="2200381"/>
                  </a:lnTo>
                  <a:lnTo>
                    <a:pt x="2695223" y="2163086"/>
                  </a:lnTo>
                  <a:lnTo>
                    <a:pt x="2759395" y="2125792"/>
                  </a:lnTo>
                  <a:lnTo>
                    <a:pt x="2823567" y="2088497"/>
                  </a:lnTo>
                  <a:lnTo>
                    <a:pt x="2887739" y="2051203"/>
                  </a:lnTo>
                  <a:lnTo>
                    <a:pt x="2951911" y="2013908"/>
                  </a:lnTo>
                  <a:lnTo>
                    <a:pt x="3016083" y="1976613"/>
                  </a:lnTo>
                  <a:lnTo>
                    <a:pt x="3080255" y="1939319"/>
                  </a:lnTo>
                  <a:lnTo>
                    <a:pt x="3144427" y="1902024"/>
                  </a:lnTo>
                  <a:lnTo>
                    <a:pt x="3208599" y="1864730"/>
                  </a:lnTo>
                  <a:lnTo>
                    <a:pt x="3272771" y="1827435"/>
                  </a:lnTo>
                  <a:lnTo>
                    <a:pt x="3336943" y="1790140"/>
                  </a:lnTo>
                  <a:lnTo>
                    <a:pt x="3401114" y="1752846"/>
                  </a:lnTo>
                  <a:lnTo>
                    <a:pt x="3465286" y="1715551"/>
                  </a:lnTo>
                  <a:lnTo>
                    <a:pt x="3529458" y="1678257"/>
                  </a:lnTo>
                  <a:lnTo>
                    <a:pt x="3593630" y="1640962"/>
                  </a:lnTo>
                  <a:lnTo>
                    <a:pt x="3657802" y="1603667"/>
                  </a:lnTo>
                  <a:lnTo>
                    <a:pt x="3721974" y="1566373"/>
                  </a:lnTo>
                  <a:lnTo>
                    <a:pt x="3786146" y="1529078"/>
                  </a:lnTo>
                  <a:lnTo>
                    <a:pt x="3850318" y="1491784"/>
                  </a:lnTo>
                  <a:lnTo>
                    <a:pt x="3914490" y="1454489"/>
                  </a:lnTo>
                  <a:lnTo>
                    <a:pt x="3978662" y="1417194"/>
                  </a:lnTo>
                  <a:lnTo>
                    <a:pt x="4042834" y="1379900"/>
                  </a:lnTo>
                  <a:lnTo>
                    <a:pt x="4107006" y="1342605"/>
                  </a:lnTo>
                  <a:lnTo>
                    <a:pt x="4171178" y="1305311"/>
                  </a:lnTo>
                  <a:lnTo>
                    <a:pt x="4235350" y="1268016"/>
                  </a:lnTo>
                  <a:lnTo>
                    <a:pt x="4299522" y="1230721"/>
                  </a:lnTo>
                  <a:lnTo>
                    <a:pt x="4363694" y="1193427"/>
                  </a:lnTo>
                  <a:lnTo>
                    <a:pt x="4427866" y="1156132"/>
                  </a:lnTo>
                  <a:lnTo>
                    <a:pt x="4492038" y="1118838"/>
                  </a:lnTo>
                  <a:lnTo>
                    <a:pt x="4556210" y="1081543"/>
                  </a:lnTo>
                  <a:lnTo>
                    <a:pt x="4620382" y="1044248"/>
                  </a:lnTo>
                  <a:lnTo>
                    <a:pt x="4684554" y="1006954"/>
                  </a:lnTo>
                  <a:lnTo>
                    <a:pt x="4748726" y="969659"/>
                  </a:lnTo>
                  <a:lnTo>
                    <a:pt x="4812898" y="932365"/>
                  </a:lnTo>
                  <a:lnTo>
                    <a:pt x="4877070" y="895070"/>
                  </a:lnTo>
                  <a:lnTo>
                    <a:pt x="4941242" y="857775"/>
                  </a:lnTo>
                  <a:lnTo>
                    <a:pt x="5005414" y="820481"/>
                  </a:lnTo>
                  <a:lnTo>
                    <a:pt x="5069586" y="783186"/>
                  </a:lnTo>
                  <a:lnTo>
                    <a:pt x="5133758" y="745892"/>
                  </a:lnTo>
                  <a:lnTo>
                    <a:pt x="5197930" y="708597"/>
                  </a:lnTo>
                  <a:lnTo>
                    <a:pt x="5262102" y="671302"/>
                  </a:lnTo>
                  <a:lnTo>
                    <a:pt x="5326274" y="634008"/>
                  </a:lnTo>
                  <a:lnTo>
                    <a:pt x="5390446" y="596713"/>
                  </a:lnTo>
                  <a:lnTo>
                    <a:pt x="5454618" y="559419"/>
                  </a:lnTo>
                  <a:lnTo>
                    <a:pt x="5518790" y="522124"/>
                  </a:lnTo>
                  <a:lnTo>
                    <a:pt x="5582962" y="484829"/>
                  </a:lnTo>
                  <a:lnTo>
                    <a:pt x="5647134" y="447535"/>
                  </a:lnTo>
                  <a:lnTo>
                    <a:pt x="5711306" y="410240"/>
                  </a:lnTo>
                  <a:lnTo>
                    <a:pt x="5775478" y="372946"/>
                  </a:lnTo>
                  <a:lnTo>
                    <a:pt x="5839650" y="335651"/>
                  </a:lnTo>
                  <a:lnTo>
                    <a:pt x="5903822" y="298356"/>
                  </a:lnTo>
                  <a:lnTo>
                    <a:pt x="5967994" y="261062"/>
                  </a:lnTo>
                  <a:lnTo>
                    <a:pt x="6032166" y="223767"/>
                  </a:lnTo>
                  <a:lnTo>
                    <a:pt x="6096338" y="186473"/>
                  </a:lnTo>
                  <a:lnTo>
                    <a:pt x="6160510" y="149178"/>
                  </a:lnTo>
                  <a:lnTo>
                    <a:pt x="6224682" y="111883"/>
                  </a:lnTo>
                  <a:lnTo>
                    <a:pt x="6288854" y="74589"/>
                  </a:lnTo>
                  <a:lnTo>
                    <a:pt x="6353026" y="37294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1571943" y="1394999"/>
              <a:ext cx="6417198" cy="3729460"/>
            </a:xfrm>
            <a:custGeom>
              <a:avLst/>
              <a:gdLst/>
              <a:ahLst/>
              <a:cxnLst/>
              <a:rect l="0" t="0" r="0" b="0"/>
              <a:pathLst>
                <a:path w="6417198" h="3729460">
                  <a:moveTo>
                    <a:pt x="0" y="3729460"/>
                  </a:moveTo>
                  <a:lnTo>
                    <a:pt x="64171" y="3692165"/>
                  </a:lnTo>
                  <a:lnTo>
                    <a:pt x="128343" y="3654871"/>
                  </a:lnTo>
                  <a:lnTo>
                    <a:pt x="192515" y="3617576"/>
                  </a:lnTo>
                  <a:lnTo>
                    <a:pt x="256687" y="3580281"/>
                  </a:lnTo>
                  <a:lnTo>
                    <a:pt x="320859" y="3542987"/>
                  </a:lnTo>
                  <a:lnTo>
                    <a:pt x="385031" y="3505692"/>
                  </a:lnTo>
                  <a:lnTo>
                    <a:pt x="449203" y="3468398"/>
                  </a:lnTo>
                  <a:lnTo>
                    <a:pt x="513375" y="3431103"/>
                  </a:lnTo>
                  <a:lnTo>
                    <a:pt x="577547" y="3393808"/>
                  </a:lnTo>
                  <a:lnTo>
                    <a:pt x="641719" y="3356514"/>
                  </a:lnTo>
                  <a:lnTo>
                    <a:pt x="705891" y="3319219"/>
                  </a:lnTo>
                  <a:lnTo>
                    <a:pt x="770063" y="3281925"/>
                  </a:lnTo>
                  <a:lnTo>
                    <a:pt x="834235" y="3244630"/>
                  </a:lnTo>
                  <a:lnTo>
                    <a:pt x="898407" y="3207335"/>
                  </a:lnTo>
                  <a:lnTo>
                    <a:pt x="962579" y="3170041"/>
                  </a:lnTo>
                  <a:lnTo>
                    <a:pt x="1026751" y="3132746"/>
                  </a:lnTo>
                  <a:lnTo>
                    <a:pt x="1090923" y="3095452"/>
                  </a:lnTo>
                  <a:lnTo>
                    <a:pt x="1155095" y="3058157"/>
                  </a:lnTo>
                  <a:lnTo>
                    <a:pt x="1219267" y="3020862"/>
                  </a:lnTo>
                  <a:lnTo>
                    <a:pt x="1283439" y="2983568"/>
                  </a:lnTo>
                  <a:lnTo>
                    <a:pt x="1347611" y="2946273"/>
                  </a:lnTo>
                  <a:lnTo>
                    <a:pt x="1411783" y="2908979"/>
                  </a:lnTo>
                  <a:lnTo>
                    <a:pt x="1475955" y="2871684"/>
                  </a:lnTo>
                  <a:lnTo>
                    <a:pt x="1540127" y="2834389"/>
                  </a:lnTo>
                  <a:lnTo>
                    <a:pt x="1604299" y="2797095"/>
                  </a:lnTo>
                  <a:lnTo>
                    <a:pt x="1668471" y="2759800"/>
                  </a:lnTo>
                  <a:lnTo>
                    <a:pt x="1732643" y="2722506"/>
                  </a:lnTo>
                  <a:lnTo>
                    <a:pt x="1796815" y="2685211"/>
                  </a:lnTo>
                  <a:lnTo>
                    <a:pt x="1860987" y="2647916"/>
                  </a:lnTo>
                  <a:lnTo>
                    <a:pt x="1925159" y="2610622"/>
                  </a:lnTo>
                  <a:lnTo>
                    <a:pt x="1989331" y="2573327"/>
                  </a:lnTo>
                  <a:lnTo>
                    <a:pt x="2053503" y="2536033"/>
                  </a:lnTo>
                  <a:lnTo>
                    <a:pt x="2117675" y="2498738"/>
                  </a:lnTo>
                  <a:lnTo>
                    <a:pt x="2181847" y="2461443"/>
                  </a:lnTo>
                  <a:lnTo>
                    <a:pt x="2246019" y="2424149"/>
                  </a:lnTo>
                  <a:lnTo>
                    <a:pt x="2310191" y="2386854"/>
                  </a:lnTo>
                  <a:lnTo>
                    <a:pt x="2374363" y="2349560"/>
                  </a:lnTo>
                  <a:lnTo>
                    <a:pt x="2438535" y="2312265"/>
                  </a:lnTo>
                  <a:lnTo>
                    <a:pt x="2502707" y="2274970"/>
                  </a:lnTo>
                  <a:lnTo>
                    <a:pt x="2566879" y="2237676"/>
                  </a:lnTo>
                  <a:lnTo>
                    <a:pt x="2631051" y="2200381"/>
                  </a:lnTo>
                  <a:lnTo>
                    <a:pt x="2695223" y="2163086"/>
                  </a:lnTo>
                  <a:lnTo>
                    <a:pt x="2759395" y="2125792"/>
                  </a:lnTo>
                  <a:lnTo>
                    <a:pt x="2823567" y="2088497"/>
                  </a:lnTo>
                  <a:lnTo>
                    <a:pt x="2887739" y="2051203"/>
                  </a:lnTo>
                  <a:lnTo>
                    <a:pt x="2951911" y="2013908"/>
                  </a:lnTo>
                  <a:lnTo>
                    <a:pt x="3016083" y="1976613"/>
                  </a:lnTo>
                  <a:lnTo>
                    <a:pt x="3080255" y="1939319"/>
                  </a:lnTo>
                  <a:lnTo>
                    <a:pt x="3144427" y="1902024"/>
                  </a:lnTo>
                  <a:lnTo>
                    <a:pt x="3208599" y="1864730"/>
                  </a:lnTo>
                  <a:lnTo>
                    <a:pt x="3272771" y="1827435"/>
                  </a:lnTo>
                  <a:lnTo>
                    <a:pt x="3336943" y="1790140"/>
                  </a:lnTo>
                  <a:lnTo>
                    <a:pt x="3401114" y="1752846"/>
                  </a:lnTo>
                  <a:lnTo>
                    <a:pt x="3465286" y="1715551"/>
                  </a:lnTo>
                  <a:lnTo>
                    <a:pt x="3529458" y="1678257"/>
                  </a:lnTo>
                  <a:lnTo>
                    <a:pt x="3593630" y="1640962"/>
                  </a:lnTo>
                  <a:lnTo>
                    <a:pt x="3657802" y="1603667"/>
                  </a:lnTo>
                  <a:lnTo>
                    <a:pt x="3721974" y="1566373"/>
                  </a:lnTo>
                  <a:lnTo>
                    <a:pt x="3786146" y="1529078"/>
                  </a:lnTo>
                  <a:lnTo>
                    <a:pt x="3850318" y="1491784"/>
                  </a:lnTo>
                  <a:lnTo>
                    <a:pt x="3914490" y="1454489"/>
                  </a:lnTo>
                  <a:lnTo>
                    <a:pt x="3978662" y="1417194"/>
                  </a:lnTo>
                  <a:lnTo>
                    <a:pt x="4042834" y="1379900"/>
                  </a:lnTo>
                  <a:lnTo>
                    <a:pt x="4107006" y="1342605"/>
                  </a:lnTo>
                  <a:lnTo>
                    <a:pt x="4171178" y="1305311"/>
                  </a:lnTo>
                  <a:lnTo>
                    <a:pt x="4235350" y="1268016"/>
                  </a:lnTo>
                  <a:lnTo>
                    <a:pt x="4299522" y="1230721"/>
                  </a:lnTo>
                  <a:lnTo>
                    <a:pt x="4363694" y="1193427"/>
                  </a:lnTo>
                  <a:lnTo>
                    <a:pt x="4427866" y="1156132"/>
                  </a:lnTo>
                  <a:lnTo>
                    <a:pt x="4492038" y="1118838"/>
                  </a:lnTo>
                  <a:lnTo>
                    <a:pt x="4556210" y="1081543"/>
                  </a:lnTo>
                  <a:lnTo>
                    <a:pt x="4620382" y="1044248"/>
                  </a:lnTo>
                  <a:lnTo>
                    <a:pt x="4684554" y="1006954"/>
                  </a:lnTo>
                  <a:lnTo>
                    <a:pt x="4748726" y="969659"/>
                  </a:lnTo>
                  <a:lnTo>
                    <a:pt x="4812898" y="932365"/>
                  </a:lnTo>
                  <a:lnTo>
                    <a:pt x="4877070" y="895070"/>
                  </a:lnTo>
                  <a:lnTo>
                    <a:pt x="4941242" y="857775"/>
                  </a:lnTo>
                  <a:lnTo>
                    <a:pt x="5005414" y="820481"/>
                  </a:lnTo>
                  <a:lnTo>
                    <a:pt x="5069586" y="783186"/>
                  </a:lnTo>
                  <a:lnTo>
                    <a:pt x="5133758" y="745892"/>
                  </a:lnTo>
                  <a:lnTo>
                    <a:pt x="5197930" y="708597"/>
                  </a:lnTo>
                  <a:lnTo>
                    <a:pt x="5262102" y="671302"/>
                  </a:lnTo>
                  <a:lnTo>
                    <a:pt x="5326274" y="634008"/>
                  </a:lnTo>
                  <a:lnTo>
                    <a:pt x="5390446" y="596713"/>
                  </a:lnTo>
                  <a:lnTo>
                    <a:pt x="5454618" y="559419"/>
                  </a:lnTo>
                  <a:lnTo>
                    <a:pt x="5518790" y="522124"/>
                  </a:lnTo>
                  <a:lnTo>
                    <a:pt x="5582962" y="484829"/>
                  </a:lnTo>
                  <a:lnTo>
                    <a:pt x="5647134" y="447535"/>
                  </a:lnTo>
                  <a:lnTo>
                    <a:pt x="5711306" y="410240"/>
                  </a:lnTo>
                  <a:lnTo>
                    <a:pt x="5775478" y="372946"/>
                  </a:lnTo>
                  <a:lnTo>
                    <a:pt x="5839650" y="335651"/>
                  </a:lnTo>
                  <a:lnTo>
                    <a:pt x="5903822" y="298356"/>
                  </a:lnTo>
                  <a:lnTo>
                    <a:pt x="5967994" y="261062"/>
                  </a:lnTo>
                  <a:lnTo>
                    <a:pt x="6032166" y="223767"/>
                  </a:lnTo>
                  <a:lnTo>
                    <a:pt x="6096338" y="186473"/>
                  </a:lnTo>
                  <a:lnTo>
                    <a:pt x="6160510" y="149178"/>
                  </a:lnTo>
                  <a:lnTo>
                    <a:pt x="6224682" y="111883"/>
                  </a:lnTo>
                  <a:lnTo>
                    <a:pt x="6288854" y="74589"/>
                  </a:lnTo>
                  <a:lnTo>
                    <a:pt x="6353026" y="37294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1571943" y="1355600"/>
              <a:ext cx="6417198" cy="3729460"/>
            </a:xfrm>
            <a:custGeom>
              <a:avLst/>
              <a:gdLst/>
              <a:ahLst/>
              <a:cxnLst/>
              <a:rect l="0" t="0" r="0" b="0"/>
              <a:pathLst>
                <a:path w="6417198" h="3729460">
                  <a:moveTo>
                    <a:pt x="0" y="3729460"/>
                  </a:moveTo>
                  <a:lnTo>
                    <a:pt x="64171" y="3692165"/>
                  </a:lnTo>
                  <a:lnTo>
                    <a:pt x="128343" y="3654871"/>
                  </a:lnTo>
                  <a:lnTo>
                    <a:pt x="192515" y="3617576"/>
                  </a:lnTo>
                  <a:lnTo>
                    <a:pt x="256687" y="3580281"/>
                  </a:lnTo>
                  <a:lnTo>
                    <a:pt x="320859" y="3542987"/>
                  </a:lnTo>
                  <a:lnTo>
                    <a:pt x="385031" y="3505692"/>
                  </a:lnTo>
                  <a:lnTo>
                    <a:pt x="449203" y="3468398"/>
                  </a:lnTo>
                  <a:lnTo>
                    <a:pt x="513375" y="3431103"/>
                  </a:lnTo>
                  <a:lnTo>
                    <a:pt x="577547" y="3393808"/>
                  </a:lnTo>
                  <a:lnTo>
                    <a:pt x="641719" y="3356514"/>
                  </a:lnTo>
                  <a:lnTo>
                    <a:pt x="705891" y="3319219"/>
                  </a:lnTo>
                  <a:lnTo>
                    <a:pt x="770063" y="3281925"/>
                  </a:lnTo>
                  <a:lnTo>
                    <a:pt x="834235" y="3244630"/>
                  </a:lnTo>
                  <a:lnTo>
                    <a:pt x="898407" y="3207335"/>
                  </a:lnTo>
                  <a:lnTo>
                    <a:pt x="962579" y="3170041"/>
                  </a:lnTo>
                  <a:lnTo>
                    <a:pt x="1026751" y="3132746"/>
                  </a:lnTo>
                  <a:lnTo>
                    <a:pt x="1090923" y="3095452"/>
                  </a:lnTo>
                  <a:lnTo>
                    <a:pt x="1155095" y="3058157"/>
                  </a:lnTo>
                  <a:lnTo>
                    <a:pt x="1219267" y="3020862"/>
                  </a:lnTo>
                  <a:lnTo>
                    <a:pt x="1283439" y="2983568"/>
                  </a:lnTo>
                  <a:lnTo>
                    <a:pt x="1347611" y="2946273"/>
                  </a:lnTo>
                  <a:lnTo>
                    <a:pt x="1411783" y="2908979"/>
                  </a:lnTo>
                  <a:lnTo>
                    <a:pt x="1475955" y="2871684"/>
                  </a:lnTo>
                  <a:lnTo>
                    <a:pt x="1540127" y="2834389"/>
                  </a:lnTo>
                  <a:lnTo>
                    <a:pt x="1604299" y="2797095"/>
                  </a:lnTo>
                  <a:lnTo>
                    <a:pt x="1668471" y="2759800"/>
                  </a:lnTo>
                  <a:lnTo>
                    <a:pt x="1732643" y="2722506"/>
                  </a:lnTo>
                  <a:lnTo>
                    <a:pt x="1796815" y="2685211"/>
                  </a:lnTo>
                  <a:lnTo>
                    <a:pt x="1860987" y="2647916"/>
                  </a:lnTo>
                  <a:lnTo>
                    <a:pt x="1925159" y="2610622"/>
                  </a:lnTo>
                  <a:lnTo>
                    <a:pt x="1989331" y="2573327"/>
                  </a:lnTo>
                  <a:lnTo>
                    <a:pt x="2053503" y="2536033"/>
                  </a:lnTo>
                  <a:lnTo>
                    <a:pt x="2117675" y="2498738"/>
                  </a:lnTo>
                  <a:lnTo>
                    <a:pt x="2181847" y="2461443"/>
                  </a:lnTo>
                  <a:lnTo>
                    <a:pt x="2246019" y="2424149"/>
                  </a:lnTo>
                  <a:lnTo>
                    <a:pt x="2310191" y="2386854"/>
                  </a:lnTo>
                  <a:lnTo>
                    <a:pt x="2374363" y="2349560"/>
                  </a:lnTo>
                  <a:lnTo>
                    <a:pt x="2438535" y="2312265"/>
                  </a:lnTo>
                  <a:lnTo>
                    <a:pt x="2502707" y="2274970"/>
                  </a:lnTo>
                  <a:lnTo>
                    <a:pt x="2566879" y="2237676"/>
                  </a:lnTo>
                  <a:lnTo>
                    <a:pt x="2631051" y="2200381"/>
                  </a:lnTo>
                  <a:lnTo>
                    <a:pt x="2695223" y="2163086"/>
                  </a:lnTo>
                  <a:lnTo>
                    <a:pt x="2759395" y="2125792"/>
                  </a:lnTo>
                  <a:lnTo>
                    <a:pt x="2823567" y="2088497"/>
                  </a:lnTo>
                  <a:lnTo>
                    <a:pt x="2887739" y="2051203"/>
                  </a:lnTo>
                  <a:lnTo>
                    <a:pt x="2951911" y="2013908"/>
                  </a:lnTo>
                  <a:lnTo>
                    <a:pt x="3016083" y="1976613"/>
                  </a:lnTo>
                  <a:lnTo>
                    <a:pt x="3080255" y="1939319"/>
                  </a:lnTo>
                  <a:lnTo>
                    <a:pt x="3144427" y="1902024"/>
                  </a:lnTo>
                  <a:lnTo>
                    <a:pt x="3208599" y="1864730"/>
                  </a:lnTo>
                  <a:lnTo>
                    <a:pt x="3272771" y="1827435"/>
                  </a:lnTo>
                  <a:lnTo>
                    <a:pt x="3336943" y="1790140"/>
                  </a:lnTo>
                  <a:lnTo>
                    <a:pt x="3401114" y="1752846"/>
                  </a:lnTo>
                  <a:lnTo>
                    <a:pt x="3465286" y="1715551"/>
                  </a:lnTo>
                  <a:lnTo>
                    <a:pt x="3529458" y="1678257"/>
                  </a:lnTo>
                  <a:lnTo>
                    <a:pt x="3593630" y="1640962"/>
                  </a:lnTo>
                  <a:lnTo>
                    <a:pt x="3657802" y="1603667"/>
                  </a:lnTo>
                  <a:lnTo>
                    <a:pt x="3721974" y="1566373"/>
                  </a:lnTo>
                  <a:lnTo>
                    <a:pt x="3786146" y="1529078"/>
                  </a:lnTo>
                  <a:lnTo>
                    <a:pt x="3850318" y="1491784"/>
                  </a:lnTo>
                  <a:lnTo>
                    <a:pt x="3914490" y="1454489"/>
                  </a:lnTo>
                  <a:lnTo>
                    <a:pt x="3978662" y="1417194"/>
                  </a:lnTo>
                  <a:lnTo>
                    <a:pt x="4042834" y="1379900"/>
                  </a:lnTo>
                  <a:lnTo>
                    <a:pt x="4107006" y="1342605"/>
                  </a:lnTo>
                  <a:lnTo>
                    <a:pt x="4171178" y="1305311"/>
                  </a:lnTo>
                  <a:lnTo>
                    <a:pt x="4235350" y="1268016"/>
                  </a:lnTo>
                  <a:lnTo>
                    <a:pt x="4299522" y="1230721"/>
                  </a:lnTo>
                  <a:lnTo>
                    <a:pt x="4363694" y="1193427"/>
                  </a:lnTo>
                  <a:lnTo>
                    <a:pt x="4427866" y="1156132"/>
                  </a:lnTo>
                  <a:lnTo>
                    <a:pt x="4492038" y="1118838"/>
                  </a:lnTo>
                  <a:lnTo>
                    <a:pt x="4556210" y="1081543"/>
                  </a:lnTo>
                  <a:lnTo>
                    <a:pt x="4620382" y="1044248"/>
                  </a:lnTo>
                  <a:lnTo>
                    <a:pt x="4684554" y="1006954"/>
                  </a:lnTo>
                  <a:lnTo>
                    <a:pt x="4748726" y="969659"/>
                  </a:lnTo>
                  <a:lnTo>
                    <a:pt x="4812898" y="932365"/>
                  </a:lnTo>
                  <a:lnTo>
                    <a:pt x="4877070" y="895070"/>
                  </a:lnTo>
                  <a:lnTo>
                    <a:pt x="4941242" y="857775"/>
                  </a:lnTo>
                  <a:lnTo>
                    <a:pt x="5005414" y="820481"/>
                  </a:lnTo>
                  <a:lnTo>
                    <a:pt x="5069586" y="783186"/>
                  </a:lnTo>
                  <a:lnTo>
                    <a:pt x="5133758" y="745892"/>
                  </a:lnTo>
                  <a:lnTo>
                    <a:pt x="5197930" y="708597"/>
                  </a:lnTo>
                  <a:lnTo>
                    <a:pt x="5262102" y="671302"/>
                  </a:lnTo>
                  <a:lnTo>
                    <a:pt x="5326274" y="634008"/>
                  </a:lnTo>
                  <a:lnTo>
                    <a:pt x="5390446" y="596713"/>
                  </a:lnTo>
                  <a:lnTo>
                    <a:pt x="5454618" y="559419"/>
                  </a:lnTo>
                  <a:lnTo>
                    <a:pt x="5518790" y="522124"/>
                  </a:lnTo>
                  <a:lnTo>
                    <a:pt x="5582962" y="484829"/>
                  </a:lnTo>
                  <a:lnTo>
                    <a:pt x="5647134" y="447535"/>
                  </a:lnTo>
                  <a:lnTo>
                    <a:pt x="5711306" y="410240"/>
                  </a:lnTo>
                  <a:lnTo>
                    <a:pt x="5775478" y="372946"/>
                  </a:lnTo>
                  <a:lnTo>
                    <a:pt x="5839650" y="335651"/>
                  </a:lnTo>
                  <a:lnTo>
                    <a:pt x="5903822" y="298356"/>
                  </a:lnTo>
                  <a:lnTo>
                    <a:pt x="5967994" y="261062"/>
                  </a:lnTo>
                  <a:lnTo>
                    <a:pt x="6032166" y="223767"/>
                  </a:lnTo>
                  <a:lnTo>
                    <a:pt x="6096338" y="186473"/>
                  </a:lnTo>
                  <a:lnTo>
                    <a:pt x="6160510" y="149178"/>
                  </a:lnTo>
                  <a:lnTo>
                    <a:pt x="6224682" y="111883"/>
                  </a:lnTo>
                  <a:lnTo>
                    <a:pt x="6288854" y="74589"/>
                  </a:lnTo>
                  <a:lnTo>
                    <a:pt x="6353026" y="37294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1571943" y="1643207"/>
              <a:ext cx="6417198" cy="3794772"/>
            </a:xfrm>
            <a:custGeom>
              <a:avLst/>
              <a:gdLst/>
              <a:ahLst/>
              <a:cxnLst/>
              <a:rect l="0" t="0" r="0" b="0"/>
              <a:pathLst>
                <a:path w="6417198" h="3794772">
                  <a:moveTo>
                    <a:pt x="0" y="3794772"/>
                  </a:moveTo>
                  <a:lnTo>
                    <a:pt x="64171" y="3756824"/>
                  </a:lnTo>
                  <a:lnTo>
                    <a:pt x="128343" y="3718877"/>
                  </a:lnTo>
                  <a:lnTo>
                    <a:pt x="192515" y="3680929"/>
                  </a:lnTo>
                  <a:lnTo>
                    <a:pt x="256687" y="3642981"/>
                  </a:lnTo>
                  <a:lnTo>
                    <a:pt x="320859" y="3605033"/>
                  </a:lnTo>
                  <a:lnTo>
                    <a:pt x="385031" y="3567086"/>
                  </a:lnTo>
                  <a:lnTo>
                    <a:pt x="449203" y="3529138"/>
                  </a:lnTo>
                  <a:lnTo>
                    <a:pt x="513375" y="3491190"/>
                  </a:lnTo>
                  <a:lnTo>
                    <a:pt x="577547" y="3453243"/>
                  </a:lnTo>
                  <a:lnTo>
                    <a:pt x="641719" y="3415295"/>
                  </a:lnTo>
                  <a:lnTo>
                    <a:pt x="705891" y="3377347"/>
                  </a:lnTo>
                  <a:lnTo>
                    <a:pt x="770063" y="3339399"/>
                  </a:lnTo>
                  <a:lnTo>
                    <a:pt x="834235" y="3301452"/>
                  </a:lnTo>
                  <a:lnTo>
                    <a:pt x="898407" y="3263504"/>
                  </a:lnTo>
                  <a:lnTo>
                    <a:pt x="962579" y="3225556"/>
                  </a:lnTo>
                  <a:lnTo>
                    <a:pt x="1026751" y="3187608"/>
                  </a:lnTo>
                  <a:lnTo>
                    <a:pt x="1090923" y="3149661"/>
                  </a:lnTo>
                  <a:lnTo>
                    <a:pt x="1155095" y="3111713"/>
                  </a:lnTo>
                  <a:lnTo>
                    <a:pt x="1219267" y="3073765"/>
                  </a:lnTo>
                  <a:lnTo>
                    <a:pt x="1283439" y="3035818"/>
                  </a:lnTo>
                  <a:lnTo>
                    <a:pt x="1347611" y="2997870"/>
                  </a:lnTo>
                  <a:lnTo>
                    <a:pt x="1411783" y="2959922"/>
                  </a:lnTo>
                  <a:lnTo>
                    <a:pt x="1475955" y="2921974"/>
                  </a:lnTo>
                  <a:lnTo>
                    <a:pt x="1540127" y="2884027"/>
                  </a:lnTo>
                  <a:lnTo>
                    <a:pt x="1604299" y="2846079"/>
                  </a:lnTo>
                  <a:lnTo>
                    <a:pt x="1668471" y="2808131"/>
                  </a:lnTo>
                  <a:lnTo>
                    <a:pt x="1732643" y="2770184"/>
                  </a:lnTo>
                  <a:lnTo>
                    <a:pt x="1796815" y="2732236"/>
                  </a:lnTo>
                  <a:lnTo>
                    <a:pt x="1860987" y="2694288"/>
                  </a:lnTo>
                  <a:lnTo>
                    <a:pt x="1925159" y="2656340"/>
                  </a:lnTo>
                  <a:lnTo>
                    <a:pt x="1989331" y="2618393"/>
                  </a:lnTo>
                  <a:lnTo>
                    <a:pt x="2053503" y="2580445"/>
                  </a:lnTo>
                  <a:lnTo>
                    <a:pt x="2117675" y="2542497"/>
                  </a:lnTo>
                  <a:lnTo>
                    <a:pt x="2181847" y="2504549"/>
                  </a:lnTo>
                  <a:lnTo>
                    <a:pt x="2246019" y="2466602"/>
                  </a:lnTo>
                  <a:lnTo>
                    <a:pt x="2310191" y="2428654"/>
                  </a:lnTo>
                  <a:lnTo>
                    <a:pt x="2374363" y="2390706"/>
                  </a:lnTo>
                  <a:lnTo>
                    <a:pt x="2438535" y="2352759"/>
                  </a:lnTo>
                  <a:lnTo>
                    <a:pt x="2502707" y="2314811"/>
                  </a:lnTo>
                  <a:lnTo>
                    <a:pt x="2566879" y="2276863"/>
                  </a:lnTo>
                  <a:lnTo>
                    <a:pt x="2631051" y="2238915"/>
                  </a:lnTo>
                  <a:lnTo>
                    <a:pt x="2695223" y="2200968"/>
                  </a:lnTo>
                  <a:lnTo>
                    <a:pt x="2759395" y="2163020"/>
                  </a:lnTo>
                  <a:lnTo>
                    <a:pt x="2823567" y="2125072"/>
                  </a:lnTo>
                  <a:lnTo>
                    <a:pt x="2887739" y="2087124"/>
                  </a:lnTo>
                  <a:lnTo>
                    <a:pt x="2951911" y="2049177"/>
                  </a:lnTo>
                  <a:lnTo>
                    <a:pt x="3016083" y="2011229"/>
                  </a:lnTo>
                  <a:lnTo>
                    <a:pt x="3080255" y="1973281"/>
                  </a:lnTo>
                  <a:lnTo>
                    <a:pt x="3144427" y="1935334"/>
                  </a:lnTo>
                  <a:lnTo>
                    <a:pt x="3208599" y="1897386"/>
                  </a:lnTo>
                  <a:lnTo>
                    <a:pt x="3272771" y="1859438"/>
                  </a:lnTo>
                  <a:lnTo>
                    <a:pt x="3336943" y="1821490"/>
                  </a:lnTo>
                  <a:lnTo>
                    <a:pt x="3401114" y="1783543"/>
                  </a:lnTo>
                  <a:lnTo>
                    <a:pt x="3465286" y="1745595"/>
                  </a:lnTo>
                  <a:lnTo>
                    <a:pt x="3529458" y="1707647"/>
                  </a:lnTo>
                  <a:lnTo>
                    <a:pt x="3593630" y="1669699"/>
                  </a:lnTo>
                  <a:lnTo>
                    <a:pt x="3657802" y="1631752"/>
                  </a:lnTo>
                  <a:lnTo>
                    <a:pt x="3721974" y="1593804"/>
                  </a:lnTo>
                  <a:lnTo>
                    <a:pt x="3786146" y="1555856"/>
                  </a:lnTo>
                  <a:lnTo>
                    <a:pt x="3850318" y="1517909"/>
                  </a:lnTo>
                  <a:lnTo>
                    <a:pt x="3914490" y="1479961"/>
                  </a:lnTo>
                  <a:lnTo>
                    <a:pt x="3978662" y="1442013"/>
                  </a:lnTo>
                  <a:lnTo>
                    <a:pt x="4042834" y="1404065"/>
                  </a:lnTo>
                  <a:lnTo>
                    <a:pt x="4107006" y="1366118"/>
                  </a:lnTo>
                  <a:lnTo>
                    <a:pt x="4171178" y="1328170"/>
                  </a:lnTo>
                  <a:lnTo>
                    <a:pt x="4235350" y="1290222"/>
                  </a:lnTo>
                  <a:lnTo>
                    <a:pt x="4299522" y="1252274"/>
                  </a:lnTo>
                  <a:lnTo>
                    <a:pt x="4363694" y="1214327"/>
                  </a:lnTo>
                  <a:lnTo>
                    <a:pt x="4427866" y="1176379"/>
                  </a:lnTo>
                  <a:lnTo>
                    <a:pt x="4492038" y="1138431"/>
                  </a:lnTo>
                  <a:lnTo>
                    <a:pt x="4556210" y="1100484"/>
                  </a:lnTo>
                  <a:lnTo>
                    <a:pt x="4620382" y="1062536"/>
                  </a:lnTo>
                  <a:lnTo>
                    <a:pt x="4684554" y="1024588"/>
                  </a:lnTo>
                  <a:lnTo>
                    <a:pt x="4748726" y="986640"/>
                  </a:lnTo>
                  <a:lnTo>
                    <a:pt x="4812898" y="948693"/>
                  </a:lnTo>
                  <a:lnTo>
                    <a:pt x="4877070" y="910745"/>
                  </a:lnTo>
                  <a:lnTo>
                    <a:pt x="4941242" y="872797"/>
                  </a:lnTo>
                  <a:lnTo>
                    <a:pt x="5005414" y="834849"/>
                  </a:lnTo>
                  <a:lnTo>
                    <a:pt x="5069586" y="796902"/>
                  </a:lnTo>
                  <a:lnTo>
                    <a:pt x="5133758" y="758954"/>
                  </a:lnTo>
                  <a:lnTo>
                    <a:pt x="5197930" y="721006"/>
                  </a:lnTo>
                  <a:lnTo>
                    <a:pt x="5262102" y="683059"/>
                  </a:lnTo>
                  <a:lnTo>
                    <a:pt x="5326274" y="645111"/>
                  </a:lnTo>
                  <a:lnTo>
                    <a:pt x="5390446" y="607163"/>
                  </a:lnTo>
                  <a:lnTo>
                    <a:pt x="5454618" y="569215"/>
                  </a:lnTo>
                  <a:lnTo>
                    <a:pt x="5518790" y="531268"/>
                  </a:lnTo>
                  <a:lnTo>
                    <a:pt x="5582962" y="493320"/>
                  </a:lnTo>
                  <a:lnTo>
                    <a:pt x="5647134" y="455372"/>
                  </a:lnTo>
                  <a:lnTo>
                    <a:pt x="5711306" y="417424"/>
                  </a:lnTo>
                  <a:lnTo>
                    <a:pt x="5775478" y="379477"/>
                  </a:lnTo>
                  <a:lnTo>
                    <a:pt x="5839650" y="341529"/>
                  </a:lnTo>
                  <a:lnTo>
                    <a:pt x="5903822" y="303581"/>
                  </a:lnTo>
                  <a:lnTo>
                    <a:pt x="5967994" y="265634"/>
                  </a:lnTo>
                  <a:lnTo>
                    <a:pt x="6032166" y="227686"/>
                  </a:lnTo>
                  <a:lnTo>
                    <a:pt x="6096338" y="189738"/>
                  </a:lnTo>
                  <a:lnTo>
                    <a:pt x="6160510" y="151790"/>
                  </a:lnTo>
                  <a:lnTo>
                    <a:pt x="6224682" y="113843"/>
                  </a:lnTo>
                  <a:lnTo>
                    <a:pt x="6288854" y="75895"/>
                  </a:lnTo>
                  <a:lnTo>
                    <a:pt x="6353026" y="3794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1571943" y="1603807"/>
              <a:ext cx="6417198" cy="3794772"/>
            </a:xfrm>
            <a:custGeom>
              <a:avLst/>
              <a:gdLst/>
              <a:ahLst/>
              <a:cxnLst/>
              <a:rect l="0" t="0" r="0" b="0"/>
              <a:pathLst>
                <a:path w="6417198" h="3794772">
                  <a:moveTo>
                    <a:pt x="0" y="3794772"/>
                  </a:moveTo>
                  <a:lnTo>
                    <a:pt x="64171" y="3756824"/>
                  </a:lnTo>
                  <a:lnTo>
                    <a:pt x="128343" y="3718877"/>
                  </a:lnTo>
                  <a:lnTo>
                    <a:pt x="192515" y="3680929"/>
                  </a:lnTo>
                  <a:lnTo>
                    <a:pt x="256687" y="3642981"/>
                  </a:lnTo>
                  <a:lnTo>
                    <a:pt x="320859" y="3605033"/>
                  </a:lnTo>
                  <a:lnTo>
                    <a:pt x="385031" y="3567086"/>
                  </a:lnTo>
                  <a:lnTo>
                    <a:pt x="449203" y="3529138"/>
                  </a:lnTo>
                  <a:lnTo>
                    <a:pt x="513375" y="3491190"/>
                  </a:lnTo>
                  <a:lnTo>
                    <a:pt x="577547" y="3453243"/>
                  </a:lnTo>
                  <a:lnTo>
                    <a:pt x="641719" y="3415295"/>
                  </a:lnTo>
                  <a:lnTo>
                    <a:pt x="705891" y="3377347"/>
                  </a:lnTo>
                  <a:lnTo>
                    <a:pt x="770063" y="3339399"/>
                  </a:lnTo>
                  <a:lnTo>
                    <a:pt x="834235" y="3301452"/>
                  </a:lnTo>
                  <a:lnTo>
                    <a:pt x="898407" y="3263504"/>
                  </a:lnTo>
                  <a:lnTo>
                    <a:pt x="962579" y="3225556"/>
                  </a:lnTo>
                  <a:lnTo>
                    <a:pt x="1026751" y="3187608"/>
                  </a:lnTo>
                  <a:lnTo>
                    <a:pt x="1090923" y="3149661"/>
                  </a:lnTo>
                  <a:lnTo>
                    <a:pt x="1155095" y="3111713"/>
                  </a:lnTo>
                  <a:lnTo>
                    <a:pt x="1219267" y="3073765"/>
                  </a:lnTo>
                  <a:lnTo>
                    <a:pt x="1283439" y="3035818"/>
                  </a:lnTo>
                  <a:lnTo>
                    <a:pt x="1347611" y="2997870"/>
                  </a:lnTo>
                  <a:lnTo>
                    <a:pt x="1411783" y="2959922"/>
                  </a:lnTo>
                  <a:lnTo>
                    <a:pt x="1475955" y="2921974"/>
                  </a:lnTo>
                  <a:lnTo>
                    <a:pt x="1540127" y="2884027"/>
                  </a:lnTo>
                  <a:lnTo>
                    <a:pt x="1604299" y="2846079"/>
                  </a:lnTo>
                  <a:lnTo>
                    <a:pt x="1668471" y="2808131"/>
                  </a:lnTo>
                  <a:lnTo>
                    <a:pt x="1732643" y="2770184"/>
                  </a:lnTo>
                  <a:lnTo>
                    <a:pt x="1796815" y="2732236"/>
                  </a:lnTo>
                  <a:lnTo>
                    <a:pt x="1860987" y="2694288"/>
                  </a:lnTo>
                  <a:lnTo>
                    <a:pt x="1925159" y="2656340"/>
                  </a:lnTo>
                  <a:lnTo>
                    <a:pt x="1989331" y="2618393"/>
                  </a:lnTo>
                  <a:lnTo>
                    <a:pt x="2053503" y="2580445"/>
                  </a:lnTo>
                  <a:lnTo>
                    <a:pt x="2117675" y="2542497"/>
                  </a:lnTo>
                  <a:lnTo>
                    <a:pt x="2181847" y="2504549"/>
                  </a:lnTo>
                  <a:lnTo>
                    <a:pt x="2246019" y="2466602"/>
                  </a:lnTo>
                  <a:lnTo>
                    <a:pt x="2310191" y="2428654"/>
                  </a:lnTo>
                  <a:lnTo>
                    <a:pt x="2374363" y="2390706"/>
                  </a:lnTo>
                  <a:lnTo>
                    <a:pt x="2438535" y="2352759"/>
                  </a:lnTo>
                  <a:lnTo>
                    <a:pt x="2502707" y="2314811"/>
                  </a:lnTo>
                  <a:lnTo>
                    <a:pt x="2566879" y="2276863"/>
                  </a:lnTo>
                  <a:lnTo>
                    <a:pt x="2631051" y="2238915"/>
                  </a:lnTo>
                  <a:lnTo>
                    <a:pt x="2695223" y="2200968"/>
                  </a:lnTo>
                  <a:lnTo>
                    <a:pt x="2759395" y="2163020"/>
                  </a:lnTo>
                  <a:lnTo>
                    <a:pt x="2823567" y="2125072"/>
                  </a:lnTo>
                  <a:lnTo>
                    <a:pt x="2887739" y="2087124"/>
                  </a:lnTo>
                  <a:lnTo>
                    <a:pt x="2951911" y="2049177"/>
                  </a:lnTo>
                  <a:lnTo>
                    <a:pt x="3016083" y="2011229"/>
                  </a:lnTo>
                  <a:lnTo>
                    <a:pt x="3080255" y="1973281"/>
                  </a:lnTo>
                  <a:lnTo>
                    <a:pt x="3144427" y="1935334"/>
                  </a:lnTo>
                  <a:lnTo>
                    <a:pt x="3208599" y="1897386"/>
                  </a:lnTo>
                  <a:lnTo>
                    <a:pt x="3272771" y="1859438"/>
                  </a:lnTo>
                  <a:lnTo>
                    <a:pt x="3336943" y="1821490"/>
                  </a:lnTo>
                  <a:lnTo>
                    <a:pt x="3401114" y="1783543"/>
                  </a:lnTo>
                  <a:lnTo>
                    <a:pt x="3465286" y="1745595"/>
                  </a:lnTo>
                  <a:lnTo>
                    <a:pt x="3529458" y="1707647"/>
                  </a:lnTo>
                  <a:lnTo>
                    <a:pt x="3593630" y="1669699"/>
                  </a:lnTo>
                  <a:lnTo>
                    <a:pt x="3657802" y="1631752"/>
                  </a:lnTo>
                  <a:lnTo>
                    <a:pt x="3721974" y="1593804"/>
                  </a:lnTo>
                  <a:lnTo>
                    <a:pt x="3786146" y="1555856"/>
                  </a:lnTo>
                  <a:lnTo>
                    <a:pt x="3850318" y="1517909"/>
                  </a:lnTo>
                  <a:lnTo>
                    <a:pt x="3914490" y="1479961"/>
                  </a:lnTo>
                  <a:lnTo>
                    <a:pt x="3978662" y="1442013"/>
                  </a:lnTo>
                  <a:lnTo>
                    <a:pt x="4042834" y="1404065"/>
                  </a:lnTo>
                  <a:lnTo>
                    <a:pt x="4107006" y="1366118"/>
                  </a:lnTo>
                  <a:lnTo>
                    <a:pt x="4171178" y="1328170"/>
                  </a:lnTo>
                  <a:lnTo>
                    <a:pt x="4235350" y="1290222"/>
                  </a:lnTo>
                  <a:lnTo>
                    <a:pt x="4299522" y="1252274"/>
                  </a:lnTo>
                  <a:lnTo>
                    <a:pt x="4363694" y="1214327"/>
                  </a:lnTo>
                  <a:lnTo>
                    <a:pt x="4427866" y="1176379"/>
                  </a:lnTo>
                  <a:lnTo>
                    <a:pt x="4492038" y="1138431"/>
                  </a:lnTo>
                  <a:lnTo>
                    <a:pt x="4556210" y="1100484"/>
                  </a:lnTo>
                  <a:lnTo>
                    <a:pt x="4620382" y="1062536"/>
                  </a:lnTo>
                  <a:lnTo>
                    <a:pt x="4684554" y="1024588"/>
                  </a:lnTo>
                  <a:lnTo>
                    <a:pt x="4748726" y="986640"/>
                  </a:lnTo>
                  <a:lnTo>
                    <a:pt x="4812898" y="948693"/>
                  </a:lnTo>
                  <a:lnTo>
                    <a:pt x="4877070" y="910745"/>
                  </a:lnTo>
                  <a:lnTo>
                    <a:pt x="4941242" y="872797"/>
                  </a:lnTo>
                  <a:lnTo>
                    <a:pt x="5005414" y="834849"/>
                  </a:lnTo>
                  <a:lnTo>
                    <a:pt x="5069586" y="796902"/>
                  </a:lnTo>
                  <a:lnTo>
                    <a:pt x="5133758" y="758954"/>
                  </a:lnTo>
                  <a:lnTo>
                    <a:pt x="5197930" y="721006"/>
                  </a:lnTo>
                  <a:lnTo>
                    <a:pt x="5262102" y="683059"/>
                  </a:lnTo>
                  <a:lnTo>
                    <a:pt x="5326274" y="645111"/>
                  </a:lnTo>
                  <a:lnTo>
                    <a:pt x="5390446" y="607163"/>
                  </a:lnTo>
                  <a:lnTo>
                    <a:pt x="5454618" y="569215"/>
                  </a:lnTo>
                  <a:lnTo>
                    <a:pt x="5518790" y="531268"/>
                  </a:lnTo>
                  <a:lnTo>
                    <a:pt x="5582962" y="493320"/>
                  </a:lnTo>
                  <a:lnTo>
                    <a:pt x="5647134" y="455372"/>
                  </a:lnTo>
                  <a:lnTo>
                    <a:pt x="5711306" y="417424"/>
                  </a:lnTo>
                  <a:lnTo>
                    <a:pt x="5775478" y="379477"/>
                  </a:lnTo>
                  <a:lnTo>
                    <a:pt x="5839650" y="341529"/>
                  </a:lnTo>
                  <a:lnTo>
                    <a:pt x="5903822" y="303581"/>
                  </a:lnTo>
                  <a:lnTo>
                    <a:pt x="5967994" y="265634"/>
                  </a:lnTo>
                  <a:lnTo>
                    <a:pt x="6032166" y="227686"/>
                  </a:lnTo>
                  <a:lnTo>
                    <a:pt x="6096338" y="189738"/>
                  </a:lnTo>
                  <a:lnTo>
                    <a:pt x="6160510" y="151790"/>
                  </a:lnTo>
                  <a:lnTo>
                    <a:pt x="6224682" y="113843"/>
                  </a:lnTo>
                  <a:lnTo>
                    <a:pt x="6288854" y="75895"/>
                  </a:lnTo>
                  <a:lnTo>
                    <a:pt x="6353026" y="3794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1571943" y="1564408"/>
              <a:ext cx="6417198" cy="3794772"/>
            </a:xfrm>
            <a:custGeom>
              <a:avLst/>
              <a:gdLst/>
              <a:ahLst/>
              <a:cxnLst/>
              <a:rect l="0" t="0" r="0" b="0"/>
              <a:pathLst>
                <a:path w="6417198" h="3794772">
                  <a:moveTo>
                    <a:pt x="0" y="3794772"/>
                  </a:moveTo>
                  <a:lnTo>
                    <a:pt x="64171" y="3756824"/>
                  </a:lnTo>
                  <a:lnTo>
                    <a:pt x="128343" y="3718877"/>
                  </a:lnTo>
                  <a:lnTo>
                    <a:pt x="192515" y="3680929"/>
                  </a:lnTo>
                  <a:lnTo>
                    <a:pt x="256687" y="3642981"/>
                  </a:lnTo>
                  <a:lnTo>
                    <a:pt x="320859" y="3605033"/>
                  </a:lnTo>
                  <a:lnTo>
                    <a:pt x="385031" y="3567086"/>
                  </a:lnTo>
                  <a:lnTo>
                    <a:pt x="449203" y="3529138"/>
                  </a:lnTo>
                  <a:lnTo>
                    <a:pt x="513375" y="3491190"/>
                  </a:lnTo>
                  <a:lnTo>
                    <a:pt x="577547" y="3453243"/>
                  </a:lnTo>
                  <a:lnTo>
                    <a:pt x="641719" y="3415295"/>
                  </a:lnTo>
                  <a:lnTo>
                    <a:pt x="705891" y="3377347"/>
                  </a:lnTo>
                  <a:lnTo>
                    <a:pt x="770063" y="3339399"/>
                  </a:lnTo>
                  <a:lnTo>
                    <a:pt x="834235" y="3301452"/>
                  </a:lnTo>
                  <a:lnTo>
                    <a:pt x="898407" y="3263504"/>
                  </a:lnTo>
                  <a:lnTo>
                    <a:pt x="962579" y="3225556"/>
                  </a:lnTo>
                  <a:lnTo>
                    <a:pt x="1026751" y="3187608"/>
                  </a:lnTo>
                  <a:lnTo>
                    <a:pt x="1090923" y="3149661"/>
                  </a:lnTo>
                  <a:lnTo>
                    <a:pt x="1155095" y="3111713"/>
                  </a:lnTo>
                  <a:lnTo>
                    <a:pt x="1219267" y="3073765"/>
                  </a:lnTo>
                  <a:lnTo>
                    <a:pt x="1283439" y="3035818"/>
                  </a:lnTo>
                  <a:lnTo>
                    <a:pt x="1347611" y="2997870"/>
                  </a:lnTo>
                  <a:lnTo>
                    <a:pt x="1411783" y="2959922"/>
                  </a:lnTo>
                  <a:lnTo>
                    <a:pt x="1475955" y="2921974"/>
                  </a:lnTo>
                  <a:lnTo>
                    <a:pt x="1540127" y="2884027"/>
                  </a:lnTo>
                  <a:lnTo>
                    <a:pt x="1604299" y="2846079"/>
                  </a:lnTo>
                  <a:lnTo>
                    <a:pt x="1668471" y="2808131"/>
                  </a:lnTo>
                  <a:lnTo>
                    <a:pt x="1732643" y="2770184"/>
                  </a:lnTo>
                  <a:lnTo>
                    <a:pt x="1796815" y="2732236"/>
                  </a:lnTo>
                  <a:lnTo>
                    <a:pt x="1860987" y="2694288"/>
                  </a:lnTo>
                  <a:lnTo>
                    <a:pt x="1925159" y="2656340"/>
                  </a:lnTo>
                  <a:lnTo>
                    <a:pt x="1989331" y="2618393"/>
                  </a:lnTo>
                  <a:lnTo>
                    <a:pt x="2053503" y="2580445"/>
                  </a:lnTo>
                  <a:lnTo>
                    <a:pt x="2117675" y="2542497"/>
                  </a:lnTo>
                  <a:lnTo>
                    <a:pt x="2181847" y="2504549"/>
                  </a:lnTo>
                  <a:lnTo>
                    <a:pt x="2246019" y="2466602"/>
                  </a:lnTo>
                  <a:lnTo>
                    <a:pt x="2310191" y="2428654"/>
                  </a:lnTo>
                  <a:lnTo>
                    <a:pt x="2374363" y="2390706"/>
                  </a:lnTo>
                  <a:lnTo>
                    <a:pt x="2438535" y="2352759"/>
                  </a:lnTo>
                  <a:lnTo>
                    <a:pt x="2502707" y="2314811"/>
                  </a:lnTo>
                  <a:lnTo>
                    <a:pt x="2566879" y="2276863"/>
                  </a:lnTo>
                  <a:lnTo>
                    <a:pt x="2631051" y="2238915"/>
                  </a:lnTo>
                  <a:lnTo>
                    <a:pt x="2695223" y="2200968"/>
                  </a:lnTo>
                  <a:lnTo>
                    <a:pt x="2759395" y="2163020"/>
                  </a:lnTo>
                  <a:lnTo>
                    <a:pt x="2823567" y="2125072"/>
                  </a:lnTo>
                  <a:lnTo>
                    <a:pt x="2887739" y="2087124"/>
                  </a:lnTo>
                  <a:lnTo>
                    <a:pt x="2951911" y="2049177"/>
                  </a:lnTo>
                  <a:lnTo>
                    <a:pt x="3016083" y="2011229"/>
                  </a:lnTo>
                  <a:lnTo>
                    <a:pt x="3080255" y="1973281"/>
                  </a:lnTo>
                  <a:lnTo>
                    <a:pt x="3144427" y="1935334"/>
                  </a:lnTo>
                  <a:lnTo>
                    <a:pt x="3208599" y="1897386"/>
                  </a:lnTo>
                  <a:lnTo>
                    <a:pt x="3272771" y="1859438"/>
                  </a:lnTo>
                  <a:lnTo>
                    <a:pt x="3336943" y="1821490"/>
                  </a:lnTo>
                  <a:lnTo>
                    <a:pt x="3401114" y="1783543"/>
                  </a:lnTo>
                  <a:lnTo>
                    <a:pt x="3465286" y="1745595"/>
                  </a:lnTo>
                  <a:lnTo>
                    <a:pt x="3529458" y="1707647"/>
                  </a:lnTo>
                  <a:lnTo>
                    <a:pt x="3593630" y="1669699"/>
                  </a:lnTo>
                  <a:lnTo>
                    <a:pt x="3657802" y="1631752"/>
                  </a:lnTo>
                  <a:lnTo>
                    <a:pt x="3721974" y="1593804"/>
                  </a:lnTo>
                  <a:lnTo>
                    <a:pt x="3786146" y="1555856"/>
                  </a:lnTo>
                  <a:lnTo>
                    <a:pt x="3850318" y="1517909"/>
                  </a:lnTo>
                  <a:lnTo>
                    <a:pt x="3914490" y="1479961"/>
                  </a:lnTo>
                  <a:lnTo>
                    <a:pt x="3978662" y="1442013"/>
                  </a:lnTo>
                  <a:lnTo>
                    <a:pt x="4042834" y="1404065"/>
                  </a:lnTo>
                  <a:lnTo>
                    <a:pt x="4107006" y="1366118"/>
                  </a:lnTo>
                  <a:lnTo>
                    <a:pt x="4171178" y="1328170"/>
                  </a:lnTo>
                  <a:lnTo>
                    <a:pt x="4235350" y="1290222"/>
                  </a:lnTo>
                  <a:lnTo>
                    <a:pt x="4299522" y="1252274"/>
                  </a:lnTo>
                  <a:lnTo>
                    <a:pt x="4363694" y="1214327"/>
                  </a:lnTo>
                  <a:lnTo>
                    <a:pt x="4427866" y="1176379"/>
                  </a:lnTo>
                  <a:lnTo>
                    <a:pt x="4492038" y="1138431"/>
                  </a:lnTo>
                  <a:lnTo>
                    <a:pt x="4556210" y="1100484"/>
                  </a:lnTo>
                  <a:lnTo>
                    <a:pt x="4620382" y="1062536"/>
                  </a:lnTo>
                  <a:lnTo>
                    <a:pt x="4684554" y="1024588"/>
                  </a:lnTo>
                  <a:lnTo>
                    <a:pt x="4748726" y="986640"/>
                  </a:lnTo>
                  <a:lnTo>
                    <a:pt x="4812898" y="948693"/>
                  </a:lnTo>
                  <a:lnTo>
                    <a:pt x="4877070" y="910745"/>
                  </a:lnTo>
                  <a:lnTo>
                    <a:pt x="4941242" y="872797"/>
                  </a:lnTo>
                  <a:lnTo>
                    <a:pt x="5005414" y="834849"/>
                  </a:lnTo>
                  <a:lnTo>
                    <a:pt x="5069586" y="796902"/>
                  </a:lnTo>
                  <a:lnTo>
                    <a:pt x="5133758" y="758954"/>
                  </a:lnTo>
                  <a:lnTo>
                    <a:pt x="5197930" y="721006"/>
                  </a:lnTo>
                  <a:lnTo>
                    <a:pt x="5262102" y="683059"/>
                  </a:lnTo>
                  <a:lnTo>
                    <a:pt x="5326274" y="645111"/>
                  </a:lnTo>
                  <a:lnTo>
                    <a:pt x="5390446" y="607163"/>
                  </a:lnTo>
                  <a:lnTo>
                    <a:pt x="5454618" y="569215"/>
                  </a:lnTo>
                  <a:lnTo>
                    <a:pt x="5518790" y="531268"/>
                  </a:lnTo>
                  <a:lnTo>
                    <a:pt x="5582962" y="493320"/>
                  </a:lnTo>
                  <a:lnTo>
                    <a:pt x="5647134" y="455372"/>
                  </a:lnTo>
                  <a:lnTo>
                    <a:pt x="5711306" y="417424"/>
                  </a:lnTo>
                  <a:lnTo>
                    <a:pt x="5775478" y="379477"/>
                  </a:lnTo>
                  <a:lnTo>
                    <a:pt x="5839650" y="341529"/>
                  </a:lnTo>
                  <a:lnTo>
                    <a:pt x="5903822" y="303581"/>
                  </a:lnTo>
                  <a:lnTo>
                    <a:pt x="5967994" y="265634"/>
                  </a:lnTo>
                  <a:lnTo>
                    <a:pt x="6032166" y="227686"/>
                  </a:lnTo>
                  <a:lnTo>
                    <a:pt x="6096338" y="189738"/>
                  </a:lnTo>
                  <a:lnTo>
                    <a:pt x="6160510" y="151790"/>
                  </a:lnTo>
                  <a:lnTo>
                    <a:pt x="6224682" y="113843"/>
                  </a:lnTo>
                  <a:lnTo>
                    <a:pt x="6288854" y="75895"/>
                  </a:lnTo>
                  <a:lnTo>
                    <a:pt x="6353026" y="3794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1571943" y="1525009"/>
              <a:ext cx="6417198" cy="3794772"/>
            </a:xfrm>
            <a:custGeom>
              <a:avLst/>
              <a:gdLst/>
              <a:ahLst/>
              <a:cxnLst/>
              <a:rect l="0" t="0" r="0" b="0"/>
              <a:pathLst>
                <a:path w="6417198" h="3794772">
                  <a:moveTo>
                    <a:pt x="0" y="3794772"/>
                  </a:moveTo>
                  <a:lnTo>
                    <a:pt x="64171" y="3756824"/>
                  </a:lnTo>
                  <a:lnTo>
                    <a:pt x="128343" y="3718877"/>
                  </a:lnTo>
                  <a:lnTo>
                    <a:pt x="192515" y="3680929"/>
                  </a:lnTo>
                  <a:lnTo>
                    <a:pt x="256687" y="3642981"/>
                  </a:lnTo>
                  <a:lnTo>
                    <a:pt x="320859" y="3605033"/>
                  </a:lnTo>
                  <a:lnTo>
                    <a:pt x="385031" y="3567086"/>
                  </a:lnTo>
                  <a:lnTo>
                    <a:pt x="449203" y="3529138"/>
                  </a:lnTo>
                  <a:lnTo>
                    <a:pt x="513375" y="3491190"/>
                  </a:lnTo>
                  <a:lnTo>
                    <a:pt x="577547" y="3453243"/>
                  </a:lnTo>
                  <a:lnTo>
                    <a:pt x="641719" y="3415295"/>
                  </a:lnTo>
                  <a:lnTo>
                    <a:pt x="705891" y="3377347"/>
                  </a:lnTo>
                  <a:lnTo>
                    <a:pt x="770063" y="3339399"/>
                  </a:lnTo>
                  <a:lnTo>
                    <a:pt x="834235" y="3301452"/>
                  </a:lnTo>
                  <a:lnTo>
                    <a:pt x="898407" y="3263504"/>
                  </a:lnTo>
                  <a:lnTo>
                    <a:pt x="962579" y="3225556"/>
                  </a:lnTo>
                  <a:lnTo>
                    <a:pt x="1026751" y="3187608"/>
                  </a:lnTo>
                  <a:lnTo>
                    <a:pt x="1090923" y="3149661"/>
                  </a:lnTo>
                  <a:lnTo>
                    <a:pt x="1155095" y="3111713"/>
                  </a:lnTo>
                  <a:lnTo>
                    <a:pt x="1219267" y="3073765"/>
                  </a:lnTo>
                  <a:lnTo>
                    <a:pt x="1283439" y="3035818"/>
                  </a:lnTo>
                  <a:lnTo>
                    <a:pt x="1347611" y="2997870"/>
                  </a:lnTo>
                  <a:lnTo>
                    <a:pt x="1411783" y="2959922"/>
                  </a:lnTo>
                  <a:lnTo>
                    <a:pt x="1475955" y="2921974"/>
                  </a:lnTo>
                  <a:lnTo>
                    <a:pt x="1540127" y="2884027"/>
                  </a:lnTo>
                  <a:lnTo>
                    <a:pt x="1604299" y="2846079"/>
                  </a:lnTo>
                  <a:lnTo>
                    <a:pt x="1668471" y="2808131"/>
                  </a:lnTo>
                  <a:lnTo>
                    <a:pt x="1732643" y="2770184"/>
                  </a:lnTo>
                  <a:lnTo>
                    <a:pt x="1796815" y="2732236"/>
                  </a:lnTo>
                  <a:lnTo>
                    <a:pt x="1860987" y="2694288"/>
                  </a:lnTo>
                  <a:lnTo>
                    <a:pt x="1925159" y="2656340"/>
                  </a:lnTo>
                  <a:lnTo>
                    <a:pt x="1989331" y="2618393"/>
                  </a:lnTo>
                  <a:lnTo>
                    <a:pt x="2053503" y="2580445"/>
                  </a:lnTo>
                  <a:lnTo>
                    <a:pt x="2117675" y="2542497"/>
                  </a:lnTo>
                  <a:lnTo>
                    <a:pt x="2181847" y="2504549"/>
                  </a:lnTo>
                  <a:lnTo>
                    <a:pt x="2246019" y="2466602"/>
                  </a:lnTo>
                  <a:lnTo>
                    <a:pt x="2310191" y="2428654"/>
                  </a:lnTo>
                  <a:lnTo>
                    <a:pt x="2374363" y="2390706"/>
                  </a:lnTo>
                  <a:lnTo>
                    <a:pt x="2438535" y="2352759"/>
                  </a:lnTo>
                  <a:lnTo>
                    <a:pt x="2502707" y="2314811"/>
                  </a:lnTo>
                  <a:lnTo>
                    <a:pt x="2566879" y="2276863"/>
                  </a:lnTo>
                  <a:lnTo>
                    <a:pt x="2631051" y="2238915"/>
                  </a:lnTo>
                  <a:lnTo>
                    <a:pt x="2695223" y="2200968"/>
                  </a:lnTo>
                  <a:lnTo>
                    <a:pt x="2759395" y="2163020"/>
                  </a:lnTo>
                  <a:lnTo>
                    <a:pt x="2823567" y="2125072"/>
                  </a:lnTo>
                  <a:lnTo>
                    <a:pt x="2887739" y="2087124"/>
                  </a:lnTo>
                  <a:lnTo>
                    <a:pt x="2951911" y="2049177"/>
                  </a:lnTo>
                  <a:lnTo>
                    <a:pt x="3016083" y="2011229"/>
                  </a:lnTo>
                  <a:lnTo>
                    <a:pt x="3080255" y="1973281"/>
                  </a:lnTo>
                  <a:lnTo>
                    <a:pt x="3144427" y="1935334"/>
                  </a:lnTo>
                  <a:lnTo>
                    <a:pt x="3208599" y="1897386"/>
                  </a:lnTo>
                  <a:lnTo>
                    <a:pt x="3272771" y="1859438"/>
                  </a:lnTo>
                  <a:lnTo>
                    <a:pt x="3336943" y="1821490"/>
                  </a:lnTo>
                  <a:lnTo>
                    <a:pt x="3401114" y="1783543"/>
                  </a:lnTo>
                  <a:lnTo>
                    <a:pt x="3465286" y="1745595"/>
                  </a:lnTo>
                  <a:lnTo>
                    <a:pt x="3529458" y="1707647"/>
                  </a:lnTo>
                  <a:lnTo>
                    <a:pt x="3593630" y="1669699"/>
                  </a:lnTo>
                  <a:lnTo>
                    <a:pt x="3657802" y="1631752"/>
                  </a:lnTo>
                  <a:lnTo>
                    <a:pt x="3721974" y="1593804"/>
                  </a:lnTo>
                  <a:lnTo>
                    <a:pt x="3786146" y="1555856"/>
                  </a:lnTo>
                  <a:lnTo>
                    <a:pt x="3850318" y="1517909"/>
                  </a:lnTo>
                  <a:lnTo>
                    <a:pt x="3914490" y="1479961"/>
                  </a:lnTo>
                  <a:lnTo>
                    <a:pt x="3978662" y="1442013"/>
                  </a:lnTo>
                  <a:lnTo>
                    <a:pt x="4042834" y="1404065"/>
                  </a:lnTo>
                  <a:lnTo>
                    <a:pt x="4107006" y="1366118"/>
                  </a:lnTo>
                  <a:lnTo>
                    <a:pt x="4171178" y="1328170"/>
                  </a:lnTo>
                  <a:lnTo>
                    <a:pt x="4235350" y="1290222"/>
                  </a:lnTo>
                  <a:lnTo>
                    <a:pt x="4299522" y="1252274"/>
                  </a:lnTo>
                  <a:lnTo>
                    <a:pt x="4363694" y="1214327"/>
                  </a:lnTo>
                  <a:lnTo>
                    <a:pt x="4427866" y="1176379"/>
                  </a:lnTo>
                  <a:lnTo>
                    <a:pt x="4492038" y="1138431"/>
                  </a:lnTo>
                  <a:lnTo>
                    <a:pt x="4556210" y="1100484"/>
                  </a:lnTo>
                  <a:lnTo>
                    <a:pt x="4620382" y="1062536"/>
                  </a:lnTo>
                  <a:lnTo>
                    <a:pt x="4684554" y="1024588"/>
                  </a:lnTo>
                  <a:lnTo>
                    <a:pt x="4748726" y="986640"/>
                  </a:lnTo>
                  <a:lnTo>
                    <a:pt x="4812898" y="948693"/>
                  </a:lnTo>
                  <a:lnTo>
                    <a:pt x="4877070" y="910745"/>
                  </a:lnTo>
                  <a:lnTo>
                    <a:pt x="4941242" y="872797"/>
                  </a:lnTo>
                  <a:lnTo>
                    <a:pt x="5005414" y="834849"/>
                  </a:lnTo>
                  <a:lnTo>
                    <a:pt x="5069586" y="796902"/>
                  </a:lnTo>
                  <a:lnTo>
                    <a:pt x="5133758" y="758954"/>
                  </a:lnTo>
                  <a:lnTo>
                    <a:pt x="5197930" y="721006"/>
                  </a:lnTo>
                  <a:lnTo>
                    <a:pt x="5262102" y="683059"/>
                  </a:lnTo>
                  <a:lnTo>
                    <a:pt x="5326274" y="645111"/>
                  </a:lnTo>
                  <a:lnTo>
                    <a:pt x="5390446" y="607163"/>
                  </a:lnTo>
                  <a:lnTo>
                    <a:pt x="5454618" y="569215"/>
                  </a:lnTo>
                  <a:lnTo>
                    <a:pt x="5518790" y="531268"/>
                  </a:lnTo>
                  <a:lnTo>
                    <a:pt x="5582962" y="493320"/>
                  </a:lnTo>
                  <a:lnTo>
                    <a:pt x="5647134" y="455372"/>
                  </a:lnTo>
                  <a:lnTo>
                    <a:pt x="5711306" y="417424"/>
                  </a:lnTo>
                  <a:lnTo>
                    <a:pt x="5775478" y="379477"/>
                  </a:lnTo>
                  <a:lnTo>
                    <a:pt x="5839650" y="341529"/>
                  </a:lnTo>
                  <a:lnTo>
                    <a:pt x="5903822" y="303581"/>
                  </a:lnTo>
                  <a:lnTo>
                    <a:pt x="5967994" y="265634"/>
                  </a:lnTo>
                  <a:lnTo>
                    <a:pt x="6032166" y="227686"/>
                  </a:lnTo>
                  <a:lnTo>
                    <a:pt x="6096338" y="189738"/>
                  </a:lnTo>
                  <a:lnTo>
                    <a:pt x="6160510" y="151790"/>
                  </a:lnTo>
                  <a:lnTo>
                    <a:pt x="6224682" y="113843"/>
                  </a:lnTo>
                  <a:lnTo>
                    <a:pt x="6288854" y="75895"/>
                  </a:lnTo>
                  <a:lnTo>
                    <a:pt x="6353026" y="3794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1571943" y="1485609"/>
              <a:ext cx="6417198" cy="3794772"/>
            </a:xfrm>
            <a:custGeom>
              <a:avLst/>
              <a:gdLst/>
              <a:ahLst/>
              <a:cxnLst/>
              <a:rect l="0" t="0" r="0" b="0"/>
              <a:pathLst>
                <a:path w="6417198" h="3794772">
                  <a:moveTo>
                    <a:pt x="0" y="3794772"/>
                  </a:moveTo>
                  <a:lnTo>
                    <a:pt x="64171" y="3756824"/>
                  </a:lnTo>
                  <a:lnTo>
                    <a:pt x="128343" y="3718877"/>
                  </a:lnTo>
                  <a:lnTo>
                    <a:pt x="192515" y="3680929"/>
                  </a:lnTo>
                  <a:lnTo>
                    <a:pt x="256687" y="3642981"/>
                  </a:lnTo>
                  <a:lnTo>
                    <a:pt x="320859" y="3605033"/>
                  </a:lnTo>
                  <a:lnTo>
                    <a:pt x="385031" y="3567086"/>
                  </a:lnTo>
                  <a:lnTo>
                    <a:pt x="449203" y="3529138"/>
                  </a:lnTo>
                  <a:lnTo>
                    <a:pt x="513375" y="3491190"/>
                  </a:lnTo>
                  <a:lnTo>
                    <a:pt x="577547" y="3453243"/>
                  </a:lnTo>
                  <a:lnTo>
                    <a:pt x="641719" y="3415295"/>
                  </a:lnTo>
                  <a:lnTo>
                    <a:pt x="705891" y="3377347"/>
                  </a:lnTo>
                  <a:lnTo>
                    <a:pt x="770063" y="3339399"/>
                  </a:lnTo>
                  <a:lnTo>
                    <a:pt x="834235" y="3301452"/>
                  </a:lnTo>
                  <a:lnTo>
                    <a:pt x="898407" y="3263504"/>
                  </a:lnTo>
                  <a:lnTo>
                    <a:pt x="962579" y="3225556"/>
                  </a:lnTo>
                  <a:lnTo>
                    <a:pt x="1026751" y="3187608"/>
                  </a:lnTo>
                  <a:lnTo>
                    <a:pt x="1090923" y="3149661"/>
                  </a:lnTo>
                  <a:lnTo>
                    <a:pt x="1155095" y="3111713"/>
                  </a:lnTo>
                  <a:lnTo>
                    <a:pt x="1219267" y="3073765"/>
                  </a:lnTo>
                  <a:lnTo>
                    <a:pt x="1283439" y="3035818"/>
                  </a:lnTo>
                  <a:lnTo>
                    <a:pt x="1347611" y="2997870"/>
                  </a:lnTo>
                  <a:lnTo>
                    <a:pt x="1411783" y="2959922"/>
                  </a:lnTo>
                  <a:lnTo>
                    <a:pt x="1475955" y="2921974"/>
                  </a:lnTo>
                  <a:lnTo>
                    <a:pt x="1540127" y="2884027"/>
                  </a:lnTo>
                  <a:lnTo>
                    <a:pt x="1604299" y="2846079"/>
                  </a:lnTo>
                  <a:lnTo>
                    <a:pt x="1668471" y="2808131"/>
                  </a:lnTo>
                  <a:lnTo>
                    <a:pt x="1732643" y="2770184"/>
                  </a:lnTo>
                  <a:lnTo>
                    <a:pt x="1796815" y="2732236"/>
                  </a:lnTo>
                  <a:lnTo>
                    <a:pt x="1860987" y="2694288"/>
                  </a:lnTo>
                  <a:lnTo>
                    <a:pt x="1925159" y="2656340"/>
                  </a:lnTo>
                  <a:lnTo>
                    <a:pt x="1989331" y="2618393"/>
                  </a:lnTo>
                  <a:lnTo>
                    <a:pt x="2053503" y="2580445"/>
                  </a:lnTo>
                  <a:lnTo>
                    <a:pt x="2117675" y="2542497"/>
                  </a:lnTo>
                  <a:lnTo>
                    <a:pt x="2181847" y="2504549"/>
                  </a:lnTo>
                  <a:lnTo>
                    <a:pt x="2246019" y="2466602"/>
                  </a:lnTo>
                  <a:lnTo>
                    <a:pt x="2310191" y="2428654"/>
                  </a:lnTo>
                  <a:lnTo>
                    <a:pt x="2374363" y="2390706"/>
                  </a:lnTo>
                  <a:lnTo>
                    <a:pt x="2438535" y="2352759"/>
                  </a:lnTo>
                  <a:lnTo>
                    <a:pt x="2502707" y="2314811"/>
                  </a:lnTo>
                  <a:lnTo>
                    <a:pt x="2566879" y="2276863"/>
                  </a:lnTo>
                  <a:lnTo>
                    <a:pt x="2631051" y="2238915"/>
                  </a:lnTo>
                  <a:lnTo>
                    <a:pt x="2695223" y="2200968"/>
                  </a:lnTo>
                  <a:lnTo>
                    <a:pt x="2759395" y="2163020"/>
                  </a:lnTo>
                  <a:lnTo>
                    <a:pt x="2823567" y="2125072"/>
                  </a:lnTo>
                  <a:lnTo>
                    <a:pt x="2887739" y="2087124"/>
                  </a:lnTo>
                  <a:lnTo>
                    <a:pt x="2951911" y="2049177"/>
                  </a:lnTo>
                  <a:lnTo>
                    <a:pt x="3016083" y="2011229"/>
                  </a:lnTo>
                  <a:lnTo>
                    <a:pt x="3080255" y="1973281"/>
                  </a:lnTo>
                  <a:lnTo>
                    <a:pt x="3144427" y="1935334"/>
                  </a:lnTo>
                  <a:lnTo>
                    <a:pt x="3208599" y="1897386"/>
                  </a:lnTo>
                  <a:lnTo>
                    <a:pt x="3272771" y="1859438"/>
                  </a:lnTo>
                  <a:lnTo>
                    <a:pt x="3336943" y="1821490"/>
                  </a:lnTo>
                  <a:lnTo>
                    <a:pt x="3401114" y="1783543"/>
                  </a:lnTo>
                  <a:lnTo>
                    <a:pt x="3465286" y="1745595"/>
                  </a:lnTo>
                  <a:lnTo>
                    <a:pt x="3529458" y="1707647"/>
                  </a:lnTo>
                  <a:lnTo>
                    <a:pt x="3593630" y="1669699"/>
                  </a:lnTo>
                  <a:lnTo>
                    <a:pt x="3657802" y="1631752"/>
                  </a:lnTo>
                  <a:lnTo>
                    <a:pt x="3721974" y="1593804"/>
                  </a:lnTo>
                  <a:lnTo>
                    <a:pt x="3786146" y="1555856"/>
                  </a:lnTo>
                  <a:lnTo>
                    <a:pt x="3850318" y="1517909"/>
                  </a:lnTo>
                  <a:lnTo>
                    <a:pt x="3914490" y="1479961"/>
                  </a:lnTo>
                  <a:lnTo>
                    <a:pt x="3978662" y="1442013"/>
                  </a:lnTo>
                  <a:lnTo>
                    <a:pt x="4042834" y="1404065"/>
                  </a:lnTo>
                  <a:lnTo>
                    <a:pt x="4107006" y="1366118"/>
                  </a:lnTo>
                  <a:lnTo>
                    <a:pt x="4171178" y="1328170"/>
                  </a:lnTo>
                  <a:lnTo>
                    <a:pt x="4235350" y="1290222"/>
                  </a:lnTo>
                  <a:lnTo>
                    <a:pt x="4299522" y="1252274"/>
                  </a:lnTo>
                  <a:lnTo>
                    <a:pt x="4363694" y="1214327"/>
                  </a:lnTo>
                  <a:lnTo>
                    <a:pt x="4427866" y="1176379"/>
                  </a:lnTo>
                  <a:lnTo>
                    <a:pt x="4492038" y="1138431"/>
                  </a:lnTo>
                  <a:lnTo>
                    <a:pt x="4556210" y="1100484"/>
                  </a:lnTo>
                  <a:lnTo>
                    <a:pt x="4620382" y="1062536"/>
                  </a:lnTo>
                  <a:lnTo>
                    <a:pt x="4684554" y="1024588"/>
                  </a:lnTo>
                  <a:lnTo>
                    <a:pt x="4748726" y="986640"/>
                  </a:lnTo>
                  <a:lnTo>
                    <a:pt x="4812898" y="948693"/>
                  </a:lnTo>
                  <a:lnTo>
                    <a:pt x="4877070" y="910745"/>
                  </a:lnTo>
                  <a:lnTo>
                    <a:pt x="4941242" y="872797"/>
                  </a:lnTo>
                  <a:lnTo>
                    <a:pt x="5005414" y="834849"/>
                  </a:lnTo>
                  <a:lnTo>
                    <a:pt x="5069586" y="796902"/>
                  </a:lnTo>
                  <a:lnTo>
                    <a:pt x="5133758" y="758954"/>
                  </a:lnTo>
                  <a:lnTo>
                    <a:pt x="5197930" y="721006"/>
                  </a:lnTo>
                  <a:lnTo>
                    <a:pt x="5262102" y="683059"/>
                  </a:lnTo>
                  <a:lnTo>
                    <a:pt x="5326274" y="645111"/>
                  </a:lnTo>
                  <a:lnTo>
                    <a:pt x="5390446" y="607163"/>
                  </a:lnTo>
                  <a:lnTo>
                    <a:pt x="5454618" y="569215"/>
                  </a:lnTo>
                  <a:lnTo>
                    <a:pt x="5518790" y="531268"/>
                  </a:lnTo>
                  <a:lnTo>
                    <a:pt x="5582962" y="493320"/>
                  </a:lnTo>
                  <a:lnTo>
                    <a:pt x="5647134" y="455372"/>
                  </a:lnTo>
                  <a:lnTo>
                    <a:pt x="5711306" y="417424"/>
                  </a:lnTo>
                  <a:lnTo>
                    <a:pt x="5775478" y="379477"/>
                  </a:lnTo>
                  <a:lnTo>
                    <a:pt x="5839650" y="341529"/>
                  </a:lnTo>
                  <a:lnTo>
                    <a:pt x="5903822" y="303581"/>
                  </a:lnTo>
                  <a:lnTo>
                    <a:pt x="5967994" y="265634"/>
                  </a:lnTo>
                  <a:lnTo>
                    <a:pt x="6032166" y="227686"/>
                  </a:lnTo>
                  <a:lnTo>
                    <a:pt x="6096338" y="189738"/>
                  </a:lnTo>
                  <a:lnTo>
                    <a:pt x="6160510" y="151790"/>
                  </a:lnTo>
                  <a:lnTo>
                    <a:pt x="6224682" y="113843"/>
                  </a:lnTo>
                  <a:lnTo>
                    <a:pt x="6288854" y="75895"/>
                  </a:lnTo>
                  <a:lnTo>
                    <a:pt x="6353026" y="3794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1571943" y="1446210"/>
              <a:ext cx="6417198" cy="3794772"/>
            </a:xfrm>
            <a:custGeom>
              <a:avLst/>
              <a:gdLst/>
              <a:ahLst/>
              <a:cxnLst/>
              <a:rect l="0" t="0" r="0" b="0"/>
              <a:pathLst>
                <a:path w="6417198" h="3794772">
                  <a:moveTo>
                    <a:pt x="0" y="3794772"/>
                  </a:moveTo>
                  <a:lnTo>
                    <a:pt x="64171" y="3756824"/>
                  </a:lnTo>
                  <a:lnTo>
                    <a:pt x="128343" y="3718877"/>
                  </a:lnTo>
                  <a:lnTo>
                    <a:pt x="192515" y="3680929"/>
                  </a:lnTo>
                  <a:lnTo>
                    <a:pt x="256687" y="3642981"/>
                  </a:lnTo>
                  <a:lnTo>
                    <a:pt x="320859" y="3605033"/>
                  </a:lnTo>
                  <a:lnTo>
                    <a:pt x="385031" y="3567086"/>
                  </a:lnTo>
                  <a:lnTo>
                    <a:pt x="449203" y="3529138"/>
                  </a:lnTo>
                  <a:lnTo>
                    <a:pt x="513375" y="3491190"/>
                  </a:lnTo>
                  <a:lnTo>
                    <a:pt x="577547" y="3453243"/>
                  </a:lnTo>
                  <a:lnTo>
                    <a:pt x="641719" y="3415295"/>
                  </a:lnTo>
                  <a:lnTo>
                    <a:pt x="705891" y="3377347"/>
                  </a:lnTo>
                  <a:lnTo>
                    <a:pt x="770063" y="3339399"/>
                  </a:lnTo>
                  <a:lnTo>
                    <a:pt x="834235" y="3301452"/>
                  </a:lnTo>
                  <a:lnTo>
                    <a:pt x="898407" y="3263504"/>
                  </a:lnTo>
                  <a:lnTo>
                    <a:pt x="962579" y="3225556"/>
                  </a:lnTo>
                  <a:lnTo>
                    <a:pt x="1026751" y="3187608"/>
                  </a:lnTo>
                  <a:lnTo>
                    <a:pt x="1090923" y="3149661"/>
                  </a:lnTo>
                  <a:lnTo>
                    <a:pt x="1155095" y="3111713"/>
                  </a:lnTo>
                  <a:lnTo>
                    <a:pt x="1219267" y="3073765"/>
                  </a:lnTo>
                  <a:lnTo>
                    <a:pt x="1283439" y="3035818"/>
                  </a:lnTo>
                  <a:lnTo>
                    <a:pt x="1347611" y="2997870"/>
                  </a:lnTo>
                  <a:lnTo>
                    <a:pt x="1411783" y="2959922"/>
                  </a:lnTo>
                  <a:lnTo>
                    <a:pt x="1475955" y="2921974"/>
                  </a:lnTo>
                  <a:lnTo>
                    <a:pt x="1540127" y="2884027"/>
                  </a:lnTo>
                  <a:lnTo>
                    <a:pt x="1604299" y="2846079"/>
                  </a:lnTo>
                  <a:lnTo>
                    <a:pt x="1668471" y="2808131"/>
                  </a:lnTo>
                  <a:lnTo>
                    <a:pt x="1732643" y="2770184"/>
                  </a:lnTo>
                  <a:lnTo>
                    <a:pt x="1796815" y="2732236"/>
                  </a:lnTo>
                  <a:lnTo>
                    <a:pt x="1860987" y="2694288"/>
                  </a:lnTo>
                  <a:lnTo>
                    <a:pt x="1925159" y="2656340"/>
                  </a:lnTo>
                  <a:lnTo>
                    <a:pt x="1989331" y="2618393"/>
                  </a:lnTo>
                  <a:lnTo>
                    <a:pt x="2053503" y="2580445"/>
                  </a:lnTo>
                  <a:lnTo>
                    <a:pt x="2117675" y="2542497"/>
                  </a:lnTo>
                  <a:lnTo>
                    <a:pt x="2181847" y="2504549"/>
                  </a:lnTo>
                  <a:lnTo>
                    <a:pt x="2246019" y="2466602"/>
                  </a:lnTo>
                  <a:lnTo>
                    <a:pt x="2310191" y="2428654"/>
                  </a:lnTo>
                  <a:lnTo>
                    <a:pt x="2374363" y="2390706"/>
                  </a:lnTo>
                  <a:lnTo>
                    <a:pt x="2438535" y="2352759"/>
                  </a:lnTo>
                  <a:lnTo>
                    <a:pt x="2502707" y="2314811"/>
                  </a:lnTo>
                  <a:lnTo>
                    <a:pt x="2566879" y="2276863"/>
                  </a:lnTo>
                  <a:lnTo>
                    <a:pt x="2631051" y="2238915"/>
                  </a:lnTo>
                  <a:lnTo>
                    <a:pt x="2695223" y="2200968"/>
                  </a:lnTo>
                  <a:lnTo>
                    <a:pt x="2759395" y="2163020"/>
                  </a:lnTo>
                  <a:lnTo>
                    <a:pt x="2823567" y="2125072"/>
                  </a:lnTo>
                  <a:lnTo>
                    <a:pt x="2887739" y="2087124"/>
                  </a:lnTo>
                  <a:lnTo>
                    <a:pt x="2951911" y="2049177"/>
                  </a:lnTo>
                  <a:lnTo>
                    <a:pt x="3016083" y="2011229"/>
                  </a:lnTo>
                  <a:lnTo>
                    <a:pt x="3080255" y="1973281"/>
                  </a:lnTo>
                  <a:lnTo>
                    <a:pt x="3144427" y="1935334"/>
                  </a:lnTo>
                  <a:lnTo>
                    <a:pt x="3208599" y="1897386"/>
                  </a:lnTo>
                  <a:lnTo>
                    <a:pt x="3272771" y="1859438"/>
                  </a:lnTo>
                  <a:lnTo>
                    <a:pt x="3336943" y="1821490"/>
                  </a:lnTo>
                  <a:lnTo>
                    <a:pt x="3401114" y="1783543"/>
                  </a:lnTo>
                  <a:lnTo>
                    <a:pt x="3465286" y="1745595"/>
                  </a:lnTo>
                  <a:lnTo>
                    <a:pt x="3529458" y="1707647"/>
                  </a:lnTo>
                  <a:lnTo>
                    <a:pt x="3593630" y="1669699"/>
                  </a:lnTo>
                  <a:lnTo>
                    <a:pt x="3657802" y="1631752"/>
                  </a:lnTo>
                  <a:lnTo>
                    <a:pt x="3721974" y="1593804"/>
                  </a:lnTo>
                  <a:lnTo>
                    <a:pt x="3786146" y="1555856"/>
                  </a:lnTo>
                  <a:lnTo>
                    <a:pt x="3850318" y="1517909"/>
                  </a:lnTo>
                  <a:lnTo>
                    <a:pt x="3914490" y="1479961"/>
                  </a:lnTo>
                  <a:lnTo>
                    <a:pt x="3978662" y="1442013"/>
                  </a:lnTo>
                  <a:lnTo>
                    <a:pt x="4042834" y="1404065"/>
                  </a:lnTo>
                  <a:lnTo>
                    <a:pt x="4107006" y="1366118"/>
                  </a:lnTo>
                  <a:lnTo>
                    <a:pt x="4171178" y="1328170"/>
                  </a:lnTo>
                  <a:lnTo>
                    <a:pt x="4235350" y="1290222"/>
                  </a:lnTo>
                  <a:lnTo>
                    <a:pt x="4299522" y="1252274"/>
                  </a:lnTo>
                  <a:lnTo>
                    <a:pt x="4363694" y="1214327"/>
                  </a:lnTo>
                  <a:lnTo>
                    <a:pt x="4427866" y="1176379"/>
                  </a:lnTo>
                  <a:lnTo>
                    <a:pt x="4492038" y="1138431"/>
                  </a:lnTo>
                  <a:lnTo>
                    <a:pt x="4556210" y="1100484"/>
                  </a:lnTo>
                  <a:lnTo>
                    <a:pt x="4620382" y="1062536"/>
                  </a:lnTo>
                  <a:lnTo>
                    <a:pt x="4684554" y="1024588"/>
                  </a:lnTo>
                  <a:lnTo>
                    <a:pt x="4748726" y="986640"/>
                  </a:lnTo>
                  <a:lnTo>
                    <a:pt x="4812898" y="948693"/>
                  </a:lnTo>
                  <a:lnTo>
                    <a:pt x="4877070" y="910745"/>
                  </a:lnTo>
                  <a:lnTo>
                    <a:pt x="4941242" y="872797"/>
                  </a:lnTo>
                  <a:lnTo>
                    <a:pt x="5005414" y="834849"/>
                  </a:lnTo>
                  <a:lnTo>
                    <a:pt x="5069586" y="796902"/>
                  </a:lnTo>
                  <a:lnTo>
                    <a:pt x="5133758" y="758954"/>
                  </a:lnTo>
                  <a:lnTo>
                    <a:pt x="5197930" y="721006"/>
                  </a:lnTo>
                  <a:lnTo>
                    <a:pt x="5262102" y="683059"/>
                  </a:lnTo>
                  <a:lnTo>
                    <a:pt x="5326274" y="645111"/>
                  </a:lnTo>
                  <a:lnTo>
                    <a:pt x="5390446" y="607163"/>
                  </a:lnTo>
                  <a:lnTo>
                    <a:pt x="5454618" y="569215"/>
                  </a:lnTo>
                  <a:lnTo>
                    <a:pt x="5518790" y="531268"/>
                  </a:lnTo>
                  <a:lnTo>
                    <a:pt x="5582962" y="493320"/>
                  </a:lnTo>
                  <a:lnTo>
                    <a:pt x="5647134" y="455372"/>
                  </a:lnTo>
                  <a:lnTo>
                    <a:pt x="5711306" y="417424"/>
                  </a:lnTo>
                  <a:lnTo>
                    <a:pt x="5775478" y="379477"/>
                  </a:lnTo>
                  <a:lnTo>
                    <a:pt x="5839650" y="341529"/>
                  </a:lnTo>
                  <a:lnTo>
                    <a:pt x="5903822" y="303581"/>
                  </a:lnTo>
                  <a:lnTo>
                    <a:pt x="5967994" y="265634"/>
                  </a:lnTo>
                  <a:lnTo>
                    <a:pt x="6032166" y="227686"/>
                  </a:lnTo>
                  <a:lnTo>
                    <a:pt x="6096338" y="189738"/>
                  </a:lnTo>
                  <a:lnTo>
                    <a:pt x="6160510" y="151790"/>
                  </a:lnTo>
                  <a:lnTo>
                    <a:pt x="6224682" y="113843"/>
                  </a:lnTo>
                  <a:lnTo>
                    <a:pt x="6288854" y="75895"/>
                  </a:lnTo>
                  <a:lnTo>
                    <a:pt x="6353026" y="3794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1571943" y="1406811"/>
              <a:ext cx="6417198" cy="3794772"/>
            </a:xfrm>
            <a:custGeom>
              <a:avLst/>
              <a:gdLst/>
              <a:ahLst/>
              <a:cxnLst/>
              <a:rect l="0" t="0" r="0" b="0"/>
              <a:pathLst>
                <a:path w="6417198" h="3794772">
                  <a:moveTo>
                    <a:pt x="0" y="3794772"/>
                  </a:moveTo>
                  <a:lnTo>
                    <a:pt x="64171" y="3756824"/>
                  </a:lnTo>
                  <a:lnTo>
                    <a:pt x="128343" y="3718877"/>
                  </a:lnTo>
                  <a:lnTo>
                    <a:pt x="192515" y="3680929"/>
                  </a:lnTo>
                  <a:lnTo>
                    <a:pt x="256687" y="3642981"/>
                  </a:lnTo>
                  <a:lnTo>
                    <a:pt x="320859" y="3605033"/>
                  </a:lnTo>
                  <a:lnTo>
                    <a:pt x="385031" y="3567086"/>
                  </a:lnTo>
                  <a:lnTo>
                    <a:pt x="449203" y="3529138"/>
                  </a:lnTo>
                  <a:lnTo>
                    <a:pt x="513375" y="3491190"/>
                  </a:lnTo>
                  <a:lnTo>
                    <a:pt x="577547" y="3453243"/>
                  </a:lnTo>
                  <a:lnTo>
                    <a:pt x="641719" y="3415295"/>
                  </a:lnTo>
                  <a:lnTo>
                    <a:pt x="705891" y="3377347"/>
                  </a:lnTo>
                  <a:lnTo>
                    <a:pt x="770063" y="3339399"/>
                  </a:lnTo>
                  <a:lnTo>
                    <a:pt x="834235" y="3301452"/>
                  </a:lnTo>
                  <a:lnTo>
                    <a:pt x="898407" y="3263504"/>
                  </a:lnTo>
                  <a:lnTo>
                    <a:pt x="962579" y="3225556"/>
                  </a:lnTo>
                  <a:lnTo>
                    <a:pt x="1026751" y="3187608"/>
                  </a:lnTo>
                  <a:lnTo>
                    <a:pt x="1090923" y="3149661"/>
                  </a:lnTo>
                  <a:lnTo>
                    <a:pt x="1155095" y="3111713"/>
                  </a:lnTo>
                  <a:lnTo>
                    <a:pt x="1219267" y="3073765"/>
                  </a:lnTo>
                  <a:lnTo>
                    <a:pt x="1283439" y="3035818"/>
                  </a:lnTo>
                  <a:lnTo>
                    <a:pt x="1347611" y="2997870"/>
                  </a:lnTo>
                  <a:lnTo>
                    <a:pt x="1411783" y="2959922"/>
                  </a:lnTo>
                  <a:lnTo>
                    <a:pt x="1475955" y="2921974"/>
                  </a:lnTo>
                  <a:lnTo>
                    <a:pt x="1540127" y="2884027"/>
                  </a:lnTo>
                  <a:lnTo>
                    <a:pt x="1604299" y="2846079"/>
                  </a:lnTo>
                  <a:lnTo>
                    <a:pt x="1668471" y="2808131"/>
                  </a:lnTo>
                  <a:lnTo>
                    <a:pt x="1732643" y="2770184"/>
                  </a:lnTo>
                  <a:lnTo>
                    <a:pt x="1796815" y="2732236"/>
                  </a:lnTo>
                  <a:lnTo>
                    <a:pt x="1860987" y="2694288"/>
                  </a:lnTo>
                  <a:lnTo>
                    <a:pt x="1925159" y="2656340"/>
                  </a:lnTo>
                  <a:lnTo>
                    <a:pt x="1989331" y="2618393"/>
                  </a:lnTo>
                  <a:lnTo>
                    <a:pt x="2053503" y="2580445"/>
                  </a:lnTo>
                  <a:lnTo>
                    <a:pt x="2117675" y="2542497"/>
                  </a:lnTo>
                  <a:lnTo>
                    <a:pt x="2181847" y="2504549"/>
                  </a:lnTo>
                  <a:lnTo>
                    <a:pt x="2246019" y="2466602"/>
                  </a:lnTo>
                  <a:lnTo>
                    <a:pt x="2310191" y="2428654"/>
                  </a:lnTo>
                  <a:lnTo>
                    <a:pt x="2374363" y="2390706"/>
                  </a:lnTo>
                  <a:lnTo>
                    <a:pt x="2438535" y="2352759"/>
                  </a:lnTo>
                  <a:lnTo>
                    <a:pt x="2502707" y="2314811"/>
                  </a:lnTo>
                  <a:lnTo>
                    <a:pt x="2566879" y="2276863"/>
                  </a:lnTo>
                  <a:lnTo>
                    <a:pt x="2631051" y="2238915"/>
                  </a:lnTo>
                  <a:lnTo>
                    <a:pt x="2695223" y="2200968"/>
                  </a:lnTo>
                  <a:lnTo>
                    <a:pt x="2759395" y="2163020"/>
                  </a:lnTo>
                  <a:lnTo>
                    <a:pt x="2823567" y="2125072"/>
                  </a:lnTo>
                  <a:lnTo>
                    <a:pt x="2887739" y="2087124"/>
                  </a:lnTo>
                  <a:lnTo>
                    <a:pt x="2951911" y="2049177"/>
                  </a:lnTo>
                  <a:lnTo>
                    <a:pt x="3016083" y="2011229"/>
                  </a:lnTo>
                  <a:lnTo>
                    <a:pt x="3080255" y="1973281"/>
                  </a:lnTo>
                  <a:lnTo>
                    <a:pt x="3144427" y="1935334"/>
                  </a:lnTo>
                  <a:lnTo>
                    <a:pt x="3208599" y="1897386"/>
                  </a:lnTo>
                  <a:lnTo>
                    <a:pt x="3272771" y="1859438"/>
                  </a:lnTo>
                  <a:lnTo>
                    <a:pt x="3336943" y="1821490"/>
                  </a:lnTo>
                  <a:lnTo>
                    <a:pt x="3401114" y="1783543"/>
                  </a:lnTo>
                  <a:lnTo>
                    <a:pt x="3465286" y="1745595"/>
                  </a:lnTo>
                  <a:lnTo>
                    <a:pt x="3529458" y="1707647"/>
                  </a:lnTo>
                  <a:lnTo>
                    <a:pt x="3593630" y="1669699"/>
                  </a:lnTo>
                  <a:lnTo>
                    <a:pt x="3657802" y="1631752"/>
                  </a:lnTo>
                  <a:lnTo>
                    <a:pt x="3721974" y="1593804"/>
                  </a:lnTo>
                  <a:lnTo>
                    <a:pt x="3786146" y="1555856"/>
                  </a:lnTo>
                  <a:lnTo>
                    <a:pt x="3850318" y="1517909"/>
                  </a:lnTo>
                  <a:lnTo>
                    <a:pt x="3914490" y="1479961"/>
                  </a:lnTo>
                  <a:lnTo>
                    <a:pt x="3978662" y="1442013"/>
                  </a:lnTo>
                  <a:lnTo>
                    <a:pt x="4042834" y="1404065"/>
                  </a:lnTo>
                  <a:lnTo>
                    <a:pt x="4107006" y="1366118"/>
                  </a:lnTo>
                  <a:lnTo>
                    <a:pt x="4171178" y="1328170"/>
                  </a:lnTo>
                  <a:lnTo>
                    <a:pt x="4235350" y="1290222"/>
                  </a:lnTo>
                  <a:lnTo>
                    <a:pt x="4299522" y="1252274"/>
                  </a:lnTo>
                  <a:lnTo>
                    <a:pt x="4363694" y="1214327"/>
                  </a:lnTo>
                  <a:lnTo>
                    <a:pt x="4427866" y="1176379"/>
                  </a:lnTo>
                  <a:lnTo>
                    <a:pt x="4492038" y="1138431"/>
                  </a:lnTo>
                  <a:lnTo>
                    <a:pt x="4556210" y="1100484"/>
                  </a:lnTo>
                  <a:lnTo>
                    <a:pt x="4620382" y="1062536"/>
                  </a:lnTo>
                  <a:lnTo>
                    <a:pt x="4684554" y="1024588"/>
                  </a:lnTo>
                  <a:lnTo>
                    <a:pt x="4748726" y="986640"/>
                  </a:lnTo>
                  <a:lnTo>
                    <a:pt x="4812898" y="948693"/>
                  </a:lnTo>
                  <a:lnTo>
                    <a:pt x="4877070" y="910745"/>
                  </a:lnTo>
                  <a:lnTo>
                    <a:pt x="4941242" y="872797"/>
                  </a:lnTo>
                  <a:lnTo>
                    <a:pt x="5005414" y="834849"/>
                  </a:lnTo>
                  <a:lnTo>
                    <a:pt x="5069586" y="796902"/>
                  </a:lnTo>
                  <a:lnTo>
                    <a:pt x="5133758" y="758954"/>
                  </a:lnTo>
                  <a:lnTo>
                    <a:pt x="5197930" y="721006"/>
                  </a:lnTo>
                  <a:lnTo>
                    <a:pt x="5262102" y="683059"/>
                  </a:lnTo>
                  <a:lnTo>
                    <a:pt x="5326274" y="645111"/>
                  </a:lnTo>
                  <a:lnTo>
                    <a:pt x="5390446" y="607163"/>
                  </a:lnTo>
                  <a:lnTo>
                    <a:pt x="5454618" y="569215"/>
                  </a:lnTo>
                  <a:lnTo>
                    <a:pt x="5518790" y="531268"/>
                  </a:lnTo>
                  <a:lnTo>
                    <a:pt x="5582962" y="493320"/>
                  </a:lnTo>
                  <a:lnTo>
                    <a:pt x="5647134" y="455372"/>
                  </a:lnTo>
                  <a:lnTo>
                    <a:pt x="5711306" y="417424"/>
                  </a:lnTo>
                  <a:lnTo>
                    <a:pt x="5775478" y="379477"/>
                  </a:lnTo>
                  <a:lnTo>
                    <a:pt x="5839650" y="341529"/>
                  </a:lnTo>
                  <a:lnTo>
                    <a:pt x="5903822" y="303581"/>
                  </a:lnTo>
                  <a:lnTo>
                    <a:pt x="5967994" y="265634"/>
                  </a:lnTo>
                  <a:lnTo>
                    <a:pt x="6032166" y="227686"/>
                  </a:lnTo>
                  <a:lnTo>
                    <a:pt x="6096338" y="189738"/>
                  </a:lnTo>
                  <a:lnTo>
                    <a:pt x="6160510" y="151790"/>
                  </a:lnTo>
                  <a:lnTo>
                    <a:pt x="6224682" y="113843"/>
                  </a:lnTo>
                  <a:lnTo>
                    <a:pt x="6288854" y="75895"/>
                  </a:lnTo>
                  <a:lnTo>
                    <a:pt x="6353026" y="3794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1571943" y="1367411"/>
              <a:ext cx="6417198" cy="3794772"/>
            </a:xfrm>
            <a:custGeom>
              <a:avLst/>
              <a:gdLst/>
              <a:ahLst/>
              <a:cxnLst/>
              <a:rect l="0" t="0" r="0" b="0"/>
              <a:pathLst>
                <a:path w="6417198" h="3794772">
                  <a:moveTo>
                    <a:pt x="0" y="3794772"/>
                  </a:moveTo>
                  <a:lnTo>
                    <a:pt x="64171" y="3756824"/>
                  </a:lnTo>
                  <a:lnTo>
                    <a:pt x="128343" y="3718877"/>
                  </a:lnTo>
                  <a:lnTo>
                    <a:pt x="192515" y="3680929"/>
                  </a:lnTo>
                  <a:lnTo>
                    <a:pt x="256687" y="3642981"/>
                  </a:lnTo>
                  <a:lnTo>
                    <a:pt x="320859" y="3605033"/>
                  </a:lnTo>
                  <a:lnTo>
                    <a:pt x="385031" y="3567086"/>
                  </a:lnTo>
                  <a:lnTo>
                    <a:pt x="449203" y="3529138"/>
                  </a:lnTo>
                  <a:lnTo>
                    <a:pt x="513375" y="3491190"/>
                  </a:lnTo>
                  <a:lnTo>
                    <a:pt x="577547" y="3453243"/>
                  </a:lnTo>
                  <a:lnTo>
                    <a:pt x="641719" y="3415295"/>
                  </a:lnTo>
                  <a:lnTo>
                    <a:pt x="705891" y="3377347"/>
                  </a:lnTo>
                  <a:lnTo>
                    <a:pt x="770063" y="3339399"/>
                  </a:lnTo>
                  <a:lnTo>
                    <a:pt x="834235" y="3301452"/>
                  </a:lnTo>
                  <a:lnTo>
                    <a:pt x="898407" y="3263504"/>
                  </a:lnTo>
                  <a:lnTo>
                    <a:pt x="962579" y="3225556"/>
                  </a:lnTo>
                  <a:lnTo>
                    <a:pt x="1026751" y="3187608"/>
                  </a:lnTo>
                  <a:lnTo>
                    <a:pt x="1090923" y="3149661"/>
                  </a:lnTo>
                  <a:lnTo>
                    <a:pt x="1155095" y="3111713"/>
                  </a:lnTo>
                  <a:lnTo>
                    <a:pt x="1219267" y="3073765"/>
                  </a:lnTo>
                  <a:lnTo>
                    <a:pt x="1283439" y="3035818"/>
                  </a:lnTo>
                  <a:lnTo>
                    <a:pt x="1347611" y="2997870"/>
                  </a:lnTo>
                  <a:lnTo>
                    <a:pt x="1411783" y="2959922"/>
                  </a:lnTo>
                  <a:lnTo>
                    <a:pt x="1475955" y="2921974"/>
                  </a:lnTo>
                  <a:lnTo>
                    <a:pt x="1540127" y="2884027"/>
                  </a:lnTo>
                  <a:lnTo>
                    <a:pt x="1604299" y="2846079"/>
                  </a:lnTo>
                  <a:lnTo>
                    <a:pt x="1668471" y="2808131"/>
                  </a:lnTo>
                  <a:lnTo>
                    <a:pt x="1732643" y="2770184"/>
                  </a:lnTo>
                  <a:lnTo>
                    <a:pt x="1796815" y="2732236"/>
                  </a:lnTo>
                  <a:lnTo>
                    <a:pt x="1860987" y="2694288"/>
                  </a:lnTo>
                  <a:lnTo>
                    <a:pt x="1925159" y="2656340"/>
                  </a:lnTo>
                  <a:lnTo>
                    <a:pt x="1989331" y="2618393"/>
                  </a:lnTo>
                  <a:lnTo>
                    <a:pt x="2053503" y="2580445"/>
                  </a:lnTo>
                  <a:lnTo>
                    <a:pt x="2117675" y="2542497"/>
                  </a:lnTo>
                  <a:lnTo>
                    <a:pt x="2181847" y="2504549"/>
                  </a:lnTo>
                  <a:lnTo>
                    <a:pt x="2246019" y="2466602"/>
                  </a:lnTo>
                  <a:lnTo>
                    <a:pt x="2310191" y="2428654"/>
                  </a:lnTo>
                  <a:lnTo>
                    <a:pt x="2374363" y="2390706"/>
                  </a:lnTo>
                  <a:lnTo>
                    <a:pt x="2438535" y="2352759"/>
                  </a:lnTo>
                  <a:lnTo>
                    <a:pt x="2502707" y="2314811"/>
                  </a:lnTo>
                  <a:lnTo>
                    <a:pt x="2566879" y="2276863"/>
                  </a:lnTo>
                  <a:lnTo>
                    <a:pt x="2631051" y="2238915"/>
                  </a:lnTo>
                  <a:lnTo>
                    <a:pt x="2695223" y="2200968"/>
                  </a:lnTo>
                  <a:lnTo>
                    <a:pt x="2759395" y="2163020"/>
                  </a:lnTo>
                  <a:lnTo>
                    <a:pt x="2823567" y="2125072"/>
                  </a:lnTo>
                  <a:lnTo>
                    <a:pt x="2887739" y="2087124"/>
                  </a:lnTo>
                  <a:lnTo>
                    <a:pt x="2951911" y="2049177"/>
                  </a:lnTo>
                  <a:lnTo>
                    <a:pt x="3016083" y="2011229"/>
                  </a:lnTo>
                  <a:lnTo>
                    <a:pt x="3080255" y="1973281"/>
                  </a:lnTo>
                  <a:lnTo>
                    <a:pt x="3144427" y="1935334"/>
                  </a:lnTo>
                  <a:lnTo>
                    <a:pt x="3208599" y="1897386"/>
                  </a:lnTo>
                  <a:lnTo>
                    <a:pt x="3272771" y="1859438"/>
                  </a:lnTo>
                  <a:lnTo>
                    <a:pt x="3336943" y="1821490"/>
                  </a:lnTo>
                  <a:lnTo>
                    <a:pt x="3401114" y="1783543"/>
                  </a:lnTo>
                  <a:lnTo>
                    <a:pt x="3465286" y="1745595"/>
                  </a:lnTo>
                  <a:lnTo>
                    <a:pt x="3529458" y="1707647"/>
                  </a:lnTo>
                  <a:lnTo>
                    <a:pt x="3593630" y="1669699"/>
                  </a:lnTo>
                  <a:lnTo>
                    <a:pt x="3657802" y="1631752"/>
                  </a:lnTo>
                  <a:lnTo>
                    <a:pt x="3721974" y="1593804"/>
                  </a:lnTo>
                  <a:lnTo>
                    <a:pt x="3786146" y="1555856"/>
                  </a:lnTo>
                  <a:lnTo>
                    <a:pt x="3850318" y="1517909"/>
                  </a:lnTo>
                  <a:lnTo>
                    <a:pt x="3914490" y="1479961"/>
                  </a:lnTo>
                  <a:lnTo>
                    <a:pt x="3978662" y="1442013"/>
                  </a:lnTo>
                  <a:lnTo>
                    <a:pt x="4042834" y="1404065"/>
                  </a:lnTo>
                  <a:lnTo>
                    <a:pt x="4107006" y="1366118"/>
                  </a:lnTo>
                  <a:lnTo>
                    <a:pt x="4171178" y="1328170"/>
                  </a:lnTo>
                  <a:lnTo>
                    <a:pt x="4235350" y="1290222"/>
                  </a:lnTo>
                  <a:lnTo>
                    <a:pt x="4299522" y="1252274"/>
                  </a:lnTo>
                  <a:lnTo>
                    <a:pt x="4363694" y="1214327"/>
                  </a:lnTo>
                  <a:lnTo>
                    <a:pt x="4427866" y="1176379"/>
                  </a:lnTo>
                  <a:lnTo>
                    <a:pt x="4492038" y="1138431"/>
                  </a:lnTo>
                  <a:lnTo>
                    <a:pt x="4556210" y="1100484"/>
                  </a:lnTo>
                  <a:lnTo>
                    <a:pt x="4620382" y="1062536"/>
                  </a:lnTo>
                  <a:lnTo>
                    <a:pt x="4684554" y="1024588"/>
                  </a:lnTo>
                  <a:lnTo>
                    <a:pt x="4748726" y="986640"/>
                  </a:lnTo>
                  <a:lnTo>
                    <a:pt x="4812898" y="948693"/>
                  </a:lnTo>
                  <a:lnTo>
                    <a:pt x="4877070" y="910745"/>
                  </a:lnTo>
                  <a:lnTo>
                    <a:pt x="4941242" y="872797"/>
                  </a:lnTo>
                  <a:lnTo>
                    <a:pt x="5005414" y="834849"/>
                  </a:lnTo>
                  <a:lnTo>
                    <a:pt x="5069586" y="796902"/>
                  </a:lnTo>
                  <a:lnTo>
                    <a:pt x="5133758" y="758954"/>
                  </a:lnTo>
                  <a:lnTo>
                    <a:pt x="5197930" y="721006"/>
                  </a:lnTo>
                  <a:lnTo>
                    <a:pt x="5262102" y="683059"/>
                  </a:lnTo>
                  <a:lnTo>
                    <a:pt x="5326274" y="645111"/>
                  </a:lnTo>
                  <a:lnTo>
                    <a:pt x="5390446" y="607163"/>
                  </a:lnTo>
                  <a:lnTo>
                    <a:pt x="5454618" y="569215"/>
                  </a:lnTo>
                  <a:lnTo>
                    <a:pt x="5518790" y="531268"/>
                  </a:lnTo>
                  <a:lnTo>
                    <a:pt x="5582962" y="493320"/>
                  </a:lnTo>
                  <a:lnTo>
                    <a:pt x="5647134" y="455372"/>
                  </a:lnTo>
                  <a:lnTo>
                    <a:pt x="5711306" y="417424"/>
                  </a:lnTo>
                  <a:lnTo>
                    <a:pt x="5775478" y="379477"/>
                  </a:lnTo>
                  <a:lnTo>
                    <a:pt x="5839650" y="341529"/>
                  </a:lnTo>
                  <a:lnTo>
                    <a:pt x="5903822" y="303581"/>
                  </a:lnTo>
                  <a:lnTo>
                    <a:pt x="5967994" y="265634"/>
                  </a:lnTo>
                  <a:lnTo>
                    <a:pt x="6032166" y="227686"/>
                  </a:lnTo>
                  <a:lnTo>
                    <a:pt x="6096338" y="189738"/>
                  </a:lnTo>
                  <a:lnTo>
                    <a:pt x="6160510" y="151790"/>
                  </a:lnTo>
                  <a:lnTo>
                    <a:pt x="6224682" y="113843"/>
                  </a:lnTo>
                  <a:lnTo>
                    <a:pt x="6288854" y="75895"/>
                  </a:lnTo>
                  <a:lnTo>
                    <a:pt x="6353026" y="3794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1571943" y="1328012"/>
              <a:ext cx="6417198" cy="3794772"/>
            </a:xfrm>
            <a:custGeom>
              <a:avLst/>
              <a:gdLst/>
              <a:ahLst/>
              <a:cxnLst/>
              <a:rect l="0" t="0" r="0" b="0"/>
              <a:pathLst>
                <a:path w="6417198" h="3794772">
                  <a:moveTo>
                    <a:pt x="0" y="3794772"/>
                  </a:moveTo>
                  <a:lnTo>
                    <a:pt x="64171" y="3756824"/>
                  </a:lnTo>
                  <a:lnTo>
                    <a:pt x="128343" y="3718877"/>
                  </a:lnTo>
                  <a:lnTo>
                    <a:pt x="192515" y="3680929"/>
                  </a:lnTo>
                  <a:lnTo>
                    <a:pt x="256687" y="3642981"/>
                  </a:lnTo>
                  <a:lnTo>
                    <a:pt x="320859" y="3605033"/>
                  </a:lnTo>
                  <a:lnTo>
                    <a:pt x="385031" y="3567086"/>
                  </a:lnTo>
                  <a:lnTo>
                    <a:pt x="449203" y="3529138"/>
                  </a:lnTo>
                  <a:lnTo>
                    <a:pt x="513375" y="3491190"/>
                  </a:lnTo>
                  <a:lnTo>
                    <a:pt x="577547" y="3453243"/>
                  </a:lnTo>
                  <a:lnTo>
                    <a:pt x="641719" y="3415295"/>
                  </a:lnTo>
                  <a:lnTo>
                    <a:pt x="705891" y="3377347"/>
                  </a:lnTo>
                  <a:lnTo>
                    <a:pt x="770063" y="3339399"/>
                  </a:lnTo>
                  <a:lnTo>
                    <a:pt x="834235" y="3301452"/>
                  </a:lnTo>
                  <a:lnTo>
                    <a:pt x="898407" y="3263504"/>
                  </a:lnTo>
                  <a:lnTo>
                    <a:pt x="962579" y="3225556"/>
                  </a:lnTo>
                  <a:lnTo>
                    <a:pt x="1026751" y="3187608"/>
                  </a:lnTo>
                  <a:lnTo>
                    <a:pt x="1090923" y="3149661"/>
                  </a:lnTo>
                  <a:lnTo>
                    <a:pt x="1155095" y="3111713"/>
                  </a:lnTo>
                  <a:lnTo>
                    <a:pt x="1219267" y="3073765"/>
                  </a:lnTo>
                  <a:lnTo>
                    <a:pt x="1283439" y="3035818"/>
                  </a:lnTo>
                  <a:lnTo>
                    <a:pt x="1347611" y="2997870"/>
                  </a:lnTo>
                  <a:lnTo>
                    <a:pt x="1411783" y="2959922"/>
                  </a:lnTo>
                  <a:lnTo>
                    <a:pt x="1475955" y="2921974"/>
                  </a:lnTo>
                  <a:lnTo>
                    <a:pt x="1540127" y="2884027"/>
                  </a:lnTo>
                  <a:lnTo>
                    <a:pt x="1604299" y="2846079"/>
                  </a:lnTo>
                  <a:lnTo>
                    <a:pt x="1668471" y="2808131"/>
                  </a:lnTo>
                  <a:lnTo>
                    <a:pt x="1732643" y="2770184"/>
                  </a:lnTo>
                  <a:lnTo>
                    <a:pt x="1796815" y="2732236"/>
                  </a:lnTo>
                  <a:lnTo>
                    <a:pt x="1860987" y="2694288"/>
                  </a:lnTo>
                  <a:lnTo>
                    <a:pt x="1925159" y="2656340"/>
                  </a:lnTo>
                  <a:lnTo>
                    <a:pt x="1989331" y="2618393"/>
                  </a:lnTo>
                  <a:lnTo>
                    <a:pt x="2053503" y="2580445"/>
                  </a:lnTo>
                  <a:lnTo>
                    <a:pt x="2117675" y="2542497"/>
                  </a:lnTo>
                  <a:lnTo>
                    <a:pt x="2181847" y="2504549"/>
                  </a:lnTo>
                  <a:lnTo>
                    <a:pt x="2246019" y="2466602"/>
                  </a:lnTo>
                  <a:lnTo>
                    <a:pt x="2310191" y="2428654"/>
                  </a:lnTo>
                  <a:lnTo>
                    <a:pt x="2374363" y="2390706"/>
                  </a:lnTo>
                  <a:lnTo>
                    <a:pt x="2438535" y="2352759"/>
                  </a:lnTo>
                  <a:lnTo>
                    <a:pt x="2502707" y="2314811"/>
                  </a:lnTo>
                  <a:lnTo>
                    <a:pt x="2566879" y="2276863"/>
                  </a:lnTo>
                  <a:lnTo>
                    <a:pt x="2631051" y="2238915"/>
                  </a:lnTo>
                  <a:lnTo>
                    <a:pt x="2695223" y="2200968"/>
                  </a:lnTo>
                  <a:lnTo>
                    <a:pt x="2759395" y="2163020"/>
                  </a:lnTo>
                  <a:lnTo>
                    <a:pt x="2823567" y="2125072"/>
                  </a:lnTo>
                  <a:lnTo>
                    <a:pt x="2887739" y="2087124"/>
                  </a:lnTo>
                  <a:lnTo>
                    <a:pt x="2951911" y="2049177"/>
                  </a:lnTo>
                  <a:lnTo>
                    <a:pt x="3016083" y="2011229"/>
                  </a:lnTo>
                  <a:lnTo>
                    <a:pt x="3080255" y="1973281"/>
                  </a:lnTo>
                  <a:lnTo>
                    <a:pt x="3144427" y="1935334"/>
                  </a:lnTo>
                  <a:lnTo>
                    <a:pt x="3208599" y="1897386"/>
                  </a:lnTo>
                  <a:lnTo>
                    <a:pt x="3272771" y="1859438"/>
                  </a:lnTo>
                  <a:lnTo>
                    <a:pt x="3336943" y="1821490"/>
                  </a:lnTo>
                  <a:lnTo>
                    <a:pt x="3401114" y="1783543"/>
                  </a:lnTo>
                  <a:lnTo>
                    <a:pt x="3465286" y="1745595"/>
                  </a:lnTo>
                  <a:lnTo>
                    <a:pt x="3529458" y="1707647"/>
                  </a:lnTo>
                  <a:lnTo>
                    <a:pt x="3593630" y="1669699"/>
                  </a:lnTo>
                  <a:lnTo>
                    <a:pt x="3657802" y="1631752"/>
                  </a:lnTo>
                  <a:lnTo>
                    <a:pt x="3721974" y="1593804"/>
                  </a:lnTo>
                  <a:lnTo>
                    <a:pt x="3786146" y="1555856"/>
                  </a:lnTo>
                  <a:lnTo>
                    <a:pt x="3850318" y="1517909"/>
                  </a:lnTo>
                  <a:lnTo>
                    <a:pt x="3914490" y="1479961"/>
                  </a:lnTo>
                  <a:lnTo>
                    <a:pt x="3978662" y="1442013"/>
                  </a:lnTo>
                  <a:lnTo>
                    <a:pt x="4042834" y="1404065"/>
                  </a:lnTo>
                  <a:lnTo>
                    <a:pt x="4107006" y="1366118"/>
                  </a:lnTo>
                  <a:lnTo>
                    <a:pt x="4171178" y="1328170"/>
                  </a:lnTo>
                  <a:lnTo>
                    <a:pt x="4235350" y="1290222"/>
                  </a:lnTo>
                  <a:lnTo>
                    <a:pt x="4299522" y="1252274"/>
                  </a:lnTo>
                  <a:lnTo>
                    <a:pt x="4363694" y="1214327"/>
                  </a:lnTo>
                  <a:lnTo>
                    <a:pt x="4427866" y="1176379"/>
                  </a:lnTo>
                  <a:lnTo>
                    <a:pt x="4492038" y="1138431"/>
                  </a:lnTo>
                  <a:lnTo>
                    <a:pt x="4556210" y="1100484"/>
                  </a:lnTo>
                  <a:lnTo>
                    <a:pt x="4620382" y="1062536"/>
                  </a:lnTo>
                  <a:lnTo>
                    <a:pt x="4684554" y="1024588"/>
                  </a:lnTo>
                  <a:lnTo>
                    <a:pt x="4748726" y="986640"/>
                  </a:lnTo>
                  <a:lnTo>
                    <a:pt x="4812898" y="948693"/>
                  </a:lnTo>
                  <a:lnTo>
                    <a:pt x="4877070" y="910745"/>
                  </a:lnTo>
                  <a:lnTo>
                    <a:pt x="4941242" y="872797"/>
                  </a:lnTo>
                  <a:lnTo>
                    <a:pt x="5005414" y="834849"/>
                  </a:lnTo>
                  <a:lnTo>
                    <a:pt x="5069586" y="796902"/>
                  </a:lnTo>
                  <a:lnTo>
                    <a:pt x="5133758" y="758954"/>
                  </a:lnTo>
                  <a:lnTo>
                    <a:pt x="5197930" y="721006"/>
                  </a:lnTo>
                  <a:lnTo>
                    <a:pt x="5262102" y="683059"/>
                  </a:lnTo>
                  <a:lnTo>
                    <a:pt x="5326274" y="645111"/>
                  </a:lnTo>
                  <a:lnTo>
                    <a:pt x="5390446" y="607163"/>
                  </a:lnTo>
                  <a:lnTo>
                    <a:pt x="5454618" y="569215"/>
                  </a:lnTo>
                  <a:lnTo>
                    <a:pt x="5518790" y="531268"/>
                  </a:lnTo>
                  <a:lnTo>
                    <a:pt x="5582962" y="493320"/>
                  </a:lnTo>
                  <a:lnTo>
                    <a:pt x="5647134" y="455372"/>
                  </a:lnTo>
                  <a:lnTo>
                    <a:pt x="5711306" y="417424"/>
                  </a:lnTo>
                  <a:lnTo>
                    <a:pt x="5775478" y="379477"/>
                  </a:lnTo>
                  <a:lnTo>
                    <a:pt x="5839650" y="341529"/>
                  </a:lnTo>
                  <a:lnTo>
                    <a:pt x="5903822" y="303581"/>
                  </a:lnTo>
                  <a:lnTo>
                    <a:pt x="5967994" y="265634"/>
                  </a:lnTo>
                  <a:lnTo>
                    <a:pt x="6032166" y="227686"/>
                  </a:lnTo>
                  <a:lnTo>
                    <a:pt x="6096338" y="189738"/>
                  </a:lnTo>
                  <a:lnTo>
                    <a:pt x="6160510" y="151790"/>
                  </a:lnTo>
                  <a:lnTo>
                    <a:pt x="6224682" y="113843"/>
                  </a:lnTo>
                  <a:lnTo>
                    <a:pt x="6288854" y="75895"/>
                  </a:lnTo>
                  <a:lnTo>
                    <a:pt x="6353026" y="3794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1571943" y="1288613"/>
              <a:ext cx="6417198" cy="3794772"/>
            </a:xfrm>
            <a:custGeom>
              <a:avLst/>
              <a:gdLst/>
              <a:ahLst/>
              <a:cxnLst/>
              <a:rect l="0" t="0" r="0" b="0"/>
              <a:pathLst>
                <a:path w="6417198" h="3794772">
                  <a:moveTo>
                    <a:pt x="0" y="3794772"/>
                  </a:moveTo>
                  <a:lnTo>
                    <a:pt x="64171" y="3756824"/>
                  </a:lnTo>
                  <a:lnTo>
                    <a:pt x="128343" y="3718877"/>
                  </a:lnTo>
                  <a:lnTo>
                    <a:pt x="192515" y="3680929"/>
                  </a:lnTo>
                  <a:lnTo>
                    <a:pt x="256687" y="3642981"/>
                  </a:lnTo>
                  <a:lnTo>
                    <a:pt x="320859" y="3605033"/>
                  </a:lnTo>
                  <a:lnTo>
                    <a:pt x="385031" y="3567086"/>
                  </a:lnTo>
                  <a:lnTo>
                    <a:pt x="449203" y="3529138"/>
                  </a:lnTo>
                  <a:lnTo>
                    <a:pt x="513375" y="3491190"/>
                  </a:lnTo>
                  <a:lnTo>
                    <a:pt x="577547" y="3453243"/>
                  </a:lnTo>
                  <a:lnTo>
                    <a:pt x="641719" y="3415295"/>
                  </a:lnTo>
                  <a:lnTo>
                    <a:pt x="705891" y="3377347"/>
                  </a:lnTo>
                  <a:lnTo>
                    <a:pt x="770063" y="3339399"/>
                  </a:lnTo>
                  <a:lnTo>
                    <a:pt x="834235" y="3301452"/>
                  </a:lnTo>
                  <a:lnTo>
                    <a:pt x="898407" y="3263504"/>
                  </a:lnTo>
                  <a:lnTo>
                    <a:pt x="962579" y="3225556"/>
                  </a:lnTo>
                  <a:lnTo>
                    <a:pt x="1026751" y="3187608"/>
                  </a:lnTo>
                  <a:lnTo>
                    <a:pt x="1090923" y="3149661"/>
                  </a:lnTo>
                  <a:lnTo>
                    <a:pt x="1155095" y="3111713"/>
                  </a:lnTo>
                  <a:lnTo>
                    <a:pt x="1219267" y="3073765"/>
                  </a:lnTo>
                  <a:lnTo>
                    <a:pt x="1283439" y="3035818"/>
                  </a:lnTo>
                  <a:lnTo>
                    <a:pt x="1347611" y="2997870"/>
                  </a:lnTo>
                  <a:lnTo>
                    <a:pt x="1411783" y="2959922"/>
                  </a:lnTo>
                  <a:lnTo>
                    <a:pt x="1475955" y="2921974"/>
                  </a:lnTo>
                  <a:lnTo>
                    <a:pt x="1540127" y="2884027"/>
                  </a:lnTo>
                  <a:lnTo>
                    <a:pt x="1604299" y="2846079"/>
                  </a:lnTo>
                  <a:lnTo>
                    <a:pt x="1668471" y="2808131"/>
                  </a:lnTo>
                  <a:lnTo>
                    <a:pt x="1732643" y="2770184"/>
                  </a:lnTo>
                  <a:lnTo>
                    <a:pt x="1796815" y="2732236"/>
                  </a:lnTo>
                  <a:lnTo>
                    <a:pt x="1860987" y="2694288"/>
                  </a:lnTo>
                  <a:lnTo>
                    <a:pt x="1925159" y="2656340"/>
                  </a:lnTo>
                  <a:lnTo>
                    <a:pt x="1989331" y="2618393"/>
                  </a:lnTo>
                  <a:lnTo>
                    <a:pt x="2053503" y="2580445"/>
                  </a:lnTo>
                  <a:lnTo>
                    <a:pt x="2117675" y="2542497"/>
                  </a:lnTo>
                  <a:lnTo>
                    <a:pt x="2181847" y="2504549"/>
                  </a:lnTo>
                  <a:lnTo>
                    <a:pt x="2246019" y="2466602"/>
                  </a:lnTo>
                  <a:lnTo>
                    <a:pt x="2310191" y="2428654"/>
                  </a:lnTo>
                  <a:lnTo>
                    <a:pt x="2374363" y="2390706"/>
                  </a:lnTo>
                  <a:lnTo>
                    <a:pt x="2438535" y="2352759"/>
                  </a:lnTo>
                  <a:lnTo>
                    <a:pt x="2502707" y="2314811"/>
                  </a:lnTo>
                  <a:lnTo>
                    <a:pt x="2566879" y="2276863"/>
                  </a:lnTo>
                  <a:lnTo>
                    <a:pt x="2631051" y="2238915"/>
                  </a:lnTo>
                  <a:lnTo>
                    <a:pt x="2695223" y="2200968"/>
                  </a:lnTo>
                  <a:lnTo>
                    <a:pt x="2759395" y="2163020"/>
                  </a:lnTo>
                  <a:lnTo>
                    <a:pt x="2823567" y="2125072"/>
                  </a:lnTo>
                  <a:lnTo>
                    <a:pt x="2887739" y="2087124"/>
                  </a:lnTo>
                  <a:lnTo>
                    <a:pt x="2951911" y="2049177"/>
                  </a:lnTo>
                  <a:lnTo>
                    <a:pt x="3016083" y="2011229"/>
                  </a:lnTo>
                  <a:lnTo>
                    <a:pt x="3080255" y="1973281"/>
                  </a:lnTo>
                  <a:lnTo>
                    <a:pt x="3144427" y="1935334"/>
                  </a:lnTo>
                  <a:lnTo>
                    <a:pt x="3208599" y="1897386"/>
                  </a:lnTo>
                  <a:lnTo>
                    <a:pt x="3272771" y="1859438"/>
                  </a:lnTo>
                  <a:lnTo>
                    <a:pt x="3336943" y="1821490"/>
                  </a:lnTo>
                  <a:lnTo>
                    <a:pt x="3401114" y="1783543"/>
                  </a:lnTo>
                  <a:lnTo>
                    <a:pt x="3465286" y="1745595"/>
                  </a:lnTo>
                  <a:lnTo>
                    <a:pt x="3529458" y="1707647"/>
                  </a:lnTo>
                  <a:lnTo>
                    <a:pt x="3593630" y="1669699"/>
                  </a:lnTo>
                  <a:lnTo>
                    <a:pt x="3657802" y="1631752"/>
                  </a:lnTo>
                  <a:lnTo>
                    <a:pt x="3721974" y="1593804"/>
                  </a:lnTo>
                  <a:lnTo>
                    <a:pt x="3786146" y="1555856"/>
                  </a:lnTo>
                  <a:lnTo>
                    <a:pt x="3850318" y="1517909"/>
                  </a:lnTo>
                  <a:lnTo>
                    <a:pt x="3914490" y="1479961"/>
                  </a:lnTo>
                  <a:lnTo>
                    <a:pt x="3978662" y="1442013"/>
                  </a:lnTo>
                  <a:lnTo>
                    <a:pt x="4042834" y="1404065"/>
                  </a:lnTo>
                  <a:lnTo>
                    <a:pt x="4107006" y="1366118"/>
                  </a:lnTo>
                  <a:lnTo>
                    <a:pt x="4171178" y="1328170"/>
                  </a:lnTo>
                  <a:lnTo>
                    <a:pt x="4235350" y="1290222"/>
                  </a:lnTo>
                  <a:lnTo>
                    <a:pt x="4299522" y="1252274"/>
                  </a:lnTo>
                  <a:lnTo>
                    <a:pt x="4363694" y="1214327"/>
                  </a:lnTo>
                  <a:lnTo>
                    <a:pt x="4427866" y="1176379"/>
                  </a:lnTo>
                  <a:lnTo>
                    <a:pt x="4492038" y="1138431"/>
                  </a:lnTo>
                  <a:lnTo>
                    <a:pt x="4556210" y="1100484"/>
                  </a:lnTo>
                  <a:lnTo>
                    <a:pt x="4620382" y="1062536"/>
                  </a:lnTo>
                  <a:lnTo>
                    <a:pt x="4684554" y="1024588"/>
                  </a:lnTo>
                  <a:lnTo>
                    <a:pt x="4748726" y="986640"/>
                  </a:lnTo>
                  <a:lnTo>
                    <a:pt x="4812898" y="948693"/>
                  </a:lnTo>
                  <a:lnTo>
                    <a:pt x="4877070" y="910745"/>
                  </a:lnTo>
                  <a:lnTo>
                    <a:pt x="4941242" y="872797"/>
                  </a:lnTo>
                  <a:lnTo>
                    <a:pt x="5005414" y="834849"/>
                  </a:lnTo>
                  <a:lnTo>
                    <a:pt x="5069586" y="796902"/>
                  </a:lnTo>
                  <a:lnTo>
                    <a:pt x="5133758" y="758954"/>
                  </a:lnTo>
                  <a:lnTo>
                    <a:pt x="5197930" y="721006"/>
                  </a:lnTo>
                  <a:lnTo>
                    <a:pt x="5262102" y="683059"/>
                  </a:lnTo>
                  <a:lnTo>
                    <a:pt x="5326274" y="645111"/>
                  </a:lnTo>
                  <a:lnTo>
                    <a:pt x="5390446" y="607163"/>
                  </a:lnTo>
                  <a:lnTo>
                    <a:pt x="5454618" y="569215"/>
                  </a:lnTo>
                  <a:lnTo>
                    <a:pt x="5518790" y="531268"/>
                  </a:lnTo>
                  <a:lnTo>
                    <a:pt x="5582962" y="493320"/>
                  </a:lnTo>
                  <a:lnTo>
                    <a:pt x="5647134" y="455372"/>
                  </a:lnTo>
                  <a:lnTo>
                    <a:pt x="5711306" y="417424"/>
                  </a:lnTo>
                  <a:lnTo>
                    <a:pt x="5775478" y="379477"/>
                  </a:lnTo>
                  <a:lnTo>
                    <a:pt x="5839650" y="341529"/>
                  </a:lnTo>
                  <a:lnTo>
                    <a:pt x="5903822" y="303581"/>
                  </a:lnTo>
                  <a:lnTo>
                    <a:pt x="5967994" y="265634"/>
                  </a:lnTo>
                  <a:lnTo>
                    <a:pt x="6032166" y="227686"/>
                  </a:lnTo>
                  <a:lnTo>
                    <a:pt x="6096338" y="189738"/>
                  </a:lnTo>
                  <a:lnTo>
                    <a:pt x="6160510" y="151790"/>
                  </a:lnTo>
                  <a:lnTo>
                    <a:pt x="6224682" y="113843"/>
                  </a:lnTo>
                  <a:lnTo>
                    <a:pt x="6288854" y="75895"/>
                  </a:lnTo>
                  <a:lnTo>
                    <a:pt x="6353026" y="3794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1571943" y="1576220"/>
              <a:ext cx="6417198" cy="3860084"/>
            </a:xfrm>
            <a:custGeom>
              <a:avLst/>
              <a:gdLst/>
              <a:ahLst/>
              <a:cxnLst/>
              <a:rect l="0" t="0" r="0" b="0"/>
              <a:pathLst>
                <a:path w="6417198" h="3860084">
                  <a:moveTo>
                    <a:pt x="0" y="3860084"/>
                  </a:moveTo>
                  <a:lnTo>
                    <a:pt x="64171" y="3821484"/>
                  </a:lnTo>
                  <a:lnTo>
                    <a:pt x="128343" y="3782883"/>
                  </a:lnTo>
                  <a:lnTo>
                    <a:pt x="192515" y="3744282"/>
                  </a:lnTo>
                  <a:lnTo>
                    <a:pt x="256687" y="3705681"/>
                  </a:lnTo>
                  <a:lnTo>
                    <a:pt x="320859" y="3667080"/>
                  </a:lnTo>
                  <a:lnTo>
                    <a:pt x="385031" y="3628479"/>
                  </a:lnTo>
                  <a:lnTo>
                    <a:pt x="449203" y="3589878"/>
                  </a:lnTo>
                  <a:lnTo>
                    <a:pt x="513375" y="3551278"/>
                  </a:lnTo>
                  <a:lnTo>
                    <a:pt x="577547" y="3512677"/>
                  </a:lnTo>
                  <a:lnTo>
                    <a:pt x="641719" y="3474076"/>
                  </a:lnTo>
                  <a:lnTo>
                    <a:pt x="705891" y="3435475"/>
                  </a:lnTo>
                  <a:lnTo>
                    <a:pt x="770063" y="3396874"/>
                  </a:lnTo>
                  <a:lnTo>
                    <a:pt x="834235" y="3358273"/>
                  </a:lnTo>
                  <a:lnTo>
                    <a:pt x="898407" y="3319673"/>
                  </a:lnTo>
                  <a:lnTo>
                    <a:pt x="962579" y="3281072"/>
                  </a:lnTo>
                  <a:lnTo>
                    <a:pt x="1026751" y="3242471"/>
                  </a:lnTo>
                  <a:lnTo>
                    <a:pt x="1090923" y="3203870"/>
                  </a:lnTo>
                  <a:lnTo>
                    <a:pt x="1155095" y="3165269"/>
                  </a:lnTo>
                  <a:lnTo>
                    <a:pt x="1219267" y="3126668"/>
                  </a:lnTo>
                  <a:lnTo>
                    <a:pt x="1283439" y="3088067"/>
                  </a:lnTo>
                  <a:lnTo>
                    <a:pt x="1347611" y="3049467"/>
                  </a:lnTo>
                  <a:lnTo>
                    <a:pt x="1411783" y="3010866"/>
                  </a:lnTo>
                  <a:lnTo>
                    <a:pt x="1475955" y="2972265"/>
                  </a:lnTo>
                  <a:lnTo>
                    <a:pt x="1540127" y="2933664"/>
                  </a:lnTo>
                  <a:lnTo>
                    <a:pt x="1604299" y="2895063"/>
                  </a:lnTo>
                  <a:lnTo>
                    <a:pt x="1668471" y="2856462"/>
                  </a:lnTo>
                  <a:lnTo>
                    <a:pt x="1732643" y="2817861"/>
                  </a:lnTo>
                  <a:lnTo>
                    <a:pt x="1796815" y="2779261"/>
                  </a:lnTo>
                  <a:lnTo>
                    <a:pt x="1860987" y="2740660"/>
                  </a:lnTo>
                  <a:lnTo>
                    <a:pt x="1925159" y="2702059"/>
                  </a:lnTo>
                  <a:lnTo>
                    <a:pt x="1989331" y="2663458"/>
                  </a:lnTo>
                  <a:lnTo>
                    <a:pt x="2053503" y="2624857"/>
                  </a:lnTo>
                  <a:lnTo>
                    <a:pt x="2117675" y="2586256"/>
                  </a:lnTo>
                  <a:lnTo>
                    <a:pt x="2181847" y="2547656"/>
                  </a:lnTo>
                  <a:lnTo>
                    <a:pt x="2246019" y="2509055"/>
                  </a:lnTo>
                  <a:lnTo>
                    <a:pt x="2310191" y="2470454"/>
                  </a:lnTo>
                  <a:lnTo>
                    <a:pt x="2374363" y="2431853"/>
                  </a:lnTo>
                  <a:lnTo>
                    <a:pt x="2438535" y="2393252"/>
                  </a:lnTo>
                  <a:lnTo>
                    <a:pt x="2502707" y="2354651"/>
                  </a:lnTo>
                  <a:lnTo>
                    <a:pt x="2566879" y="2316050"/>
                  </a:lnTo>
                  <a:lnTo>
                    <a:pt x="2631051" y="2277450"/>
                  </a:lnTo>
                  <a:lnTo>
                    <a:pt x="2695223" y="2238849"/>
                  </a:lnTo>
                  <a:lnTo>
                    <a:pt x="2759395" y="2200248"/>
                  </a:lnTo>
                  <a:lnTo>
                    <a:pt x="2823567" y="2161647"/>
                  </a:lnTo>
                  <a:lnTo>
                    <a:pt x="2887739" y="2123046"/>
                  </a:lnTo>
                  <a:lnTo>
                    <a:pt x="2951911" y="2084445"/>
                  </a:lnTo>
                  <a:lnTo>
                    <a:pt x="3016083" y="2045844"/>
                  </a:lnTo>
                  <a:lnTo>
                    <a:pt x="3080255" y="2007244"/>
                  </a:lnTo>
                  <a:lnTo>
                    <a:pt x="3144427" y="1968643"/>
                  </a:lnTo>
                  <a:lnTo>
                    <a:pt x="3208599" y="1930042"/>
                  </a:lnTo>
                  <a:lnTo>
                    <a:pt x="3272771" y="1891441"/>
                  </a:lnTo>
                  <a:lnTo>
                    <a:pt x="3336943" y="1852840"/>
                  </a:lnTo>
                  <a:lnTo>
                    <a:pt x="3401114" y="1814239"/>
                  </a:lnTo>
                  <a:lnTo>
                    <a:pt x="3465286" y="1775639"/>
                  </a:lnTo>
                  <a:lnTo>
                    <a:pt x="3529458" y="1737038"/>
                  </a:lnTo>
                  <a:lnTo>
                    <a:pt x="3593630" y="1698437"/>
                  </a:lnTo>
                  <a:lnTo>
                    <a:pt x="3657802" y="1659836"/>
                  </a:lnTo>
                  <a:lnTo>
                    <a:pt x="3721974" y="1621235"/>
                  </a:lnTo>
                  <a:lnTo>
                    <a:pt x="3786146" y="1582634"/>
                  </a:lnTo>
                  <a:lnTo>
                    <a:pt x="3850318" y="1544033"/>
                  </a:lnTo>
                  <a:lnTo>
                    <a:pt x="3914490" y="1505433"/>
                  </a:lnTo>
                  <a:lnTo>
                    <a:pt x="3978662" y="1466832"/>
                  </a:lnTo>
                  <a:lnTo>
                    <a:pt x="4042834" y="1428231"/>
                  </a:lnTo>
                  <a:lnTo>
                    <a:pt x="4107006" y="1389630"/>
                  </a:lnTo>
                  <a:lnTo>
                    <a:pt x="4171178" y="1351029"/>
                  </a:lnTo>
                  <a:lnTo>
                    <a:pt x="4235350" y="1312428"/>
                  </a:lnTo>
                  <a:lnTo>
                    <a:pt x="4299522" y="1273828"/>
                  </a:lnTo>
                  <a:lnTo>
                    <a:pt x="4363694" y="1235227"/>
                  </a:lnTo>
                  <a:lnTo>
                    <a:pt x="4427866" y="1196626"/>
                  </a:lnTo>
                  <a:lnTo>
                    <a:pt x="4492038" y="1158025"/>
                  </a:lnTo>
                  <a:lnTo>
                    <a:pt x="4556210" y="1119424"/>
                  </a:lnTo>
                  <a:lnTo>
                    <a:pt x="4620382" y="1080823"/>
                  </a:lnTo>
                  <a:lnTo>
                    <a:pt x="4684554" y="1042222"/>
                  </a:lnTo>
                  <a:lnTo>
                    <a:pt x="4748726" y="1003622"/>
                  </a:lnTo>
                  <a:lnTo>
                    <a:pt x="4812898" y="965021"/>
                  </a:lnTo>
                  <a:lnTo>
                    <a:pt x="4877070" y="926420"/>
                  </a:lnTo>
                  <a:lnTo>
                    <a:pt x="4941242" y="887819"/>
                  </a:lnTo>
                  <a:lnTo>
                    <a:pt x="5005414" y="849218"/>
                  </a:lnTo>
                  <a:lnTo>
                    <a:pt x="5069586" y="810617"/>
                  </a:lnTo>
                  <a:lnTo>
                    <a:pt x="5133758" y="772016"/>
                  </a:lnTo>
                  <a:lnTo>
                    <a:pt x="5197930" y="733416"/>
                  </a:lnTo>
                  <a:lnTo>
                    <a:pt x="5262102" y="694815"/>
                  </a:lnTo>
                  <a:lnTo>
                    <a:pt x="5326274" y="656214"/>
                  </a:lnTo>
                  <a:lnTo>
                    <a:pt x="5390446" y="617613"/>
                  </a:lnTo>
                  <a:lnTo>
                    <a:pt x="5454618" y="579012"/>
                  </a:lnTo>
                  <a:lnTo>
                    <a:pt x="5518790" y="540411"/>
                  </a:lnTo>
                  <a:lnTo>
                    <a:pt x="5582962" y="501811"/>
                  </a:lnTo>
                  <a:lnTo>
                    <a:pt x="5647134" y="463210"/>
                  </a:lnTo>
                  <a:lnTo>
                    <a:pt x="5711306" y="424609"/>
                  </a:lnTo>
                  <a:lnTo>
                    <a:pt x="5775478" y="386008"/>
                  </a:lnTo>
                  <a:lnTo>
                    <a:pt x="5839650" y="347407"/>
                  </a:lnTo>
                  <a:lnTo>
                    <a:pt x="5903822" y="308806"/>
                  </a:lnTo>
                  <a:lnTo>
                    <a:pt x="5967994" y="270205"/>
                  </a:lnTo>
                  <a:lnTo>
                    <a:pt x="6032166" y="231605"/>
                  </a:lnTo>
                  <a:lnTo>
                    <a:pt x="6096338" y="193004"/>
                  </a:lnTo>
                  <a:lnTo>
                    <a:pt x="6160510" y="154403"/>
                  </a:lnTo>
                  <a:lnTo>
                    <a:pt x="6224682" y="115802"/>
                  </a:lnTo>
                  <a:lnTo>
                    <a:pt x="6288854" y="77201"/>
                  </a:lnTo>
                  <a:lnTo>
                    <a:pt x="6353026" y="38600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1571943" y="1536820"/>
              <a:ext cx="6417198" cy="3860084"/>
            </a:xfrm>
            <a:custGeom>
              <a:avLst/>
              <a:gdLst/>
              <a:ahLst/>
              <a:cxnLst/>
              <a:rect l="0" t="0" r="0" b="0"/>
              <a:pathLst>
                <a:path w="6417198" h="3860084">
                  <a:moveTo>
                    <a:pt x="0" y="3860084"/>
                  </a:moveTo>
                  <a:lnTo>
                    <a:pt x="64171" y="3821484"/>
                  </a:lnTo>
                  <a:lnTo>
                    <a:pt x="128343" y="3782883"/>
                  </a:lnTo>
                  <a:lnTo>
                    <a:pt x="192515" y="3744282"/>
                  </a:lnTo>
                  <a:lnTo>
                    <a:pt x="256687" y="3705681"/>
                  </a:lnTo>
                  <a:lnTo>
                    <a:pt x="320859" y="3667080"/>
                  </a:lnTo>
                  <a:lnTo>
                    <a:pt x="385031" y="3628479"/>
                  </a:lnTo>
                  <a:lnTo>
                    <a:pt x="449203" y="3589878"/>
                  </a:lnTo>
                  <a:lnTo>
                    <a:pt x="513375" y="3551278"/>
                  </a:lnTo>
                  <a:lnTo>
                    <a:pt x="577547" y="3512677"/>
                  </a:lnTo>
                  <a:lnTo>
                    <a:pt x="641719" y="3474076"/>
                  </a:lnTo>
                  <a:lnTo>
                    <a:pt x="705891" y="3435475"/>
                  </a:lnTo>
                  <a:lnTo>
                    <a:pt x="770063" y="3396874"/>
                  </a:lnTo>
                  <a:lnTo>
                    <a:pt x="834235" y="3358273"/>
                  </a:lnTo>
                  <a:lnTo>
                    <a:pt x="898407" y="3319673"/>
                  </a:lnTo>
                  <a:lnTo>
                    <a:pt x="962579" y="3281072"/>
                  </a:lnTo>
                  <a:lnTo>
                    <a:pt x="1026751" y="3242471"/>
                  </a:lnTo>
                  <a:lnTo>
                    <a:pt x="1090923" y="3203870"/>
                  </a:lnTo>
                  <a:lnTo>
                    <a:pt x="1155095" y="3165269"/>
                  </a:lnTo>
                  <a:lnTo>
                    <a:pt x="1219267" y="3126668"/>
                  </a:lnTo>
                  <a:lnTo>
                    <a:pt x="1283439" y="3088067"/>
                  </a:lnTo>
                  <a:lnTo>
                    <a:pt x="1347611" y="3049467"/>
                  </a:lnTo>
                  <a:lnTo>
                    <a:pt x="1411783" y="3010866"/>
                  </a:lnTo>
                  <a:lnTo>
                    <a:pt x="1475955" y="2972265"/>
                  </a:lnTo>
                  <a:lnTo>
                    <a:pt x="1540127" y="2933664"/>
                  </a:lnTo>
                  <a:lnTo>
                    <a:pt x="1604299" y="2895063"/>
                  </a:lnTo>
                  <a:lnTo>
                    <a:pt x="1668471" y="2856462"/>
                  </a:lnTo>
                  <a:lnTo>
                    <a:pt x="1732643" y="2817861"/>
                  </a:lnTo>
                  <a:lnTo>
                    <a:pt x="1796815" y="2779261"/>
                  </a:lnTo>
                  <a:lnTo>
                    <a:pt x="1860987" y="2740660"/>
                  </a:lnTo>
                  <a:lnTo>
                    <a:pt x="1925159" y="2702059"/>
                  </a:lnTo>
                  <a:lnTo>
                    <a:pt x="1989331" y="2663458"/>
                  </a:lnTo>
                  <a:lnTo>
                    <a:pt x="2053503" y="2624857"/>
                  </a:lnTo>
                  <a:lnTo>
                    <a:pt x="2117675" y="2586256"/>
                  </a:lnTo>
                  <a:lnTo>
                    <a:pt x="2181847" y="2547656"/>
                  </a:lnTo>
                  <a:lnTo>
                    <a:pt x="2246019" y="2509055"/>
                  </a:lnTo>
                  <a:lnTo>
                    <a:pt x="2310191" y="2470454"/>
                  </a:lnTo>
                  <a:lnTo>
                    <a:pt x="2374363" y="2431853"/>
                  </a:lnTo>
                  <a:lnTo>
                    <a:pt x="2438535" y="2393252"/>
                  </a:lnTo>
                  <a:lnTo>
                    <a:pt x="2502707" y="2354651"/>
                  </a:lnTo>
                  <a:lnTo>
                    <a:pt x="2566879" y="2316050"/>
                  </a:lnTo>
                  <a:lnTo>
                    <a:pt x="2631051" y="2277450"/>
                  </a:lnTo>
                  <a:lnTo>
                    <a:pt x="2695223" y="2238849"/>
                  </a:lnTo>
                  <a:lnTo>
                    <a:pt x="2759395" y="2200248"/>
                  </a:lnTo>
                  <a:lnTo>
                    <a:pt x="2823567" y="2161647"/>
                  </a:lnTo>
                  <a:lnTo>
                    <a:pt x="2887739" y="2123046"/>
                  </a:lnTo>
                  <a:lnTo>
                    <a:pt x="2951911" y="2084445"/>
                  </a:lnTo>
                  <a:lnTo>
                    <a:pt x="3016083" y="2045844"/>
                  </a:lnTo>
                  <a:lnTo>
                    <a:pt x="3080255" y="2007244"/>
                  </a:lnTo>
                  <a:lnTo>
                    <a:pt x="3144427" y="1968643"/>
                  </a:lnTo>
                  <a:lnTo>
                    <a:pt x="3208599" y="1930042"/>
                  </a:lnTo>
                  <a:lnTo>
                    <a:pt x="3272771" y="1891441"/>
                  </a:lnTo>
                  <a:lnTo>
                    <a:pt x="3336943" y="1852840"/>
                  </a:lnTo>
                  <a:lnTo>
                    <a:pt x="3401114" y="1814239"/>
                  </a:lnTo>
                  <a:lnTo>
                    <a:pt x="3465286" y="1775639"/>
                  </a:lnTo>
                  <a:lnTo>
                    <a:pt x="3529458" y="1737038"/>
                  </a:lnTo>
                  <a:lnTo>
                    <a:pt x="3593630" y="1698437"/>
                  </a:lnTo>
                  <a:lnTo>
                    <a:pt x="3657802" y="1659836"/>
                  </a:lnTo>
                  <a:lnTo>
                    <a:pt x="3721974" y="1621235"/>
                  </a:lnTo>
                  <a:lnTo>
                    <a:pt x="3786146" y="1582634"/>
                  </a:lnTo>
                  <a:lnTo>
                    <a:pt x="3850318" y="1544033"/>
                  </a:lnTo>
                  <a:lnTo>
                    <a:pt x="3914490" y="1505433"/>
                  </a:lnTo>
                  <a:lnTo>
                    <a:pt x="3978662" y="1466832"/>
                  </a:lnTo>
                  <a:lnTo>
                    <a:pt x="4042834" y="1428231"/>
                  </a:lnTo>
                  <a:lnTo>
                    <a:pt x="4107006" y="1389630"/>
                  </a:lnTo>
                  <a:lnTo>
                    <a:pt x="4171178" y="1351029"/>
                  </a:lnTo>
                  <a:lnTo>
                    <a:pt x="4235350" y="1312428"/>
                  </a:lnTo>
                  <a:lnTo>
                    <a:pt x="4299522" y="1273828"/>
                  </a:lnTo>
                  <a:lnTo>
                    <a:pt x="4363694" y="1235227"/>
                  </a:lnTo>
                  <a:lnTo>
                    <a:pt x="4427866" y="1196626"/>
                  </a:lnTo>
                  <a:lnTo>
                    <a:pt x="4492038" y="1158025"/>
                  </a:lnTo>
                  <a:lnTo>
                    <a:pt x="4556210" y="1119424"/>
                  </a:lnTo>
                  <a:lnTo>
                    <a:pt x="4620382" y="1080823"/>
                  </a:lnTo>
                  <a:lnTo>
                    <a:pt x="4684554" y="1042222"/>
                  </a:lnTo>
                  <a:lnTo>
                    <a:pt x="4748726" y="1003622"/>
                  </a:lnTo>
                  <a:lnTo>
                    <a:pt x="4812898" y="965021"/>
                  </a:lnTo>
                  <a:lnTo>
                    <a:pt x="4877070" y="926420"/>
                  </a:lnTo>
                  <a:lnTo>
                    <a:pt x="4941242" y="887819"/>
                  </a:lnTo>
                  <a:lnTo>
                    <a:pt x="5005414" y="849218"/>
                  </a:lnTo>
                  <a:lnTo>
                    <a:pt x="5069586" y="810617"/>
                  </a:lnTo>
                  <a:lnTo>
                    <a:pt x="5133758" y="772016"/>
                  </a:lnTo>
                  <a:lnTo>
                    <a:pt x="5197930" y="733416"/>
                  </a:lnTo>
                  <a:lnTo>
                    <a:pt x="5262102" y="694815"/>
                  </a:lnTo>
                  <a:lnTo>
                    <a:pt x="5326274" y="656214"/>
                  </a:lnTo>
                  <a:lnTo>
                    <a:pt x="5390446" y="617613"/>
                  </a:lnTo>
                  <a:lnTo>
                    <a:pt x="5454618" y="579012"/>
                  </a:lnTo>
                  <a:lnTo>
                    <a:pt x="5518790" y="540411"/>
                  </a:lnTo>
                  <a:lnTo>
                    <a:pt x="5582962" y="501811"/>
                  </a:lnTo>
                  <a:lnTo>
                    <a:pt x="5647134" y="463210"/>
                  </a:lnTo>
                  <a:lnTo>
                    <a:pt x="5711306" y="424609"/>
                  </a:lnTo>
                  <a:lnTo>
                    <a:pt x="5775478" y="386008"/>
                  </a:lnTo>
                  <a:lnTo>
                    <a:pt x="5839650" y="347407"/>
                  </a:lnTo>
                  <a:lnTo>
                    <a:pt x="5903822" y="308806"/>
                  </a:lnTo>
                  <a:lnTo>
                    <a:pt x="5967994" y="270205"/>
                  </a:lnTo>
                  <a:lnTo>
                    <a:pt x="6032166" y="231605"/>
                  </a:lnTo>
                  <a:lnTo>
                    <a:pt x="6096338" y="193004"/>
                  </a:lnTo>
                  <a:lnTo>
                    <a:pt x="6160510" y="154403"/>
                  </a:lnTo>
                  <a:lnTo>
                    <a:pt x="6224682" y="115802"/>
                  </a:lnTo>
                  <a:lnTo>
                    <a:pt x="6288854" y="77201"/>
                  </a:lnTo>
                  <a:lnTo>
                    <a:pt x="6353026" y="38600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1571943" y="1497421"/>
              <a:ext cx="6417198" cy="3860084"/>
            </a:xfrm>
            <a:custGeom>
              <a:avLst/>
              <a:gdLst/>
              <a:ahLst/>
              <a:cxnLst/>
              <a:rect l="0" t="0" r="0" b="0"/>
              <a:pathLst>
                <a:path w="6417198" h="3860084">
                  <a:moveTo>
                    <a:pt x="0" y="3860084"/>
                  </a:moveTo>
                  <a:lnTo>
                    <a:pt x="64171" y="3821484"/>
                  </a:lnTo>
                  <a:lnTo>
                    <a:pt x="128343" y="3782883"/>
                  </a:lnTo>
                  <a:lnTo>
                    <a:pt x="192515" y="3744282"/>
                  </a:lnTo>
                  <a:lnTo>
                    <a:pt x="256687" y="3705681"/>
                  </a:lnTo>
                  <a:lnTo>
                    <a:pt x="320859" y="3667080"/>
                  </a:lnTo>
                  <a:lnTo>
                    <a:pt x="385031" y="3628479"/>
                  </a:lnTo>
                  <a:lnTo>
                    <a:pt x="449203" y="3589878"/>
                  </a:lnTo>
                  <a:lnTo>
                    <a:pt x="513375" y="3551278"/>
                  </a:lnTo>
                  <a:lnTo>
                    <a:pt x="577547" y="3512677"/>
                  </a:lnTo>
                  <a:lnTo>
                    <a:pt x="641719" y="3474076"/>
                  </a:lnTo>
                  <a:lnTo>
                    <a:pt x="705891" y="3435475"/>
                  </a:lnTo>
                  <a:lnTo>
                    <a:pt x="770063" y="3396874"/>
                  </a:lnTo>
                  <a:lnTo>
                    <a:pt x="834235" y="3358273"/>
                  </a:lnTo>
                  <a:lnTo>
                    <a:pt x="898407" y="3319673"/>
                  </a:lnTo>
                  <a:lnTo>
                    <a:pt x="962579" y="3281072"/>
                  </a:lnTo>
                  <a:lnTo>
                    <a:pt x="1026751" y="3242471"/>
                  </a:lnTo>
                  <a:lnTo>
                    <a:pt x="1090923" y="3203870"/>
                  </a:lnTo>
                  <a:lnTo>
                    <a:pt x="1155095" y="3165269"/>
                  </a:lnTo>
                  <a:lnTo>
                    <a:pt x="1219267" y="3126668"/>
                  </a:lnTo>
                  <a:lnTo>
                    <a:pt x="1283439" y="3088067"/>
                  </a:lnTo>
                  <a:lnTo>
                    <a:pt x="1347611" y="3049467"/>
                  </a:lnTo>
                  <a:lnTo>
                    <a:pt x="1411783" y="3010866"/>
                  </a:lnTo>
                  <a:lnTo>
                    <a:pt x="1475955" y="2972265"/>
                  </a:lnTo>
                  <a:lnTo>
                    <a:pt x="1540127" y="2933664"/>
                  </a:lnTo>
                  <a:lnTo>
                    <a:pt x="1604299" y="2895063"/>
                  </a:lnTo>
                  <a:lnTo>
                    <a:pt x="1668471" y="2856462"/>
                  </a:lnTo>
                  <a:lnTo>
                    <a:pt x="1732643" y="2817861"/>
                  </a:lnTo>
                  <a:lnTo>
                    <a:pt x="1796815" y="2779261"/>
                  </a:lnTo>
                  <a:lnTo>
                    <a:pt x="1860987" y="2740660"/>
                  </a:lnTo>
                  <a:lnTo>
                    <a:pt x="1925159" y="2702059"/>
                  </a:lnTo>
                  <a:lnTo>
                    <a:pt x="1989331" y="2663458"/>
                  </a:lnTo>
                  <a:lnTo>
                    <a:pt x="2053503" y="2624857"/>
                  </a:lnTo>
                  <a:lnTo>
                    <a:pt x="2117675" y="2586256"/>
                  </a:lnTo>
                  <a:lnTo>
                    <a:pt x="2181847" y="2547656"/>
                  </a:lnTo>
                  <a:lnTo>
                    <a:pt x="2246019" y="2509055"/>
                  </a:lnTo>
                  <a:lnTo>
                    <a:pt x="2310191" y="2470454"/>
                  </a:lnTo>
                  <a:lnTo>
                    <a:pt x="2374363" y="2431853"/>
                  </a:lnTo>
                  <a:lnTo>
                    <a:pt x="2438535" y="2393252"/>
                  </a:lnTo>
                  <a:lnTo>
                    <a:pt x="2502707" y="2354651"/>
                  </a:lnTo>
                  <a:lnTo>
                    <a:pt x="2566879" y="2316050"/>
                  </a:lnTo>
                  <a:lnTo>
                    <a:pt x="2631051" y="2277450"/>
                  </a:lnTo>
                  <a:lnTo>
                    <a:pt x="2695223" y="2238849"/>
                  </a:lnTo>
                  <a:lnTo>
                    <a:pt x="2759395" y="2200248"/>
                  </a:lnTo>
                  <a:lnTo>
                    <a:pt x="2823567" y="2161647"/>
                  </a:lnTo>
                  <a:lnTo>
                    <a:pt x="2887739" y="2123046"/>
                  </a:lnTo>
                  <a:lnTo>
                    <a:pt x="2951911" y="2084445"/>
                  </a:lnTo>
                  <a:lnTo>
                    <a:pt x="3016083" y="2045844"/>
                  </a:lnTo>
                  <a:lnTo>
                    <a:pt x="3080255" y="2007244"/>
                  </a:lnTo>
                  <a:lnTo>
                    <a:pt x="3144427" y="1968643"/>
                  </a:lnTo>
                  <a:lnTo>
                    <a:pt x="3208599" y="1930042"/>
                  </a:lnTo>
                  <a:lnTo>
                    <a:pt x="3272771" y="1891441"/>
                  </a:lnTo>
                  <a:lnTo>
                    <a:pt x="3336943" y="1852840"/>
                  </a:lnTo>
                  <a:lnTo>
                    <a:pt x="3401114" y="1814239"/>
                  </a:lnTo>
                  <a:lnTo>
                    <a:pt x="3465286" y="1775639"/>
                  </a:lnTo>
                  <a:lnTo>
                    <a:pt x="3529458" y="1737038"/>
                  </a:lnTo>
                  <a:lnTo>
                    <a:pt x="3593630" y="1698437"/>
                  </a:lnTo>
                  <a:lnTo>
                    <a:pt x="3657802" y="1659836"/>
                  </a:lnTo>
                  <a:lnTo>
                    <a:pt x="3721974" y="1621235"/>
                  </a:lnTo>
                  <a:lnTo>
                    <a:pt x="3786146" y="1582634"/>
                  </a:lnTo>
                  <a:lnTo>
                    <a:pt x="3850318" y="1544033"/>
                  </a:lnTo>
                  <a:lnTo>
                    <a:pt x="3914490" y="1505433"/>
                  </a:lnTo>
                  <a:lnTo>
                    <a:pt x="3978662" y="1466832"/>
                  </a:lnTo>
                  <a:lnTo>
                    <a:pt x="4042834" y="1428231"/>
                  </a:lnTo>
                  <a:lnTo>
                    <a:pt x="4107006" y="1389630"/>
                  </a:lnTo>
                  <a:lnTo>
                    <a:pt x="4171178" y="1351029"/>
                  </a:lnTo>
                  <a:lnTo>
                    <a:pt x="4235350" y="1312428"/>
                  </a:lnTo>
                  <a:lnTo>
                    <a:pt x="4299522" y="1273828"/>
                  </a:lnTo>
                  <a:lnTo>
                    <a:pt x="4363694" y="1235227"/>
                  </a:lnTo>
                  <a:lnTo>
                    <a:pt x="4427866" y="1196626"/>
                  </a:lnTo>
                  <a:lnTo>
                    <a:pt x="4492038" y="1158025"/>
                  </a:lnTo>
                  <a:lnTo>
                    <a:pt x="4556210" y="1119424"/>
                  </a:lnTo>
                  <a:lnTo>
                    <a:pt x="4620382" y="1080823"/>
                  </a:lnTo>
                  <a:lnTo>
                    <a:pt x="4684554" y="1042222"/>
                  </a:lnTo>
                  <a:lnTo>
                    <a:pt x="4748726" y="1003622"/>
                  </a:lnTo>
                  <a:lnTo>
                    <a:pt x="4812898" y="965021"/>
                  </a:lnTo>
                  <a:lnTo>
                    <a:pt x="4877070" y="926420"/>
                  </a:lnTo>
                  <a:lnTo>
                    <a:pt x="4941242" y="887819"/>
                  </a:lnTo>
                  <a:lnTo>
                    <a:pt x="5005414" y="849218"/>
                  </a:lnTo>
                  <a:lnTo>
                    <a:pt x="5069586" y="810617"/>
                  </a:lnTo>
                  <a:lnTo>
                    <a:pt x="5133758" y="772016"/>
                  </a:lnTo>
                  <a:lnTo>
                    <a:pt x="5197930" y="733416"/>
                  </a:lnTo>
                  <a:lnTo>
                    <a:pt x="5262102" y="694815"/>
                  </a:lnTo>
                  <a:lnTo>
                    <a:pt x="5326274" y="656214"/>
                  </a:lnTo>
                  <a:lnTo>
                    <a:pt x="5390446" y="617613"/>
                  </a:lnTo>
                  <a:lnTo>
                    <a:pt x="5454618" y="579012"/>
                  </a:lnTo>
                  <a:lnTo>
                    <a:pt x="5518790" y="540411"/>
                  </a:lnTo>
                  <a:lnTo>
                    <a:pt x="5582962" y="501811"/>
                  </a:lnTo>
                  <a:lnTo>
                    <a:pt x="5647134" y="463210"/>
                  </a:lnTo>
                  <a:lnTo>
                    <a:pt x="5711306" y="424609"/>
                  </a:lnTo>
                  <a:lnTo>
                    <a:pt x="5775478" y="386008"/>
                  </a:lnTo>
                  <a:lnTo>
                    <a:pt x="5839650" y="347407"/>
                  </a:lnTo>
                  <a:lnTo>
                    <a:pt x="5903822" y="308806"/>
                  </a:lnTo>
                  <a:lnTo>
                    <a:pt x="5967994" y="270205"/>
                  </a:lnTo>
                  <a:lnTo>
                    <a:pt x="6032166" y="231605"/>
                  </a:lnTo>
                  <a:lnTo>
                    <a:pt x="6096338" y="193004"/>
                  </a:lnTo>
                  <a:lnTo>
                    <a:pt x="6160510" y="154403"/>
                  </a:lnTo>
                  <a:lnTo>
                    <a:pt x="6224682" y="115802"/>
                  </a:lnTo>
                  <a:lnTo>
                    <a:pt x="6288854" y="77201"/>
                  </a:lnTo>
                  <a:lnTo>
                    <a:pt x="6353026" y="38600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1571943" y="1458022"/>
              <a:ext cx="6417198" cy="3860084"/>
            </a:xfrm>
            <a:custGeom>
              <a:avLst/>
              <a:gdLst/>
              <a:ahLst/>
              <a:cxnLst/>
              <a:rect l="0" t="0" r="0" b="0"/>
              <a:pathLst>
                <a:path w="6417198" h="3860084">
                  <a:moveTo>
                    <a:pt x="0" y="3860084"/>
                  </a:moveTo>
                  <a:lnTo>
                    <a:pt x="64171" y="3821484"/>
                  </a:lnTo>
                  <a:lnTo>
                    <a:pt x="128343" y="3782883"/>
                  </a:lnTo>
                  <a:lnTo>
                    <a:pt x="192515" y="3744282"/>
                  </a:lnTo>
                  <a:lnTo>
                    <a:pt x="256687" y="3705681"/>
                  </a:lnTo>
                  <a:lnTo>
                    <a:pt x="320859" y="3667080"/>
                  </a:lnTo>
                  <a:lnTo>
                    <a:pt x="385031" y="3628479"/>
                  </a:lnTo>
                  <a:lnTo>
                    <a:pt x="449203" y="3589878"/>
                  </a:lnTo>
                  <a:lnTo>
                    <a:pt x="513375" y="3551278"/>
                  </a:lnTo>
                  <a:lnTo>
                    <a:pt x="577547" y="3512677"/>
                  </a:lnTo>
                  <a:lnTo>
                    <a:pt x="641719" y="3474076"/>
                  </a:lnTo>
                  <a:lnTo>
                    <a:pt x="705891" y="3435475"/>
                  </a:lnTo>
                  <a:lnTo>
                    <a:pt x="770063" y="3396874"/>
                  </a:lnTo>
                  <a:lnTo>
                    <a:pt x="834235" y="3358273"/>
                  </a:lnTo>
                  <a:lnTo>
                    <a:pt x="898407" y="3319673"/>
                  </a:lnTo>
                  <a:lnTo>
                    <a:pt x="962579" y="3281072"/>
                  </a:lnTo>
                  <a:lnTo>
                    <a:pt x="1026751" y="3242471"/>
                  </a:lnTo>
                  <a:lnTo>
                    <a:pt x="1090923" y="3203870"/>
                  </a:lnTo>
                  <a:lnTo>
                    <a:pt x="1155095" y="3165269"/>
                  </a:lnTo>
                  <a:lnTo>
                    <a:pt x="1219267" y="3126668"/>
                  </a:lnTo>
                  <a:lnTo>
                    <a:pt x="1283439" y="3088067"/>
                  </a:lnTo>
                  <a:lnTo>
                    <a:pt x="1347611" y="3049467"/>
                  </a:lnTo>
                  <a:lnTo>
                    <a:pt x="1411783" y="3010866"/>
                  </a:lnTo>
                  <a:lnTo>
                    <a:pt x="1475955" y="2972265"/>
                  </a:lnTo>
                  <a:lnTo>
                    <a:pt x="1540127" y="2933664"/>
                  </a:lnTo>
                  <a:lnTo>
                    <a:pt x="1604299" y="2895063"/>
                  </a:lnTo>
                  <a:lnTo>
                    <a:pt x="1668471" y="2856462"/>
                  </a:lnTo>
                  <a:lnTo>
                    <a:pt x="1732643" y="2817861"/>
                  </a:lnTo>
                  <a:lnTo>
                    <a:pt x="1796815" y="2779261"/>
                  </a:lnTo>
                  <a:lnTo>
                    <a:pt x="1860987" y="2740660"/>
                  </a:lnTo>
                  <a:lnTo>
                    <a:pt x="1925159" y="2702059"/>
                  </a:lnTo>
                  <a:lnTo>
                    <a:pt x="1989331" y="2663458"/>
                  </a:lnTo>
                  <a:lnTo>
                    <a:pt x="2053503" y="2624857"/>
                  </a:lnTo>
                  <a:lnTo>
                    <a:pt x="2117675" y="2586256"/>
                  </a:lnTo>
                  <a:lnTo>
                    <a:pt x="2181847" y="2547656"/>
                  </a:lnTo>
                  <a:lnTo>
                    <a:pt x="2246019" y="2509055"/>
                  </a:lnTo>
                  <a:lnTo>
                    <a:pt x="2310191" y="2470454"/>
                  </a:lnTo>
                  <a:lnTo>
                    <a:pt x="2374363" y="2431853"/>
                  </a:lnTo>
                  <a:lnTo>
                    <a:pt x="2438535" y="2393252"/>
                  </a:lnTo>
                  <a:lnTo>
                    <a:pt x="2502707" y="2354651"/>
                  </a:lnTo>
                  <a:lnTo>
                    <a:pt x="2566879" y="2316050"/>
                  </a:lnTo>
                  <a:lnTo>
                    <a:pt x="2631051" y="2277450"/>
                  </a:lnTo>
                  <a:lnTo>
                    <a:pt x="2695223" y="2238849"/>
                  </a:lnTo>
                  <a:lnTo>
                    <a:pt x="2759395" y="2200248"/>
                  </a:lnTo>
                  <a:lnTo>
                    <a:pt x="2823567" y="2161647"/>
                  </a:lnTo>
                  <a:lnTo>
                    <a:pt x="2887739" y="2123046"/>
                  </a:lnTo>
                  <a:lnTo>
                    <a:pt x="2951911" y="2084445"/>
                  </a:lnTo>
                  <a:lnTo>
                    <a:pt x="3016083" y="2045844"/>
                  </a:lnTo>
                  <a:lnTo>
                    <a:pt x="3080255" y="2007244"/>
                  </a:lnTo>
                  <a:lnTo>
                    <a:pt x="3144427" y="1968643"/>
                  </a:lnTo>
                  <a:lnTo>
                    <a:pt x="3208599" y="1930042"/>
                  </a:lnTo>
                  <a:lnTo>
                    <a:pt x="3272771" y="1891441"/>
                  </a:lnTo>
                  <a:lnTo>
                    <a:pt x="3336943" y="1852840"/>
                  </a:lnTo>
                  <a:lnTo>
                    <a:pt x="3401114" y="1814239"/>
                  </a:lnTo>
                  <a:lnTo>
                    <a:pt x="3465286" y="1775639"/>
                  </a:lnTo>
                  <a:lnTo>
                    <a:pt x="3529458" y="1737038"/>
                  </a:lnTo>
                  <a:lnTo>
                    <a:pt x="3593630" y="1698437"/>
                  </a:lnTo>
                  <a:lnTo>
                    <a:pt x="3657802" y="1659836"/>
                  </a:lnTo>
                  <a:lnTo>
                    <a:pt x="3721974" y="1621235"/>
                  </a:lnTo>
                  <a:lnTo>
                    <a:pt x="3786146" y="1582634"/>
                  </a:lnTo>
                  <a:lnTo>
                    <a:pt x="3850318" y="1544033"/>
                  </a:lnTo>
                  <a:lnTo>
                    <a:pt x="3914490" y="1505433"/>
                  </a:lnTo>
                  <a:lnTo>
                    <a:pt x="3978662" y="1466832"/>
                  </a:lnTo>
                  <a:lnTo>
                    <a:pt x="4042834" y="1428231"/>
                  </a:lnTo>
                  <a:lnTo>
                    <a:pt x="4107006" y="1389630"/>
                  </a:lnTo>
                  <a:lnTo>
                    <a:pt x="4171178" y="1351029"/>
                  </a:lnTo>
                  <a:lnTo>
                    <a:pt x="4235350" y="1312428"/>
                  </a:lnTo>
                  <a:lnTo>
                    <a:pt x="4299522" y="1273828"/>
                  </a:lnTo>
                  <a:lnTo>
                    <a:pt x="4363694" y="1235227"/>
                  </a:lnTo>
                  <a:lnTo>
                    <a:pt x="4427866" y="1196626"/>
                  </a:lnTo>
                  <a:lnTo>
                    <a:pt x="4492038" y="1158025"/>
                  </a:lnTo>
                  <a:lnTo>
                    <a:pt x="4556210" y="1119424"/>
                  </a:lnTo>
                  <a:lnTo>
                    <a:pt x="4620382" y="1080823"/>
                  </a:lnTo>
                  <a:lnTo>
                    <a:pt x="4684554" y="1042222"/>
                  </a:lnTo>
                  <a:lnTo>
                    <a:pt x="4748726" y="1003622"/>
                  </a:lnTo>
                  <a:lnTo>
                    <a:pt x="4812898" y="965021"/>
                  </a:lnTo>
                  <a:lnTo>
                    <a:pt x="4877070" y="926420"/>
                  </a:lnTo>
                  <a:lnTo>
                    <a:pt x="4941242" y="887819"/>
                  </a:lnTo>
                  <a:lnTo>
                    <a:pt x="5005414" y="849218"/>
                  </a:lnTo>
                  <a:lnTo>
                    <a:pt x="5069586" y="810617"/>
                  </a:lnTo>
                  <a:lnTo>
                    <a:pt x="5133758" y="772016"/>
                  </a:lnTo>
                  <a:lnTo>
                    <a:pt x="5197930" y="733416"/>
                  </a:lnTo>
                  <a:lnTo>
                    <a:pt x="5262102" y="694815"/>
                  </a:lnTo>
                  <a:lnTo>
                    <a:pt x="5326274" y="656214"/>
                  </a:lnTo>
                  <a:lnTo>
                    <a:pt x="5390446" y="617613"/>
                  </a:lnTo>
                  <a:lnTo>
                    <a:pt x="5454618" y="579012"/>
                  </a:lnTo>
                  <a:lnTo>
                    <a:pt x="5518790" y="540411"/>
                  </a:lnTo>
                  <a:lnTo>
                    <a:pt x="5582962" y="501811"/>
                  </a:lnTo>
                  <a:lnTo>
                    <a:pt x="5647134" y="463210"/>
                  </a:lnTo>
                  <a:lnTo>
                    <a:pt x="5711306" y="424609"/>
                  </a:lnTo>
                  <a:lnTo>
                    <a:pt x="5775478" y="386008"/>
                  </a:lnTo>
                  <a:lnTo>
                    <a:pt x="5839650" y="347407"/>
                  </a:lnTo>
                  <a:lnTo>
                    <a:pt x="5903822" y="308806"/>
                  </a:lnTo>
                  <a:lnTo>
                    <a:pt x="5967994" y="270205"/>
                  </a:lnTo>
                  <a:lnTo>
                    <a:pt x="6032166" y="231605"/>
                  </a:lnTo>
                  <a:lnTo>
                    <a:pt x="6096338" y="193004"/>
                  </a:lnTo>
                  <a:lnTo>
                    <a:pt x="6160510" y="154403"/>
                  </a:lnTo>
                  <a:lnTo>
                    <a:pt x="6224682" y="115802"/>
                  </a:lnTo>
                  <a:lnTo>
                    <a:pt x="6288854" y="77201"/>
                  </a:lnTo>
                  <a:lnTo>
                    <a:pt x="6353026" y="38600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1571943" y="1418622"/>
              <a:ext cx="6417198" cy="3860084"/>
            </a:xfrm>
            <a:custGeom>
              <a:avLst/>
              <a:gdLst/>
              <a:ahLst/>
              <a:cxnLst/>
              <a:rect l="0" t="0" r="0" b="0"/>
              <a:pathLst>
                <a:path w="6417198" h="3860084">
                  <a:moveTo>
                    <a:pt x="0" y="3860084"/>
                  </a:moveTo>
                  <a:lnTo>
                    <a:pt x="64171" y="3821484"/>
                  </a:lnTo>
                  <a:lnTo>
                    <a:pt x="128343" y="3782883"/>
                  </a:lnTo>
                  <a:lnTo>
                    <a:pt x="192515" y="3744282"/>
                  </a:lnTo>
                  <a:lnTo>
                    <a:pt x="256687" y="3705681"/>
                  </a:lnTo>
                  <a:lnTo>
                    <a:pt x="320859" y="3667080"/>
                  </a:lnTo>
                  <a:lnTo>
                    <a:pt x="385031" y="3628479"/>
                  </a:lnTo>
                  <a:lnTo>
                    <a:pt x="449203" y="3589878"/>
                  </a:lnTo>
                  <a:lnTo>
                    <a:pt x="513375" y="3551278"/>
                  </a:lnTo>
                  <a:lnTo>
                    <a:pt x="577547" y="3512677"/>
                  </a:lnTo>
                  <a:lnTo>
                    <a:pt x="641719" y="3474076"/>
                  </a:lnTo>
                  <a:lnTo>
                    <a:pt x="705891" y="3435475"/>
                  </a:lnTo>
                  <a:lnTo>
                    <a:pt x="770063" y="3396874"/>
                  </a:lnTo>
                  <a:lnTo>
                    <a:pt x="834235" y="3358273"/>
                  </a:lnTo>
                  <a:lnTo>
                    <a:pt x="898407" y="3319673"/>
                  </a:lnTo>
                  <a:lnTo>
                    <a:pt x="962579" y="3281072"/>
                  </a:lnTo>
                  <a:lnTo>
                    <a:pt x="1026751" y="3242471"/>
                  </a:lnTo>
                  <a:lnTo>
                    <a:pt x="1090923" y="3203870"/>
                  </a:lnTo>
                  <a:lnTo>
                    <a:pt x="1155095" y="3165269"/>
                  </a:lnTo>
                  <a:lnTo>
                    <a:pt x="1219267" y="3126668"/>
                  </a:lnTo>
                  <a:lnTo>
                    <a:pt x="1283439" y="3088067"/>
                  </a:lnTo>
                  <a:lnTo>
                    <a:pt x="1347611" y="3049467"/>
                  </a:lnTo>
                  <a:lnTo>
                    <a:pt x="1411783" y="3010866"/>
                  </a:lnTo>
                  <a:lnTo>
                    <a:pt x="1475955" y="2972265"/>
                  </a:lnTo>
                  <a:lnTo>
                    <a:pt x="1540127" y="2933664"/>
                  </a:lnTo>
                  <a:lnTo>
                    <a:pt x="1604299" y="2895063"/>
                  </a:lnTo>
                  <a:lnTo>
                    <a:pt x="1668471" y="2856462"/>
                  </a:lnTo>
                  <a:lnTo>
                    <a:pt x="1732643" y="2817861"/>
                  </a:lnTo>
                  <a:lnTo>
                    <a:pt x="1796815" y="2779261"/>
                  </a:lnTo>
                  <a:lnTo>
                    <a:pt x="1860987" y="2740660"/>
                  </a:lnTo>
                  <a:lnTo>
                    <a:pt x="1925159" y="2702059"/>
                  </a:lnTo>
                  <a:lnTo>
                    <a:pt x="1989331" y="2663458"/>
                  </a:lnTo>
                  <a:lnTo>
                    <a:pt x="2053503" y="2624857"/>
                  </a:lnTo>
                  <a:lnTo>
                    <a:pt x="2117675" y="2586256"/>
                  </a:lnTo>
                  <a:lnTo>
                    <a:pt x="2181847" y="2547656"/>
                  </a:lnTo>
                  <a:lnTo>
                    <a:pt x="2246019" y="2509055"/>
                  </a:lnTo>
                  <a:lnTo>
                    <a:pt x="2310191" y="2470454"/>
                  </a:lnTo>
                  <a:lnTo>
                    <a:pt x="2374363" y="2431853"/>
                  </a:lnTo>
                  <a:lnTo>
                    <a:pt x="2438535" y="2393252"/>
                  </a:lnTo>
                  <a:lnTo>
                    <a:pt x="2502707" y="2354651"/>
                  </a:lnTo>
                  <a:lnTo>
                    <a:pt x="2566879" y="2316050"/>
                  </a:lnTo>
                  <a:lnTo>
                    <a:pt x="2631051" y="2277450"/>
                  </a:lnTo>
                  <a:lnTo>
                    <a:pt x="2695223" y="2238849"/>
                  </a:lnTo>
                  <a:lnTo>
                    <a:pt x="2759395" y="2200248"/>
                  </a:lnTo>
                  <a:lnTo>
                    <a:pt x="2823567" y="2161647"/>
                  </a:lnTo>
                  <a:lnTo>
                    <a:pt x="2887739" y="2123046"/>
                  </a:lnTo>
                  <a:lnTo>
                    <a:pt x="2951911" y="2084445"/>
                  </a:lnTo>
                  <a:lnTo>
                    <a:pt x="3016083" y="2045844"/>
                  </a:lnTo>
                  <a:lnTo>
                    <a:pt x="3080255" y="2007244"/>
                  </a:lnTo>
                  <a:lnTo>
                    <a:pt x="3144427" y="1968643"/>
                  </a:lnTo>
                  <a:lnTo>
                    <a:pt x="3208599" y="1930042"/>
                  </a:lnTo>
                  <a:lnTo>
                    <a:pt x="3272771" y="1891441"/>
                  </a:lnTo>
                  <a:lnTo>
                    <a:pt x="3336943" y="1852840"/>
                  </a:lnTo>
                  <a:lnTo>
                    <a:pt x="3401114" y="1814239"/>
                  </a:lnTo>
                  <a:lnTo>
                    <a:pt x="3465286" y="1775639"/>
                  </a:lnTo>
                  <a:lnTo>
                    <a:pt x="3529458" y="1737038"/>
                  </a:lnTo>
                  <a:lnTo>
                    <a:pt x="3593630" y="1698437"/>
                  </a:lnTo>
                  <a:lnTo>
                    <a:pt x="3657802" y="1659836"/>
                  </a:lnTo>
                  <a:lnTo>
                    <a:pt x="3721974" y="1621235"/>
                  </a:lnTo>
                  <a:lnTo>
                    <a:pt x="3786146" y="1582634"/>
                  </a:lnTo>
                  <a:lnTo>
                    <a:pt x="3850318" y="1544033"/>
                  </a:lnTo>
                  <a:lnTo>
                    <a:pt x="3914490" y="1505433"/>
                  </a:lnTo>
                  <a:lnTo>
                    <a:pt x="3978662" y="1466832"/>
                  </a:lnTo>
                  <a:lnTo>
                    <a:pt x="4042834" y="1428231"/>
                  </a:lnTo>
                  <a:lnTo>
                    <a:pt x="4107006" y="1389630"/>
                  </a:lnTo>
                  <a:lnTo>
                    <a:pt x="4171178" y="1351029"/>
                  </a:lnTo>
                  <a:lnTo>
                    <a:pt x="4235350" y="1312428"/>
                  </a:lnTo>
                  <a:lnTo>
                    <a:pt x="4299522" y="1273828"/>
                  </a:lnTo>
                  <a:lnTo>
                    <a:pt x="4363694" y="1235227"/>
                  </a:lnTo>
                  <a:lnTo>
                    <a:pt x="4427866" y="1196626"/>
                  </a:lnTo>
                  <a:lnTo>
                    <a:pt x="4492038" y="1158025"/>
                  </a:lnTo>
                  <a:lnTo>
                    <a:pt x="4556210" y="1119424"/>
                  </a:lnTo>
                  <a:lnTo>
                    <a:pt x="4620382" y="1080823"/>
                  </a:lnTo>
                  <a:lnTo>
                    <a:pt x="4684554" y="1042222"/>
                  </a:lnTo>
                  <a:lnTo>
                    <a:pt x="4748726" y="1003622"/>
                  </a:lnTo>
                  <a:lnTo>
                    <a:pt x="4812898" y="965021"/>
                  </a:lnTo>
                  <a:lnTo>
                    <a:pt x="4877070" y="926420"/>
                  </a:lnTo>
                  <a:lnTo>
                    <a:pt x="4941242" y="887819"/>
                  </a:lnTo>
                  <a:lnTo>
                    <a:pt x="5005414" y="849218"/>
                  </a:lnTo>
                  <a:lnTo>
                    <a:pt x="5069586" y="810617"/>
                  </a:lnTo>
                  <a:lnTo>
                    <a:pt x="5133758" y="772016"/>
                  </a:lnTo>
                  <a:lnTo>
                    <a:pt x="5197930" y="733416"/>
                  </a:lnTo>
                  <a:lnTo>
                    <a:pt x="5262102" y="694815"/>
                  </a:lnTo>
                  <a:lnTo>
                    <a:pt x="5326274" y="656214"/>
                  </a:lnTo>
                  <a:lnTo>
                    <a:pt x="5390446" y="617613"/>
                  </a:lnTo>
                  <a:lnTo>
                    <a:pt x="5454618" y="579012"/>
                  </a:lnTo>
                  <a:lnTo>
                    <a:pt x="5518790" y="540411"/>
                  </a:lnTo>
                  <a:lnTo>
                    <a:pt x="5582962" y="501811"/>
                  </a:lnTo>
                  <a:lnTo>
                    <a:pt x="5647134" y="463210"/>
                  </a:lnTo>
                  <a:lnTo>
                    <a:pt x="5711306" y="424609"/>
                  </a:lnTo>
                  <a:lnTo>
                    <a:pt x="5775478" y="386008"/>
                  </a:lnTo>
                  <a:lnTo>
                    <a:pt x="5839650" y="347407"/>
                  </a:lnTo>
                  <a:lnTo>
                    <a:pt x="5903822" y="308806"/>
                  </a:lnTo>
                  <a:lnTo>
                    <a:pt x="5967994" y="270205"/>
                  </a:lnTo>
                  <a:lnTo>
                    <a:pt x="6032166" y="231605"/>
                  </a:lnTo>
                  <a:lnTo>
                    <a:pt x="6096338" y="193004"/>
                  </a:lnTo>
                  <a:lnTo>
                    <a:pt x="6160510" y="154403"/>
                  </a:lnTo>
                  <a:lnTo>
                    <a:pt x="6224682" y="115802"/>
                  </a:lnTo>
                  <a:lnTo>
                    <a:pt x="6288854" y="77201"/>
                  </a:lnTo>
                  <a:lnTo>
                    <a:pt x="6353026" y="38600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1571943" y="1379223"/>
              <a:ext cx="6417198" cy="3860084"/>
            </a:xfrm>
            <a:custGeom>
              <a:avLst/>
              <a:gdLst/>
              <a:ahLst/>
              <a:cxnLst/>
              <a:rect l="0" t="0" r="0" b="0"/>
              <a:pathLst>
                <a:path w="6417198" h="3860084">
                  <a:moveTo>
                    <a:pt x="0" y="3860084"/>
                  </a:moveTo>
                  <a:lnTo>
                    <a:pt x="64171" y="3821484"/>
                  </a:lnTo>
                  <a:lnTo>
                    <a:pt x="128343" y="3782883"/>
                  </a:lnTo>
                  <a:lnTo>
                    <a:pt x="192515" y="3744282"/>
                  </a:lnTo>
                  <a:lnTo>
                    <a:pt x="256687" y="3705681"/>
                  </a:lnTo>
                  <a:lnTo>
                    <a:pt x="320859" y="3667080"/>
                  </a:lnTo>
                  <a:lnTo>
                    <a:pt x="385031" y="3628479"/>
                  </a:lnTo>
                  <a:lnTo>
                    <a:pt x="449203" y="3589878"/>
                  </a:lnTo>
                  <a:lnTo>
                    <a:pt x="513375" y="3551278"/>
                  </a:lnTo>
                  <a:lnTo>
                    <a:pt x="577547" y="3512677"/>
                  </a:lnTo>
                  <a:lnTo>
                    <a:pt x="641719" y="3474076"/>
                  </a:lnTo>
                  <a:lnTo>
                    <a:pt x="705891" y="3435475"/>
                  </a:lnTo>
                  <a:lnTo>
                    <a:pt x="770063" y="3396874"/>
                  </a:lnTo>
                  <a:lnTo>
                    <a:pt x="834235" y="3358273"/>
                  </a:lnTo>
                  <a:lnTo>
                    <a:pt x="898407" y="3319673"/>
                  </a:lnTo>
                  <a:lnTo>
                    <a:pt x="962579" y="3281072"/>
                  </a:lnTo>
                  <a:lnTo>
                    <a:pt x="1026751" y="3242471"/>
                  </a:lnTo>
                  <a:lnTo>
                    <a:pt x="1090923" y="3203870"/>
                  </a:lnTo>
                  <a:lnTo>
                    <a:pt x="1155095" y="3165269"/>
                  </a:lnTo>
                  <a:lnTo>
                    <a:pt x="1219267" y="3126668"/>
                  </a:lnTo>
                  <a:lnTo>
                    <a:pt x="1283439" y="3088067"/>
                  </a:lnTo>
                  <a:lnTo>
                    <a:pt x="1347611" y="3049467"/>
                  </a:lnTo>
                  <a:lnTo>
                    <a:pt x="1411783" y="3010866"/>
                  </a:lnTo>
                  <a:lnTo>
                    <a:pt x="1475955" y="2972265"/>
                  </a:lnTo>
                  <a:lnTo>
                    <a:pt x="1540127" y="2933664"/>
                  </a:lnTo>
                  <a:lnTo>
                    <a:pt x="1604299" y="2895063"/>
                  </a:lnTo>
                  <a:lnTo>
                    <a:pt x="1668471" y="2856462"/>
                  </a:lnTo>
                  <a:lnTo>
                    <a:pt x="1732643" y="2817861"/>
                  </a:lnTo>
                  <a:lnTo>
                    <a:pt x="1796815" y="2779261"/>
                  </a:lnTo>
                  <a:lnTo>
                    <a:pt x="1860987" y="2740660"/>
                  </a:lnTo>
                  <a:lnTo>
                    <a:pt x="1925159" y="2702059"/>
                  </a:lnTo>
                  <a:lnTo>
                    <a:pt x="1989331" y="2663458"/>
                  </a:lnTo>
                  <a:lnTo>
                    <a:pt x="2053503" y="2624857"/>
                  </a:lnTo>
                  <a:lnTo>
                    <a:pt x="2117675" y="2586256"/>
                  </a:lnTo>
                  <a:lnTo>
                    <a:pt x="2181847" y="2547656"/>
                  </a:lnTo>
                  <a:lnTo>
                    <a:pt x="2246019" y="2509055"/>
                  </a:lnTo>
                  <a:lnTo>
                    <a:pt x="2310191" y="2470454"/>
                  </a:lnTo>
                  <a:lnTo>
                    <a:pt x="2374363" y="2431853"/>
                  </a:lnTo>
                  <a:lnTo>
                    <a:pt x="2438535" y="2393252"/>
                  </a:lnTo>
                  <a:lnTo>
                    <a:pt x="2502707" y="2354651"/>
                  </a:lnTo>
                  <a:lnTo>
                    <a:pt x="2566879" y="2316050"/>
                  </a:lnTo>
                  <a:lnTo>
                    <a:pt x="2631051" y="2277450"/>
                  </a:lnTo>
                  <a:lnTo>
                    <a:pt x="2695223" y="2238849"/>
                  </a:lnTo>
                  <a:lnTo>
                    <a:pt x="2759395" y="2200248"/>
                  </a:lnTo>
                  <a:lnTo>
                    <a:pt x="2823567" y="2161647"/>
                  </a:lnTo>
                  <a:lnTo>
                    <a:pt x="2887739" y="2123046"/>
                  </a:lnTo>
                  <a:lnTo>
                    <a:pt x="2951911" y="2084445"/>
                  </a:lnTo>
                  <a:lnTo>
                    <a:pt x="3016083" y="2045844"/>
                  </a:lnTo>
                  <a:lnTo>
                    <a:pt x="3080255" y="2007244"/>
                  </a:lnTo>
                  <a:lnTo>
                    <a:pt x="3144427" y="1968643"/>
                  </a:lnTo>
                  <a:lnTo>
                    <a:pt x="3208599" y="1930042"/>
                  </a:lnTo>
                  <a:lnTo>
                    <a:pt x="3272771" y="1891441"/>
                  </a:lnTo>
                  <a:lnTo>
                    <a:pt x="3336943" y="1852840"/>
                  </a:lnTo>
                  <a:lnTo>
                    <a:pt x="3401114" y="1814239"/>
                  </a:lnTo>
                  <a:lnTo>
                    <a:pt x="3465286" y="1775639"/>
                  </a:lnTo>
                  <a:lnTo>
                    <a:pt x="3529458" y="1737038"/>
                  </a:lnTo>
                  <a:lnTo>
                    <a:pt x="3593630" y="1698437"/>
                  </a:lnTo>
                  <a:lnTo>
                    <a:pt x="3657802" y="1659836"/>
                  </a:lnTo>
                  <a:lnTo>
                    <a:pt x="3721974" y="1621235"/>
                  </a:lnTo>
                  <a:lnTo>
                    <a:pt x="3786146" y="1582634"/>
                  </a:lnTo>
                  <a:lnTo>
                    <a:pt x="3850318" y="1544033"/>
                  </a:lnTo>
                  <a:lnTo>
                    <a:pt x="3914490" y="1505433"/>
                  </a:lnTo>
                  <a:lnTo>
                    <a:pt x="3978662" y="1466832"/>
                  </a:lnTo>
                  <a:lnTo>
                    <a:pt x="4042834" y="1428231"/>
                  </a:lnTo>
                  <a:lnTo>
                    <a:pt x="4107006" y="1389630"/>
                  </a:lnTo>
                  <a:lnTo>
                    <a:pt x="4171178" y="1351029"/>
                  </a:lnTo>
                  <a:lnTo>
                    <a:pt x="4235350" y="1312428"/>
                  </a:lnTo>
                  <a:lnTo>
                    <a:pt x="4299522" y="1273828"/>
                  </a:lnTo>
                  <a:lnTo>
                    <a:pt x="4363694" y="1235227"/>
                  </a:lnTo>
                  <a:lnTo>
                    <a:pt x="4427866" y="1196626"/>
                  </a:lnTo>
                  <a:lnTo>
                    <a:pt x="4492038" y="1158025"/>
                  </a:lnTo>
                  <a:lnTo>
                    <a:pt x="4556210" y="1119424"/>
                  </a:lnTo>
                  <a:lnTo>
                    <a:pt x="4620382" y="1080823"/>
                  </a:lnTo>
                  <a:lnTo>
                    <a:pt x="4684554" y="1042222"/>
                  </a:lnTo>
                  <a:lnTo>
                    <a:pt x="4748726" y="1003622"/>
                  </a:lnTo>
                  <a:lnTo>
                    <a:pt x="4812898" y="965021"/>
                  </a:lnTo>
                  <a:lnTo>
                    <a:pt x="4877070" y="926420"/>
                  </a:lnTo>
                  <a:lnTo>
                    <a:pt x="4941242" y="887819"/>
                  </a:lnTo>
                  <a:lnTo>
                    <a:pt x="5005414" y="849218"/>
                  </a:lnTo>
                  <a:lnTo>
                    <a:pt x="5069586" y="810617"/>
                  </a:lnTo>
                  <a:lnTo>
                    <a:pt x="5133758" y="772016"/>
                  </a:lnTo>
                  <a:lnTo>
                    <a:pt x="5197930" y="733416"/>
                  </a:lnTo>
                  <a:lnTo>
                    <a:pt x="5262102" y="694815"/>
                  </a:lnTo>
                  <a:lnTo>
                    <a:pt x="5326274" y="656214"/>
                  </a:lnTo>
                  <a:lnTo>
                    <a:pt x="5390446" y="617613"/>
                  </a:lnTo>
                  <a:lnTo>
                    <a:pt x="5454618" y="579012"/>
                  </a:lnTo>
                  <a:lnTo>
                    <a:pt x="5518790" y="540411"/>
                  </a:lnTo>
                  <a:lnTo>
                    <a:pt x="5582962" y="501811"/>
                  </a:lnTo>
                  <a:lnTo>
                    <a:pt x="5647134" y="463210"/>
                  </a:lnTo>
                  <a:lnTo>
                    <a:pt x="5711306" y="424609"/>
                  </a:lnTo>
                  <a:lnTo>
                    <a:pt x="5775478" y="386008"/>
                  </a:lnTo>
                  <a:lnTo>
                    <a:pt x="5839650" y="347407"/>
                  </a:lnTo>
                  <a:lnTo>
                    <a:pt x="5903822" y="308806"/>
                  </a:lnTo>
                  <a:lnTo>
                    <a:pt x="5967994" y="270205"/>
                  </a:lnTo>
                  <a:lnTo>
                    <a:pt x="6032166" y="231605"/>
                  </a:lnTo>
                  <a:lnTo>
                    <a:pt x="6096338" y="193004"/>
                  </a:lnTo>
                  <a:lnTo>
                    <a:pt x="6160510" y="154403"/>
                  </a:lnTo>
                  <a:lnTo>
                    <a:pt x="6224682" y="115802"/>
                  </a:lnTo>
                  <a:lnTo>
                    <a:pt x="6288854" y="77201"/>
                  </a:lnTo>
                  <a:lnTo>
                    <a:pt x="6353026" y="38600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1571943" y="1339824"/>
              <a:ext cx="6417198" cy="3860084"/>
            </a:xfrm>
            <a:custGeom>
              <a:avLst/>
              <a:gdLst/>
              <a:ahLst/>
              <a:cxnLst/>
              <a:rect l="0" t="0" r="0" b="0"/>
              <a:pathLst>
                <a:path w="6417198" h="3860084">
                  <a:moveTo>
                    <a:pt x="0" y="3860084"/>
                  </a:moveTo>
                  <a:lnTo>
                    <a:pt x="64171" y="3821484"/>
                  </a:lnTo>
                  <a:lnTo>
                    <a:pt x="128343" y="3782883"/>
                  </a:lnTo>
                  <a:lnTo>
                    <a:pt x="192515" y="3744282"/>
                  </a:lnTo>
                  <a:lnTo>
                    <a:pt x="256687" y="3705681"/>
                  </a:lnTo>
                  <a:lnTo>
                    <a:pt x="320859" y="3667080"/>
                  </a:lnTo>
                  <a:lnTo>
                    <a:pt x="385031" y="3628479"/>
                  </a:lnTo>
                  <a:lnTo>
                    <a:pt x="449203" y="3589878"/>
                  </a:lnTo>
                  <a:lnTo>
                    <a:pt x="513375" y="3551278"/>
                  </a:lnTo>
                  <a:lnTo>
                    <a:pt x="577547" y="3512677"/>
                  </a:lnTo>
                  <a:lnTo>
                    <a:pt x="641719" y="3474076"/>
                  </a:lnTo>
                  <a:lnTo>
                    <a:pt x="705891" y="3435475"/>
                  </a:lnTo>
                  <a:lnTo>
                    <a:pt x="770063" y="3396874"/>
                  </a:lnTo>
                  <a:lnTo>
                    <a:pt x="834235" y="3358273"/>
                  </a:lnTo>
                  <a:lnTo>
                    <a:pt x="898407" y="3319673"/>
                  </a:lnTo>
                  <a:lnTo>
                    <a:pt x="962579" y="3281072"/>
                  </a:lnTo>
                  <a:lnTo>
                    <a:pt x="1026751" y="3242471"/>
                  </a:lnTo>
                  <a:lnTo>
                    <a:pt x="1090923" y="3203870"/>
                  </a:lnTo>
                  <a:lnTo>
                    <a:pt x="1155095" y="3165269"/>
                  </a:lnTo>
                  <a:lnTo>
                    <a:pt x="1219267" y="3126668"/>
                  </a:lnTo>
                  <a:lnTo>
                    <a:pt x="1283439" y="3088067"/>
                  </a:lnTo>
                  <a:lnTo>
                    <a:pt x="1347611" y="3049467"/>
                  </a:lnTo>
                  <a:lnTo>
                    <a:pt x="1411783" y="3010866"/>
                  </a:lnTo>
                  <a:lnTo>
                    <a:pt x="1475955" y="2972265"/>
                  </a:lnTo>
                  <a:lnTo>
                    <a:pt x="1540127" y="2933664"/>
                  </a:lnTo>
                  <a:lnTo>
                    <a:pt x="1604299" y="2895063"/>
                  </a:lnTo>
                  <a:lnTo>
                    <a:pt x="1668471" y="2856462"/>
                  </a:lnTo>
                  <a:lnTo>
                    <a:pt x="1732643" y="2817861"/>
                  </a:lnTo>
                  <a:lnTo>
                    <a:pt x="1796815" y="2779261"/>
                  </a:lnTo>
                  <a:lnTo>
                    <a:pt x="1860987" y="2740660"/>
                  </a:lnTo>
                  <a:lnTo>
                    <a:pt x="1925159" y="2702059"/>
                  </a:lnTo>
                  <a:lnTo>
                    <a:pt x="1989331" y="2663458"/>
                  </a:lnTo>
                  <a:lnTo>
                    <a:pt x="2053503" y="2624857"/>
                  </a:lnTo>
                  <a:lnTo>
                    <a:pt x="2117675" y="2586256"/>
                  </a:lnTo>
                  <a:lnTo>
                    <a:pt x="2181847" y="2547656"/>
                  </a:lnTo>
                  <a:lnTo>
                    <a:pt x="2246019" y="2509055"/>
                  </a:lnTo>
                  <a:lnTo>
                    <a:pt x="2310191" y="2470454"/>
                  </a:lnTo>
                  <a:lnTo>
                    <a:pt x="2374363" y="2431853"/>
                  </a:lnTo>
                  <a:lnTo>
                    <a:pt x="2438535" y="2393252"/>
                  </a:lnTo>
                  <a:lnTo>
                    <a:pt x="2502707" y="2354651"/>
                  </a:lnTo>
                  <a:lnTo>
                    <a:pt x="2566879" y="2316050"/>
                  </a:lnTo>
                  <a:lnTo>
                    <a:pt x="2631051" y="2277450"/>
                  </a:lnTo>
                  <a:lnTo>
                    <a:pt x="2695223" y="2238849"/>
                  </a:lnTo>
                  <a:lnTo>
                    <a:pt x="2759395" y="2200248"/>
                  </a:lnTo>
                  <a:lnTo>
                    <a:pt x="2823567" y="2161647"/>
                  </a:lnTo>
                  <a:lnTo>
                    <a:pt x="2887739" y="2123046"/>
                  </a:lnTo>
                  <a:lnTo>
                    <a:pt x="2951911" y="2084445"/>
                  </a:lnTo>
                  <a:lnTo>
                    <a:pt x="3016083" y="2045844"/>
                  </a:lnTo>
                  <a:lnTo>
                    <a:pt x="3080255" y="2007244"/>
                  </a:lnTo>
                  <a:lnTo>
                    <a:pt x="3144427" y="1968643"/>
                  </a:lnTo>
                  <a:lnTo>
                    <a:pt x="3208599" y="1930042"/>
                  </a:lnTo>
                  <a:lnTo>
                    <a:pt x="3272771" y="1891441"/>
                  </a:lnTo>
                  <a:lnTo>
                    <a:pt x="3336943" y="1852840"/>
                  </a:lnTo>
                  <a:lnTo>
                    <a:pt x="3401114" y="1814239"/>
                  </a:lnTo>
                  <a:lnTo>
                    <a:pt x="3465286" y="1775639"/>
                  </a:lnTo>
                  <a:lnTo>
                    <a:pt x="3529458" y="1737038"/>
                  </a:lnTo>
                  <a:lnTo>
                    <a:pt x="3593630" y="1698437"/>
                  </a:lnTo>
                  <a:lnTo>
                    <a:pt x="3657802" y="1659836"/>
                  </a:lnTo>
                  <a:lnTo>
                    <a:pt x="3721974" y="1621235"/>
                  </a:lnTo>
                  <a:lnTo>
                    <a:pt x="3786146" y="1582634"/>
                  </a:lnTo>
                  <a:lnTo>
                    <a:pt x="3850318" y="1544033"/>
                  </a:lnTo>
                  <a:lnTo>
                    <a:pt x="3914490" y="1505433"/>
                  </a:lnTo>
                  <a:lnTo>
                    <a:pt x="3978662" y="1466832"/>
                  </a:lnTo>
                  <a:lnTo>
                    <a:pt x="4042834" y="1428231"/>
                  </a:lnTo>
                  <a:lnTo>
                    <a:pt x="4107006" y="1389630"/>
                  </a:lnTo>
                  <a:lnTo>
                    <a:pt x="4171178" y="1351029"/>
                  </a:lnTo>
                  <a:lnTo>
                    <a:pt x="4235350" y="1312428"/>
                  </a:lnTo>
                  <a:lnTo>
                    <a:pt x="4299522" y="1273828"/>
                  </a:lnTo>
                  <a:lnTo>
                    <a:pt x="4363694" y="1235227"/>
                  </a:lnTo>
                  <a:lnTo>
                    <a:pt x="4427866" y="1196626"/>
                  </a:lnTo>
                  <a:lnTo>
                    <a:pt x="4492038" y="1158025"/>
                  </a:lnTo>
                  <a:lnTo>
                    <a:pt x="4556210" y="1119424"/>
                  </a:lnTo>
                  <a:lnTo>
                    <a:pt x="4620382" y="1080823"/>
                  </a:lnTo>
                  <a:lnTo>
                    <a:pt x="4684554" y="1042222"/>
                  </a:lnTo>
                  <a:lnTo>
                    <a:pt x="4748726" y="1003622"/>
                  </a:lnTo>
                  <a:lnTo>
                    <a:pt x="4812898" y="965021"/>
                  </a:lnTo>
                  <a:lnTo>
                    <a:pt x="4877070" y="926420"/>
                  </a:lnTo>
                  <a:lnTo>
                    <a:pt x="4941242" y="887819"/>
                  </a:lnTo>
                  <a:lnTo>
                    <a:pt x="5005414" y="849218"/>
                  </a:lnTo>
                  <a:lnTo>
                    <a:pt x="5069586" y="810617"/>
                  </a:lnTo>
                  <a:lnTo>
                    <a:pt x="5133758" y="772016"/>
                  </a:lnTo>
                  <a:lnTo>
                    <a:pt x="5197930" y="733416"/>
                  </a:lnTo>
                  <a:lnTo>
                    <a:pt x="5262102" y="694815"/>
                  </a:lnTo>
                  <a:lnTo>
                    <a:pt x="5326274" y="656214"/>
                  </a:lnTo>
                  <a:lnTo>
                    <a:pt x="5390446" y="617613"/>
                  </a:lnTo>
                  <a:lnTo>
                    <a:pt x="5454618" y="579012"/>
                  </a:lnTo>
                  <a:lnTo>
                    <a:pt x="5518790" y="540411"/>
                  </a:lnTo>
                  <a:lnTo>
                    <a:pt x="5582962" y="501811"/>
                  </a:lnTo>
                  <a:lnTo>
                    <a:pt x="5647134" y="463210"/>
                  </a:lnTo>
                  <a:lnTo>
                    <a:pt x="5711306" y="424609"/>
                  </a:lnTo>
                  <a:lnTo>
                    <a:pt x="5775478" y="386008"/>
                  </a:lnTo>
                  <a:lnTo>
                    <a:pt x="5839650" y="347407"/>
                  </a:lnTo>
                  <a:lnTo>
                    <a:pt x="5903822" y="308806"/>
                  </a:lnTo>
                  <a:lnTo>
                    <a:pt x="5967994" y="270205"/>
                  </a:lnTo>
                  <a:lnTo>
                    <a:pt x="6032166" y="231605"/>
                  </a:lnTo>
                  <a:lnTo>
                    <a:pt x="6096338" y="193004"/>
                  </a:lnTo>
                  <a:lnTo>
                    <a:pt x="6160510" y="154403"/>
                  </a:lnTo>
                  <a:lnTo>
                    <a:pt x="6224682" y="115802"/>
                  </a:lnTo>
                  <a:lnTo>
                    <a:pt x="6288854" y="77201"/>
                  </a:lnTo>
                  <a:lnTo>
                    <a:pt x="6353026" y="38600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1571943" y="1300424"/>
              <a:ext cx="6417198" cy="3860084"/>
            </a:xfrm>
            <a:custGeom>
              <a:avLst/>
              <a:gdLst/>
              <a:ahLst/>
              <a:cxnLst/>
              <a:rect l="0" t="0" r="0" b="0"/>
              <a:pathLst>
                <a:path w="6417198" h="3860084">
                  <a:moveTo>
                    <a:pt x="0" y="3860084"/>
                  </a:moveTo>
                  <a:lnTo>
                    <a:pt x="64171" y="3821484"/>
                  </a:lnTo>
                  <a:lnTo>
                    <a:pt x="128343" y="3782883"/>
                  </a:lnTo>
                  <a:lnTo>
                    <a:pt x="192515" y="3744282"/>
                  </a:lnTo>
                  <a:lnTo>
                    <a:pt x="256687" y="3705681"/>
                  </a:lnTo>
                  <a:lnTo>
                    <a:pt x="320859" y="3667080"/>
                  </a:lnTo>
                  <a:lnTo>
                    <a:pt x="385031" y="3628479"/>
                  </a:lnTo>
                  <a:lnTo>
                    <a:pt x="449203" y="3589878"/>
                  </a:lnTo>
                  <a:lnTo>
                    <a:pt x="513375" y="3551278"/>
                  </a:lnTo>
                  <a:lnTo>
                    <a:pt x="577547" y="3512677"/>
                  </a:lnTo>
                  <a:lnTo>
                    <a:pt x="641719" y="3474076"/>
                  </a:lnTo>
                  <a:lnTo>
                    <a:pt x="705891" y="3435475"/>
                  </a:lnTo>
                  <a:lnTo>
                    <a:pt x="770063" y="3396874"/>
                  </a:lnTo>
                  <a:lnTo>
                    <a:pt x="834235" y="3358273"/>
                  </a:lnTo>
                  <a:lnTo>
                    <a:pt x="898407" y="3319673"/>
                  </a:lnTo>
                  <a:lnTo>
                    <a:pt x="962579" y="3281072"/>
                  </a:lnTo>
                  <a:lnTo>
                    <a:pt x="1026751" y="3242471"/>
                  </a:lnTo>
                  <a:lnTo>
                    <a:pt x="1090923" y="3203870"/>
                  </a:lnTo>
                  <a:lnTo>
                    <a:pt x="1155095" y="3165269"/>
                  </a:lnTo>
                  <a:lnTo>
                    <a:pt x="1219267" y="3126668"/>
                  </a:lnTo>
                  <a:lnTo>
                    <a:pt x="1283439" y="3088067"/>
                  </a:lnTo>
                  <a:lnTo>
                    <a:pt x="1347611" y="3049467"/>
                  </a:lnTo>
                  <a:lnTo>
                    <a:pt x="1411783" y="3010866"/>
                  </a:lnTo>
                  <a:lnTo>
                    <a:pt x="1475955" y="2972265"/>
                  </a:lnTo>
                  <a:lnTo>
                    <a:pt x="1540127" y="2933664"/>
                  </a:lnTo>
                  <a:lnTo>
                    <a:pt x="1604299" y="2895063"/>
                  </a:lnTo>
                  <a:lnTo>
                    <a:pt x="1668471" y="2856462"/>
                  </a:lnTo>
                  <a:lnTo>
                    <a:pt x="1732643" y="2817861"/>
                  </a:lnTo>
                  <a:lnTo>
                    <a:pt x="1796815" y="2779261"/>
                  </a:lnTo>
                  <a:lnTo>
                    <a:pt x="1860987" y="2740660"/>
                  </a:lnTo>
                  <a:lnTo>
                    <a:pt x="1925159" y="2702059"/>
                  </a:lnTo>
                  <a:lnTo>
                    <a:pt x="1989331" y="2663458"/>
                  </a:lnTo>
                  <a:lnTo>
                    <a:pt x="2053503" y="2624857"/>
                  </a:lnTo>
                  <a:lnTo>
                    <a:pt x="2117675" y="2586256"/>
                  </a:lnTo>
                  <a:lnTo>
                    <a:pt x="2181847" y="2547656"/>
                  </a:lnTo>
                  <a:lnTo>
                    <a:pt x="2246019" y="2509055"/>
                  </a:lnTo>
                  <a:lnTo>
                    <a:pt x="2310191" y="2470454"/>
                  </a:lnTo>
                  <a:lnTo>
                    <a:pt x="2374363" y="2431853"/>
                  </a:lnTo>
                  <a:lnTo>
                    <a:pt x="2438535" y="2393252"/>
                  </a:lnTo>
                  <a:lnTo>
                    <a:pt x="2502707" y="2354651"/>
                  </a:lnTo>
                  <a:lnTo>
                    <a:pt x="2566879" y="2316050"/>
                  </a:lnTo>
                  <a:lnTo>
                    <a:pt x="2631051" y="2277450"/>
                  </a:lnTo>
                  <a:lnTo>
                    <a:pt x="2695223" y="2238849"/>
                  </a:lnTo>
                  <a:lnTo>
                    <a:pt x="2759395" y="2200248"/>
                  </a:lnTo>
                  <a:lnTo>
                    <a:pt x="2823567" y="2161647"/>
                  </a:lnTo>
                  <a:lnTo>
                    <a:pt x="2887739" y="2123046"/>
                  </a:lnTo>
                  <a:lnTo>
                    <a:pt x="2951911" y="2084445"/>
                  </a:lnTo>
                  <a:lnTo>
                    <a:pt x="3016083" y="2045844"/>
                  </a:lnTo>
                  <a:lnTo>
                    <a:pt x="3080255" y="2007244"/>
                  </a:lnTo>
                  <a:lnTo>
                    <a:pt x="3144427" y="1968643"/>
                  </a:lnTo>
                  <a:lnTo>
                    <a:pt x="3208599" y="1930042"/>
                  </a:lnTo>
                  <a:lnTo>
                    <a:pt x="3272771" y="1891441"/>
                  </a:lnTo>
                  <a:lnTo>
                    <a:pt x="3336943" y="1852840"/>
                  </a:lnTo>
                  <a:lnTo>
                    <a:pt x="3401114" y="1814239"/>
                  </a:lnTo>
                  <a:lnTo>
                    <a:pt x="3465286" y="1775639"/>
                  </a:lnTo>
                  <a:lnTo>
                    <a:pt x="3529458" y="1737038"/>
                  </a:lnTo>
                  <a:lnTo>
                    <a:pt x="3593630" y="1698437"/>
                  </a:lnTo>
                  <a:lnTo>
                    <a:pt x="3657802" y="1659836"/>
                  </a:lnTo>
                  <a:lnTo>
                    <a:pt x="3721974" y="1621235"/>
                  </a:lnTo>
                  <a:lnTo>
                    <a:pt x="3786146" y="1582634"/>
                  </a:lnTo>
                  <a:lnTo>
                    <a:pt x="3850318" y="1544033"/>
                  </a:lnTo>
                  <a:lnTo>
                    <a:pt x="3914490" y="1505433"/>
                  </a:lnTo>
                  <a:lnTo>
                    <a:pt x="3978662" y="1466832"/>
                  </a:lnTo>
                  <a:lnTo>
                    <a:pt x="4042834" y="1428231"/>
                  </a:lnTo>
                  <a:lnTo>
                    <a:pt x="4107006" y="1389630"/>
                  </a:lnTo>
                  <a:lnTo>
                    <a:pt x="4171178" y="1351029"/>
                  </a:lnTo>
                  <a:lnTo>
                    <a:pt x="4235350" y="1312428"/>
                  </a:lnTo>
                  <a:lnTo>
                    <a:pt x="4299522" y="1273828"/>
                  </a:lnTo>
                  <a:lnTo>
                    <a:pt x="4363694" y="1235227"/>
                  </a:lnTo>
                  <a:lnTo>
                    <a:pt x="4427866" y="1196626"/>
                  </a:lnTo>
                  <a:lnTo>
                    <a:pt x="4492038" y="1158025"/>
                  </a:lnTo>
                  <a:lnTo>
                    <a:pt x="4556210" y="1119424"/>
                  </a:lnTo>
                  <a:lnTo>
                    <a:pt x="4620382" y="1080823"/>
                  </a:lnTo>
                  <a:lnTo>
                    <a:pt x="4684554" y="1042222"/>
                  </a:lnTo>
                  <a:lnTo>
                    <a:pt x="4748726" y="1003622"/>
                  </a:lnTo>
                  <a:lnTo>
                    <a:pt x="4812898" y="965021"/>
                  </a:lnTo>
                  <a:lnTo>
                    <a:pt x="4877070" y="926420"/>
                  </a:lnTo>
                  <a:lnTo>
                    <a:pt x="4941242" y="887819"/>
                  </a:lnTo>
                  <a:lnTo>
                    <a:pt x="5005414" y="849218"/>
                  </a:lnTo>
                  <a:lnTo>
                    <a:pt x="5069586" y="810617"/>
                  </a:lnTo>
                  <a:lnTo>
                    <a:pt x="5133758" y="772016"/>
                  </a:lnTo>
                  <a:lnTo>
                    <a:pt x="5197930" y="733416"/>
                  </a:lnTo>
                  <a:lnTo>
                    <a:pt x="5262102" y="694815"/>
                  </a:lnTo>
                  <a:lnTo>
                    <a:pt x="5326274" y="656214"/>
                  </a:lnTo>
                  <a:lnTo>
                    <a:pt x="5390446" y="617613"/>
                  </a:lnTo>
                  <a:lnTo>
                    <a:pt x="5454618" y="579012"/>
                  </a:lnTo>
                  <a:lnTo>
                    <a:pt x="5518790" y="540411"/>
                  </a:lnTo>
                  <a:lnTo>
                    <a:pt x="5582962" y="501811"/>
                  </a:lnTo>
                  <a:lnTo>
                    <a:pt x="5647134" y="463210"/>
                  </a:lnTo>
                  <a:lnTo>
                    <a:pt x="5711306" y="424609"/>
                  </a:lnTo>
                  <a:lnTo>
                    <a:pt x="5775478" y="386008"/>
                  </a:lnTo>
                  <a:lnTo>
                    <a:pt x="5839650" y="347407"/>
                  </a:lnTo>
                  <a:lnTo>
                    <a:pt x="5903822" y="308806"/>
                  </a:lnTo>
                  <a:lnTo>
                    <a:pt x="5967994" y="270205"/>
                  </a:lnTo>
                  <a:lnTo>
                    <a:pt x="6032166" y="231605"/>
                  </a:lnTo>
                  <a:lnTo>
                    <a:pt x="6096338" y="193004"/>
                  </a:lnTo>
                  <a:lnTo>
                    <a:pt x="6160510" y="154403"/>
                  </a:lnTo>
                  <a:lnTo>
                    <a:pt x="6224682" y="115802"/>
                  </a:lnTo>
                  <a:lnTo>
                    <a:pt x="6288854" y="77201"/>
                  </a:lnTo>
                  <a:lnTo>
                    <a:pt x="6353026" y="38600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1571943" y="1261025"/>
              <a:ext cx="6417198" cy="3860084"/>
            </a:xfrm>
            <a:custGeom>
              <a:avLst/>
              <a:gdLst/>
              <a:ahLst/>
              <a:cxnLst/>
              <a:rect l="0" t="0" r="0" b="0"/>
              <a:pathLst>
                <a:path w="6417198" h="3860084">
                  <a:moveTo>
                    <a:pt x="0" y="3860084"/>
                  </a:moveTo>
                  <a:lnTo>
                    <a:pt x="64171" y="3821484"/>
                  </a:lnTo>
                  <a:lnTo>
                    <a:pt x="128343" y="3782883"/>
                  </a:lnTo>
                  <a:lnTo>
                    <a:pt x="192515" y="3744282"/>
                  </a:lnTo>
                  <a:lnTo>
                    <a:pt x="256687" y="3705681"/>
                  </a:lnTo>
                  <a:lnTo>
                    <a:pt x="320859" y="3667080"/>
                  </a:lnTo>
                  <a:lnTo>
                    <a:pt x="385031" y="3628479"/>
                  </a:lnTo>
                  <a:lnTo>
                    <a:pt x="449203" y="3589878"/>
                  </a:lnTo>
                  <a:lnTo>
                    <a:pt x="513375" y="3551278"/>
                  </a:lnTo>
                  <a:lnTo>
                    <a:pt x="577547" y="3512677"/>
                  </a:lnTo>
                  <a:lnTo>
                    <a:pt x="641719" y="3474076"/>
                  </a:lnTo>
                  <a:lnTo>
                    <a:pt x="705891" y="3435475"/>
                  </a:lnTo>
                  <a:lnTo>
                    <a:pt x="770063" y="3396874"/>
                  </a:lnTo>
                  <a:lnTo>
                    <a:pt x="834235" y="3358273"/>
                  </a:lnTo>
                  <a:lnTo>
                    <a:pt x="898407" y="3319673"/>
                  </a:lnTo>
                  <a:lnTo>
                    <a:pt x="962579" y="3281072"/>
                  </a:lnTo>
                  <a:lnTo>
                    <a:pt x="1026751" y="3242471"/>
                  </a:lnTo>
                  <a:lnTo>
                    <a:pt x="1090923" y="3203870"/>
                  </a:lnTo>
                  <a:lnTo>
                    <a:pt x="1155095" y="3165269"/>
                  </a:lnTo>
                  <a:lnTo>
                    <a:pt x="1219267" y="3126668"/>
                  </a:lnTo>
                  <a:lnTo>
                    <a:pt x="1283439" y="3088067"/>
                  </a:lnTo>
                  <a:lnTo>
                    <a:pt x="1347611" y="3049467"/>
                  </a:lnTo>
                  <a:lnTo>
                    <a:pt x="1411783" y="3010866"/>
                  </a:lnTo>
                  <a:lnTo>
                    <a:pt x="1475955" y="2972265"/>
                  </a:lnTo>
                  <a:lnTo>
                    <a:pt x="1540127" y="2933664"/>
                  </a:lnTo>
                  <a:lnTo>
                    <a:pt x="1604299" y="2895063"/>
                  </a:lnTo>
                  <a:lnTo>
                    <a:pt x="1668471" y="2856462"/>
                  </a:lnTo>
                  <a:lnTo>
                    <a:pt x="1732643" y="2817861"/>
                  </a:lnTo>
                  <a:lnTo>
                    <a:pt x="1796815" y="2779261"/>
                  </a:lnTo>
                  <a:lnTo>
                    <a:pt x="1860987" y="2740660"/>
                  </a:lnTo>
                  <a:lnTo>
                    <a:pt x="1925159" y="2702059"/>
                  </a:lnTo>
                  <a:lnTo>
                    <a:pt x="1989331" y="2663458"/>
                  </a:lnTo>
                  <a:lnTo>
                    <a:pt x="2053503" y="2624857"/>
                  </a:lnTo>
                  <a:lnTo>
                    <a:pt x="2117675" y="2586256"/>
                  </a:lnTo>
                  <a:lnTo>
                    <a:pt x="2181847" y="2547656"/>
                  </a:lnTo>
                  <a:lnTo>
                    <a:pt x="2246019" y="2509055"/>
                  </a:lnTo>
                  <a:lnTo>
                    <a:pt x="2310191" y="2470454"/>
                  </a:lnTo>
                  <a:lnTo>
                    <a:pt x="2374363" y="2431853"/>
                  </a:lnTo>
                  <a:lnTo>
                    <a:pt x="2438535" y="2393252"/>
                  </a:lnTo>
                  <a:lnTo>
                    <a:pt x="2502707" y="2354651"/>
                  </a:lnTo>
                  <a:lnTo>
                    <a:pt x="2566879" y="2316050"/>
                  </a:lnTo>
                  <a:lnTo>
                    <a:pt x="2631051" y="2277450"/>
                  </a:lnTo>
                  <a:lnTo>
                    <a:pt x="2695223" y="2238849"/>
                  </a:lnTo>
                  <a:lnTo>
                    <a:pt x="2759395" y="2200248"/>
                  </a:lnTo>
                  <a:lnTo>
                    <a:pt x="2823567" y="2161647"/>
                  </a:lnTo>
                  <a:lnTo>
                    <a:pt x="2887739" y="2123046"/>
                  </a:lnTo>
                  <a:lnTo>
                    <a:pt x="2951911" y="2084445"/>
                  </a:lnTo>
                  <a:lnTo>
                    <a:pt x="3016083" y="2045844"/>
                  </a:lnTo>
                  <a:lnTo>
                    <a:pt x="3080255" y="2007244"/>
                  </a:lnTo>
                  <a:lnTo>
                    <a:pt x="3144427" y="1968643"/>
                  </a:lnTo>
                  <a:lnTo>
                    <a:pt x="3208599" y="1930042"/>
                  </a:lnTo>
                  <a:lnTo>
                    <a:pt x="3272771" y="1891441"/>
                  </a:lnTo>
                  <a:lnTo>
                    <a:pt x="3336943" y="1852840"/>
                  </a:lnTo>
                  <a:lnTo>
                    <a:pt x="3401114" y="1814239"/>
                  </a:lnTo>
                  <a:lnTo>
                    <a:pt x="3465286" y="1775639"/>
                  </a:lnTo>
                  <a:lnTo>
                    <a:pt x="3529458" y="1737038"/>
                  </a:lnTo>
                  <a:lnTo>
                    <a:pt x="3593630" y="1698437"/>
                  </a:lnTo>
                  <a:lnTo>
                    <a:pt x="3657802" y="1659836"/>
                  </a:lnTo>
                  <a:lnTo>
                    <a:pt x="3721974" y="1621235"/>
                  </a:lnTo>
                  <a:lnTo>
                    <a:pt x="3786146" y="1582634"/>
                  </a:lnTo>
                  <a:lnTo>
                    <a:pt x="3850318" y="1544033"/>
                  </a:lnTo>
                  <a:lnTo>
                    <a:pt x="3914490" y="1505433"/>
                  </a:lnTo>
                  <a:lnTo>
                    <a:pt x="3978662" y="1466832"/>
                  </a:lnTo>
                  <a:lnTo>
                    <a:pt x="4042834" y="1428231"/>
                  </a:lnTo>
                  <a:lnTo>
                    <a:pt x="4107006" y="1389630"/>
                  </a:lnTo>
                  <a:lnTo>
                    <a:pt x="4171178" y="1351029"/>
                  </a:lnTo>
                  <a:lnTo>
                    <a:pt x="4235350" y="1312428"/>
                  </a:lnTo>
                  <a:lnTo>
                    <a:pt x="4299522" y="1273828"/>
                  </a:lnTo>
                  <a:lnTo>
                    <a:pt x="4363694" y="1235227"/>
                  </a:lnTo>
                  <a:lnTo>
                    <a:pt x="4427866" y="1196626"/>
                  </a:lnTo>
                  <a:lnTo>
                    <a:pt x="4492038" y="1158025"/>
                  </a:lnTo>
                  <a:lnTo>
                    <a:pt x="4556210" y="1119424"/>
                  </a:lnTo>
                  <a:lnTo>
                    <a:pt x="4620382" y="1080823"/>
                  </a:lnTo>
                  <a:lnTo>
                    <a:pt x="4684554" y="1042222"/>
                  </a:lnTo>
                  <a:lnTo>
                    <a:pt x="4748726" y="1003622"/>
                  </a:lnTo>
                  <a:lnTo>
                    <a:pt x="4812898" y="965021"/>
                  </a:lnTo>
                  <a:lnTo>
                    <a:pt x="4877070" y="926420"/>
                  </a:lnTo>
                  <a:lnTo>
                    <a:pt x="4941242" y="887819"/>
                  </a:lnTo>
                  <a:lnTo>
                    <a:pt x="5005414" y="849218"/>
                  </a:lnTo>
                  <a:lnTo>
                    <a:pt x="5069586" y="810617"/>
                  </a:lnTo>
                  <a:lnTo>
                    <a:pt x="5133758" y="772016"/>
                  </a:lnTo>
                  <a:lnTo>
                    <a:pt x="5197930" y="733416"/>
                  </a:lnTo>
                  <a:lnTo>
                    <a:pt x="5262102" y="694815"/>
                  </a:lnTo>
                  <a:lnTo>
                    <a:pt x="5326274" y="656214"/>
                  </a:lnTo>
                  <a:lnTo>
                    <a:pt x="5390446" y="617613"/>
                  </a:lnTo>
                  <a:lnTo>
                    <a:pt x="5454618" y="579012"/>
                  </a:lnTo>
                  <a:lnTo>
                    <a:pt x="5518790" y="540411"/>
                  </a:lnTo>
                  <a:lnTo>
                    <a:pt x="5582962" y="501811"/>
                  </a:lnTo>
                  <a:lnTo>
                    <a:pt x="5647134" y="463210"/>
                  </a:lnTo>
                  <a:lnTo>
                    <a:pt x="5711306" y="424609"/>
                  </a:lnTo>
                  <a:lnTo>
                    <a:pt x="5775478" y="386008"/>
                  </a:lnTo>
                  <a:lnTo>
                    <a:pt x="5839650" y="347407"/>
                  </a:lnTo>
                  <a:lnTo>
                    <a:pt x="5903822" y="308806"/>
                  </a:lnTo>
                  <a:lnTo>
                    <a:pt x="5967994" y="270205"/>
                  </a:lnTo>
                  <a:lnTo>
                    <a:pt x="6032166" y="231605"/>
                  </a:lnTo>
                  <a:lnTo>
                    <a:pt x="6096338" y="193004"/>
                  </a:lnTo>
                  <a:lnTo>
                    <a:pt x="6160510" y="154403"/>
                  </a:lnTo>
                  <a:lnTo>
                    <a:pt x="6224682" y="115802"/>
                  </a:lnTo>
                  <a:lnTo>
                    <a:pt x="6288854" y="77201"/>
                  </a:lnTo>
                  <a:lnTo>
                    <a:pt x="6353026" y="38600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1571943" y="1221626"/>
              <a:ext cx="6417198" cy="3860084"/>
            </a:xfrm>
            <a:custGeom>
              <a:avLst/>
              <a:gdLst/>
              <a:ahLst/>
              <a:cxnLst/>
              <a:rect l="0" t="0" r="0" b="0"/>
              <a:pathLst>
                <a:path w="6417198" h="3860084">
                  <a:moveTo>
                    <a:pt x="0" y="3860084"/>
                  </a:moveTo>
                  <a:lnTo>
                    <a:pt x="64171" y="3821484"/>
                  </a:lnTo>
                  <a:lnTo>
                    <a:pt x="128343" y="3782883"/>
                  </a:lnTo>
                  <a:lnTo>
                    <a:pt x="192515" y="3744282"/>
                  </a:lnTo>
                  <a:lnTo>
                    <a:pt x="256687" y="3705681"/>
                  </a:lnTo>
                  <a:lnTo>
                    <a:pt x="320859" y="3667080"/>
                  </a:lnTo>
                  <a:lnTo>
                    <a:pt x="385031" y="3628479"/>
                  </a:lnTo>
                  <a:lnTo>
                    <a:pt x="449203" y="3589878"/>
                  </a:lnTo>
                  <a:lnTo>
                    <a:pt x="513375" y="3551278"/>
                  </a:lnTo>
                  <a:lnTo>
                    <a:pt x="577547" y="3512677"/>
                  </a:lnTo>
                  <a:lnTo>
                    <a:pt x="641719" y="3474076"/>
                  </a:lnTo>
                  <a:lnTo>
                    <a:pt x="705891" y="3435475"/>
                  </a:lnTo>
                  <a:lnTo>
                    <a:pt x="770063" y="3396874"/>
                  </a:lnTo>
                  <a:lnTo>
                    <a:pt x="834235" y="3358273"/>
                  </a:lnTo>
                  <a:lnTo>
                    <a:pt x="898407" y="3319673"/>
                  </a:lnTo>
                  <a:lnTo>
                    <a:pt x="962579" y="3281072"/>
                  </a:lnTo>
                  <a:lnTo>
                    <a:pt x="1026751" y="3242471"/>
                  </a:lnTo>
                  <a:lnTo>
                    <a:pt x="1090923" y="3203870"/>
                  </a:lnTo>
                  <a:lnTo>
                    <a:pt x="1155095" y="3165269"/>
                  </a:lnTo>
                  <a:lnTo>
                    <a:pt x="1219267" y="3126668"/>
                  </a:lnTo>
                  <a:lnTo>
                    <a:pt x="1283439" y="3088067"/>
                  </a:lnTo>
                  <a:lnTo>
                    <a:pt x="1347611" y="3049467"/>
                  </a:lnTo>
                  <a:lnTo>
                    <a:pt x="1411783" y="3010866"/>
                  </a:lnTo>
                  <a:lnTo>
                    <a:pt x="1475955" y="2972265"/>
                  </a:lnTo>
                  <a:lnTo>
                    <a:pt x="1540127" y="2933664"/>
                  </a:lnTo>
                  <a:lnTo>
                    <a:pt x="1604299" y="2895063"/>
                  </a:lnTo>
                  <a:lnTo>
                    <a:pt x="1668471" y="2856462"/>
                  </a:lnTo>
                  <a:lnTo>
                    <a:pt x="1732643" y="2817861"/>
                  </a:lnTo>
                  <a:lnTo>
                    <a:pt x="1796815" y="2779261"/>
                  </a:lnTo>
                  <a:lnTo>
                    <a:pt x="1860987" y="2740660"/>
                  </a:lnTo>
                  <a:lnTo>
                    <a:pt x="1925159" y="2702059"/>
                  </a:lnTo>
                  <a:lnTo>
                    <a:pt x="1989331" y="2663458"/>
                  </a:lnTo>
                  <a:lnTo>
                    <a:pt x="2053503" y="2624857"/>
                  </a:lnTo>
                  <a:lnTo>
                    <a:pt x="2117675" y="2586256"/>
                  </a:lnTo>
                  <a:lnTo>
                    <a:pt x="2181847" y="2547656"/>
                  </a:lnTo>
                  <a:lnTo>
                    <a:pt x="2246019" y="2509055"/>
                  </a:lnTo>
                  <a:lnTo>
                    <a:pt x="2310191" y="2470454"/>
                  </a:lnTo>
                  <a:lnTo>
                    <a:pt x="2374363" y="2431853"/>
                  </a:lnTo>
                  <a:lnTo>
                    <a:pt x="2438535" y="2393252"/>
                  </a:lnTo>
                  <a:lnTo>
                    <a:pt x="2502707" y="2354651"/>
                  </a:lnTo>
                  <a:lnTo>
                    <a:pt x="2566879" y="2316050"/>
                  </a:lnTo>
                  <a:lnTo>
                    <a:pt x="2631051" y="2277450"/>
                  </a:lnTo>
                  <a:lnTo>
                    <a:pt x="2695223" y="2238849"/>
                  </a:lnTo>
                  <a:lnTo>
                    <a:pt x="2759395" y="2200248"/>
                  </a:lnTo>
                  <a:lnTo>
                    <a:pt x="2823567" y="2161647"/>
                  </a:lnTo>
                  <a:lnTo>
                    <a:pt x="2887739" y="2123046"/>
                  </a:lnTo>
                  <a:lnTo>
                    <a:pt x="2951911" y="2084445"/>
                  </a:lnTo>
                  <a:lnTo>
                    <a:pt x="3016083" y="2045844"/>
                  </a:lnTo>
                  <a:lnTo>
                    <a:pt x="3080255" y="2007244"/>
                  </a:lnTo>
                  <a:lnTo>
                    <a:pt x="3144427" y="1968643"/>
                  </a:lnTo>
                  <a:lnTo>
                    <a:pt x="3208599" y="1930042"/>
                  </a:lnTo>
                  <a:lnTo>
                    <a:pt x="3272771" y="1891441"/>
                  </a:lnTo>
                  <a:lnTo>
                    <a:pt x="3336943" y="1852840"/>
                  </a:lnTo>
                  <a:lnTo>
                    <a:pt x="3401114" y="1814239"/>
                  </a:lnTo>
                  <a:lnTo>
                    <a:pt x="3465286" y="1775639"/>
                  </a:lnTo>
                  <a:lnTo>
                    <a:pt x="3529458" y="1737038"/>
                  </a:lnTo>
                  <a:lnTo>
                    <a:pt x="3593630" y="1698437"/>
                  </a:lnTo>
                  <a:lnTo>
                    <a:pt x="3657802" y="1659836"/>
                  </a:lnTo>
                  <a:lnTo>
                    <a:pt x="3721974" y="1621235"/>
                  </a:lnTo>
                  <a:lnTo>
                    <a:pt x="3786146" y="1582634"/>
                  </a:lnTo>
                  <a:lnTo>
                    <a:pt x="3850318" y="1544033"/>
                  </a:lnTo>
                  <a:lnTo>
                    <a:pt x="3914490" y="1505433"/>
                  </a:lnTo>
                  <a:lnTo>
                    <a:pt x="3978662" y="1466832"/>
                  </a:lnTo>
                  <a:lnTo>
                    <a:pt x="4042834" y="1428231"/>
                  </a:lnTo>
                  <a:lnTo>
                    <a:pt x="4107006" y="1389630"/>
                  </a:lnTo>
                  <a:lnTo>
                    <a:pt x="4171178" y="1351029"/>
                  </a:lnTo>
                  <a:lnTo>
                    <a:pt x="4235350" y="1312428"/>
                  </a:lnTo>
                  <a:lnTo>
                    <a:pt x="4299522" y="1273828"/>
                  </a:lnTo>
                  <a:lnTo>
                    <a:pt x="4363694" y="1235227"/>
                  </a:lnTo>
                  <a:lnTo>
                    <a:pt x="4427866" y="1196626"/>
                  </a:lnTo>
                  <a:lnTo>
                    <a:pt x="4492038" y="1158025"/>
                  </a:lnTo>
                  <a:lnTo>
                    <a:pt x="4556210" y="1119424"/>
                  </a:lnTo>
                  <a:lnTo>
                    <a:pt x="4620382" y="1080823"/>
                  </a:lnTo>
                  <a:lnTo>
                    <a:pt x="4684554" y="1042222"/>
                  </a:lnTo>
                  <a:lnTo>
                    <a:pt x="4748726" y="1003622"/>
                  </a:lnTo>
                  <a:lnTo>
                    <a:pt x="4812898" y="965021"/>
                  </a:lnTo>
                  <a:lnTo>
                    <a:pt x="4877070" y="926420"/>
                  </a:lnTo>
                  <a:lnTo>
                    <a:pt x="4941242" y="887819"/>
                  </a:lnTo>
                  <a:lnTo>
                    <a:pt x="5005414" y="849218"/>
                  </a:lnTo>
                  <a:lnTo>
                    <a:pt x="5069586" y="810617"/>
                  </a:lnTo>
                  <a:lnTo>
                    <a:pt x="5133758" y="772016"/>
                  </a:lnTo>
                  <a:lnTo>
                    <a:pt x="5197930" y="733416"/>
                  </a:lnTo>
                  <a:lnTo>
                    <a:pt x="5262102" y="694815"/>
                  </a:lnTo>
                  <a:lnTo>
                    <a:pt x="5326274" y="656214"/>
                  </a:lnTo>
                  <a:lnTo>
                    <a:pt x="5390446" y="617613"/>
                  </a:lnTo>
                  <a:lnTo>
                    <a:pt x="5454618" y="579012"/>
                  </a:lnTo>
                  <a:lnTo>
                    <a:pt x="5518790" y="540411"/>
                  </a:lnTo>
                  <a:lnTo>
                    <a:pt x="5582962" y="501811"/>
                  </a:lnTo>
                  <a:lnTo>
                    <a:pt x="5647134" y="463210"/>
                  </a:lnTo>
                  <a:lnTo>
                    <a:pt x="5711306" y="424609"/>
                  </a:lnTo>
                  <a:lnTo>
                    <a:pt x="5775478" y="386008"/>
                  </a:lnTo>
                  <a:lnTo>
                    <a:pt x="5839650" y="347407"/>
                  </a:lnTo>
                  <a:lnTo>
                    <a:pt x="5903822" y="308806"/>
                  </a:lnTo>
                  <a:lnTo>
                    <a:pt x="5967994" y="270205"/>
                  </a:lnTo>
                  <a:lnTo>
                    <a:pt x="6032166" y="231605"/>
                  </a:lnTo>
                  <a:lnTo>
                    <a:pt x="6096338" y="193004"/>
                  </a:lnTo>
                  <a:lnTo>
                    <a:pt x="6160510" y="154403"/>
                  </a:lnTo>
                  <a:lnTo>
                    <a:pt x="6224682" y="115802"/>
                  </a:lnTo>
                  <a:lnTo>
                    <a:pt x="6288854" y="77201"/>
                  </a:lnTo>
                  <a:lnTo>
                    <a:pt x="6353026" y="38600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1571943" y="1509233"/>
              <a:ext cx="6417198" cy="3925397"/>
            </a:xfrm>
            <a:custGeom>
              <a:avLst/>
              <a:gdLst/>
              <a:ahLst/>
              <a:cxnLst/>
              <a:rect l="0" t="0" r="0" b="0"/>
              <a:pathLst>
                <a:path w="6417198" h="3925397">
                  <a:moveTo>
                    <a:pt x="0" y="3925397"/>
                  </a:moveTo>
                  <a:lnTo>
                    <a:pt x="64171" y="3886143"/>
                  </a:lnTo>
                  <a:lnTo>
                    <a:pt x="128343" y="3846889"/>
                  </a:lnTo>
                  <a:lnTo>
                    <a:pt x="192515" y="3807635"/>
                  </a:lnTo>
                  <a:lnTo>
                    <a:pt x="256687" y="3768381"/>
                  </a:lnTo>
                  <a:lnTo>
                    <a:pt x="320859" y="3729127"/>
                  </a:lnTo>
                  <a:lnTo>
                    <a:pt x="385031" y="3689873"/>
                  </a:lnTo>
                  <a:lnTo>
                    <a:pt x="449203" y="3650619"/>
                  </a:lnTo>
                  <a:lnTo>
                    <a:pt x="513375" y="3611365"/>
                  </a:lnTo>
                  <a:lnTo>
                    <a:pt x="577547" y="3572111"/>
                  </a:lnTo>
                  <a:lnTo>
                    <a:pt x="641719" y="3532857"/>
                  </a:lnTo>
                  <a:lnTo>
                    <a:pt x="705891" y="3493603"/>
                  </a:lnTo>
                  <a:lnTo>
                    <a:pt x="770063" y="3454349"/>
                  </a:lnTo>
                  <a:lnTo>
                    <a:pt x="834235" y="3415095"/>
                  </a:lnTo>
                  <a:lnTo>
                    <a:pt x="898407" y="3375841"/>
                  </a:lnTo>
                  <a:lnTo>
                    <a:pt x="962579" y="3336587"/>
                  </a:lnTo>
                  <a:lnTo>
                    <a:pt x="1026751" y="3297333"/>
                  </a:lnTo>
                  <a:lnTo>
                    <a:pt x="1090923" y="3258079"/>
                  </a:lnTo>
                  <a:lnTo>
                    <a:pt x="1155095" y="3218825"/>
                  </a:lnTo>
                  <a:lnTo>
                    <a:pt x="1219267" y="3179571"/>
                  </a:lnTo>
                  <a:lnTo>
                    <a:pt x="1283439" y="3140317"/>
                  </a:lnTo>
                  <a:lnTo>
                    <a:pt x="1347611" y="3101063"/>
                  </a:lnTo>
                  <a:lnTo>
                    <a:pt x="1411783" y="3061809"/>
                  </a:lnTo>
                  <a:lnTo>
                    <a:pt x="1475955" y="3022555"/>
                  </a:lnTo>
                  <a:lnTo>
                    <a:pt x="1540127" y="2983301"/>
                  </a:lnTo>
                  <a:lnTo>
                    <a:pt x="1604299" y="2944047"/>
                  </a:lnTo>
                  <a:lnTo>
                    <a:pt x="1668471" y="2904793"/>
                  </a:lnTo>
                  <a:lnTo>
                    <a:pt x="1732643" y="2865539"/>
                  </a:lnTo>
                  <a:lnTo>
                    <a:pt x="1796815" y="2826285"/>
                  </a:lnTo>
                  <a:lnTo>
                    <a:pt x="1860987" y="2787031"/>
                  </a:lnTo>
                  <a:lnTo>
                    <a:pt x="1925159" y="2747778"/>
                  </a:lnTo>
                  <a:lnTo>
                    <a:pt x="1989331" y="2708524"/>
                  </a:lnTo>
                  <a:lnTo>
                    <a:pt x="2053503" y="2669270"/>
                  </a:lnTo>
                  <a:lnTo>
                    <a:pt x="2117675" y="2630016"/>
                  </a:lnTo>
                  <a:lnTo>
                    <a:pt x="2181847" y="2590762"/>
                  </a:lnTo>
                  <a:lnTo>
                    <a:pt x="2246019" y="2551508"/>
                  </a:lnTo>
                  <a:lnTo>
                    <a:pt x="2310191" y="2512254"/>
                  </a:lnTo>
                  <a:lnTo>
                    <a:pt x="2374363" y="2473000"/>
                  </a:lnTo>
                  <a:lnTo>
                    <a:pt x="2438535" y="2433746"/>
                  </a:lnTo>
                  <a:lnTo>
                    <a:pt x="2502707" y="2394492"/>
                  </a:lnTo>
                  <a:lnTo>
                    <a:pt x="2566879" y="2355238"/>
                  </a:lnTo>
                  <a:lnTo>
                    <a:pt x="2631051" y="2315984"/>
                  </a:lnTo>
                  <a:lnTo>
                    <a:pt x="2695223" y="2276730"/>
                  </a:lnTo>
                  <a:lnTo>
                    <a:pt x="2759395" y="2237476"/>
                  </a:lnTo>
                  <a:lnTo>
                    <a:pt x="2823567" y="2198222"/>
                  </a:lnTo>
                  <a:lnTo>
                    <a:pt x="2887739" y="2158968"/>
                  </a:lnTo>
                  <a:lnTo>
                    <a:pt x="2951911" y="2119714"/>
                  </a:lnTo>
                  <a:lnTo>
                    <a:pt x="3016083" y="2080460"/>
                  </a:lnTo>
                  <a:lnTo>
                    <a:pt x="3080255" y="2041206"/>
                  </a:lnTo>
                  <a:lnTo>
                    <a:pt x="3144427" y="2001952"/>
                  </a:lnTo>
                  <a:lnTo>
                    <a:pt x="3208599" y="1962698"/>
                  </a:lnTo>
                  <a:lnTo>
                    <a:pt x="3272771" y="1923444"/>
                  </a:lnTo>
                  <a:lnTo>
                    <a:pt x="3336943" y="1884190"/>
                  </a:lnTo>
                  <a:lnTo>
                    <a:pt x="3401114" y="1844936"/>
                  </a:lnTo>
                  <a:lnTo>
                    <a:pt x="3465286" y="1805682"/>
                  </a:lnTo>
                  <a:lnTo>
                    <a:pt x="3529458" y="1766428"/>
                  </a:lnTo>
                  <a:lnTo>
                    <a:pt x="3593630" y="1727174"/>
                  </a:lnTo>
                  <a:lnTo>
                    <a:pt x="3657802" y="1687920"/>
                  </a:lnTo>
                  <a:lnTo>
                    <a:pt x="3721974" y="1648666"/>
                  </a:lnTo>
                  <a:lnTo>
                    <a:pt x="3786146" y="1609412"/>
                  </a:lnTo>
                  <a:lnTo>
                    <a:pt x="3850318" y="1570158"/>
                  </a:lnTo>
                  <a:lnTo>
                    <a:pt x="3914490" y="1530904"/>
                  </a:lnTo>
                  <a:lnTo>
                    <a:pt x="3978662" y="1491650"/>
                  </a:lnTo>
                  <a:lnTo>
                    <a:pt x="4042834" y="1452396"/>
                  </a:lnTo>
                  <a:lnTo>
                    <a:pt x="4107006" y="1413142"/>
                  </a:lnTo>
                  <a:lnTo>
                    <a:pt x="4171178" y="1373889"/>
                  </a:lnTo>
                  <a:lnTo>
                    <a:pt x="4235350" y="1334635"/>
                  </a:lnTo>
                  <a:lnTo>
                    <a:pt x="4299522" y="1295381"/>
                  </a:lnTo>
                  <a:lnTo>
                    <a:pt x="4363694" y="1256127"/>
                  </a:lnTo>
                  <a:lnTo>
                    <a:pt x="4427866" y="1216873"/>
                  </a:lnTo>
                  <a:lnTo>
                    <a:pt x="4492038" y="1177619"/>
                  </a:lnTo>
                  <a:lnTo>
                    <a:pt x="4556210" y="1138365"/>
                  </a:lnTo>
                  <a:lnTo>
                    <a:pt x="4620382" y="1099111"/>
                  </a:lnTo>
                  <a:lnTo>
                    <a:pt x="4684554" y="1059857"/>
                  </a:lnTo>
                  <a:lnTo>
                    <a:pt x="4748726" y="1020603"/>
                  </a:lnTo>
                  <a:lnTo>
                    <a:pt x="4812898" y="981349"/>
                  </a:lnTo>
                  <a:lnTo>
                    <a:pt x="4877070" y="942095"/>
                  </a:lnTo>
                  <a:lnTo>
                    <a:pt x="4941242" y="902841"/>
                  </a:lnTo>
                  <a:lnTo>
                    <a:pt x="5005414" y="863587"/>
                  </a:lnTo>
                  <a:lnTo>
                    <a:pt x="5069586" y="824333"/>
                  </a:lnTo>
                  <a:lnTo>
                    <a:pt x="5133758" y="785079"/>
                  </a:lnTo>
                  <a:lnTo>
                    <a:pt x="5197930" y="745825"/>
                  </a:lnTo>
                  <a:lnTo>
                    <a:pt x="5262102" y="706571"/>
                  </a:lnTo>
                  <a:lnTo>
                    <a:pt x="5326274" y="667317"/>
                  </a:lnTo>
                  <a:lnTo>
                    <a:pt x="5390446" y="628063"/>
                  </a:lnTo>
                  <a:lnTo>
                    <a:pt x="5454618" y="588809"/>
                  </a:lnTo>
                  <a:lnTo>
                    <a:pt x="5518790" y="549555"/>
                  </a:lnTo>
                  <a:lnTo>
                    <a:pt x="5582962" y="510301"/>
                  </a:lnTo>
                  <a:lnTo>
                    <a:pt x="5647134" y="471047"/>
                  </a:lnTo>
                  <a:lnTo>
                    <a:pt x="5711306" y="431793"/>
                  </a:lnTo>
                  <a:lnTo>
                    <a:pt x="5775478" y="392539"/>
                  </a:lnTo>
                  <a:lnTo>
                    <a:pt x="5839650" y="353285"/>
                  </a:lnTo>
                  <a:lnTo>
                    <a:pt x="5903822" y="314031"/>
                  </a:lnTo>
                  <a:lnTo>
                    <a:pt x="5967994" y="274777"/>
                  </a:lnTo>
                  <a:lnTo>
                    <a:pt x="6032166" y="235523"/>
                  </a:lnTo>
                  <a:lnTo>
                    <a:pt x="6096338" y="196269"/>
                  </a:lnTo>
                  <a:lnTo>
                    <a:pt x="6160510" y="157015"/>
                  </a:lnTo>
                  <a:lnTo>
                    <a:pt x="6224682" y="117761"/>
                  </a:lnTo>
                  <a:lnTo>
                    <a:pt x="6288854" y="78507"/>
                  </a:lnTo>
                  <a:lnTo>
                    <a:pt x="6353026" y="39253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1571943" y="1469833"/>
              <a:ext cx="6417198" cy="3925397"/>
            </a:xfrm>
            <a:custGeom>
              <a:avLst/>
              <a:gdLst/>
              <a:ahLst/>
              <a:cxnLst/>
              <a:rect l="0" t="0" r="0" b="0"/>
              <a:pathLst>
                <a:path w="6417198" h="3925397">
                  <a:moveTo>
                    <a:pt x="0" y="3925397"/>
                  </a:moveTo>
                  <a:lnTo>
                    <a:pt x="64171" y="3886143"/>
                  </a:lnTo>
                  <a:lnTo>
                    <a:pt x="128343" y="3846889"/>
                  </a:lnTo>
                  <a:lnTo>
                    <a:pt x="192515" y="3807635"/>
                  </a:lnTo>
                  <a:lnTo>
                    <a:pt x="256687" y="3768381"/>
                  </a:lnTo>
                  <a:lnTo>
                    <a:pt x="320859" y="3729127"/>
                  </a:lnTo>
                  <a:lnTo>
                    <a:pt x="385031" y="3689873"/>
                  </a:lnTo>
                  <a:lnTo>
                    <a:pt x="449203" y="3650619"/>
                  </a:lnTo>
                  <a:lnTo>
                    <a:pt x="513375" y="3611365"/>
                  </a:lnTo>
                  <a:lnTo>
                    <a:pt x="577547" y="3572111"/>
                  </a:lnTo>
                  <a:lnTo>
                    <a:pt x="641719" y="3532857"/>
                  </a:lnTo>
                  <a:lnTo>
                    <a:pt x="705891" y="3493603"/>
                  </a:lnTo>
                  <a:lnTo>
                    <a:pt x="770063" y="3454349"/>
                  </a:lnTo>
                  <a:lnTo>
                    <a:pt x="834235" y="3415095"/>
                  </a:lnTo>
                  <a:lnTo>
                    <a:pt x="898407" y="3375841"/>
                  </a:lnTo>
                  <a:lnTo>
                    <a:pt x="962579" y="3336587"/>
                  </a:lnTo>
                  <a:lnTo>
                    <a:pt x="1026751" y="3297333"/>
                  </a:lnTo>
                  <a:lnTo>
                    <a:pt x="1090923" y="3258079"/>
                  </a:lnTo>
                  <a:lnTo>
                    <a:pt x="1155095" y="3218825"/>
                  </a:lnTo>
                  <a:lnTo>
                    <a:pt x="1219267" y="3179571"/>
                  </a:lnTo>
                  <a:lnTo>
                    <a:pt x="1283439" y="3140317"/>
                  </a:lnTo>
                  <a:lnTo>
                    <a:pt x="1347611" y="3101063"/>
                  </a:lnTo>
                  <a:lnTo>
                    <a:pt x="1411783" y="3061809"/>
                  </a:lnTo>
                  <a:lnTo>
                    <a:pt x="1475955" y="3022555"/>
                  </a:lnTo>
                  <a:lnTo>
                    <a:pt x="1540127" y="2983301"/>
                  </a:lnTo>
                  <a:lnTo>
                    <a:pt x="1604299" y="2944047"/>
                  </a:lnTo>
                  <a:lnTo>
                    <a:pt x="1668471" y="2904793"/>
                  </a:lnTo>
                  <a:lnTo>
                    <a:pt x="1732643" y="2865539"/>
                  </a:lnTo>
                  <a:lnTo>
                    <a:pt x="1796815" y="2826285"/>
                  </a:lnTo>
                  <a:lnTo>
                    <a:pt x="1860987" y="2787031"/>
                  </a:lnTo>
                  <a:lnTo>
                    <a:pt x="1925159" y="2747778"/>
                  </a:lnTo>
                  <a:lnTo>
                    <a:pt x="1989331" y="2708524"/>
                  </a:lnTo>
                  <a:lnTo>
                    <a:pt x="2053503" y="2669270"/>
                  </a:lnTo>
                  <a:lnTo>
                    <a:pt x="2117675" y="2630016"/>
                  </a:lnTo>
                  <a:lnTo>
                    <a:pt x="2181847" y="2590762"/>
                  </a:lnTo>
                  <a:lnTo>
                    <a:pt x="2246019" y="2551508"/>
                  </a:lnTo>
                  <a:lnTo>
                    <a:pt x="2310191" y="2512254"/>
                  </a:lnTo>
                  <a:lnTo>
                    <a:pt x="2374363" y="2473000"/>
                  </a:lnTo>
                  <a:lnTo>
                    <a:pt x="2438535" y="2433746"/>
                  </a:lnTo>
                  <a:lnTo>
                    <a:pt x="2502707" y="2394492"/>
                  </a:lnTo>
                  <a:lnTo>
                    <a:pt x="2566879" y="2355238"/>
                  </a:lnTo>
                  <a:lnTo>
                    <a:pt x="2631051" y="2315984"/>
                  </a:lnTo>
                  <a:lnTo>
                    <a:pt x="2695223" y="2276730"/>
                  </a:lnTo>
                  <a:lnTo>
                    <a:pt x="2759395" y="2237476"/>
                  </a:lnTo>
                  <a:lnTo>
                    <a:pt x="2823567" y="2198222"/>
                  </a:lnTo>
                  <a:lnTo>
                    <a:pt x="2887739" y="2158968"/>
                  </a:lnTo>
                  <a:lnTo>
                    <a:pt x="2951911" y="2119714"/>
                  </a:lnTo>
                  <a:lnTo>
                    <a:pt x="3016083" y="2080460"/>
                  </a:lnTo>
                  <a:lnTo>
                    <a:pt x="3080255" y="2041206"/>
                  </a:lnTo>
                  <a:lnTo>
                    <a:pt x="3144427" y="2001952"/>
                  </a:lnTo>
                  <a:lnTo>
                    <a:pt x="3208599" y="1962698"/>
                  </a:lnTo>
                  <a:lnTo>
                    <a:pt x="3272771" y="1923444"/>
                  </a:lnTo>
                  <a:lnTo>
                    <a:pt x="3336943" y="1884190"/>
                  </a:lnTo>
                  <a:lnTo>
                    <a:pt x="3401114" y="1844936"/>
                  </a:lnTo>
                  <a:lnTo>
                    <a:pt x="3465286" y="1805682"/>
                  </a:lnTo>
                  <a:lnTo>
                    <a:pt x="3529458" y="1766428"/>
                  </a:lnTo>
                  <a:lnTo>
                    <a:pt x="3593630" y="1727174"/>
                  </a:lnTo>
                  <a:lnTo>
                    <a:pt x="3657802" y="1687920"/>
                  </a:lnTo>
                  <a:lnTo>
                    <a:pt x="3721974" y="1648666"/>
                  </a:lnTo>
                  <a:lnTo>
                    <a:pt x="3786146" y="1609412"/>
                  </a:lnTo>
                  <a:lnTo>
                    <a:pt x="3850318" y="1570158"/>
                  </a:lnTo>
                  <a:lnTo>
                    <a:pt x="3914490" y="1530904"/>
                  </a:lnTo>
                  <a:lnTo>
                    <a:pt x="3978662" y="1491650"/>
                  </a:lnTo>
                  <a:lnTo>
                    <a:pt x="4042834" y="1452396"/>
                  </a:lnTo>
                  <a:lnTo>
                    <a:pt x="4107006" y="1413142"/>
                  </a:lnTo>
                  <a:lnTo>
                    <a:pt x="4171178" y="1373889"/>
                  </a:lnTo>
                  <a:lnTo>
                    <a:pt x="4235350" y="1334635"/>
                  </a:lnTo>
                  <a:lnTo>
                    <a:pt x="4299522" y="1295381"/>
                  </a:lnTo>
                  <a:lnTo>
                    <a:pt x="4363694" y="1256127"/>
                  </a:lnTo>
                  <a:lnTo>
                    <a:pt x="4427866" y="1216873"/>
                  </a:lnTo>
                  <a:lnTo>
                    <a:pt x="4492038" y="1177619"/>
                  </a:lnTo>
                  <a:lnTo>
                    <a:pt x="4556210" y="1138365"/>
                  </a:lnTo>
                  <a:lnTo>
                    <a:pt x="4620382" y="1099111"/>
                  </a:lnTo>
                  <a:lnTo>
                    <a:pt x="4684554" y="1059857"/>
                  </a:lnTo>
                  <a:lnTo>
                    <a:pt x="4748726" y="1020603"/>
                  </a:lnTo>
                  <a:lnTo>
                    <a:pt x="4812898" y="981349"/>
                  </a:lnTo>
                  <a:lnTo>
                    <a:pt x="4877070" y="942095"/>
                  </a:lnTo>
                  <a:lnTo>
                    <a:pt x="4941242" y="902841"/>
                  </a:lnTo>
                  <a:lnTo>
                    <a:pt x="5005414" y="863587"/>
                  </a:lnTo>
                  <a:lnTo>
                    <a:pt x="5069586" y="824333"/>
                  </a:lnTo>
                  <a:lnTo>
                    <a:pt x="5133758" y="785079"/>
                  </a:lnTo>
                  <a:lnTo>
                    <a:pt x="5197930" y="745825"/>
                  </a:lnTo>
                  <a:lnTo>
                    <a:pt x="5262102" y="706571"/>
                  </a:lnTo>
                  <a:lnTo>
                    <a:pt x="5326274" y="667317"/>
                  </a:lnTo>
                  <a:lnTo>
                    <a:pt x="5390446" y="628063"/>
                  </a:lnTo>
                  <a:lnTo>
                    <a:pt x="5454618" y="588809"/>
                  </a:lnTo>
                  <a:lnTo>
                    <a:pt x="5518790" y="549555"/>
                  </a:lnTo>
                  <a:lnTo>
                    <a:pt x="5582962" y="510301"/>
                  </a:lnTo>
                  <a:lnTo>
                    <a:pt x="5647134" y="471047"/>
                  </a:lnTo>
                  <a:lnTo>
                    <a:pt x="5711306" y="431793"/>
                  </a:lnTo>
                  <a:lnTo>
                    <a:pt x="5775478" y="392539"/>
                  </a:lnTo>
                  <a:lnTo>
                    <a:pt x="5839650" y="353285"/>
                  </a:lnTo>
                  <a:lnTo>
                    <a:pt x="5903822" y="314031"/>
                  </a:lnTo>
                  <a:lnTo>
                    <a:pt x="5967994" y="274777"/>
                  </a:lnTo>
                  <a:lnTo>
                    <a:pt x="6032166" y="235523"/>
                  </a:lnTo>
                  <a:lnTo>
                    <a:pt x="6096338" y="196269"/>
                  </a:lnTo>
                  <a:lnTo>
                    <a:pt x="6160510" y="157015"/>
                  </a:lnTo>
                  <a:lnTo>
                    <a:pt x="6224682" y="117761"/>
                  </a:lnTo>
                  <a:lnTo>
                    <a:pt x="6288854" y="78507"/>
                  </a:lnTo>
                  <a:lnTo>
                    <a:pt x="6353026" y="39253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1571943" y="1430434"/>
              <a:ext cx="6417198" cy="3925397"/>
            </a:xfrm>
            <a:custGeom>
              <a:avLst/>
              <a:gdLst/>
              <a:ahLst/>
              <a:cxnLst/>
              <a:rect l="0" t="0" r="0" b="0"/>
              <a:pathLst>
                <a:path w="6417198" h="3925397">
                  <a:moveTo>
                    <a:pt x="0" y="3925397"/>
                  </a:moveTo>
                  <a:lnTo>
                    <a:pt x="64171" y="3886143"/>
                  </a:lnTo>
                  <a:lnTo>
                    <a:pt x="128343" y="3846889"/>
                  </a:lnTo>
                  <a:lnTo>
                    <a:pt x="192515" y="3807635"/>
                  </a:lnTo>
                  <a:lnTo>
                    <a:pt x="256687" y="3768381"/>
                  </a:lnTo>
                  <a:lnTo>
                    <a:pt x="320859" y="3729127"/>
                  </a:lnTo>
                  <a:lnTo>
                    <a:pt x="385031" y="3689873"/>
                  </a:lnTo>
                  <a:lnTo>
                    <a:pt x="449203" y="3650619"/>
                  </a:lnTo>
                  <a:lnTo>
                    <a:pt x="513375" y="3611365"/>
                  </a:lnTo>
                  <a:lnTo>
                    <a:pt x="577547" y="3572111"/>
                  </a:lnTo>
                  <a:lnTo>
                    <a:pt x="641719" y="3532857"/>
                  </a:lnTo>
                  <a:lnTo>
                    <a:pt x="705891" y="3493603"/>
                  </a:lnTo>
                  <a:lnTo>
                    <a:pt x="770063" y="3454349"/>
                  </a:lnTo>
                  <a:lnTo>
                    <a:pt x="834235" y="3415095"/>
                  </a:lnTo>
                  <a:lnTo>
                    <a:pt x="898407" y="3375841"/>
                  </a:lnTo>
                  <a:lnTo>
                    <a:pt x="962579" y="3336587"/>
                  </a:lnTo>
                  <a:lnTo>
                    <a:pt x="1026751" y="3297333"/>
                  </a:lnTo>
                  <a:lnTo>
                    <a:pt x="1090923" y="3258079"/>
                  </a:lnTo>
                  <a:lnTo>
                    <a:pt x="1155095" y="3218825"/>
                  </a:lnTo>
                  <a:lnTo>
                    <a:pt x="1219267" y="3179571"/>
                  </a:lnTo>
                  <a:lnTo>
                    <a:pt x="1283439" y="3140317"/>
                  </a:lnTo>
                  <a:lnTo>
                    <a:pt x="1347611" y="3101063"/>
                  </a:lnTo>
                  <a:lnTo>
                    <a:pt x="1411783" y="3061809"/>
                  </a:lnTo>
                  <a:lnTo>
                    <a:pt x="1475955" y="3022555"/>
                  </a:lnTo>
                  <a:lnTo>
                    <a:pt x="1540127" y="2983301"/>
                  </a:lnTo>
                  <a:lnTo>
                    <a:pt x="1604299" y="2944047"/>
                  </a:lnTo>
                  <a:lnTo>
                    <a:pt x="1668471" y="2904793"/>
                  </a:lnTo>
                  <a:lnTo>
                    <a:pt x="1732643" y="2865539"/>
                  </a:lnTo>
                  <a:lnTo>
                    <a:pt x="1796815" y="2826285"/>
                  </a:lnTo>
                  <a:lnTo>
                    <a:pt x="1860987" y="2787031"/>
                  </a:lnTo>
                  <a:lnTo>
                    <a:pt x="1925159" y="2747778"/>
                  </a:lnTo>
                  <a:lnTo>
                    <a:pt x="1989331" y="2708524"/>
                  </a:lnTo>
                  <a:lnTo>
                    <a:pt x="2053503" y="2669270"/>
                  </a:lnTo>
                  <a:lnTo>
                    <a:pt x="2117675" y="2630016"/>
                  </a:lnTo>
                  <a:lnTo>
                    <a:pt x="2181847" y="2590762"/>
                  </a:lnTo>
                  <a:lnTo>
                    <a:pt x="2246019" y="2551508"/>
                  </a:lnTo>
                  <a:lnTo>
                    <a:pt x="2310191" y="2512254"/>
                  </a:lnTo>
                  <a:lnTo>
                    <a:pt x="2374363" y="2473000"/>
                  </a:lnTo>
                  <a:lnTo>
                    <a:pt x="2438535" y="2433746"/>
                  </a:lnTo>
                  <a:lnTo>
                    <a:pt x="2502707" y="2394492"/>
                  </a:lnTo>
                  <a:lnTo>
                    <a:pt x="2566879" y="2355238"/>
                  </a:lnTo>
                  <a:lnTo>
                    <a:pt x="2631051" y="2315984"/>
                  </a:lnTo>
                  <a:lnTo>
                    <a:pt x="2695223" y="2276730"/>
                  </a:lnTo>
                  <a:lnTo>
                    <a:pt x="2759395" y="2237476"/>
                  </a:lnTo>
                  <a:lnTo>
                    <a:pt x="2823567" y="2198222"/>
                  </a:lnTo>
                  <a:lnTo>
                    <a:pt x="2887739" y="2158968"/>
                  </a:lnTo>
                  <a:lnTo>
                    <a:pt x="2951911" y="2119714"/>
                  </a:lnTo>
                  <a:lnTo>
                    <a:pt x="3016083" y="2080460"/>
                  </a:lnTo>
                  <a:lnTo>
                    <a:pt x="3080255" y="2041206"/>
                  </a:lnTo>
                  <a:lnTo>
                    <a:pt x="3144427" y="2001952"/>
                  </a:lnTo>
                  <a:lnTo>
                    <a:pt x="3208599" y="1962698"/>
                  </a:lnTo>
                  <a:lnTo>
                    <a:pt x="3272771" y="1923444"/>
                  </a:lnTo>
                  <a:lnTo>
                    <a:pt x="3336943" y="1884190"/>
                  </a:lnTo>
                  <a:lnTo>
                    <a:pt x="3401114" y="1844936"/>
                  </a:lnTo>
                  <a:lnTo>
                    <a:pt x="3465286" y="1805682"/>
                  </a:lnTo>
                  <a:lnTo>
                    <a:pt x="3529458" y="1766428"/>
                  </a:lnTo>
                  <a:lnTo>
                    <a:pt x="3593630" y="1727174"/>
                  </a:lnTo>
                  <a:lnTo>
                    <a:pt x="3657802" y="1687920"/>
                  </a:lnTo>
                  <a:lnTo>
                    <a:pt x="3721974" y="1648666"/>
                  </a:lnTo>
                  <a:lnTo>
                    <a:pt x="3786146" y="1609412"/>
                  </a:lnTo>
                  <a:lnTo>
                    <a:pt x="3850318" y="1570158"/>
                  </a:lnTo>
                  <a:lnTo>
                    <a:pt x="3914490" y="1530904"/>
                  </a:lnTo>
                  <a:lnTo>
                    <a:pt x="3978662" y="1491650"/>
                  </a:lnTo>
                  <a:lnTo>
                    <a:pt x="4042834" y="1452396"/>
                  </a:lnTo>
                  <a:lnTo>
                    <a:pt x="4107006" y="1413142"/>
                  </a:lnTo>
                  <a:lnTo>
                    <a:pt x="4171178" y="1373889"/>
                  </a:lnTo>
                  <a:lnTo>
                    <a:pt x="4235350" y="1334635"/>
                  </a:lnTo>
                  <a:lnTo>
                    <a:pt x="4299522" y="1295381"/>
                  </a:lnTo>
                  <a:lnTo>
                    <a:pt x="4363694" y="1256127"/>
                  </a:lnTo>
                  <a:lnTo>
                    <a:pt x="4427866" y="1216873"/>
                  </a:lnTo>
                  <a:lnTo>
                    <a:pt x="4492038" y="1177619"/>
                  </a:lnTo>
                  <a:lnTo>
                    <a:pt x="4556210" y="1138365"/>
                  </a:lnTo>
                  <a:lnTo>
                    <a:pt x="4620382" y="1099111"/>
                  </a:lnTo>
                  <a:lnTo>
                    <a:pt x="4684554" y="1059857"/>
                  </a:lnTo>
                  <a:lnTo>
                    <a:pt x="4748726" y="1020603"/>
                  </a:lnTo>
                  <a:lnTo>
                    <a:pt x="4812898" y="981349"/>
                  </a:lnTo>
                  <a:lnTo>
                    <a:pt x="4877070" y="942095"/>
                  </a:lnTo>
                  <a:lnTo>
                    <a:pt x="4941242" y="902841"/>
                  </a:lnTo>
                  <a:lnTo>
                    <a:pt x="5005414" y="863587"/>
                  </a:lnTo>
                  <a:lnTo>
                    <a:pt x="5069586" y="824333"/>
                  </a:lnTo>
                  <a:lnTo>
                    <a:pt x="5133758" y="785079"/>
                  </a:lnTo>
                  <a:lnTo>
                    <a:pt x="5197930" y="745825"/>
                  </a:lnTo>
                  <a:lnTo>
                    <a:pt x="5262102" y="706571"/>
                  </a:lnTo>
                  <a:lnTo>
                    <a:pt x="5326274" y="667317"/>
                  </a:lnTo>
                  <a:lnTo>
                    <a:pt x="5390446" y="628063"/>
                  </a:lnTo>
                  <a:lnTo>
                    <a:pt x="5454618" y="588809"/>
                  </a:lnTo>
                  <a:lnTo>
                    <a:pt x="5518790" y="549555"/>
                  </a:lnTo>
                  <a:lnTo>
                    <a:pt x="5582962" y="510301"/>
                  </a:lnTo>
                  <a:lnTo>
                    <a:pt x="5647134" y="471047"/>
                  </a:lnTo>
                  <a:lnTo>
                    <a:pt x="5711306" y="431793"/>
                  </a:lnTo>
                  <a:lnTo>
                    <a:pt x="5775478" y="392539"/>
                  </a:lnTo>
                  <a:lnTo>
                    <a:pt x="5839650" y="353285"/>
                  </a:lnTo>
                  <a:lnTo>
                    <a:pt x="5903822" y="314031"/>
                  </a:lnTo>
                  <a:lnTo>
                    <a:pt x="5967994" y="274777"/>
                  </a:lnTo>
                  <a:lnTo>
                    <a:pt x="6032166" y="235523"/>
                  </a:lnTo>
                  <a:lnTo>
                    <a:pt x="6096338" y="196269"/>
                  </a:lnTo>
                  <a:lnTo>
                    <a:pt x="6160510" y="157015"/>
                  </a:lnTo>
                  <a:lnTo>
                    <a:pt x="6224682" y="117761"/>
                  </a:lnTo>
                  <a:lnTo>
                    <a:pt x="6288854" y="78507"/>
                  </a:lnTo>
                  <a:lnTo>
                    <a:pt x="6353026" y="39253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1571943" y="1391035"/>
              <a:ext cx="6417198" cy="3925397"/>
            </a:xfrm>
            <a:custGeom>
              <a:avLst/>
              <a:gdLst/>
              <a:ahLst/>
              <a:cxnLst/>
              <a:rect l="0" t="0" r="0" b="0"/>
              <a:pathLst>
                <a:path w="6417198" h="3925397">
                  <a:moveTo>
                    <a:pt x="0" y="3925397"/>
                  </a:moveTo>
                  <a:lnTo>
                    <a:pt x="64171" y="3886143"/>
                  </a:lnTo>
                  <a:lnTo>
                    <a:pt x="128343" y="3846889"/>
                  </a:lnTo>
                  <a:lnTo>
                    <a:pt x="192515" y="3807635"/>
                  </a:lnTo>
                  <a:lnTo>
                    <a:pt x="256687" y="3768381"/>
                  </a:lnTo>
                  <a:lnTo>
                    <a:pt x="320859" y="3729127"/>
                  </a:lnTo>
                  <a:lnTo>
                    <a:pt x="385031" y="3689873"/>
                  </a:lnTo>
                  <a:lnTo>
                    <a:pt x="449203" y="3650619"/>
                  </a:lnTo>
                  <a:lnTo>
                    <a:pt x="513375" y="3611365"/>
                  </a:lnTo>
                  <a:lnTo>
                    <a:pt x="577547" y="3572111"/>
                  </a:lnTo>
                  <a:lnTo>
                    <a:pt x="641719" y="3532857"/>
                  </a:lnTo>
                  <a:lnTo>
                    <a:pt x="705891" y="3493603"/>
                  </a:lnTo>
                  <a:lnTo>
                    <a:pt x="770063" y="3454349"/>
                  </a:lnTo>
                  <a:lnTo>
                    <a:pt x="834235" y="3415095"/>
                  </a:lnTo>
                  <a:lnTo>
                    <a:pt x="898407" y="3375841"/>
                  </a:lnTo>
                  <a:lnTo>
                    <a:pt x="962579" y="3336587"/>
                  </a:lnTo>
                  <a:lnTo>
                    <a:pt x="1026751" y="3297333"/>
                  </a:lnTo>
                  <a:lnTo>
                    <a:pt x="1090923" y="3258079"/>
                  </a:lnTo>
                  <a:lnTo>
                    <a:pt x="1155095" y="3218825"/>
                  </a:lnTo>
                  <a:lnTo>
                    <a:pt x="1219267" y="3179571"/>
                  </a:lnTo>
                  <a:lnTo>
                    <a:pt x="1283439" y="3140317"/>
                  </a:lnTo>
                  <a:lnTo>
                    <a:pt x="1347611" y="3101063"/>
                  </a:lnTo>
                  <a:lnTo>
                    <a:pt x="1411783" y="3061809"/>
                  </a:lnTo>
                  <a:lnTo>
                    <a:pt x="1475955" y="3022555"/>
                  </a:lnTo>
                  <a:lnTo>
                    <a:pt x="1540127" y="2983301"/>
                  </a:lnTo>
                  <a:lnTo>
                    <a:pt x="1604299" y="2944047"/>
                  </a:lnTo>
                  <a:lnTo>
                    <a:pt x="1668471" y="2904793"/>
                  </a:lnTo>
                  <a:lnTo>
                    <a:pt x="1732643" y="2865539"/>
                  </a:lnTo>
                  <a:lnTo>
                    <a:pt x="1796815" y="2826285"/>
                  </a:lnTo>
                  <a:lnTo>
                    <a:pt x="1860987" y="2787031"/>
                  </a:lnTo>
                  <a:lnTo>
                    <a:pt x="1925159" y="2747778"/>
                  </a:lnTo>
                  <a:lnTo>
                    <a:pt x="1989331" y="2708524"/>
                  </a:lnTo>
                  <a:lnTo>
                    <a:pt x="2053503" y="2669270"/>
                  </a:lnTo>
                  <a:lnTo>
                    <a:pt x="2117675" y="2630016"/>
                  </a:lnTo>
                  <a:lnTo>
                    <a:pt x="2181847" y="2590762"/>
                  </a:lnTo>
                  <a:lnTo>
                    <a:pt x="2246019" y="2551508"/>
                  </a:lnTo>
                  <a:lnTo>
                    <a:pt x="2310191" y="2512254"/>
                  </a:lnTo>
                  <a:lnTo>
                    <a:pt x="2374363" y="2473000"/>
                  </a:lnTo>
                  <a:lnTo>
                    <a:pt x="2438535" y="2433746"/>
                  </a:lnTo>
                  <a:lnTo>
                    <a:pt x="2502707" y="2394492"/>
                  </a:lnTo>
                  <a:lnTo>
                    <a:pt x="2566879" y="2355238"/>
                  </a:lnTo>
                  <a:lnTo>
                    <a:pt x="2631051" y="2315984"/>
                  </a:lnTo>
                  <a:lnTo>
                    <a:pt x="2695223" y="2276730"/>
                  </a:lnTo>
                  <a:lnTo>
                    <a:pt x="2759395" y="2237476"/>
                  </a:lnTo>
                  <a:lnTo>
                    <a:pt x="2823567" y="2198222"/>
                  </a:lnTo>
                  <a:lnTo>
                    <a:pt x="2887739" y="2158968"/>
                  </a:lnTo>
                  <a:lnTo>
                    <a:pt x="2951911" y="2119714"/>
                  </a:lnTo>
                  <a:lnTo>
                    <a:pt x="3016083" y="2080460"/>
                  </a:lnTo>
                  <a:lnTo>
                    <a:pt x="3080255" y="2041206"/>
                  </a:lnTo>
                  <a:lnTo>
                    <a:pt x="3144427" y="2001952"/>
                  </a:lnTo>
                  <a:lnTo>
                    <a:pt x="3208599" y="1962698"/>
                  </a:lnTo>
                  <a:lnTo>
                    <a:pt x="3272771" y="1923444"/>
                  </a:lnTo>
                  <a:lnTo>
                    <a:pt x="3336943" y="1884190"/>
                  </a:lnTo>
                  <a:lnTo>
                    <a:pt x="3401114" y="1844936"/>
                  </a:lnTo>
                  <a:lnTo>
                    <a:pt x="3465286" y="1805682"/>
                  </a:lnTo>
                  <a:lnTo>
                    <a:pt x="3529458" y="1766428"/>
                  </a:lnTo>
                  <a:lnTo>
                    <a:pt x="3593630" y="1727174"/>
                  </a:lnTo>
                  <a:lnTo>
                    <a:pt x="3657802" y="1687920"/>
                  </a:lnTo>
                  <a:lnTo>
                    <a:pt x="3721974" y="1648666"/>
                  </a:lnTo>
                  <a:lnTo>
                    <a:pt x="3786146" y="1609412"/>
                  </a:lnTo>
                  <a:lnTo>
                    <a:pt x="3850318" y="1570158"/>
                  </a:lnTo>
                  <a:lnTo>
                    <a:pt x="3914490" y="1530904"/>
                  </a:lnTo>
                  <a:lnTo>
                    <a:pt x="3978662" y="1491650"/>
                  </a:lnTo>
                  <a:lnTo>
                    <a:pt x="4042834" y="1452396"/>
                  </a:lnTo>
                  <a:lnTo>
                    <a:pt x="4107006" y="1413142"/>
                  </a:lnTo>
                  <a:lnTo>
                    <a:pt x="4171178" y="1373889"/>
                  </a:lnTo>
                  <a:lnTo>
                    <a:pt x="4235350" y="1334635"/>
                  </a:lnTo>
                  <a:lnTo>
                    <a:pt x="4299522" y="1295381"/>
                  </a:lnTo>
                  <a:lnTo>
                    <a:pt x="4363694" y="1256127"/>
                  </a:lnTo>
                  <a:lnTo>
                    <a:pt x="4427866" y="1216873"/>
                  </a:lnTo>
                  <a:lnTo>
                    <a:pt x="4492038" y="1177619"/>
                  </a:lnTo>
                  <a:lnTo>
                    <a:pt x="4556210" y="1138365"/>
                  </a:lnTo>
                  <a:lnTo>
                    <a:pt x="4620382" y="1099111"/>
                  </a:lnTo>
                  <a:lnTo>
                    <a:pt x="4684554" y="1059857"/>
                  </a:lnTo>
                  <a:lnTo>
                    <a:pt x="4748726" y="1020603"/>
                  </a:lnTo>
                  <a:lnTo>
                    <a:pt x="4812898" y="981349"/>
                  </a:lnTo>
                  <a:lnTo>
                    <a:pt x="4877070" y="942095"/>
                  </a:lnTo>
                  <a:lnTo>
                    <a:pt x="4941242" y="902841"/>
                  </a:lnTo>
                  <a:lnTo>
                    <a:pt x="5005414" y="863587"/>
                  </a:lnTo>
                  <a:lnTo>
                    <a:pt x="5069586" y="824333"/>
                  </a:lnTo>
                  <a:lnTo>
                    <a:pt x="5133758" y="785079"/>
                  </a:lnTo>
                  <a:lnTo>
                    <a:pt x="5197930" y="745825"/>
                  </a:lnTo>
                  <a:lnTo>
                    <a:pt x="5262102" y="706571"/>
                  </a:lnTo>
                  <a:lnTo>
                    <a:pt x="5326274" y="667317"/>
                  </a:lnTo>
                  <a:lnTo>
                    <a:pt x="5390446" y="628063"/>
                  </a:lnTo>
                  <a:lnTo>
                    <a:pt x="5454618" y="588809"/>
                  </a:lnTo>
                  <a:lnTo>
                    <a:pt x="5518790" y="549555"/>
                  </a:lnTo>
                  <a:lnTo>
                    <a:pt x="5582962" y="510301"/>
                  </a:lnTo>
                  <a:lnTo>
                    <a:pt x="5647134" y="471047"/>
                  </a:lnTo>
                  <a:lnTo>
                    <a:pt x="5711306" y="431793"/>
                  </a:lnTo>
                  <a:lnTo>
                    <a:pt x="5775478" y="392539"/>
                  </a:lnTo>
                  <a:lnTo>
                    <a:pt x="5839650" y="353285"/>
                  </a:lnTo>
                  <a:lnTo>
                    <a:pt x="5903822" y="314031"/>
                  </a:lnTo>
                  <a:lnTo>
                    <a:pt x="5967994" y="274777"/>
                  </a:lnTo>
                  <a:lnTo>
                    <a:pt x="6032166" y="235523"/>
                  </a:lnTo>
                  <a:lnTo>
                    <a:pt x="6096338" y="196269"/>
                  </a:lnTo>
                  <a:lnTo>
                    <a:pt x="6160510" y="157015"/>
                  </a:lnTo>
                  <a:lnTo>
                    <a:pt x="6224682" y="117761"/>
                  </a:lnTo>
                  <a:lnTo>
                    <a:pt x="6288854" y="78507"/>
                  </a:lnTo>
                  <a:lnTo>
                    <a:pt x="6353026" y="39253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1571943" y="1351635"/>
              <a:ext cx="6417198" cy="3925397"/>
            </a:xfrm>
            <a:custGeom>
              <a:avLst/>
              <a:gdLst/>
              <a:ahLst/>
              <a:cxnLst/>
              <a:rect l="0" t="0" r="0" b="0"/>
              <a:pathLst>
                <a:path w="6417198" h="3925397">
                  <a:moveTo>
                    <a:pt x="0" y="3925397"/>
                  </a:moveTo>
                  <a:lnTo>
                    <a:pt x="64171" y="3886143"/>
                  </a:lnTo>
                  <a:lnTo>
                    <a:pt x="128343" y="3846889"/>
                  </a:lnTo>
                  <a:lnTo>
                    <a:pt x="192515" y="3807635"/>
                  </a:lnTo>
                  <a:lnTo>
                    <a:pt x="256687" y="3768381"/>
                  </a:lnTo>
                  <a:lnTo>
                    <a:pt x="320859" y="3729127"/>
                  </a:lnTo>
                  <a:lnTo>
                    <a:pt x="385031" y="3689873"/>
                  </a:lnTo>
                  <a:lnTo>
                    <a:pt x="449203" y="3650619"/>
                  </a:lnTo>
                  <a:lnTo>
                    <a:pt x="513375" y="3611365"/>
                  </a:lnTo>
                  <a:lnTo>
                    <a:pt x="577547" y="3572111"/>
                  </a:lnTo>
                  <a:lnTo>
                    <a:pt x="641719" y="3532857"/>
                  </a:lnTo>
                  <a:lnTo>
                    <a:pt x="705891" y="3493603"/>
                  </a:lnTo>
                  <a:lnTo>
                    <a:pt x="770063" y="3454349"/>
                  </a:lnTo>
                  <a:lnTo>
                    <a:pt x="834235" y="3415095"/>
                  </a:lnTo>
                  <a:lnTo>
                    <a:pt x="898407" y="3375841"/>
                  </a:lnTo>
                  <a:lnTo>
                    <a:pt x="962579" y="3336587"/>
                  </a:lnTo>
                  <a:lnTo>
                    <a:pt x="1026751" y="3297333"/>
                  </a:lnTo>
                  <a:lnTo>
                    <a:pt x="1090923" y="3258079"/>
                  </a:lnTo>
                  <a:lnTo>
                    <a:pt x="1155095" y="3218825"/>
                  </a:lnTo>
                  <a:lnTo>
                    <a:pt x="1219267" y="3179571"/>
                  </a:lnTo>
                  <a:lnTo>
                    <a:pt x="1283439" y="3140317"/>
                  </a:lnTo>
                  <a:lnTo>
                    <a:pt x="1347611" y="3101063"/>
                  </a:lnTo>
                  <a:lnTo>
                    <a:pt x="1411783" y="3061809"/>
                  </a:lnTo>
                  <a:lnTo>
                    <a:pt x="1475955" y="3022555"/>
                  </a:lnTo>
                  <a:lnTo>
                    <a:pt x="1540127" y="2983301"/>
                  </a:lnTo>
                  <a:lnTo>
                    <a:pt x="1604299" y="2944047"/>
                  </a:lnTo>
                  <a:lnTo>
                    <a:pt x="1668471" y="2904793"/>
                  </a:lnTo>
                  <a:lnTo>
                    <a:pt x="1732643" y="2865539"/>
                  </a:lnTo>
                  <a:lnTo>
                    <a:pt x="1796815" y="2826285"/>
                  </a:lnTo>
                  <a:lnTo>
                    <a:pt x="1860987" y="2787031"/>
                  </a:lnTo>
                  <a:lnTo>
                    <a:pt x="1925159" y="2747778"/>
                  </a:lnTo>
                  <a:lnTo>
                    <a:pt x="1989331" y="2708524"/>
                  </a:lnTo>
                  <a:lnTo>
                    <a:pt x="2053503" y="2669270"/>
                  </a:lnTo>
                  <a:lnTo>
                    <a:pt x="2117675" y="2630016"/>
                  </a:lnTo>
                  <a:lnTo>
                    <a:pt x="2181847" y="2590762"/>
                  </a:lnTo>
                  <a:lnTo>
                    <a:pt x="2246019" y="2551508"/>
                  </a:lnTo>
                  <a:lnTo>
                    <a:pt x="2310191" y="2512254"/>
                  </a:lnTo>
                  <a:lnTo>
                    <a:pt x="2374363" y="2473000"/>
                  </a:lnTo>
                  <a:lnTo>
                    <a:pt x="2438535" y="2433746"/>
                  </a:lnTo>
                  <a:lnTo>
                    <a:pt x="2502707" y="2394492"/>
                  </a:lnTo>
                  <a:lnTo>
                    <a:pt x="2566879" y="2355238"/>
                  </a:lnTo>
                  <a:lnTo>
                    <a:pt x="2631051" y="2315984"/>
                  </a:lnTo>
                  <a:lnTo>
                    <a:pt x="2695223" y="2276730"/>
                  </a:lnTo>
                  <a:lnTo>
                    <a:pt x="2759395" y="2237476"/>
                  </a:lnTo>
                  <a:lnTo>
                    <a:pt x="2823567" y="2198222"/>
                  </a:lnTo>
                  <a:lnTo>
                    <a:pt x="2887739" y="2158968"/>
                  </a:lnTo>
                  <a:lnTo>
                    <a:pt x="2951911" y="2119714"/>
                  </a:lnTo>
                  <a:lnTo>
                    <a:pt x="3016083" y="2080460"/>
                  </a:lnTo>
                  <a:lnTo>
                    <a:pt x="3080255" y="2041206"/>
                  </a:lnTo>
                  <a:lnTo>
                    <a:pt x="3144427" y="2001952"/>
                  </a:lnTo>
                  <a:lnTo>
                    <a:pt x="3208599" y="1962698"/>
                  </a:lnTo>
                  <a:lnTo>
                    <a:pt x="3272771" y="1923444"/>
                  </a:lnTo>
                  <a:lnTo>
                    <a:pt x="3336943" y="1884190"/>
                  </a:lnTo>
                  <a:lnTo>
                    <a:pt x="3401114" y="1844936"/>
                  </a:lnTo>
                  <a:lnTo>
                    <a:pt x="3465286" y="1805682"/>
                  </a:lnTo>
                  <a:lnTo>
                    <a:pt x="3529458" y="1766428"/>
                  </a:lnTo>
                  <a:lnTo>
                    <a:pt x="3593630" y="1727174"/>
                  </a:lnTo>
                  <a:lnTo>
                    <a:pt x="3657802" y="1687920"/>
                  </a:lnTo>
                  <a:lnTo>
                    <a:pt x="3721974" y="1648666"/>
                  </a:lnTo>
                  <a:lnTo>
                    <a:pt x="3786146" y="1609412"/>
                  </a:lnTo>
                  <a:lnTo>
                    <a:pt x="3850318" y="1570158"/>
                  </a:lnTo>
                  <a:lnTo>
                    <a:pt x="3914490" y="1530904"/>
                  </a:lnTo>
                  <a:lnTo>
                    <a:pt x="3978662" y="1491650"/>
                  </a:lnTo>
                  <a:lnTo>
                    <a:pt x="4042834" y="1452396"/>
                  </a:lnTo>
                  <a:lnTo>
                    <a:pt x="4107006" y="1413142"/>
                  </a:lnTo>
                  <a:lnTo>
                    <a:pt x="4171178" y="1373889"/>
                  </a:lnTo>
                  <a:lnTo>
                    <a:pt x="4235350" y="1334635"/>
                  </a:lnTo>
                  <a:lnTo>
                    <a:pt x="4299522" y="1295381"/>
                  </a:lnTo>
                  <a:lnTo>
                    <a:pt x="4363694" y="1256127"/>
                  </a:lnTo>
                  <a:lnTo>
                    <a:pt x="4427866" y="1216873"/>
                  </a:lnTo>
                  <a:lnTo>
                    <a:pt x="4492038" y="1177619"/>
                  </a:lnTo>
                  <a:lnTo>
                    <a:pt x="4556210" y="1138365"/>
                  </a:lnTo>
                  <a:lnTo>
                    <a:pt x="4620382" y="1099111"/>
                  </a:lnTo>
                  <a:lnTo>
                    <a:pt x="4684554" y="1059857"/>
                  </a:lnTo>
                  <a:lnTo>
                    <a:pt x="4748726" y="1020603"/>
                  </a:lnTo>
                  <a:lnTo>
                    <a:pt x="4812898" y="981349"/>
                  </a:lnTo>
                  <a:lnTo>
                    <a:pt x="4877070" y="942095"/>
                  </a:lnTo>
                  <a:lnTo>
                    <a:pt x="4941242" y="902841"/>
                  </a:lnTo>
                  <a:lnTo>
                    <a:pt x="5005414" y="863587"/>
                  </a:lnTo>
                  <a:lnTo>
                    <a:pt x="5069586" y="824333"/>
                  </a:lnTo>
                  <a:lnTo>
                    <a:pt x="5133758" y="785079"/>
                  </a:lnTo>
                  <a:lnTo>
                    <a:pt x="5197930" y="745825"/>
                  </a:lnTo>
                  <a:lnTo>
                    <a:pt x="5262102" y="706571"/>
                  </a:lnTo>
                  <a:lnTo>
                    <a:pt x="5326274" y="667317"/>
                  </a:lnTo>
                  <a:lnTo>
                    <a:pt x="5390446" y="628063"/>
                  </a:lnTo>
                  <a:lnTo>
                    <a:pt x="5454618" y="588809"/>
                  </a:lnTo>
                  <a:lnTo>
                    <a:pt x="5518790" y="549555"/>
                  </a:lnTo>
                  <a:lnTo>
                    <a:pt x="5582962" y="510301"/>
                  </a:lnTo>
                  <a:lnTo>
                    <a:pt x="5647134" y="471047"/>
                  </a:lnTo>
                  <a:lnTo>
                    <a:pt x="5711306" y="431793"/>
                  </a:lnTo>
                  <a:lnTo>
                    <a:pt x="5775478" y="392539"/>
                  </a:lnTo>
                  <a:lnTo>
                    <a:pt x="5839650" y="353285"/>
                  </a:lnTo>
                  <a:lnTo>
                    <a:pt x="5903822" y="314031"/>
                  </a:lnTo>
                  <a:lnTo>
                    <a:pt x="5967994" y="274777"/>
                  </a:lnTo>
                  <a:lnTo>
                    <a:pt x="6032166" y="235523"/>
                  </a:lnTo>
                  <a:lnTo>
                    <a:pt x="6096338" y="196269"/>
                  </a:lnTo>
                  <a:lnTo>
                    <a:pt x="6160510" y="157015"/>
                  </a:lnTo>
                  <a:lnTo>
                    <a:pt x="6224682" y="117761"/>
                  </a:lnTo>
                  <a:lnTo>
                    <a:pt x="6288854" y="78507"/>
                  </a:lnTo>
                  <a:lnTo>
                    <a:pt x="6353026" y="39253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1571943" y="1312236"/>
              <a:ext cx="6417198" cy="3925397"/>
            </a:xfrm>
            <a:custGeom>
              <a:avLst/>
              <a:gdLst/>
              <a:ahLst/>
              <a:cxnLst/>
              <a:rect l="0" t="0" r="0" b="0"/>
              <a:pathLst>
                <a:path w="6417198" h="3925397">
                  <a:moveTo>
                    <a:pt x="0" y="3925397"/>
                  </a:moveTo>
                  <a:lnTo>
                    <a:pt x="64171" y="3886143"/>
                  </a:lnTo>
                  <a:lnTo>
                    <a:pt x="128343" y="3846889"/>
                  </a:lnTo>
                  <a:lnTo>
                    <a:pt x="192515" y="3807635"/>
                  </a:lnTo>
                  <a:lnTo>
                    <a:pt x="256687" y="3768381"/>
                  </a:lnTo>
                  <a:lnTo>
                    <a:pt x="320859" y="3729127"/>
                  </a:lnTo>
                  <a:lnTo>
                    <a:pt x="385031" y="3689873"/>
                  </a:lnTo>
                  <a:lnTo>
                    <a:pt x="449203" y="3650619"/>
                  </a:lnTo>
                  <a:lnTo>
                    <a:pt x="513375" y="3611365"/>
                  </a:lnTo>
                  <a:lnTo>
                    <a:pt x="577547" y="3572111"/>
                  </a:lnTo>
                  <a:lnTo>
                    <a:pt x="641719" y="3532857"/>
                  </a:lnTo>
                  <a:lnTo>
                    <a:pt x="705891" y="3493603"/>
                  </a:lnTo>
                  <a:lnTo>
                    <a:pt x="770063" y="3454349"/>
                  </a:lnTo>
                  <a:lnTo>
                    <a:pt x="834235" y="3415095"/>
                  </a:lnTo>
                  <a:lnTo>
                    <a:pt x="898407" y="3375841"/>
                  </a:lnTo>
                  <a:lnTo>
                    <a:pt x="962579" y="3336587"/>
                  </a:lnTo>
                  <a:lnTo>
                    <a:pt x="1026751" y="3297333"/>
                  </a:lnTo>
                  <a:lnTo>
                    <a:pt x="1090923" y="3258079"/>
                  </a:lnTo>
                  <a:lnTo>
                    <a:pt x="1155095" y="3218825"/>
                  </a:lnTo>
                  <a:lnTo>
                    <a:pt x="1219267" y="3179571"/>
                  </a:lnTo>
                  <a:lnTo>
                    <a:pt x="1283439" y="3140317"/>
                  </a:lnTo>
                  <a:lnTo>
                    <a:pt x="1347611" y="3101063"/>
                  </a:lnTo>
                  <a:lnTo>
                    <a:pt x="1411783" y="3061809"/>
                  </a:lnTo>
                  <a:lnTo>
                    <a:pt x="1475955" y="3022555"/>
                  </a:lnTo>
                  <a:lnTo>
                    <a:pt x="1540127" y="2983301"/>
                  </a:lnTo>
                  <a:lnTo>
                    <a:pt x="1604299" y="2944047"/>
                  </a:lnTo>
                  <a:lnTo>
                    <a:pt x="1668471" y="2904793"/>
                  </a:lnTo>
                  <a:lnTo>
                    <a:pt x="1732643" y="2865539"/>
                  </a:lnTo>
                  <a:lnTo>
                    <a:pt x="1796815" y="2826285"/>
                  </a:lnTo>
                  <a:lnTo>
                    <a:pt x="1860987" y="2787031"/>
                  </a:lnTo>
                  <a:lnTo>
                    <a:pt x="1925159" y="2747778"/>
                  </a:lnTo>
                  <a:lnTo>
                    <a:pt x="1989331" y="2708524"/>
                  </a:lnTo>
                  <a:lnTo>
                    <a:pt x="2053503" y="2669270"/>
                  </a:lnTo>
                  <a:lnTo>
                    <a:pt x="2117675" y="2630016"/>
                  </a:lnTo>
                  <a:lnTo>
                    <a:pt x="2181847" y="2590762"/>
                  </a:lnTo>
                  <a:lnTo>
                    <a:pt x="2246019" y="2551508"/>
                  </a:lnTo>
                  <a:lnTo>
                    <a:pt x="2310191" y="2512254"/>
                  </a:lnTo>
                  <a:lnTo>
                    <a:pt x="2374363" y="2473000"/>
                  </a:lnTo>
                  <a:lnTo>
                    <a:pt x="2438535" y="2433746"/>
                  </a:lnTo>
                  <a:lnTo>
                    <a:pt x="2502707" y="2394492"/>
                  </a:lnTo>
                  <a:lnTo>
                    <a:pt x="2566879" y="2355238"/>
                  </a:lnTo>
                  <a:lnTo>
                    <a:pt x="2631051" y="2315984"/>
                  </a:lnTo>
                  <a:lnTo>
                    <a:pt x="2695223" y="2276730"/>
                  </a:lnTo>
                  <a:lnTo>
                    <a:pt x="2759395" y="2237476"/>
                  </a:lnTo>
                  <a:lnTo>
                    <a:pt x="2823567" y="2198222"/>
                  </a:lnTo>
                  <a:lnTo>
                    <a:pt x="2887739" y="2158968"/>
                  </a:lnTo>
                  <a:lnTo>
                    <a:pt x="2951911" y="2119714"/>
                  </a:lnTo>
                  <a:lnTo>
                    <a:pt x="3016083" y="2080460"/>
                  </a:lnTo>
                  <a:lnTo>
                    <a:pt x="3080255" y="2041206"/>
                  </a:lnTo>
                  <a:lnTo>
                    <a:pt x="3144427" y="2001952"/>
                  </a:lnTo>
                  <a:lnTo>
                    <a:pt x="3208599" y="1962698"/>
                  </a:lnTo>
                  <a:lnTo>
                    <a:pt x="3272771" y="1923444"/>
                  </a:lnTo>
                  <a:lnTo>
                    <a:pt x="3336943" y="1884190"/>
                  </a:lnTo>
                  <a:lnTo>
                    <a:pt x="3401114" y="1844936"/>
                  </a:lnTo>
                  <a:lnTo>
                    <a:pt x="3465286" y="1805682"/>
                  </a:lnTo>
                  <a:lnTo>
                    <a:pt x="3529458" y="1766428"/>
                  </a:lnTo>
                  <a:lnTo>
                    <a:pt x="3593630" y="1727174"/>
                  </a:lnTo>
                  <a:lnTo>
                    <a:pt x="3657802" y="1687920"/>
                  </a:lnTo>
                  <a:lnTo>
                    <a:pt x="3721974" y="1648666"/>
                  </a:lnTo>
                  <a:lnTo>
                    <a:pt x="3786146" y="1609412"/>
                  </a:lnTo>
                  <a:lnTo>
                    <a:pt x="3850318" y="1570158"/>
                  </a:lnTo>
                  <a:lnTo>
                    <a:pt x="3914490" y="1530904"/>
                  </a:lnTo>
                  <a:lnTo>
                    <a:pt x="3978662" y="1491650"/>
                  </a:lnTo>
                  <a:lnTo>
                    <a:pt x="4042834" y="1452396"/>
                  </a:lnTo>
                  <a:lnTo>
                    <a:pt x="4107006" y="1413142"/>
                  </a:lnTo>
                  <a:lnTo>
                    <a:pt x="4171178" y="1373889"/>
                  </a:lnTo>
                  <a:lnTo>
                    <a:pt x="4235350" y="1334635"/>
                  </a:lnTo>
                  <a:lnTo>
                    <a:pt x="4299522" y="1295381"/>
                  </a:lnTo>
                  <a:lnTo>
                    <a:pt x="4363694" y="1256127"/>
                  </a:lnTo>
                  <a:lnTo>
                    <a:pt x="4427866" y="1216873"/>
                  </a:lnTo>
                  <a:lnTo>
                    <a:pt x="4492038" y="1177619"/>
                  </a:lnTo>
                  <a:lnTo>
                    <a:pt x="4556210" y="1138365"/>
                  </a:lnTo>
                  <a:lnTo>
                    <a:pt x="4620382" y="1099111"/>
                  </a:lnTo>
                  <a:lnTo>
                    <a:pt x="4684554" y="1059857"/>
                  </a:lnTo>
                  <a:lnTo>
                    <a:pt x="4748726" y="1020603"/>
                  </a:lnTo>
                  <a:lnTo>
                    <a:pt x="4812898" y="981349"/>
                  </a:lnTo>
                  <a:lnTo>
                    <a:pt x="4877070" y="942095"/>
                  </a:lnTo>
                  <a:lnTo>
                    <a:pt x="4941242" y="902841"/>
                  </a:lnTo>
                  <a:lnTo>
                    <a:pt x="5005414" y="863587"/>
                  </a:lnTo>
                  <a:lnTo>
                    <a:pt x="5069586" y="824333"/>
                  </a:lnTo>
                  <a:lnTo>
                    <a:pt x="5133758" y="785079"/>
                  </a:lnTo>
                  <a:lnTo>
                    <a:pt x="5197930" y="745825"/>
                  </a:lnTo>
                  <a:lnTo>
                    <a:pt x="5262102" y="706571"/>
                  </a:lnTo>
                  <a:lnTo>
                    <a:pt x="5326274" y="667317"/>
                  </a:lnTo>
                  <a:lnTo>
                    <a:pt x="5390446" y="628063"/>
                  </a:lnTo>
                  <a:lnTo>
                    <a:pt x="5454618" y="588809"/>
                  </a:lnTo>
                  <a:lnTo>
                    <a:pt x="5518790" y="549555"/>
                  </a:lnTo>
                  <a:lnTo>
                    <a:pt x="5582962" y="510301"/>
                  </a:lnTo>
                  <a:lnTo>
                    <a:pt x="5647134" y="471047"/>
                  </a:lnTo>
                  <a:lnTo>
                    <a:pt x="5711306" y="431793"/>
                  </a:lnTo>
                  <a:lnTo>
                    <a:pt x="5775478" y="392539"/>
                  </a:lnTo>
                  <a:lnTo>
                    <a:pt x="5839650" y="353285"/>
                  </a:lnTo>
                  <a:lnTo>
                    <a:pt x="5903822" y="314031"/>
                  </a:lnTo>
                  <a:lnTo>
                    <a:pt x="5967994" y="274777"/>
                  </a:lnTo>
                  <a:lnTo>
                    <a:pt x="6032166" y="235523"/>
                  </a:lnTo>
                  <a:lnTo>
                    <a:pt x="6096338" y="196269"/>
                  </a:lnTo>
                  <a:lnTo>
                    <a:pt x="6160510" y="157015"/>
                  </a:lnTo>
                  <a:lnTo>
                    <a:pt x="6224682" y="117761"/>
                  </a:lnTo>
                  <a:lnTo>
                    <a:pt x="6288854" y="78507"/>
                  </a:lnTo>
                  <a:lnTo>
                    <a:pt x="6353026" y="39253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1571943" y="1272837"/>
              <a:ext cx="6417198" cy="3925397"/>
            </a:xfrm>
            <a:custGeom>
              <a:avLst/>
              <a:gdLst/>
              <a:ahLst/>
              <a:cxnLst/>
              <a:rect l="0" t="0" r="0" b="0"/>
              <a:pathLst>
                <a:path w="6417198" h="3925397">
                  <a:moveTo>
                    <a:pt x="0" y="3925397"/>
                  </a:moveTo>
                  <a:lnTo>
                    <a:pt x="64171" y="3886143"/>
                  </a:lnTo>
                  <a:lnTo>
                    <a:pt x="128343" y="3846889"/>
                  </a:lnTo>
                  <a:lnTo>
                    <a:pt x="192515" y="3807635"/>
                  </a:lnTo>
                  <a:lnTo>
                    <a:pt x="256687" y="3768381"/>
                  </a:lnTo>
                  <a:lnTo>
                    <a:pt x="320859" y="3729127"/>
                  </a:lnTo>
                  <a:lnTo>
                    <a:pt x="385031" y="3689873"/>
                  </a:lnTo>
                  <a:lnTo>
                    <a:pt x="449203" y="3650619"/>
                  </a:lnTo>
                  <a:lnTo>
                    <a:pt x="513375" y="3611365"/>
                  </a:lnTo>
                  <a:lnTo>
                    <a:pt x="577547" y="3572111"/>
                  </a:lnTo>
                  <a:lnTo>
                    <a:pt x="641719" y="3532857"/>
                  </a:lnTo>
                  <a:lnTo>
                    <a:pt x="705891" y="3493603"/>
                  </a:lnTo>
                  <a:lnTo>
                    <a:pt x="770063" y="3454349"/>
                  </a:lnTo>
                  <a:lnTo>
                    <a:pt x="834235" y="3415095"/>
                  </a:lnTo>
                  <a:lnTo>
                    <a:pt x="898407" y="3375841"/>
                  </a:lnTo>
                  <a:lnTo>
                    <a:pt x="962579" y="3336587"/>
                  </a:lnTo>
                  <a:lnTo>
                    <a:pt x="1026751" y="3297333"/>
                  </a:lnTo>
                  <a:lnTo>
                    <a:pt x="1090923" y="3258079"/>
                  </a:lnTo>
                  <a:lnTo>
                    <a:pt x="1155095" y="3218825"/>
                  </a:lnTo>
                  <a:lnTo>
                    <a:pt x="1219267" y="3179571"/>
                  </a:lnTo>
                  <a:lnTo>
                    <a:pt x="1283439" y="3140317"/>
                  </a:lnTo>
                  <a:lnTo>
                    <a:pt x="1347611" y="3101063"/>
                  </a:lnTo>
                  <a:lnTo>
                    <a:pt x="1411783" y="3061809"/>
                  </a:lnTo>
                  <a:lnTo>
                    <a:pt x="1475955" y="3022555"/>
                  </a:lnTo>
                  <a:lnTo>
                    <a:pt x="1540127" y="2983301"/>
                  </a:lnTo>
                  <a:lnTo>
                    <a:pt x="1604299" y="2944047"/>
                  </a:lnTo>
                  <a:lnTo>
                    <a:pt x="1668471" y="2904793"/>
                  </a:lnTo>
                  <a:lnTo>
                    <a:pt x="1732643" y="2865539"/>
                  </a:lnTo>
                  <a:lnTo>
                    <a:pt x="1796815" y="2826285"/>
                  </a:lnTo>
                  <a:lnTo>
                    <a:pt x="1860987" y="2787031"/>
                  </a:lnTo>
                  <a:lnTo>
                    <a:pt x="1925159" y="2747778"/>
                  </a:lnTo>
                  <a:lnTo>
                    <a:pt x="1989331" y="2708524"/>
                  </a:lnTo>
                  <a:lnTo>
                    <a:pt x="2053503" y="2669270"/>
                  </a:lnTo>
                  <a:lnTo>
                    <a:pt x="2117675" y="2630016"/>
                  </a:lnTo>
                  <a:lnTo>
                    <a:pt x="2181847" y="2590762"/>
                  </a:lnTo>
                  <a:lnTo>
                    <a:pt x="2246019" y="2551508"/>
                  </a:lnTo>
                  <a:lnTo>
                    <a:pt x="2310191" y="2512254"/>
                  </a:lnTo>
                  <a:lnTo>
                    <a:pt x="2374363" y="2473000"/>
                  </a:lnTo>
                  <a:lnTo>
                    <a:pt x="2438535" y="2433746"/>
                  </a:lnTo>
                  <a:lnTo>
                    <a:pt x="2502707" y="2394492"/>
                  </a:lnTo>
                  <a:lnTo>
                    <a:pt x="2566879" y="2355238"/>
                  </a:lnTo>
                  <a:lnTo>
                    <a:pt x="2631051" y="2315984"/>
                  </a:lnTo>
                  <a:lnTo>
                    <a:pt x="2695223" y="2276730"/>
                  </a:lnTo>
                  <a:lnTo>
                    <a:pt x="2759395" y="2237476"/>
                  </a:lnTo>
                  <a:lnTo>
                    <a:pt x="2823567" y="2198222"/>
                  </a:lnTo>
                  <a:lnTo>
                    <a:pt x="2887739" y="2158968"/>
                  </a:lnTo>
                  <a:lnTo>
                    <a:pt x="2951911" y="2119714"/>
                  </a:lnTo>
                  <a:lnTo>
                    <a:pt x="3016083" y="2080460"/>
                  </a:lnTo>
                  <a:lnTo>
                    <a:pt x="3080255" y="2041206"/>
                  </a:lnTo>
                  <a:lnTo>
                    <a:pt x="3144427" y="2001952"/>
                  </a:lnTo>
                  <a:lnTo>
                    <a:pt x="3208599" y="1962698"/>
                  </a:lnTo>
                  <a:lnTo>
                    <a:pt x="3272771" y="1923444"/>
                  </a:lnTo>
                  <a:lnTo>
                    <a:pt x="3336943" y="1884190"/>
                  </a:lnTo>
                  <a:lnTo>
                    <a:pt x="3401114" y="1844936"/>
                  </a:lnTo>
                  <a:lnTo>
                    <a:pt x="3465286" y="1805682"/>
                  </a:lnTo>
                  <a:lnTo>
                    <a:pt x="3529458" y="1766428"/>
                  </a:lnTo>
                  <a:lnTo>
                    <a:pt x="3593630" y="1727174"/>
                  </a:lnTo>
                  <a:lnTo>
                    <a:pt x="3657802" y="1687920"/>
                  </a:lnTo>
                  <a:lnTo>
                    <a:pt x="3721974" y="1648666"/>
                  </a:lnTo>
                  <a:lnTo>
                    <a:pt x="3786146" y="1609412"/>
                  </a:lnTo>
                  <a:lnTo>
                    <a:pt x="3850318" y="1570158"/>
                  </a:lnTo>
                  <a:lnTo>
                    <a:pt x="3914490" y="1530904"/>
                  </a:lnTo>
                  <a:lnTo>
                    <a:pt x="3978662" y="1491650"/>
                  </a:lnTo>
                  <a:lnTo>
                    <a:pt x="4042834" y="1452396"/>
                  </a:lnTo>
                  <a:lnTo>
                    <a:pt x="4107006" y="1413142"/>
                  </a:lnTo>
                  <a:lnTo>
                    <a:pt x="4171178" y="1373889"/>
                  </a:lnTo>
                  <a:lnTo>
                    <a:pt x="4235350" y="1334635"/>
                  </a:lnTo>
                  <a:lnTo>
                    <a:pt x="4299522" y="1295381"/>
                  </a:lnTo>
                  <a:lnTo>
                    <a:pt x="4363694" y="1256127"/>
                  </a:lnTo>
                  <a:lnTo>
                    <a:pt x="4427866" y="1216873"/>
                  </a:lnTo>
                  <a:lnTo>
                    <a:pt x="4492038" y="1177619"/>
                  </a:lnTo>
                  <a:lnTo>
                    <a:pt x="4556210" y="1138365"/>
                  </a:lnTo>
                  <a:lnTo>
                    <a:pt x="4620382" y="1099111"/>
                  </a:lnTo>
                  <a:lnTo>
                    <a:pt x="4684554" y="1059857"/>
                  </a:lnTo>
                  <a:lnTo>
                    <a:pt x="4748726" y="1020603"/>
                  </a:lnTo>
                  <a:lnTo>
                    <a:pt x="4812898" y="981349"/>
                  </a:lnTo>
                  <a:lnTo>
                    <a:pt x="4877070" y="942095"/>
                  </a:lnTo>
                  <a:lnTo>
                    <a:pt x="4941242" y="902841"/>
                  </a:lnTo>
                  <a:lnTo>
                    <a:pt x="5005414" y="863587"/>
                  </a:lnTo>
                  <a:lnTo>
                    <a:pt x="5069586" y="824333"/>
                  </a:lnTo>
                  <a:lnTo>
                    <a:pt x="5133758" y="785079"/>
                  </a:lnTo>
                  <a:lnTo>
                    <a:pt x="5197930" y="745825"/>
                  </a:lnTo>
                  <a:lnTo>
                    <a:pt x="5262102" y="706571"/>
                  </a:lnTo>
                  <a:lnTo>
                    <a:pt x="5326274" y="667317"/>
                  </a:lnTo>
                  <a:lnTo>
                    <a:pt x="5390446" y="628063"/>
                  </a:lnTo>
                  <a:lnTo>
                    <a:pt x="5454618" y="588809"/>
                  </a:lnTo>
                  <a:lnTo>
                    <a:pt x="5518790" y="549555"/>
                  </a:lnTo>
                  <a:lnTo>
                    <a:pt x="5582962" y="510301"/>
                  </a:lnTo>
                  <a:lnTo>
                    <a:pt x="5647134" y="471047"/>
                  </a:lnTo>
                  <a:lnTo>
                    <a:pt x="5711306" y="431793"/>
                  </a:lnTo>
                  <a:lnTo>
                    <a:pt x="5775478" y="392539"/>
                  </a:lnTo>
                  <a:lnTo>
                    <a:pt x="5839650" y="353285"/>
                  </a:lnTo>
                  <a:lnTo>
                    <a:pt x="5903822" y="314031"/>
                  </a:lnTo>
                  <a:lnTo>
                    <a:pt x="5967994" y="274777"/>
                  </a:lnTo>
                  <a:lnTo>
                    <a:pt x="6032166" y="235523"/>
                  </a:lnTo>
                  <a:lnTo>
                    <a:pt x="6096338" y="196269"/>
                  </a:lnTo>
                  <a:lnTo>
                    <a:pt x="6160510" y="157015"/>
                  </a:lnTo>
                  <a:lnTo>
                    <a:pt x="6224682" y="117761"/>
                  </a:lnTo>
                  <a:lnTo>
                    <a:pt x="6288854" y="78507"/>
                  </a:lnTo>
                  <a:lnTo>
                    <a:pt x="6353026" y="39253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1571943" y="1233437"/>
              <a:ext cx="6417198" cy="3925397"/>
            </a:xfrm>
            <a:custGeom>
              <a:avLst/>
              <a:gdLst/>
              <a:ahLst/>
              <a:cxnLst/>
              <a:rect l="0" t="0" r="0" b="0"/>
              <a:pathLst>
                <a:path w="6417198" h="3925397">
                  <a:moveTo>
                    <a:pt x="0" y="3925397"/>
                  </a:moveTo>
                  <a:lnTo>
                    <a:pt x="64171" y="3886143"/>
                  </a:lnTo>
                  <a:lnTo>
                    <a:pt x="128343" y="3846889"/>
                  </a:lnTo>
                  <a:lnTo>
                    <a:pt x="192515" y="3807635"/>
                  </a:lnTo>
                  <a:lnTo>
                    <a:pt x="256687" y="3768381"/>
                  </a:lnTo>
                  <a:lnTo>
                    <a:pt x="320859" y="3729127"/>
                  </a:lnTo>
                  <a:lnTo>
                    <a:pt x="385031" y="3689873"/>
                  </a:lnTo>
                  <a:lnTo>
                    <a:pt x="449203" y="3650619"/>
                  </a:lnTo>
                  <a:lnTo>
                    <a:pt x="513375" y="3611365"/>
                  </a:lnTo>
                  <a:lnTo>
                    <a:pt x="577547" y="3572111"/>
                  </a:lnTo>
                  <a:lnTo>
                    <a:pt x="641719" y="3532857"/>
                  </a:lnTo>
                  <a:lnTo>
                    <a:pt x="705891" y="3493603"/>
                  </a:lnTo>
                  <a:lnTo>
                    <a:pt x="770063" y="3454349"/>
                  </a:lnTo>
                  <a:lnTo>
                    <a:pt x="834235" y="3415095"/>
                  </a:lnTo>
                  <a:lnTo>
                    <a:pt x="898407" y="3375841"/>
                  </a:lnTo>
                  <a:lnTo>
                    <a:pt x="962579" y="3336587"/>
                  </a:lnTo>
                  <a:lnTo>
                    <a:pt x="1026751" y="3297333"/>
                  </a:lnTo>
                  <a:lnTo>
                    <a:pt x="1090923" y="3258079"/>
                  </a:lnTo>
                  <a:lnTo>
                    <a:pt x="1155095" y="3218825"/>
                  </a:lnTo>
                  <a:lnTo>
                    <a:pt x="1219267" y="3179571"/>
                  </a:lnTo>
                  <a:lnTo>
                    <a:pt x="1283439" y="3140317"/>
                  </a:lnTo>
                  <a:lnTo>
                    <a:pt x="1347611" y="3101063"/>
                  </a:lnTo>
                  <a:lnTo>
                    <a:pt x="1411783" y="3061809"/>
                  </a:lnTo>
                  <a:lnTo>
                    <a:pt x="1475955" y="3022555"/>
                  </a:lnTo>
                  <a:lnTo>
                    <a:pt x="1540127" y="2983301"/>
                  </a:lnTo>
                  <a:lnTo>
                    <a:pt x="1604299" y="2944047"/>
                  </a:lnTo>
                  <a:lnTo>
                    <a:pt x="1668471" y="2904793"/>
                  </a:lnTo>
                  <a:lnTo>
                    <a:pt x="1732643" y="2865539"/>
                  </a:lnTo>
                  <a:lnTo>
                    <a:pt x="1796815" y="2826285"/>
                  </a:lnTo>
                  <a:lnTo>
                    <a:pt x="1860987" y="2787031"/>
                  </a:lnTo>
                  <a:lnTo>
                    <a:pt x="1925159" y="2747778"/>
                  </a:lnTo>
                  <a:lnTo>
                    <a:pt x="1989331" y="2708524"/>
                  </a:lnTo>
                  <a:lnTo>
                    <a:pt x="2053503" y="2669270"/>
                  </a:lnTo>
                  <a:lnTo>
                    <a:pt x="2117675" y="2630016"/>
                  </a:lnTo>
                  <a:lnTo>
                    <a:pt x="2181847" y="2590762"/>
                  </a:lnTo>
                  <a:lnTo>
                    <a:pt x="2246019" y="2551508"/>
                  </a:lnTo>
                  <a:lnTo>
                    <a:pt x="2310191" y="2512254"/>
                  </a:lnTo>
                  <a:lnTo>
                    <a:pt x="2374363" y="2473000"/>
                  </a:lnTo>
                  <a:lnTo>
                    <a:pt x="2438535" y="2433746"/>
                  </a:lnTo>
                  <a:lnTo>
                    <a:pt x="2502707" y="2394492"/>
                  </a:lnTo>
                  <a:lnTo>
                    <a:pt x="2566879" y="2355238"/>
                  </a:lnTo>
                  <a:lnTo>
                    <a:pt x="2631051" y="2315984"/>
                  </a:lnTo>
                  <a:lnTo>
                    <a:pt x="2695223" y="2276730"/>
                  </a:lnTo>
                  <a:lnTo>
                    <a:pt x="2759395" y="2237476"/>
                  </a:lnTo>
                  <a:lnTo>
                    <a:pt x="2823567" y="2198222"/>
                  </a:lnTo>
                  <a:lnTo>
                    <a:pt x="2887739" y="2158968"/>
                  </a:lnTo>
                  <a:lnTo>
                    <a:pt x="2951911" y="2119714"/>
                  </a:lnTo>
                  <a:lnTo>
                    <a:pt x="3016083" y="2080460"/>
                  </a:lnTo>
                  <a:lnTo>
                    <a:pt x="3080255" y="2041206"/>
                  </a:lnTo>
                  <a:lnTo>
                    <a:pt x="3144427" y="2001952"/>
                  </a:lnTo>
                  <a:lnTo>
                    <a:pt x="3208599" y="1962698"/>
                  </a:lnTo>
                  <a:lnTo>
                    <a:pt x="3272771" y="1923444"/>
                  </a:lnTo>
                  <a:lnTo>
                    <a:pt x="3336943" y="1884190"/>
                  </a:lnTo>
                  <a:lnTo>
                    <a:pt x="3401114" y="1844936"/>
                  </a:lnTo>
                  <a:lnTo>
                    <a:pt x="3465286" y="1805682"/>
                  </a:lnTo>
                  <a:lnTo>
                    <a:pt x="3529458" y="1766428"/>
                  </a:lnTo>
                  <a:lnTo>
                    <a:pt x="3593630" y="1727174"/>
                  </a:lnTo>
                  <a:lnTo>
                    <a:pt x="3657802" y="1687920"/>
                  </a:lnTo>
                  <a:lnTo>
                    <a:pt x="3721974" y="1648666"/>
                  </a:lnTo>
                  <a:lnTo>
                    <a:pt x="3786146" y="1609412"/>
                  </a:lnTo>
                  <a:lnTo>
                    <a:pt x="3850318" y="1570158"/>
                  </a:lnTo>
                  <a:lnTo>
                    <a:pt x="3914490" y="1530904"/>
                  </a:lnTo>
                  <a:lnTo>
                    <a:pt x="3978662" y="1491650"/>
                  </a:lnTo>
                  <a:lnTo>
                    <a:pt x="4042834" y="1452396"/>
                  </a:lnTo>
                  <a:lnTo>
                    <a:pt x="4107006" y="1413142"/>
                  </a:lnTo>
                  <a:lnTo>
                    <a:pt x="4171178" y="1373889"/>
                  </a:lnTo>
                  <a:lnTo>
                    <a:pt x="4235350" y="1334635"/>
                  </a:lnTo>
                  <a:lnTo>
                    <a:pt x="4299522" y="1295381"/>
                  </a:lnTo>
                  <a:lnTo>
                    <a:pt x="4363694" y="1256127"/>
                  </a:lnTo>
                  <a:lnTo>
                    <a:pt x="4427866" y="1216873"/>
                  </a:lnTo>
                  <a:lnTo>
                    <a:pt x="4492038" y="1177619"/>
                  </a:lnTo>
                  <a:lnTo>
                    <a:pt x="4556210" y="1138365"/>
                  </a:lnTo>
                  <a:lnTo>
                    <a:pt x="4620382" y="1099111"/>
                  </a:lnTo>
                  <a:lnTo>
                    <a:pt x="4684554" y="1059857"/>
                  </a:lnTo>
                  <a:lnTo>
                    <a:pt x="4748726" y="1020603"/>
                  </a:lnTo>
                  <a:lnTo>
                    <a:pt x="4812898" y="981349"/>
                  </a:lnTo>
                  <a:lnTo>
                    <a:pt x="4877070" y="942095"/>
                  </a:lnTo>
                  <a:lnTo>
                    <a:pt x="4941242" y="902841"/>
                  </a:lnTo>
                  <a:lnTo>
                    <a:pt x="5005414" y="863587"/>
                  </a:lnTo>
                  <a:lnTo>
                    <a:pt x="5069586" y="824333"/>
                  </a:lnTo>
                  <a:lnTo>
                    <a:pt x="5133758" y="785079"/>
                  </a:lnTo>
                  <a:lnTo>
                    <a:pt x="5197930" y="745825"/>
                  </a:lnTo>
                  <a:lnTo>
                    <a:pt x="5262102" y="706571"/>
                  </a:lnTo>
                  <a:lnTo>
                    <a:pt x="5326274" y="667317"/>
                  </a:lnTo>
                  <a:lnTo>
                    <a:pt x="5390446" y="628063"/>
                  </a:lnTo>
                  <a:lnTo>
                    <a:pt x="5454618" y="588809"/>
                  </a:lnTo>
                  <a:lnTo>
                    <a:pt x="5518790" y="549555"/>
                  </a:lnTo>
                  <a:lnTo>
                    <a:pt x="5582962" y="510301"/>
                  </a:lnTo>
                  <a:lnTo>
                    <a:pt x="5647134" y="471047"/>
                  </a:lnTo>
                  <a:lnTo>
                    <a:pt x="5711306" y="431793"/>
                  </a:lnTo>
                  <a:lnTo>
                    <a:pt x="5775478" y="392539"/>
                  </a:lnTo>
                  <a:lnTo>
                    <a:pt x="5839650" y="353285"/>
                  </a:lnTo>
                  <a:lnTo>
                    <a:pt x="5903822" y="314031"/>
                  </a:lnTo>
                  <a:lnTo>
                    <a:pt x="5967994" y="274777"/>
                  </a:lnTo>
                  <a:lnTo>
                    <a:pt x="6032166" y="235523"/>
                  </a:lnTo>
                  <a:lnTo>
                    <a:pt x="6096338" y="196269"/>
                  </a:lnTo>
                  <a:lnTo>
                    <a:pt x="6160510" y="157015"/>
                  </a:lnTo>
                  <a:lnTo>
                    <a:pt x="6224682" y="117761"/>
                  </a:lnTo>
                  <a:lnTo>
                    <a:pt x="6288854" y="78507"/>
                  </a:lnTo>
                  <a:lnTo>
                    <a:pt x="6353026" y="39253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1571943" y="1194038"/>
              <a:ext cx="6417198" cy="3925397"/>
            </a:xfrm>
            <a:custGeom>
              <a:avLst/>
              <a:gdLst/>
              <a:ahLst/>
              <a:cxnLst/>
              <a:rect l="0" t="0" r="0" b="0"/>
              <a:pathLst>
                <a:path w="6417198" h="3925397">
                  <a:moveTo>
                    <a:pt x="0" y="3925397"/>
                  </a:moveTo>
                  <a:lnTo>
                    <a:pt x="64171" y="3886143"/>
                  </a:lnTo>
                  <a:lnTo>
                    <a:pt x="128343" y="3846889"/>
                  </a:lnTo>
                  <a:lnTo>
                    <a:pt x="192515" y="3807635"/>
                  </a:lnTo>
                  <a:lnTo>
                    <a:pt x="256687" y="3768381"/>
                  </a:lnTo>
                  <a:lnTo>
                    <a:pt x="320859" y="3729127"/>
                  </a:lnTo>
                  <a:lnTo>
                    <a:pt x="385031" y="3689873"/>
                  </a:lnTo>
                  <a:lnTo>
                    <a:pt x="449203" y="3650619"/>
                  </a:lnTo>
                  <a:lnTo>
                    <a:pt x="513375" y="3611365"/>
                  </a:lnTo>
                  <a:lnTo>
                    <a:pt x="577547" y="3572111"/>
                  </a:lnTo>
                  <a:lnTo>
                    <a:pt x="641719" y="3532857"/>
                  </a:lnTo>
                  <a:lnTo>
                    <a:pt x="705891" y="3493603"/>
                  </a:lnTo>
                  <a:lnTo>
                    <a:pt x="770063" y="3454349"/>
                  </a:lnTo>
                  <a:lnTo>
                    <a:pt x="834235" y="3415095"/>
                  </a:lnTo>
                  <a:lnTo>
                    <a:pt x="898407" y="3375841"/>
                  </a:lnTo>
                  <a:lnTo>
                    <a:pt x="962579" y="3336587"/>
                  </a:lnTo>
                  <a:lnTo>
                    <a:pt x="1026751" y="3297333"/>
                  </a:lnTo>
                  <a:lnTo>
                    <a:pt x="1090923" y="3258079"/>
                  </a:lnTo>
                  <a:lnTo>
                    <a:pt x="1155095" y="3218825"/>
                  </a:lnTo>
                  <a:lnTo>
                    <a:pt x="1219267" y="3179571"/>
                  </a:lnTo>
                  <a:lnTo>
                    <a:pt x="1283439" y="3140317"/>
                  </a:lnTo>
                  <a:lnTo>
                    <a:pt x="1347611" y="3101063"/>
                  </a:lnTo>
                  <a:lnTo>
                    <a:pt x="1411783" y="3061809"/>
                  </a:lnTo>
                  <a:lnTo>
                    <a:pt x="1475955" y="3022555"/>
                  </a:lnTo>
                  <a:lnTo>
                    <a:pt x="1540127" y="2983301"/>
                  </a:lnTo>
                  <a:lnTo>
                    <a:pt x="1604299" y="2944047"/>
                  </a:lnTo>
                  <a:lnTo>
                    <a:pt x="1668471" y="2904793"/>
                  </a:lnTo>
                  <a:lnTo>
                    <a:pt x="1732643" y="2865539"/>
                  </a:lnTo>
                  <a:lnTo>
                    <a:pt x="1796815" y="2826285"/>
                  </a:lnTo>
                  <a:lnTo>
                    <a:pt x="1860987" y="2787031"/>
                  </a:lnTo>
                  <a:lnTo>
                    <a:pt x="1925159" y="2747778"/>
                  </a:lnTo>
                  <a:lnTo>
                    <a:pt x="1989331" y="2708524"/>
                  </a:lnTo>
                  <a:lnTo>
                    <a:pt x="2053503" y="2669270"/>
                  </a:lnTo>
                  <a:lnTo>
                    <a:pt x="2117675" y="2630016"/>
                  </a:lnTo>
                  <a:lnTo>
                    <a:pt x="2181847" y="2590762"/>
                  </a:lnTo>
                  <a:lnTo>
                    <a:pt x="2246019" y="2551508"/>
                  </a:lnTo>
                  <a:lnTo>
                    <a:pt x="2310191" y="2512254"/>
                  </a:lnTo>
                  <a:lnTo>
                    <a:pt x="2374363" y="2473000"/>
                  </a:lnTo>
                  <a:lnTo>
                    <a:pt x="2438535" y="2433746"/>
                  </a:lnTo>
                  <a:lnTo>
                    <a:pt x="2502707" y="2394492"/>
                  </a:lnTo>
                  <a:lnTo>
                    <a:pt x="2566879" y="2355238"/>
                  </a:lnTo>
                  <a:lnTo>
                    <a:pt x="2631051" y="2315984"/>
                  </a:lnTo>
                  <a:lnTo>
                    <a:pt x="2695223" y="2276730"/>
                  </a:lnTo>
                  <a:lnTo>
                    <a:pt x="2759395" y="2237476"/>
                  </a:lnTo>
                  <a:lnTo>
                    <a:pt x="2823567" y="2198222"/>
                  </a:lnTo>
                  <a:lnTo>
                    <a:pt x="2887739" y="2158968"/>
                  </a:lnTo>
                  <a:lnTo>
                    <a:pt x="2951911" y="2119714"/>
                  </a:lnTo>
                  <a:lnTo>
                    <a:pt x="3016083" y="2080460"/>
                  </a:lnTo>
                  <a:lnTo>
                    <a:pt x="3080255" y="2041206"/>
                  </a:lnTo>
                  <a:lnTo>
                    <a:pt x="3144427" y="2001952"/>
                  </a:lnTo>
                  <a:lnTo>
                    <a:pt x="3208599" y="1962698"/>
                  </a:lnTo>
                  <a:lnTo>
                    <a:pt x="3272771" y="1923444"/>
                  </a:lnTo>
                  <a:lnTo>
                    <a:pt x="3336943" y="1884190"/>
                  </a:lnTo>
                  <a:lnTo>
                    <a:pt x="3401114" y="1844936"/>
                  </a:lnTo>
                  <a:lnTo>
                    <a:pt x="3465286" y="1805682"/>
                  </a:lnTo>
                  <a:lnTo>
                    <a:pt x="3529458" y="1766428"/>
                  </a:lnTo>
                  <a:lnTo>
                    <a:pt x="3593630" y="1727174"/>
                  </a:lnTo>
                  <a:lnTo>
                    <a:pt x="3657802" y="1687920"/>
                  </a:lnTo>
                  <a:lnTo>
                    <a:pt x="3721974" y="1648666"/>
                  </a:lnTo>
                  <a:lnTo>
                    <a:pt x="3786146" y="1609412"/>
                  </a:lnTo>
                  <a:lnTo>
                    <a:pt x="3850318" y="1570158"/>
                  </a:lnTo>
                  <a:lnTo>
                    <a:pt x="3914490" y="1530904"/>
                  </a:lnTo>
                  <a:lnTo>
                    <a:pt x="3978662" y="1491650"/>
                  </a:lnTo>
                  <a:lnTo>
                    <a:pt x="4042834" y="1452396"/>
                  </a:lnTo>
                  <a:lnTo>
                    <a:pt x="4107006" y="1413142"/>
                  </a:lnTo>
                  <a:lnTo>
                    <a:pt x="4171178" y="1373889"/>
                  </a:lnTo>
                  <a:lnTo>
                    <a:pt x="4235350" y="1334635"/>
                  </a:lnTo>
                  <a:lnTo>
                    <a:pt x="4299522" y="1295381"/>
                  </a:lnTo>
                  <a:lnTo>
                    <a:pt x="4363694" y="1256127"/>
                  </a:lnTo>
                  <a:lnTo>
                    <a:pt x="4427866" y="1216873"/>
                  </a:lnTo>
                  <a:lnTo>
                    <a:pt x="4492038" y="1177619"/>
                  </a:lnTo>
                  <a:lnTo>
                    <a:pt x="4556210" y="1138365"/>
                  </a:lnTo>
                  <a:lnTo>
                    <a:pt x="4620382" y="1099111"/>
                  </a:lnTo>
                  <a:lnTo>
                    <a:pt x="4684554" y="1059857"/>
                  </a:lnTo>
                  <a:lnTo>
                    <a:pt x="4748726" y="1020603"/>
                  </a:lnTo>
                  <a:lnTo>
                    <a:pt x="4812898" y="981349"/>
                  </a:lnTo>
                  <a:lnTo>
                    <a:pt x="4877070" y="942095"/>
                  </a:lnTo>
                  <a:lnTo>
                    <a:pt x="4941242" y="902841"/>
                  </a:lnTo>
                  <a:lnTo>
                    <a:pt x="5005414" y="863587"/>
                  </a:lnTo>
                  <a:lnTo>
                    <a:pt x="5069586" y="824333"/>
                  </a:lnTo>
                  <a:lnTo>
                    <a:pt x="5133758" y="785079"/>
                  </a:lnTo>
                  <a:lnTo>
                    <a:pt x="5197930" y="745825"/>
                  </a:lnTo>
                  <a:lnTo>
                    <a:pt x="5262102" y="706571"/>
                  </a:lnTo>
                  <a:lnTo>
                    <a:pt x="5326274" y="667317"/>
                  </a:lnTo>
                  <a:lnTo>
                    <a:pt x="5390446" y="628063"/>
                  </a:lnTo>
                  <a:lnTo>
                    <a:pt x="5454618" y="588809"/>
                  </a:lnTo>
                  <a:lnTo>
                    <a:pt x="5518790" y="549555"/>
                  </a:lnTo>
                  <a:lnTo>
                    <a:pt x="5582962" y="510301"/>
                  </a:lnTo>
                  <a:lnTo>
                    <a:pt x="5647134" y="471047"/>
                  </a:lnTo>
                  <a:lnTo>
                    <a:pt x="5711306" y="431793"/>
                  </a:lnTo>
                  <a:lnTo>
                    <a:pt x="5775478" y="392539"/>
                  </a:lnTo>
                  <a:lnTo>
                    <a:pt x="5839650" y="353285"/>
                  </a:lnTo>
                  <a:lnTo>
                    <a:pt x="5903822" y="314031"/>
                  </a:lnTo>
                  <a:lnTo>
                    <a:pt x="5967994" y="274777"/>
                  </a:lnTo>
                  <a:lnTo>
                    <a:pt x="6032166" y="235523"/>
                  </a:lnTo>
                  <a:lnTo>
                    <a:pt x="6096338" y="196269"/>
                  </a:lnTo>
                  <a:lnTo>
                    <a:pt x="6160510" y="157015"/>
                  </a:lnTo>
                  <a:lnTo>
                    <a:pt x="6224682" y="117761"/>
                  </a:lnTo>
                  <a:lnTo>
                    <a:pt x="6288854" y="78507"/>
                  </a:lnTo>
                  <a:lnTo>
                    <a:pt x="6353026" y="39253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1571943" y="1154639"/>
              <a:ext cx="6417198" cy="3925397"/>
            </a:xfrm>
            <a:custGeom>
              <a:avLst/>
              <a:gdLst/>
              <a:ahLst/>
              <a:cxnLst/>
              <a:rect l="0" t="0" r="0" b="0"/>
              <a:pathLst>
                <a:path w="6417198" h="3925397">
                  <a:moveTo>
                    <a:pt x="0" y="3925397"/>
                  </a:moveTo>
                  <a:lnTo>
                    <a:pt x="64171" y="3886143"/>
                  </a:lnTo>
                  <a:lnTo>
                    <a:pt x="128343" y="3846889"/>
                  </a:lnTo>
                  <a:lnTo>
                    <a:pt x="192515" y="3807635"/>
                  </a:lnTo>
                  <a:lnTo>
                    <a:pt x="256687" y="3768381"/>
                  </a:lnTo>
                  <a:lnTo>
                    <a:pt x="320859" y="3729127"/>
                  </a:lnTo>
                  <a:lnTo>
                    <a:pt x="385031" y="3689873"/>
                  </a:lnTo>
                  <a:lnTo>
                    <a:pt x="449203" y="3650619"/>
                  </a:lnTo>
                  <a:lnTo>
                    <a:pt x="513375" y="3611365"/>
                  </a:lnTo>
                  <a:lnTo>
                    <a:pt x="577547" y="3572111"/>
                  </a:lnTo>
                  <a:lnTo>
                    <a:pt x="641719" y="3532857"/>
                  </a:lnTo>
                  <a:lnTo>
                    <a:pt x="705891" y="3493603"/>
                  </a:lnTo>
                  <a:lnTo>
                    <a:pt x="770063" y="3454349"/>
                  </a:lnTo>
                  <a:lnTo>
                    <a:pt x="834235" y="3415095"/>
                  </a:lnTo>
                  <a:lnTo>
                    <a:pt x="898407" y="3375841"/>
                  </a:lnTo>
                  <a:lnTo>
                    <a:pt x="962579" y="3336587"/>
                  </a:lnTo>
                  <a:lnTo>
                    <a:pt x="1026751" y="3297333"/>
                  </a:lnTo>
                  <a:lnTo>
                    <a:pt x="1090923" y="3258079"/>
                  </a:lnTo>
                  <a:lnTo>
                    <a:pt x="1155095" y="3218825"/>
                  </a:lnTo>
                  <a:lnTo>
                    <a:pt x="1219267" y="3179571"/>
                  </a:lnTo>
                  <a:lnTo>
                    <a:pt x="1283439" y="3140317"/>
                  </a:lnTo>
                  <a:lnTo>
                    <a:pt x="1347611" y="3101063"/>
                  </a:lnTo>
                  <a:lnTo>
                    <a:pt x="1411783" y="3061809"/>
                  </a:lnTo>
                  <a:lnTo>
                    <a:pt x="1475955" y="3022555"/>
                  </a:lnTo>
                  <a:lnTo>
                    <a:pt x="1540127" y="2983301"/>
                  </a:lnTo>
                  <a:lnTo>
                    <a:pt x="1604299" y="2944047"/>
                  </a:lnTo>
                  <a:lnTo>
                    <a:pt x="1668471" y="2904793"/>
                  </a:lnTo>
                  <a:lnTo>
                    <a:pt x="1732643" y="2865539"/>
                  </a:lnTo>
                  <a:lnTo>
                    <a:pt x="1796815" y="2826285"/>
                  </a:lnTo>
                  <a:lnTo>
                    <a:pt x="1860987" y="2787031"/>
                  </a:lnTo>
                  <a:lnTo>
                    <a:pt x="1925159" y="2747778"/>
                  </a:lnTo>
                  <a:lnTo>
                    <a:pt x="1989331" y="2708524"/>
                  </a:lnTo>
                  <a:lnTo>
                    <a:pt x="2053503" y="2669270"/>
                  </a:lnTo>
                  <a:lnTo>
                    <a:pt x="2117675" y="2630016"/>
                  </a:lnTo>
                  <a:lnTo>
                    <a:pt x="2181847" y="2590762"/>
                  </a:lnTo>
                  <a:lnTo>
                    <a:pt x="2246019" y="2551508"/>
                  </a:lnTo>
                  <a:lnTo>
                    <a:pt x="2310191" y="2512254"/>
                  </a:lnTo>
                  <a:lnTo>
                    <a:pt x="2374363" y="2473000"/>
                  </a:lnTo>
                  <a:lnTo>
                    <a:pt x="2438535" y="2433746"/>
                  </a:lnTo>
                  <a:lnTo>
                    <a:pt x="2502707" y="2394492"/>
                  </a:lnTo>
                  <a:lnTo>
                    <a:pt x="2566879" y="2355238"/>
                  </a:lnTo>
                  <a:lnTo>
                    <a:pt x="2631051" y="2315984"/>
                  </a:lnTo>
                  <a:lnTo>
                    <a:pt x="2695223" y="2276730"/>
                  </a:lnTo>
                  <a:lnTo>
                    <a:pt x="2759395" y="2237476"/>
                  </a:lnTo>
                  <a:lnTo>
                    <a:pt x="2823567" y="2198222"/>
                  </a:lnTo>
                  <a:lnTo>
                    <a:pt x="2887739" y="2158968"/>
                  </a:lnTo>
                  <a:lnTo>
                    <a:pt x="2951911" y="2119714"/>
                  </a:lnTo>
                  <a:lnTo>
                    <a:pt x="3016083" y="2080460"/>
                  </a:lnTo>
                  <a:lnTo>
                    <a:pt x="3080255" y="2041206"/>
                  </a:lnTo>
                  <a:lnTo>
                    <a:pt x="3144427" y="2001952"/>
                  </a:lnTo>
                  <a:lnTo>
                    <a:pt x="3208599" y="1962698"/>
                  </a:lnTo>
                  <a:lnTo>
                    <a:pt x="3272771" y="1923444"/>
                  </a:lnTo>
                  <a:lnTo>
                    <a:pt x="3336943" y="1884190"/>
                  </a:lnTo>
                  <a:lnTo>
                    <a:pt x="3401114" y="1844936"/>
                  </a:lnTo>
                  <a:lnTo>
                    <a:pt x="3465286" y="1805682"/>
                  </a:lnTo>
                  <a:lnTo>
                    <a:pt x="3529458" y="1766428"/>
                  </a:lnTo>
                  <a:lnTo>
                    <a:pt x="3593630" y="1727174"/>
                  </a:lnTo>
                  <a:lnTo>
                    <a:pt x="3657802" y="1687920"/>
                  </a:lnTo>
                  <a:lnTo>
                    <a:pt x="3721974" y="1648666"/>
                  </a:lnTo>
                  <a:lnTo>
                    <a:pt x="3786146" y="1609412"/>
                  </a:lnTo>
                  <a:lnTo>
                    <a:pt x="3850318" y="1570158"/>
                  </a:lnTo>
                  <a:lnTo>
                    <a:pt x="3914490" y="1530904"/>
                  </a:lnTo>
                  <a:lnTo>
                    <a:pt x="3978662" y="1491650"/>
                  </a:lnTo>
                  <a:lnTo>
                    <a:pt x="4042834" y="1452396"/>
                  </a:lnTo>
                  <a:lnTo>
                    <a:pt x="4107006" y="1413142"/>
                  </a:lnTo>
                  <a:lnTo>
                    <a:pt x="4171178" y="1373889"/>
                  </a:lnTo>
                  <a:lnTo>
                    <a:pt x="4235350" y="1334635"/>
                  </a:lnTo>
                  <a:lnTo>
                    <a:pt x="4299522" y="1295381"/>
                  </a:lnTo>
                  <a:lnTo>
                    <a:pt x="4363694" y="1256127"/>
                  </a:lnTo>
                  <a:lnTo>
                    <a:pt x="4427866" y="1216873"/>
                  </a:lnTo>
                  <a:lnTo>
                    <a:pt x="4492038" y="1177619"/>
                  </a:lnTo>
                  <a:lnTo>
                    <a:pt x="4556210" y="1138365"/>
                  </a:lnTo>
                  <a:lnTo>
                    <a:pt x="4620382" y="1099111"/>
                  </a:lnTo>
                  <a:lnTo>
                    <a:pt x="4684554" y="1059857"/>
                  </a:lnTo>
                  <a:lnTo>
                    <a:pt x="4748726" y="1020603"/>
                  </a:lnTo>
                  <a:lnTo>
                    <a:pt x="4812898" y="981349"/>
                  </a:lnTo>
                  <a:lnTo>
                    <a:pt x="4877070" y="942095"/>
                  </a:lnTo>
                  <a:lnTo>
                    <a:pt x="4941242" y="902841"/>
                  </a:lnTo>
                  <a:lnTo>
                    <a:pt x="5005414" y="863587"/>
                  </a:lnTo>
                  <a:lnTo>
                    <a:pt x="5069586" y="824333"/>
                  </a:lnTo>
                  <a:lnTo>
                    <a:pt x="5133758" y="785079"/>
                  </a:lnTo>
                  <a:lnTo>
                    <a:pt x="5197930" y="745825"/>
                  </a:lnTo>
                  <a:lnTo>
                    <a:pt x="5262102" y="706571"/>
                  </a:lnTo>
                  <a:lnTo>
                    <a:pt x="5326274" y="667317"/>
                  </a:lnTo>
                  <a:lnTo>
                    <a:pt x="5390446" y="628063"/>
                  </a:lnTo>
                  <a:lnTo>
                    <a:pt x="5454618" y="588809"/>
                  </a:lnTo>
                  <a:lnTo>
                    <a:pt x="5518790" y="549555"/>
                  </a:lnTo>
                  <a:lnTo>
                    <a:pt x="5582962" y="510301"/>
                  </a:lnTo>
                  <a:lnTo>
                    <a:pt x="5647134" y="471047"/>
                  </a:lnTo>
                  <a:lnTo>
                    <a:pt x="5711306" y="431793"/>
                  </a:lnTo>
                  <a:lnTo>
                    <a:pt x="5775478" y="392539"/>
                  </a:lnTo>
                  <a:lnTo>
                    <a:pt x="5839650" y="353285"/>
                  </a:lnTo>
                  <a:lnTo>
                    <a:pt x="5903822" y="314031"/>
                  </a:lnTo>
                  <a:lnTo>
                    <a:pt x="5967994" y="274777"/>
                  </a:lnTo>
                  <a:lnTo>
                    <a:pt x="6032166" y="235523"/>
                  </a:lnTo>
                  <a:lnTo>
                    <a:pt x="6096338" y="196269"/>
                  </a:lnTo>
                  <a:lnTo>
                    <a:pt x="6160510" y="157015"/>
                  </a:lnTo>
                  <a:lnTo>
                    <a:pt x="6224682" y="117761"/>
                  </a:lnTo>
                  <a:lnTo>
                    <a:pt x="6288854" y="78507"/>
                  </a:lnTo>
                  <a:lnTo>
                    <a:pt x="6353026" y="39253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1571943" y="1442246"/>
              <a:ext cx="6417198" cy="3990709"/>
            </a:xfrm>
            <a:custGeom>
              <a:avLst/>
              <a:gdLst/>
              <a:ahLst/>
              <a:cxnLst/>
              <a:rect l="0" t="0" r="0" b="0"/>
              <a:pathLst>
                <a:path w="6417198" h="3990709">
                  <a:moveTo>
                    <a:pt x="0" y="3990709"/>
                  </a:moveTo>
                  <a:lnTo>
                    <a:pt x="64171" y="3950802"/>
                  </a:lnTo>
                  <a:lnTo>
                    <a:pt x="128343" y="3910895"/>
                  </a:lnTo>
                  <a:lnTo>
                    <a:pt x="192515" y="3870988"/>
                  </a:lnTo>
                  <a:lnTo>
                    <a:pt x="256687" y="3831081"/>
                  </a:lnTo>
                  <a:lnTo>
                    <a:pt x="320859" y="3791173"/>
                  </a:lnTo>
                  <a:lnTo>
                    <a:pt x="385031" y="3751266"/>
                  </a:lnTo>
                  <a:lnTo>
                    <a:pt x="449203" y="3711359"/>
                  </a:lnTo>
                  <a:lnTo>
                    <a:pt x="513375" y="3671452"/>
                  </a:lnTo>
                  <a:lnTo>
                    <a:pt x="577547" y="3631545"/>
                  </a:lnTo>
                  <a:lnTo>
                    <a:pt x="641719" y="3591638"/>
                  </a:lnTo>
                  <a:lnTo>
                    <a:pt x="705891" y="3551731"/>
                  </a:lnTo>
                  <a:lnTo>
                    <a:pt x="770063" y="3511824"/>
                  </a:lnTo>
                  <a:lnTo>
                    <a:pt x="834235" y="3471917"/>
                  </a:lnTo>
                  <a:lnTo>
                    <a:pt x="898407" y="3432010"/>
                  </a:lnTo>
                  <a:lnTo>
                    <a:pt x="962579" y="3392103"/>
                  </a:lnTo>
                  <a:lnTo>
                    <a:pt x="1026751" y="3352195"/>
                  </a:lnTo>
                  <a:lnTo>
                    <a:pt x="1090923" y="3312288"/>
                  </a:lnTo>
                  <a:lnTo>
                    <a:pt x="1155095" y="3272381"/>
                  </a:lnTo>
                  <a:lnTo>
                    <a:pt x="1219267" y="3232474"/>
                  </a:lnTo>
                  <a:lnTo>
                    <a:pt x="1283439" y="3192567"/>
                  </a:lnTo>
                  <a:lnTo>
                    <a:pt x="1347611" y="3152660"/>
                  </a:lnTo>
                  <a:lnTo>
                    <a:pt x="1411783" y="3112753"/>
                  </a:lnTo>
                  <a:lnTo>
                    <a:pt x="1475955" y="3072846"/>
                  </a:lnTo>
                  <a:lnTo>
                    <a:pt x="1540127" y="3032939"/>
                  </a:lnTo>
                  <a:lnTo>
                    <a:pt x="1604299" y="2993032"/>
                  </a:lnTo>
                  <a:lnTo>
                    <a:pt x="1668471" y="2953124"/>
                  </a:lnTo>
                  <a:lnTo>
                    <a:pt x="1732643" y="2913217"/>
                  </a:lnTo>
                  <a:lnTo>
                    <a:pt x="1796815" y="2873310"/>
                  </a:lnTo>
                  <a:lnTo>
                    <a:pt x="1860987" y="2833403"/>
                  </a:lnTo>
                  <a:lnTo>
                    <a:pt x="1925159" y="2793496"/>
                  </a:lnTo>
                  <a:lnTo>
                    <a:pt x="1989331" y="2753589"/>
                  </a:lnTo>
                  <a:lnTo>
                    <a:pt x="2053503" y="2713682"/>
                  </a:lnTo>
                  <a:lnTo>
                    <a:pt x="2117675" y="2673775"/>
                  </a:lnTo>
                  <a:lnTo>
                    <a:pt x="2181847" y="2633868"/>
                  </a:lnTo>
                  <a:lnTo>
                    <a:pt x="2246019" y="2593961"/>
                  </a:lnTo>
                  <a:lnTo>
                    <a:pt x="2310191" y="2554054"/>
                  </a:lnTo>
                  <a:lnTo>
                    <a:pt x="2374363" y="2514146"/>
                  </a:lnTo>
                  <a:lnTo>
                    <a:pt x="2438535" y="2474239"/>
                  </a:lnTo>
                  <a:lnTo>
                    <a:pt x="2502707" y="2434332"/>
                  </a:lnTo>
                  <a:lnTo>
                    <a:pt x="2566879" y="2394425"/>
                  </a:lnTo>
                  <a:lnTo>
                    <a:pt x="2631051" y="2354518"/>
                  </a:lnTo>
                  <a:lnTo>
                    <a:pt x="2695223" y="2314611"/>
                  </a:lnTo>
                  <a:lnTo>
                    <a:pt x="2759395" y="2274704"/>
                  </a:lnTo>
                  <a:lnTo>
                    <a:pt x="2823567" y="2234797"/>
                  </a:lnTo>
                  <a:lnTo>
                    <a:pt x="2887739" y="2194890"/>
                  </a:lnTo>
                  <a:lnTo>
                    <a:pt x="2951911" y="2154983"/>
                  </a:lnTo>
                  <a:lnTo>
                    <a:pt x="3016083" y="2115075"/>
                  </a:lnTo>
                  <a:lnTo>
                    <a:pt x="3080255" y="2075168"/>
                  </a:lnTo>
                  <a:lnTo>
                    <a:pt x="3144427" y="2035261"/>
                  </a:lnTo>
                  <a:lnTo>
                    <a:pt x="3208599" y="1995354"/>
                  </a:lnTo>
                  <a:lnTo>
                    <a:pt x="3272771" y="1955447"/>
                  </a:lnTo>
                  <a:lnTo>
                    <a:pt x="3336943" y="1915540"/>
                  </a:lnTo>
                  <a:lnTo>
                    <a:pt x="3401114" y="1875633"/>
                  </a:lnTo>
                  <a:lnTo>
                    <a:pt x="3465286" y="1835726"/>
                  </a:lnTo>
                  <a:lnTo>
                    <a:pt x="3529458" y="1795819"/>
                  </a:lnTo>
                  <a:lnTo>
                    <a:pt x="3593630" y="1755912"/>
                  </a:lnTo>
                  <a:lnTo>
                    <a:pt x="3657802" y="1716005"/>
                  </a:lnTo>
                  <a:lnTo>
                    <a:pt x="3721974" y="1676097"/>
                  </a:lnTo>
                  <a:lnTo>
                    <a:pt x="3786146" y="1636190"/>
                  </a:lnTo>
                  <a:lnTo>
                    <a:pt x="3850318" y="1596283"/>
                  </a:lnTo>
                  <a:lnTo>
                    <a:pt x="3914490" y="1556376"/>
                  </a:lnTo>
                  <a:lnTo>
                    <a:pt x="3978662" y="1516469"/>
                  </a:lnTo>
                  <a:lnTo>
                    <a:pt x="4042834" y="1476562"/>
                  </a:lnTo>
                  <a:lnTo>
                    <a:pt x="4107006" y="1436655"/>
                  </a:lnTo>
                  <a:lnTo>
                    <a:pt x="4171178" y="1396748"/>
                  </a:lnTo>
                  <a:lnTo>
                    <a:pt x="4235350" y="1356841"/>
                  </a:lnTo>
                  <a:lnTo>
                    <a:pt x="4299522" y="1316934"/>
                  </a:lnTo>
                  <a:lnTo>
                    <a:pt x="4363694" y="1277027"/>
                  </a:lnTo>
                  <a:lnTo>
                    <a:pt x="4427866" y="1237119"/>
                  </a:lnTo>
                  <a:lnTo>
                    <a:pt x="4492038" y="1197212"/>
                  </a:lnTo>
                  <a:lnTo>
                    <a:pt x="4556210" y="1157305"/>
                  </a:lnTo>
                  <a:lnTo>
                    <a:pt x="4620382" y="1117398"/>
                  </a:lnTo>
                  <a:lnTo>
                    <a:pt x="4684554" y="1077491"/>
                  </a:lnTo>
                  <a:lnTo>
                    <a:pt x="4748726" y="1037584"/>
                  </a:lnTo>
                  <a:lnTo>
                    <a:pt x="4812898" y="997677"/>
                  </a:lnTo>
                  <a:lnTo>
                    <a:pt x="4877070" y="957770"/>
                  </a:lnTo>
                  <a:lnTo>
                    <a:pt x="4941242" y="917863"/>
                  </a:lnTo>
                  <a:lnTo>
                    <a:pt x="5005414" y="877956"/>
                  </a:lnTo>
                  <a:lnTo>
                    <a:pt x="5069586" y="838048"/>
                  </a:lnTo>
                  <a:lnTo>
                    <a:pt x="5133758" y="798141"/>
                  </a:lnTo>
                  <a:lnTo>
                    <a:pt x="5197930" y="758234"/>
                  </a:lnTo>
                  <a:lnTo>
                    <a:pt x="5262102" y="718327"/>
                  </a:lnTo>
                  <a:lnTo>
                    <a:pt x="5326274" y="678420"/>
                  </a:lnTo>
                  <a:lnTo>
                    <a:pt x="5390446" y="638513"/>
                  </a:lnTo>
                  <a:lnTo>
                    <a:pt x="5454618" y="598606"/>
                  </a:lnTo>
                  <a:lnTo>
                    <a:pt x="5518790" y="558699"/>
                  </a:lnTo>
                  <a:lnTo>
                    <a:pt x="5582962" y="518792"/>
                  </a:lnTo>
                  <a:lnTo>
                    <a:pt x="5647134" y="478885"/>
                  </a:lnTo>
                  <a:lnTo>
                    <a:pt x="5711306" y="438978"/>
                  </a:lnTo>
                  <a:lnTo>
                    <a:pt x="5775478" y="399070"/>
                  </a:lnTo>
                  <a:lnTo>
                    <a:pt x="5839650" y="359163"/>
                  </a:lnTo>
                  <a:lnTo>
                    <a:pt x="5903822" y="319256"/>
                  </a:lnTo>
                  <a:lnTo>
                    <a:pt x="5967994" y="279349"/>
                  </a:lnTo>
                  <a:lnTo>
                    <a:pt x="6032166" y="239442"/>
                  </a:lnTo>
                  <a:lnTo>
                    <a:pt x="6096338" y="199535"/>
                  </a:lnTo>
                  <a:lnTo>
                    <a:pt x="6160510" y="159628"/>
                  </a:lnTo>
                  <a:lnTo>
                    <a:pt x="6224682" y="119721"/>
                  </a:lnTo>
                  <a:lnTo>
                    <a:pt x="6288854" y="79814"/>
                  </a:lnTo>
                  <a:lnTo>
                    <a:pt x="6353026" y="3990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1571943" y="1402847"/>
              <a:ext cx="6417198" cy="3990709"/>
            </a:xfrm>
            <a:custGeom>
              <a:avLst/>
              <a:gdLst/>
              <a:ahLst/>
              <a:cxnLst/>
              <a:rect l="0" t="0" r="0" b="0"/>
              <a:pathLst>
                <a:path w="6417198" h="3990709">
                  <a:moveTo>
                    <a:pt x="0" y="3990709"/>
                  </a:moveTo>
                  <a:lnTo>
                    <a:pt x="64171" y="3950802"/>
                  </a:lnTo>
                  <a:lnTo>
                    <a:pt x="128343" y="3910895"/>
                  </a:lnTo>
                  <a:lnTo>
                    <a:pt x="192515" y="3870988"/>
                  </a:lnTo>
                  <a:lnTo>
                    <a:pt x="256687" y="3831081"/>
                  </a:lnTo>
                  <a:lnTo>
                    <a:pt x="320859" y="3791173"/>
                  </a:lnTo>
                  <a:lnTo>
                    <a:pt x="385031" y="3751266"/>
                  </a:lnTo>
                  <a:lnTo>
                    <a:pt x="449203" y="3711359"/>
                  </a:lnTo>
                  <a:lnTo>
                    <a:pt x="513375" y="3671452"/>
                  </a:lnTo>
                  <a:lnTo>
                    <a:pt x="577547" y="3631545"/>
                  </a:lnTo>
                  <a:lnTo>
                    <a:pt x="641719" y="3591638"/>
                  </a:lnTo>
                  <a:lnTo>
                    <a:pt x="705891" y="3551731"/>
                  </a:lnTo>
                  <a:lnTo>
                    <a:pt x="770063" y="3511824"/>
                  </a:lnTo>
                  <a:lnTo>
                    <a:pt x="834235" y="3471917"/>
                  </a:lnTo>
                  <a:lnTo>
                    <a:pt x="898407" y="3432010"/>
                  </a:lnTo>
                  <a:lnTo>
                    <a:pt x="962579" y="3392103"/>
                  </a:lnTo>
                  <a:lnTo>
                    <a:pt x="1026751" y="3352195"/>
                  </a:lnTo>
                  <a:lnTo>
                    <a:pt x="1090923" y="3312288"/>
                  </a:lnTo>
                  <a:lnTo>
                    <a:pt x="1155095" y="3272381"/>
                  </a:lnTo>
                  <a:lnTo>
                    <a:pt x="1219267" y="3232474"/>
                  </a:lnTo>
                  <a:lnTo>
                    <a:pt x="1283439" y="3192567"/>
                  </a:lnTo>
                  <a:lnTo>
                    <a:pt x="1347611" y="3152660"/>
                  </a:lnTo>
                  <a:lnTo>
                    <a:pt x="1411783" y="3112753"/>
                  </a:lnTo>
                  <a:lnTo>
                    <a:pt x="1475955" y="3072846"/>
                  </a:lnTo>
                  <a:lnTo>
                    <a:pt x="1540127" y="3032939"/>
                  </a:lnTo>
                  <a:lnTo>
                    <a:pt x="1604299" y="2993032"/>
                  </a:lnTo>
                  <a:lnTo>
                    <a:pt x="1668471" y="2953124"/>
                  </a:lnTo>
                  <a:lnTo>
                    <a:pt x="1732643" y="2913217"/>
                  </a:lnTo>
                  <a:lnTo>
                    <a:pt x="1796815" y="2873310"/>
                  </a:lnTo>
                  <a:lnTo>
                    <a:pt x="1860987" y="2833403"/>
                  </a:lnTo>
                  <a:lnTo>
                    <a:pt x="1925159" y="2793496"/>
                  </a:lnTo>
                  <a:lnTo>
                    <a:pt x="1989331" y="2753589"/>
                  </a:lnTo>
                  <a:lnTo>
                    <a:pt x="2053503" y="2713682"/>
                  </a:lnTo>
                  <a:lnTo>
                    <a:pt x="2117675" y="2673775"/>
                  </a:lnTo>
                  <a:lnTo>
                    <a:pt x="2181847" y="2633868"/>
                  </a:lnTo>
                  <a:lnTo>
                    <a:pt x="2246019" y="2593961"/>
                  </a:lnTo>
                  <a:lnTo>
                    <a:pt x="2310191" y="2554054"/>
                  </a:lnTo>
                  <a:lnTo>
                    <a:pt x="2374363" y="2514146"/>
                  </a:lnTo>
                  <a:lnTo>
                    <a:pt x="2438535" y="2474239"/>
                  </a:lnTo>
                  <a:lnTo>
                    <a:pt x="2502707" y="2434332"/>
                  </a:lnTo>
                  <a:lnTo>
                    <a:pt x="2566879" y="2394425"/>
                  </a:lnTo>
                  <a:lnTo>
                    <a:pt x="2631051" y="2354518"/>
                  </a:lnTo>
                  <a:lnTo>
                    <a:pt x="2695223" y="2314611"/>
                  </a:lnTo>
                  <a:lnTo>
                    <a:pt x="2759395" y="2274704"/>
                  </a:lnTo>
                  <a:lnTo>
                    <a:pt x="2823567" y="2234797"/>
                  </a:lnTo>
                  <a:lnTo>
                    <a:pt x="2887739" y="2194890"/>
                  </a:lnTo>
                  <a:lnTo>
                    <a:pt x="2951911" y="2154983"/>
                  </a:lnTo>
                  <a:lnTo>
                    <a:pt x="3016083" y="2115075"/>
                  </a:lnTo>
                  <a:lnTo>
                    <a:pt x="3080255" y="2075168"/>
                  </a:lnTo>
                  <a:lnTo>
                    <a:pt x="3144427" y="2035261"/>
                  </a:lnTo>
                  <a:lnTo>
                    <a:pt x="3208599" y="1995354"/>
                  </a:lnTo>
                  <a:lnTo>
                    <a:pt x="3272771" y="1955447"/>
                  </a:lnTo>
                  <a:lnTo>
                    <a:pt x="3336943" y="1915540"/>
                  </a:lnTo>
                  <a:lnTo>
                    <a:pt x="3401114" y="1875633"/>
                  </a:lnTo>
                  <a:lnTo>
                    <a:pt x="3465286" y="1835726"/>
                  </a:lnTo>
                  <a:lnTo>
                    <a:pt x="3529458" y="1795819"/>
                  </a:lnTo>
                  <a:lnTo>
                    <a:pt x="3593630" y="1755912"/>
                  </a:lnTo>
                  <a:lnTo>
                    <a:pt x="3657802" y="1716005"/>
                  </a:lnTo>
                  <a:lnTo>
                    <a:pt x="3721974" y="1676097"/>
                  </a:lnTo>
                  <a:lnTo>
                    <a:pt x="3786146" y="1636190"/>
                  </a:lnTo>
                  <a:lnTo>
                    <a:pt x="3850318" y="1596283"/>
                  </a:lnTo>
                  <a:lnTo>
                    <a:pt x="3914490" y="1556376"/>
                  </a:lnTo>
                  <a:lnTo>
                    <a:pt x="3978662" y="1516469"/>
                  </a:lnTo>
                  <a:lnTo>
                    <a:pt x="4042834" y="1476562"/>
                  </a:lnTo>
                  <a:lnTo>
                    <a:pt x="4107006" y="1436655"/>
                  </a:lnTo>
                  <a:lnTo>
                    <a:pt x="4171178" y="1396748"/>
                  </a:lnTo>
                  <a:lnTo>
                    <a:pt x="4235350" y="1356841"/>
                  </a:lnTo>
                  <a:lnTo>
                    <a:pt x="4299522" y="1316934"/>
                  </a:lnTo>
                  <a:lnTo>
                    <a:pt x="4363694" y="1277027"/>
                  </a:lnTo>
                  <a:lnTo>
                    <a:pt x="4427866" y="1237119"/>
                  </a:lnTo>
                  <a:lnTo>
                    <a:pt x="4492038" y="1197212"/>
                  </a:lnTo>
                  <a:lnTo>
                    <a:pt x="4556210" y="1157305"/>
                  </a:lnTo>
                  <a:lnTo>
                    <a:pt x="4620382" y="1117398"/>
                  </a:lnTo>
                  <a:lnTo>
                    <a:pt x="4684554" y="1077491"/>
                  </a:lnTo>
                  <a:lnTo>
                    <a:pt x="4748726" y="1037584"/>
                  </a:lnTo>
                  <a:lnTo>
                    <a:pt x="4812898" y="997677"/>
                  </a:lnTo>
                  <a:lnTo>
                    <a:pt x="4877070" y="957770"/>
                  </a:lnTo>
                  <a:lnTo>
                    <a:pt x="4941242" y="917863"/>
                  </a:lnTo>
                  <a:lnTo>
                    <a:pt x="5005414" y="877956"/>
                  </a:lnTo>
                  <a:lnTo>
                    <a:pt x="5069586" y="838048"/>
                  </a:lnTo>
                  <a:lnTo>
                    <a:pt x="5133758" y="798141"/>
                  </a:lnTo>
                  <a:lnTo>
                    <a:pt x="5197930" y="758234"/>
                  </a:lnTo>
                  <a:lnTo>
                    <a:pt x="5262102" y="718327"/>
                  </a:lnTo>
                  <a:lnTo>
                    <a:pt x="5326274" y="678420"/>
                  </a:lnTo>
                  <a:lnTo>
                    <a:pt x="5390446" y="638513"/>
                  </a:lnTo>
                  <a:lnTo>
                    <a:pt x="5454618" y="598606"/>
                  </a:lnTo>
                  <a:lnTo>
                    <a:pt x="5518790" y="558699"/>
                  </a:lnTo>
                  <a:lnTo>
                    <a:pt x="5582962" y="518792"/>
                  </a:lnTo>
                  <a:lnTo>
                    <a:pt x="5647134" y="478885"/>
                  </a:lnTo>
                  <a:lnTo>
                    <a:pt x="5711306" y="438978"/>
                  </a:lnTo>
                  <a:lnTo>
                    <a:pt x="5775478" y="399070"/>
                  </a:lnTo>
                  <a:lnTo>
                    <a:pt x="5839650" y="359163"/>
                  </a:lnTo>
                  <a:lnTo>
                    <a:pt x="5903822" y="319256"/>
                  </a:lnTo>
                  <a:lnTo>
                    <a:pt x="5967994" y="279349"/>
                  </a:lnTo>
                  <a:lnTo>
                    <a:pt x="6032166" y="239442"/>
                  </a:lnTo>
                  <a:lnTo>
                    <a:pt x="6096338" y="199535"/>
                  </a:lnTo>
                  <a:lnTo>
                    <a:pt x="6160510" y="159628"/>
                  </a:lnTo>
                  <a:lnTo>
                    <a:pt x="6224682" y="119721"/>
                  </a:lnTo>
                  <a:lnTo>
                    <a:pt x="6288854" y="79814"/>
                  </a:lnTo>
                  <a:lnTo>
                    <a:pt x="6353026" y="3990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1571943" y="1363447"/>
              <a:ext cx="6417198" cy="3990709"/>
            </a:xfrm>
            <a:custGeom>
              <a:avLst/>
              <a:gdLst/>
              <a:ahLst/>
              <a:cxnLst/>
              <a:rect l="0" t="0" r="0" b="0"/>
              <a:pathLst>
                <a:path w="6417198" h="3990709">
                  <a:moveTo>
                    <a:pt x="0" y="3990709"/>
                  </a:moveTo>
                  <a:lnTo>
                    <a:pt x="64171" y="3950802"/>
                  </a:lnTo>
                  <a:lnTo>
                    <a:pt x="128343" y="3910895"/>
                  </a:lnTo>
                  <a:lnTo>
                    <a:pt x="192515" y="3870988"/>
                  </a:lnTo>
                  <a:lnTo>
                    <a:pt x="256687" y="3831081"/>
                  </a:lnTo>
                  <a:lnTo>
                    <a:pt x="320859" y="3791173"/>
                  </a:lnTo>
                  <a:lnTo>
                    <a:pt x="385031" y="3751266"/>
                  </a:lnTo>
                  <a:lnTo>
                    <a:pt x="449203" y="3711359"/>
                  </a:lnTo>
                  <a:lnTo>
                    <a:pt x="513375" y="3671452"/>
                  </a:lnTo>
                  <a:lnTo>
                    <a:pt x="577547" y="3631545"/>
                  </a:lnTo>
                  <a:lnTo>
                    <a:pt x="641719" y="3591638"/>
                  </a:lnTo>
                  <a:lnTo>
                    <a:pt x="705891" y="3551731"/>
                  </a:lnTo>
                  <a:lnTo>
                    <a:pt x="770063" y="3511824"/>
                  </a:lnTo>
                  <a:lnTo>
                    <a:pt x="834235" y="3471917"/>
                  </a:lnTo>
                  <a:lnTo>
                    <a:pt x="898407" y="3432010"/>
                  </a:lnTo>
                  <a:lnTo>
                    <a:pt x="962579" y="3392103"/>
                  </a:lnTo>
                  <a:lnTo>
                    <a:pt x="1026751" y="3352195"/>
                  </a:lnTo>
                  <a:lnTo>
                    <a:pt x="1090923" y="3312288"/>
                  </a:lnTo>
                  <a:lnTo>
                    <a:pt x="1155095" y="3272381"/>
                  </a:lnTo>
                  <a:lnTo>
                    <a:pt x="1219267" y="3232474"/>
                  </a:lnTo>
                  <a:lnTo>
                    <a:pt x="1283439" y="3192567"/>
                  </a:lnTo>
                  <a:lnTo>
                    <a:pt x="1347611" y="3152660"/>
                  </a:lnTo>
                  <a:lnTo>
                    <a:pt x="1411783" y="3112753"/>
                  </a:lnTo>
                  <a:lnTo>
                    <a:pt x="1475955" y="3072846"/>
                  </a:lnTo>
                  <a:lnTo>
                    <a:pt x="1540127" y="3032939"/>
                  </a:lnTo>
                  <a:lnTo>
                    <a:pt x="1604299" y="2993032"/>
                  </a:lnTo>
                  <a:lnTo>
                    <a:pt x="1668471" y="2953124"/>
                  </a:lnTo>
                  <a:lnTo>
                    <a:pt x="1732643" y="2913217"/>
                  </a:lnTo>
                  <a:lnTo>
                    <a:pt x="1796815" y="2873310"/>
                  </a:lnTo>
                  <a:lnTo>
                    <a:pt x="1860987" y="2833403"/>
                  </a:lnTo>
                  <a:lnTo>
                    <a:pt x="1925159" y="2793496"/>
                  </a:lnTo>
                  <a:lnTo>
                    <a:pt x="1989331" y="2753589"/>
                  </a:lnTo>
                  <a:lnTo>
                    <a:pt x="2053503" y="2713682"/>
                  </a:lnTo>
                  <a:lnTo>
                    <a:pt x="2117675" y="2673775"/>
                  </a:lnTo>
                  <a:lnTo>
                    <a:pt x="2181847" y="2633868"/>
                  </a:lnTo>
                  <a:lnTo>
                    <a:pt x="2246019" y="2593961"/>
                  </a:lnTo>
                  <a:lnTo>
                    <a:pt x="2310191" y="2554054"/>
                  </a:lnTo>
                  <a:lnTo>
                    <a:pt x="2374363" y="2514146"/>
                  </a:lnTo>
                  <a:lnTo>
                    <a:pt x="2438535" y="2474239"/>
                  </a:lnTo>
                  <a:lnTo>
                    <a:pt x="2502707" y="2434332"/>
                  </a:lnTo>
                  <a:lnTo>
                    <a:pt x="2566879" y="2394425"/>
                  </a:lnTo>
                  <a:lnTo>
                    <a:pt x="2631051" y="2354518"/>
                  </a:lnTo>
                  <a:lnTo>
                    <a:pt x="2695223" y="2314611"/>
                  </a:lnTo>
                  <a:lnTo>
                    <a:pt x="2759395" y="2274704"/>
                  </a:lnTo>
                  <a:lnTo>
                    <a:pt x="2823567" y="2234797"/>
                  </a:lnTo>
                  <a:lnTo>
                    <a:pt x="2887739" y="2194890"/>
                  </a:lnTo>
                  <a:lnTo>
                    <a:pt x="2951911" y="2154983"/>
                  </a:lnTo>
                  <a:lnTo>
                    <a:pt x="3016083" y="2115075"/>
                  </a:lnTo>
                  <a:lnTo>
                    <a:pt x="3080255" y="2075168"/>
                  </a:lnTo>
                  <a:lnTo>
                    <a:pt x="3144427" y="2035261"/>
                  </a:lnTo>
                  <a:lnTo>
                    <a:pt x="3208599" y="1995354"/>
                  </a:lnTo>
                  <a:lnTo>
                    <a:pt x="3272771" y="1955447"/>
                  </a:lnTo>
                  <a:lnTo>
                    <a:pt x="3336943" y="1915540"/>
                  </a:lnTo>
                  <a:lnTo>
                    <a:pt x="3401114" y="1875633"/>
                  </a:lnTo>
                  <a:lnTo>
                    <a:pt x="3465286" y="1835726"/>
                  </a:lnTo>
                  <a:lnTo>
                    <a:pt x="3529458" y="1795819"/>
                  </a:lnTo>
                  <a:lnTo>
                    <a:pt x="3593630" y="1755912"/>
                  </a:lnTo>
                  <a:lnTo>
                    <a:pt x="3657802" y="1716005"/>
                  </a:lnTo>
                  <a:lnTo>
                    <a:pt x="3721974" y="1676097"/>
                  </a:lnTo>
                  <a:lnTo>
                    <a:pt x="3786146" y="1636190"/>
                  </a:lnTo>
                  <a:lnTo>
                    <a:pt x="3850318" y="1596283"/>
                  </a:lnTo>
                  <a:lnTo>
                    <a:pt x="3914490" y="1556376"/>
                  </a:lnTo>
                  <a:lnTo>
                    <a:pt x="3978662" y="1516469"/>
                  </a:lnTo>
                  <a:lnTo>
                    <a:pt x="4042834" y="1476562"/>
                  </a:lnTo>
                  <a:lnTo>
                    <a:pt x="4107006" y="1436655"/>
                  </a:lnTo>
                  <a:lnTo>
                    <a:pt x="4171178" y="1396748"/>
                  </a:lnTo>
                  <a:lnTo>
                    <a:pt x="4235350" y="1356841"/>
                  </a:lnTo>
                  <a:lnTo>
                    <a:pt x="4299522" y="1316934"/>
                  </a:lnTo>
                  <a:lnTo>
                    <a:pt x="4363694" y="1277027"/>
                  </a:lnTo>
                  <a:lnTo>
                    <a:pt x="4427866" y="1237119"/>
                  </a:lnTo>
                  <a:lnTo>
                    <a:pt x="4492038" y="1197212"/>
                  </a:lnTo>
                  <a:lnTo>
                    <a:pt x="4556210" y="1157305"/>
                  </a:lnTo>
                  <a:lnTo>
                    <a:pt x="4620382" y="1117398"/>
                  </a:lnTo>
                  <a:lnTo>
                    <a:pt x="4684554" y="1077491"/>
                  </a:lnTo>
                  <a:lnTo>
                    <a:pt x="4748726" y="1037584"/>
                  </a:lnTo>
                  <a:lnTo>
                    <a:pt x="4812898" y="997677"/>
                  </a:lnTo>
                  <a:lnTo>
                    <a:pt x="4877070" y="957770"/>
                  </a:lnTo>
                  <a:lnTo>
                    <a:pt x="4941242" y="917863"/>
                  </a:lnTo>
                  <a:lnTo>
                    <a:pt x="5005414" y="877956"/>
                  </a:lnTo>
                  <a:lnTo>
                    <a:pt x="5069586" y="838048"/>
                  </a:lnTo>
                  <a:lnTo>
                    <a:pt x="5133758" y="798141"/>
                  </a:lnTo>
                  <a:lnTo>
                    <a:pt x="5197930" y="758234"/>
                  </a:lnTo>
                  <a:lnTo>
                    <a:pt x="5262102" y="718327"/>
                  </a:lnTo>
                  <a:lnTo>
                    <a:pt x="5326274" y="678420"/>
                  </a:lnTo>
                  <a:lnTo>
                    <a:pt x="5390446" y="638513"/>
                  </a:lnTo>
                  <a:lnTo>
                    <a:pt x="5454618" y="598606"/>
                  </a:lnTo>
                  <a:lnTo>
                    <a:pt x="5518790" y="558699"/>
                  </a:lnTo>
                  <a:lnTo>
                    <a:pt x="5582962" y="518792"/>
                  </a:lnTo>
                  <a:lnTo>
                    <a:pt x="5647134" y="478885"/>
                  </a:lnTo>
                  <a:lnTo>
                    <a:pt x="5711306" y="438978"/>
                  </a:lnTo>
                  <a:lnTo>
                    <a:pt x="5775478" y="399070"/>
                  </a:lnTo>
                  <a:lnTo>
                    <a:pt x="5839650" y="359163"/>
                  </a:lnTo>
                  <a:lnTo>
                    <a:pt x="5903822" y="319256"/>
                  </a:lnTo>
                  <a:lnTo>
                    <a:pt x="5967994" y="279349"/>
                  </a:lnTo>
                  <a:lnTo>
                    <a:pt x="6032166" y="239442"/>
                  </a:lnTo>
                  <a:lnTo>
                    <a:pt x="6096338" y="199535"/>
                  </a:lnTo>
                  <a:lnTo>
                    <a:pt x="6160510" y="159628"/>
                  </a:lnTo>
                  <a:lnTo>
                    <a:pt x="6224682" y="119721"/>
                  </a:lnTo>
                  <a:lnTo>
                    <a:pt x="6288854" y="79814"/>
                  </a:lnTo>
                  <a:lnTo>
                    <a:pt x="6353026" y="3990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1571943" y="1324048"/>
              <a:ext cx="6417198" cy="3990709"/>
            </a:xfrm>
            <a:custGeom>
              <a:avLst/>
              <a:gdLst/>
              <a:ahLst/>
              <a:cxnLst/>
              <a:rect l="0" t="0" r="0" b="0"/>
              <a:pathLst>
                <a:path w="6417198" h="3990709">
                  <a:moveTo>
                    <a:pt x="0" y="3990709"/>
                  </a:moveTo>
                  <a:lnTo>
                    <a:pt x="64171" y="3950802"/>
                  </a:lnTo>
                  <a:lnTo>
                    <a:pt x="128343" y="3910895"/>
                  </a:lnTo>
                  <a:lnTo>
                    <a:pt x="192515" y="3870988"/>
                  </a:lnTo>
                  <a:lnTo>
                    <a:pt x="256687" y="3831081"/>
                  </a:lnTo>
                  <a:lnTo>
                    <a:pt x="320859" y="3791173"/>
                  </a:lnTo>
                  <a:lnTo>
                    <a:pt x="385031" y="3751266"/>
                  </a:lnTo>
                  <a:lnTo>
                    <a:pt x="449203" y="3711359"/>
                  </a:lnTo>
                  <a:lnTo>
                    <a:pt x="513375" y="3671452"/>
                  </a:lnTo>
                  <a:lnTo>
                    <a:pt x="577547" y="3631545"/>
                  </a:lnTo>
                  <a:lnTo>
                    <a:pt x="641719" y="3591638"/>
                  </a:lnTo>
                  <a:lnTo>
                    <a:pt x="705891" y="3551731"/>
                  </a:lnTo>
                  <a:lnTo>
                    <a:pt x="770063" y="3511824"/>
                  </a:lnTo>
                  <a:lnTo>
                    <a:pt x="834235" y="3471917"/>
                  </a:lnTo>
                  <a:lnTo>
                    <a:pt x="898407" y="3432010"/>
                  </a:lnTo>
                  <a:lnTo>
                    <a:pt x="962579" y="3392103"/>
                  </a:lnTo>
                  <a:lnTo>
                    <a:pt x="1026751" y="3352195"/>
                  </a:lnTo>
                  <a:lnTo>
                    <a:pt x="1090923" y="3312288"/>
                  </a:lnTo>
                  <a:lnTo>
                    <a:pt x="1155095" y="3272381"/>
                  </a:lnTo>
                  <a:lnTo>
                    <a:pt x="1219267" y="3232474"/>
                  </a:lnTo>
                  <a:lnTo>
                    <a:pt x="1283439" y="3192567"/>
                  </a:lnTo>
                  <a:lnTo>
                    <a:pt x="1347611" y="3152660"/>
                  </a:lnTo>
                  <a:lnTo>
                    <a:pt x="1411783" y="3112753"/>
                  </a:lnTo>
                  <a:lnTo>
                    <a:pt x="1475955" y="3072846"/>
                  </a:lnTo>
                  <a:lnTo>
                    <a:pt x="1540127" y="3032939"/>
                  </a:lnTo>
                  <a:lnTo>
                    <a:pt x="1604299" y="2993032"/>
                  </a:lnTo>
                  <a:lnTo>
                    <a:pt x="1668471" y="2953124"/>
                  </a:lnTo>
                  <a:lnTo>
                    <a:pt x="1732643" y="2913217"/>
                  </a:lnTo>
                  <a:lnTo>
                    <a:pt x="1796815" y="2873310"/>
                  </a:lnTo>
                  <a:lnTo>
                    <a:pt x="1860987" y="2833403"/>
                  </a:lnTo>
                  <a:lnTo>
                    <a:pt x="1925159" y="2793496"/>
                  </a:lnTo>
                  <a:lnTo>
                    <a:pt x="1989331" y="2753589"/>
                  </a:lnTo>
                  <a:lnTo>
                    <a:pt x="2053503" y="2713682"/>
                  </a:lnTo>
                  <a:lnTo>
                    <a:pt x="2117675" y="2673775"/>
                  </a:lnTo>
                  <a:lnTo>
                    <a:pt x="2181847" y="2633868"/>
                  </a:lnTo>
                  <a:lnTo>
                    <a:pt x="2246019" y="2593961"/>
                  </a:lnTo>
                  <a:lnTo>
                    <a:pt x="2310191" y="2554054"/>
                  </a:lnTo>
                  <a:lnTo>
                    <a:pt x="2374363" y="2514146"/>
                  </a:lnTo>
                  <a:lnTo>
                    <a:pt x="2438535" y="2474239"/>
                  </a:lnTo>
                  <a:lnTo>
                    <a:pt x="2502707" y="2434332"/>
                  </a:lnTo>
                  <a:lnTo>
                    <a:pt x="2566879" y="2394425"/>
                  </a:lnTo>
                  <a:lnTo>
                    <a:pt x="2631051" y="2354518"/>
                  </a:lnTo>
                  <a:lnTo>
                    <a:pt x="2695223" y="2314611"/>
                  </a:lnTo>
                  <a:lnTo>
                    <a:pt x="2759395" y="2274704"/>
                  </a:lnTo>
                  <a:lnTo>
                    <a:pt x="2823567" y="2234797"/>
                  </a:lnTo>
                  <a:lnTo>
                    <a:pt x="2887739" y="2194890"/>
                  </a:lnTo>
                  <a:lnTo>
                    <a:pt x="2951911" y="2154983"/>
                  </a:lnTo>
                  <a:lnTo>
                    <a:pt x="3016083" y="2115075"/>
                  </a:lnTo>
                  <a:lnTo>
                    <a:pt x="3080255" y="2075168"/>
                  </a:lnTo>
                  <a:lnTo>
                    <a:pt x="3144427" y="2035261"/>
                  </a:lnTo>
                  <a:lnTo>
                    <a:pt x="3208599" y="1995354"/>
                  </a:lnTo>
                  <a:lnTo>
                    <a:pt x="3272771" y="1955447"/>
                  </a:lnTo>
                  <a:lnTo>
                    <a:pt x="3336943" y="1915540"/>
                  </a:lnTo>
                  <a:lnTo>
                    <a:pt x="3401114" y="1875633"/>
                  </a:lnTo>
                  <a:lnTo>
                    <a:pt x="3465286" y="1835726"/>
                  </a:lnTo>
                  <a:lnTo>
                    <a:pt x="3529458" y="1795819"/>
                  </a:lnTo>
                  <a:lnTo>
                    <a:pt x="3593630" y="1755912"/>
                  </a:lnTo>
                  <a:lnTo>
                    <a:pt x="3657802" y="1716005"/>
                  </a:lnTo>
                  <a:lnTo>
                    <a:pt x="3721974" y="1676097"/>
                  </a:lnTo>
                  <a:lnTo>
                    <a:pt x="3786146" y="1636190"/>
                  </a:lnTo>
                  <a:lnTo>
                    <a:pt x="3850318" y="1596283"/>
                  </a:lnTo>
                  <a:lnTo>
                    <a:pt x="3914490" y="1556376"/>
                  </a:lnTo>
                  <a:lnTo>
                    <a:pt x="3978662" y="1516469"/>
                  </a:lnTo>
                  <a:lnTo>
                    <a:pt x="4042834" y="1476562"/>
                  </a:lnTo>
                  <a:lnTo>
                    <a:pt x="4107006" y="1436655"/>
                  </a:lnTo>
                  <a:lnTo>
                    <a:pt x="4171178" y="1396748"/>
                  </a:lnTo>
                  <a:lnTo>
                    <a:pt x="4235350" y="1356841"/>
                  </a:lnTo>
                  <a:lnTo>
                    <a:pt x="4299522" y="1316934"/>
                  </a:lnTo>
                  <a:lnTo>
                    <a:pt x="4363694" y="1277027"/>
                  </a:lnTo>
                  <a:lnTo>
                    <a:pt x="4427866" y="1237119"/>
                  </a:lnTo>
                  <a:lnTo>
                    <a:pt x="4492038" y="1197212"/>
                  </a:lnTo>
                  <a:lnTo>
                    <a:pt x="4556210" y="1157305"/>
                  </a:lnTo>
                  <a:lnTo>
                    <a:pt x="4620382" y="1117398"/>
                  </a:lnTo>
                  <a:lnTo>
                    <a:pt x="4684554" y="1077491"/>
                  </a:lnTo>
                  <a:lnTo>
                    <a:pt x="4748726" y="1037584"/>
                  </a:lnTo>
                  <a:lnTo>
                    <a:pt x="4812898" y="997677"/>
                  </a:lnTo>
                  <a:lnTo>
                    <a:pt x="4877070" y="957770"/>
                  </a:lnTo>
                  <a:lnTo>
                    <a:pt x="4941242" y="917863"/>
                  </a:lnTo>
                  <a:lnTo>
                    <a:pt x="5005414" y="877956"/>
                  </a:lnTo>
                  <a:lnTo>
                    <a:pt x="5069586" y="838048"/>
                  </a:lnTo>
                  <a:lnTo>
                    <a:pt x="5133758" y="798141"/>
                  </a:lnTo>
                  <a:lnTo>
                    <a:pt x="5197930" y="758234"/>
                  </a:lnTo>
                  <a:lnTo>
                    <a:pt x="5262102" y="718327"/>
                  </a:lnTo>
                  <a:lnTo>
                    <a:pt x="5326274" y="678420"/>
                  </a:lnTo>
                  <a:lnTo>
                    <a:pt x="5390446" y="638513"/>
                  </a:lnTo>
                  <a:lnTo>
                    <a:pt x="5454618" y="598606"/>
                  </a:lnTo>
                  <a:lnTo>
                    <a:pt x="5518790" y="558699"/>
                  </a:lnTo>
                  <a:lnTo>
                    <a:pt x="5582962" y="518792"/>
                  </a:lnTo>
                  <a:lnTo>
                    <a:pt x="5647134" y="478885"/>
                  </a:lnTo>
                  <a:lnTo>
                    <a:pt x="5711306" y="438978"/>
                  </a:lnTo>
                  <a:lnTo>
                    <a:pt x="5775478" y="399070"/>
                  </a:lnTo>
                  <a:lnTo>
                    <a:pt x="5839650" y="359163"/>
                  </a:lnTo>
                  <a:lnTo>
                    <a:pt x="5903822" y="319256"/>
                  </a:lnTo>
                  <a:lnTo>
                    <a:pt x="5967994" y="279349"/>
                  </a:lnTo>
                  <a:lnTo>
                    <a:pt x="6032166" y="239442"/>
                  </a:lnTo>
                  <a:lnTo>
                    <a:pt x="6096338" y="199535"/>
                  </a:lnTo>
                  <a:lnTo>
                    <a:pt x="6160510" y="159628"/>
                  </a:lnTo>
                  <a:lnTo>
                    <a:pt x="6224682" y="119721"/>
                  </a:lnTo>
                  <a:lnTo>
                    <a:pt x="6288854" y="79814"/>
                  </a:lnTo>
                  <a:lnTo>
                    <a:pt x="6353026" y="3990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1571943" y="1284649"/>
              <a:ext cx="6417198" cy="3990709"/>
            </a:xfrm>
            <a:custGeom>
              <a:avLst/>
              <a:gdLst/>
              <a:ahLst/>
              <a:cxnLst/>
              <a:rect l="0" t="0" r="0" b="0"/>
              <a:pathLst>
                <a:path w="6417198" h="3990709">
                  <a:moveTo>
                    <a:pt x="0" y="3990709"/>
                  </a:moveTo>
                  <a:lnTo>
                    <a:pt x="64171" y="3950802"/>
                  </a:lnTo>
                  <a:lnTo>
                    <a:pt x="128343" y="3910895"/>
                  </a:lnTo>
                  <a:lnTo>
                    <a:pt x="192515" y="3870988"/>
                  </a:lnTo>
                  <a:lnTo>
                    <a:pt x="256687" y="3831081"/>
                  </a:lnTo>
                  <a:lnTo>
                    <a:pt x="320859" y="3791173"/>
                  </a:lnTo>
                  <a:lnTo>
                    <a:pt x="385031" y="3751266"/>
                  </a:lnTo>
                  <a:lnTo>
                    <a:pt x="449203" y="3711359"/>
                  </a:lnTo>
                  <a:lnTo>
                    <a:pt x="513375" y="3671452"/>
                  </a:lnTo>
                  <a:lnTo>
                    <a:pt x="577547" y="3631545"/>
                  </a:lnTo>
                  <a:lnTo>
                    <a:pt x="641719" y="3591638"/>
                  </a:lnTo>
                  <a:lnTo>
                    <a:pt x="705891" y="3551731"/>
                  </a:lnTo>
                  <a:lnTo>
                    <a:pt x="770063" y="3511824"/>
                  </a:lnTo>
                  <a:lnTo>
                    <a:pt x="834235" y="3471917"/>
                  </a:lnTo>
                  <a:lnTo>
                    <a:pt x="898407" y="3432010"/>
                  </a:lnTo>
                  <a:lnTo>
                    <a:pt x="962579" y="3392103"/>
                  </a:lnTo>
                  <a:lnTo>
                    <a:pt x="1026751" y="3352195"/>
                  </a:lnTo>
                  <a:lnTo>
                    <a:pt x="1090923" y="3312288"/>
                  </a:lnTo>
                  <a:lnTo>
                    <a:pt x="1155095" y="3272381"/>
                  </a:lnTo>
                  <a:lnTo>
                    <a:pt x="1219267" y="3232474"/>
                  </a:lnTo>
                  <a:lnTo>
                    <a:pt x="1283439" y="3192567"/>
                  </a:lnTo>
                  <a:lnTo>
                    <a:pt x="1347611" y="3152660"/>
                  </a:lnTo>
                  <a:lnTo>
                    <a:pt x="1411783" y="3112753"/>
                  </a:lnTo>
                  <a:lnTo>
                    <a:pt x="1475955" y="3072846"/>
                  </a:lnTo>
                  <a:lnTo>
                    <a:pt x="1540127" y="3032939"/>
                  </a:lnTo>
                  <a:lnTo>
                    <a:pt x="1604299" y="2993032"/>
                  </a:lnTo>
                  <a:lnTo>
                    <a:pt x="1668471" y="2953124"/>
                  </a:lnTo>
                  <a:lnTo>
                    <a:pt x="1732643" y="2913217"/>
                  </a:lnTo>
                  <a:lnTo>
                    <a:pt x="1796815" y="2873310"/>
                  </a:lnTo>
                  <a:lnTo>
                    <a:pt x="1860987" y="2833403"/>
                  </a:lnTo>
                  <a:lnTo>
                    <a:pt x="1925159" y="2793496"/>
                  </a:lnTo>
                  <a:lnTo>
                    <a:pt x="1989331" y="2753589"/>
                  </a:lnTo>
                  <a:lnTo>
                    <a:pt x="2053503" y="2713682"/>
                  </a:lnTo>
                  <a:lnTo>
                    <a:pt x="2117675" y="2673775"/>
                  </a:lnTo>
                  <a:lnTo>
                    <a:pt x="2181847" y="2633868"/>
                  </a:lnTo>
                  <a:lnTo>
                    <a:pt x="2246019" y="2593961"/>
                  </a:lnTo>
                  <a:lnTo>
                    <a:pt x="2310191" y="2554054"/>
                  </a:lnTo>
                  <a:lnTo>
                    <a:pt x="2374363" y="2514146"/>
                  </a:lnTo>
                  <a:lnTo>
                    <a:pt x="2438535" y="2474239"/>
                  </a:lnTo>
                  <a:lnTo>
                    <a:pt x="2502707" y="2434332"/>
                  </a:lnTo>
                  <a:lnTo>
                    <a:pt x="2566879" y="2394425"/>
                  </a:lnTo>
                  <a:lnTo>
                    <a:pt x="2631051" y="2354518"/>
                  </a:lnTo>
                  <a:lnTo>
                    <a:pt x="2695223" y="2314611"/>
                  </a:lnTo>
                  <a:lnTo>
                    <a:pt x="2759395" y="2274704"/>
                  </a:lnTo>
                  <a:lnTo>
                    <a:pt x="2823567" y="2234797"/>
                  </a:lnTo>
                  <a:lnTo>
                    <a:pt x="2887739" y="2194890"/>
                  </a:lnTo>
                  <a:lnTo>
                    <a:pt x="2951911" y="2154983"/>
                  </a:lnTo>
                  <a:lnTo>
                    <a:pt x="3016083" y="2115075"/>
                  </a:lnTo>
                  <a:lnTo>
                    <a:pt x="3080255" y="2075168"/>
                  </a:lnTo>
                  <a:lnTo>
                    <a:pt x="3144427" y="2035261"/>
                  </a:lnTo>
                  <a:lnTo>
                    <a:pt x="3208599" y="1995354"/>
                  </a:lnTo>
                  <a:lnTo>
                    <a:pt x="3272771" y="1955447"/>
                  </a:lnTo>
                  <a:lnTo>
                    <a:pt x="3336943" y="1915540"/>
                  </a:lnTo>
                  <a:lnTo>
                    <a:pt x="3401114" y="1875633"/>
                  </a:lnTo>
                  <a:lnTo>
                    <a:pt x="3465286" y="1835726"/>
                  </a:lnTo>
                  <a:lnTo>
                    <a:pt x="3529458" y="1795819"/>
                  </a:lnTo>
                  <a:lnTo>
                    <a:pt x="3593630" y="1755912"/>
                  </a:lnTo>
                  <a:lnTo>
                    <a:pt x="3657802" y="1716005"/>
                  </a:lnTo>
                  <a:lnTo>
                    <a:pt x="3721974" y="1676097"/>
                  </a:lnTo>
                  <a:lnTo>
                    <a:pt x="3786146" y="1636190"/>
                  </a:lnTo>
                  <a:lnTo>
                    <a:pt x="3850318" y="1596283"/>
                  </a:lnTo>
                  <a:lnTo>
                    <a:pt x="3914490" y="1556376"/>
                  </a:lnTo>
                  <a:lnTo>
                    <a:pt x="3978662" y="1516469"/>
                  </a:lnTo>
                  <a:lnTo>
                    <a:pt x="4042834" y="1476562"/>
                  </a:lnTo>
                  <a:lnTo>
                    <a:pt x="4107006" y="1436655"/>
                  </a:lnTo>
                  <a:lnTo>
                    <a:pt x="4171178" y="1396748"/>
                  </a:lnTo>
                  <a:lnTo>
                    <a:pt x="4235350" y="1356841"/>
                  </a:lnTo>
                  <a:lnTo>
                    <a:pt x="4299522" y="1316934"/>
                  </a:lnTo>
                  <a:lnTo>
                    <a:pt x="4363694" y="1277027"/>
                  </a:lnTo>
                  <a:lnTo>
                    <a:pt x="4427866" y="1237119"/>
                  </a:lnTo>
                  <a:lnTo>
                    <a:pt x="4492038" y="1197212"/>
                  </a:lnTo>
                  <a:lnTo>
                    <a:pt x="4556210" y="1157305"/>
                  </a:lnTo>
                  <a:lnTo>
                    <a:pt x="4620382" y="1117398"/>
                  </a:lnTo>
                  <a:lnTo>
                    <a:pt x="4684554" y="1077491"/>
                  </a:lnTo>
                  <a:lnTo>
                    <a:pt x="4748726" y="1037584"/>
                  </a:lnTo>
                  <a:lnTo>
                    <a:pt x="4812898" y="997677"/>
                  </a:lnTo>
                  <a:lnTo>
                    <a:pt x="4877070" y="957770"/>
                  </a:lnTo>
                  <a:lnTo>
                    <a:pt x="4941242" y="917863"/>
                  </a:lnTo>
                  <a:lnTo>
                    <a:pt x="5005414" y="877956"/>
                  </a:lnTo>
                  <a:lnTo>
                    <a:pt x="5069586" y="838048"/>
                  </a:lnTo>
                  <a:lnTo>
                    <a:pt x="5133758" y="798141"/>
                  </a:lnTo>
                  <a:lnTo>
                    <a:pt x="5197930" y="758234"/>
                  </a:lnTo>
                  <a:lnTo>
                    <a:pt x="5262102" y="718327"/>
                  </a:lnTo>
                  <a:lnTo>
                    <a:pt x="5326274" y="678420"/>
                  </a:lnTo>
                  <a:lnTo>
                    <a:pt x="5390446" y="638513"/>
                  </a:lnTo>
                  <a:lnTo>
                    <a:pt x="5454618" y="598606"/>
                  </a:lnTo>
                  <a:lnTo>
                    <a:pt x="5518790" y="558699"/>
                  </a:lnTo>
                  <a:lnTo>
                    <a:pt x="5582962" y="518792"/>
                  </a:lnTo>
                  <a:lnTo>
                    <a:pt x="5647134" y="478885"/>
                  </a:lnTo>
                  <a:lnTo>
                    <a:pt x="5711306" y="438978"/>
                  </a:lnTo>
                  <a:lnTo>
                    <a:pt x="5775478" y="399070"/>
                  </a:lnTo>
                  <a:lnTo>
                    <a:pt x="5839650" y="359163"/>
                  </a:lnTo>
                  <a:lnTo>
                    <a:pt x="5903822" y="319256"/>
                  </a:lnTo>
                  <a:lnTo>
                    <a:pt x="5967994" y="279349"/>
                  </a:lnTo>
                  <a:lnTo>
                    <a:pt x="6032166" y="239442"/>
                  </a:lnTo>
                  <a:lnTo>
                    <a:pt x="6096338" y="199535"/>
                  </a:lnTo>
                  <a:lnTo>
                    <a:pt x="6160510" y="159628"/>
                  </a:lnTo>
                  <a:lnTo>
                    <a:pt x="6224682" y="119721"/>
                  </a:lnTo>
                  <a:lnTo>
                    <a:pt x="6288854" y="79814"/>
                  </a:lnTo>
                  <a:lnTo>
                    <a:pt x="6353026" y="3990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1571943" y="1245249"/>
              <a:ext cx="6417198" cy="3990709"/>
            </a:xfrm>
            <a:custGeom>
              <a:avLst/>
              <a:gdLst/>
              <a:ahLst/>
              <a:cxnLst/>
              <a:rect l="0" t="0" r="0" b="0"/>
              <a:pathLst>
                <a:path w="6417198" h="3990709">
                  <a:moveTo>
                    <a:pt x="0" y="3990709"/>
                  </a:moveTo>
                  <a:lnTo>
                    <a:pt x="64171" y="3950802"/>
                  </a:lnTo>
                  <a:lnTo>
                    <a:pt x="128343" y="3910895"/>
                  </a:lnTo>
                  <a:lnTo>
                    <a:pt x="192515" y="3870988"/>
                  </a:lnTo>
                  <a:lnTo>
                    <a:pt x="256687" y="3831081"/>
                  </a:lnTo>
                  <a:lnTo>
                    <a:pt x="320859" y="3791173"/>
                  </a:lnTo>
                  <a:lnTo>
                    <a:pt x="385031" y="3751266"/>
                  </a:lnTo>
                  <a:lnTo>
                    <a:pt x="449203" y="3711359"/>
                  </a:lnTo>
                  <a:lnTo>
                    <a:pt x="513375" y="3671452"/>
                  </a:lnTo>
                  <a:lnTo>
                    <a:pt x="577547" y="3631545"/>
                  </a:lnTo>
                  <a:lnTo>
                    <a:pt x="641719" y="3591638"/>
                  </a:lnTo>
                  <a:lnTo>
                    <a:pt x="705891" y="3551731"/>
                  </a:lnTo>
                  <a:lnTo>
                    <a:pt x="770063" y="3511824"/>
                  </a:lnTo>
                  <a:lnTo>
                    <a:pt x="834235" y="3471917"/>
                  </a:lnTo>
                  <a:lnTo>
                    <a:pt x="898407" y="3432010"/>
                  </a:lnTo>
                  <a:lnTo>
                    <a:pt x="962579" y="3392103"/>
                  </a:lnTo>
                  <a:lnTo>
                    <a:pt x="1026751" y="3352195"/>
                  </a:lnTo>
                  <a:lnTo>
                    <a:pt x="1090923" y="3312288"/>
                  </a:lnTo>
                  <a:lnTo>
                    <a:pt x="1155095" y="3272381"/>
                  </a:lnTo>
                  <a:lnTo>
                    <a:pt x="1219267" y="3232474"/>
                  </a:lnTo>
                  <a:lnTo>
                    <a:pt x="1283439" y="3192567"/>
                  </a:lnTo>
                  <a:lnTo>
                    <a:pt x="1347611" y="3152660"/>
                  </a:lnTo>
                  <a:lnTo>
                    <a:pt x="1411783" y="3112753"/>
                  </a:lnTo>
                  <a:lnTo>
                    <a:pt x="1475955" y="3072846"/>
                  </a:lnTo>
                  <a:lnTo>
                    <a:pt x="1540127" y="3032939"/>
                  </a:lnTo>
                  <a:lnTo>
                    <a:pt x="1604299" y="2993032"/>
                  </a:lnTo>
                  <a:lnTo>
                    <a:pt x="1668471" y="2953124"/>
                  </a:lnTo>
                  <a:lnTo>
                    <a:pt x="1732643" y="2913217"/>
                  </a:lnTo>
                  <a:lnTo>
                    <a:pt x="1796815" y="2873310"/>
                  </a:lnTo>
                  <a:lnTo>
                    <a:pt x="1860987" y="2833403"/>
                  </a:lnTo>
                  <a:lnTo>
                    <a:pt x="1925159" y="2793496"/>
                  </a:lnTo>
                  <a:lnTo>
                    <a:pt x="1989331" y="2753589"/>
                  </a:lnTo>
                  <a:lnTo>
                    <a:pt x="2053503" y="2713682"/>
                  </a:lnTo>
                  <a:lnTo>
                    <a:pt x="2117675" y="2673775"/>
                  </a:lnTo>
                  <a:lnTo>
                    <a:pt x="2181847" y="2633868"/>
                  </a:lnTo>
                  <a:lnTo>
                    <a:pt x="2246019" y="2593961"/>
                  </a:lnTo>
                  <a:lnTo>
                    <a:pt x="2310191" y="2554054"/>
                  </a:lnTo>
                  <a:lnTo>
                    <a:pt x="2374363" y="2514146"/>
                  </a:lnTo>
                  <a:lnTo>
                    <a:pt x="2438535" y="2474239"/>
                  </a:lnTo>
                  <a:lnTo>
                    <a:pt x="2502707" y="2434332"/>
                  </a:lnTo>
                  <a:lnTo>
                    <a:pt x="2566879" y="2394425"/>
                  </a:lnTo>
                  <a:lnTo>
                    <a:pt x="2631051" y="2354518"/>
                  </a:lnTo>
                  <a:lnTo>
                    <a:pt x="2695223" y="2314611"/>
                  </a:lnTo>
                  <a:lnTo>
                    <a:pt x="2759395" y="2274704"/>
                  </a:lnTo>
                  <a:lnTo>
                    <a:pt x="2823567" y="2234797"/>
                  </a:lnTo>
                  <a:lnTo>
                    <a:pt x="2887739" y="2194890"/>
                  </a:lnTo>
                  <a:lnTo>
                    <a:pt x="2951911" y="2154983"/>
                  </a:lnTo>
                  <a:lnTo>
                    <a:pt x="3016083" y="2115075"/>
                  </a:lnTo>
                  <a:lnTo>
                    <a:pt x="3080255" y="2075168"/>
                  </a:lnTo>
                  <a:lnTo>
                    <a:pt x="3144427" y="2035261"/>
                  </a:lnTo>
                  <a:lnTo>
                    <a:pt x="3208599" y="1995354"/>
                  </a:lnTo>
                  <a:lnTo>
                    <a:pt x="3272771" y="1955447"/>
                  </a:lnTo>
                  <a:lnTo>
                    <a:pt x="3336943" y="1915540"/>
                  </a:lnTo>
                  <a:lnTo>
                    <a:pt x="3401114" y="1875633"/>
                  </a:lnTo>
                  <a:lnTo>
                    <a:pt x="3465286" y="1835726"/>
                  </a:lnTo>
                  <a:lnTo>
                    <a:pt x="3529458" y="1795819"/>
                  </a:lnTo>
                  <a:lnTo>
                    <a:pt x="3593630" y="1755912"/>
                  </a:lnTo>
                  <a:lnTo>
                    <a:pt x="3657802" y="1716005"/>
                  </a:lnTo>
                  <a:lnTo>
                    <a:pt x="3721974" y="1676097"/>
                  </a:lnTo>
                  <a:lnTo>
                    <a:pt x="3786146" y="1636190"/>
                  </a:lnTo>
                  <a:lnTo>
                    <a:pt x="3850318" y="1596283"/>
                  </a:lnTo>
                  <a:lnTo>
                    <a:pt x="3914490" y="1556376"/>
                  </a:lnTo>
                  <a:lnTo>
                    <a:pt x="3978662" y="1516469"/>
                  </a:lnTo>
                  <a:lnTo>
                    <a:pt x="4042834" y="1476562"/>
                  </a:lnTo>
                  <a:lnTo>
                    <a:pt x="4107006" y="1436655"/>
                  </a:lnTo>
                  <a:lnTo>
                    <a:pt x="4171178" y="1396748"/>
                  </a:lnTo>
                  <a:lnTo>
                    <a:pt x="4235350" y="1356841"/>
                  </a:lnTo>
                  <a:lnTo>
                    <a:pt x="4299522" y="1316934"/>
                  </a:lnTo>
                  <a:lnTo>
                    <a:pt x="4363694" y="1277027"/>
                  </a:lnTo>
                  <a:lnTo>
                    <a:pt x="4427866" y="1237119"/>
                  </a:lnTo>
                  <a:lnTo>
                    <a:pt x="4492038" y="1197212"/>
                  </a:lnTo>
                  <a:lnTo>
                    <a:pt x="4556210" y="1157305"/>
                  </a:lnTo>
                  <a:lnTo>
                    <a:pt x="4620382" y="1117398"/>
                  </a:lnTo>
                  <a:lnTo>
                    <a:pt x="4684554" y="1077491"/>
                  </a:lnTo>
                  <a:lnTo>
                    <a:pt x="4748726" y="1037584"/>
                  </a:lnTo>
                  <a:lnTo>
                    <a:pt x="4812898" y="997677"/>
                  </a:lnTo>
                  <a:lnTo>
                    <a:pt x="4877070" y="957770"/>
                  </a:lnTo>
                  <a:lnTo>
                    <a:pt x="4941242" y="917863"/>
                  </a:lnTo>
                  <a:lnTo>
                    <a:pt x="5005414" y="877956"/>
                  </a:lnTo>
                  <a:lnTo>
                    <a:pt x="5069586" y="838048"/>
                  </a:lnTo>
                  <a:lnTo>
                    <a:pt x="5133758" y="798141"/>
                  </a:lnTo>
                  <a:lnTo>
                    <a:pt x="5197930" y="758234"/>
                  </a:lnTo>
                  <a:lnTo>
                    <a:pt x="5262102" y="718327"/>
                  </a:lnTo>
                  <a:lnTo>
                    <a:pt x="5326274" y="678420"/>
                  </a:lnTo>
                  <a:lnTo>
                    <a:pt x="5390446" y="638513"/>
                  </a:lnTo>
                  <a:lnTo>
                    <a:pt x="5454618" y="598606"/>
                  </a:lnTo>
                  <a:lnTo>
                    <a:pt x="5518790" y="558699"/>
                  </a:lnTo>
                  <a:lnTo>
                    <a:pt x="5582962" y="518792"/>
                  </a:lnTo>
                  <a:lnTo>
                    <a:pt x="5647134" y="478885"/>
                  </a:lnTo>
                  <a:lnTo>
                    <a:pt x="5711306" y="438978"/>
                  </a:lnTo>
                  <a:lnTo>
                    <a:pt x="5775478" y="399070"/>
                  </a:lnTo>
                  <a:lnTo>
                    <a:pt x="5839650" y="359163"/>
                  </a:lnTo>
                  <a:lnTo>
                    <a:pt x="5903822" y="319256"/>
                  </a:lnTo>
                  <a:lnTo>
                    <a:pt x="5967994" y="279349"/>
                  </a:lnTo>
                  <a:lnTo>
                    <a:pt x="6032166" y="239442"/>
                  </a:lnTo>
                  <a:lnTo>
                    <a:pt x="6096338" y="199535"/>
                  </a:lnTo>
                  <a:lnTo>
                    <a:pt x="6160510" y="159628"/>
                  </a:lnTo>
                  <a:lnTo>
                    <a:pt x="6224682" y="119721"/>
                  </a:lnTo>
                  <a:lnTo>
                    <a:pt x="6288854" y="79814"/>
                  </a:lnTo>
                  <a:lnTo>
                    <a:pt x="6353026" y="3990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1571943" y="1205850"/>
              <a:ext cx="6417198" cy="3990709"/>
            </a:xfrm>
            <a:custGeom>
              <a:avLst/>
              <a:gdLst/>
              <a:ahLst/>
              <a:cxnLst/>
              <a:rect l="0" t="0" r="0" b="0"/>
              <a:pathLst>
                <a:path w="6417198" h="3990709">
                  <a:moveTo>
                    <a:pt x="0" y="3990709"/>
                  </a:moveTo>
                  <a:lnTo>
                    <a:pt x="64171" y="3950802"/>
                  </a:lnTo>
                  <a:lnTo>
                    <a:pt x="128343" y="3910895"/>
                  </a:lnTo>
                  <a:lnTo>
                    <a:pt x="192515" y="3870988"/>
                  </a:lnTo>
                  <a:lnTo>
                    <a:pt x="256687" y="3831081"/>
                  </a:lnTo>
                  <a:lnTo>
                    <a:pt x="320859" y="3791173"/>
                  </a:lnTo>
                  <a:lnTo>
                    <a:pt x="385031" y="3751266"/>
                  </a:lnTo>
                  <a:lnTo>
                    <a:pt x="449203" y="3711359"/>
                  </a:lnTo>
                  <a:lnTo>
                    <a:pt x="513375" y="3671452"/>
                  </a:lnTo>
                  <a:lnTo>
                    <a:pt x="577547" y="3631545"/>
                  </a:lnTo>
                  <a:lnTo>
                    <a:pt x="641719" y="3591638"/>
                  </a:lnTo>
                  <a:lnTo>
                    <a:pt x="705891" y="3551731"/>
                  </a:lnTo>
                  <a:lnTo>
                    <a:pt x="770063" y="3511824"/>
                  </a:lnTo>
                  <a:lnTo>
                    <a:pt x="834235" y="3471917"/>
                  </a:lnTo>
                  <a:lnTo>
                    <a:pt x="898407" y="3432010"/>
                  </a:lnTo>
                  <a:lnTo>
                    <a:pt x="962579" y="3392103"/>
                  </a:lnTo>
                  <a:lnTo>
                    <a:pt x="1026751" y="3352195"/>
                  </a:lnTo>
                  <a:lnTo>
                    <a:pt x="1090923" y="3312288"/>
                  </a:lnTo>
                  <a:lnTo>
                    <a:pt x="1155095" y="3272381"/>
                  </a:lnTo>
                  <a:lnTo>
                    <a:pt x="1219267" y="3232474"/>
                  </a:lnTo>
                  <a:lnTo>
                    <a:pt x="1283439" y="3192567"/>
                  </a:lnTo>
                  <a:lnTo>
                    <a:pt x="1347611" y="3152660"/>
                  </a:lnTo>
                  <a:lnTo>
                    <a:pt x="1411783" y="3112753"/>
                  </a:lnTo>
                  <a:lnTo>
                    <a:pt x="1475955" y="3072846"/>
                  </a:lnTo>
                  <a:lnTo>
                    <a:pt x="1540127" y="3032939"/>
                  </a:lnTo>
                  <a:lnTo>
                    <a:pt x="1604299" y="2993032"/>
                  </a:lnTo>
                  <a:lnTo>
                    <a:pt x="1668471" y="2953124"/>
                  </a:lnTo>
                  <a:lnTo>
                    <a:pt x="1732643" y="2913217"/>
                  </a:lnTo>
                  <a:lnTo>
                    <a:pt x="1796815" y="2873310"/>
                  </a:lnTo>
                  <a:lnTo>
                    <a:pt x="1860987" y="2833403"/>
                  </a:lnTo>
                  <a:lnTo>
                    <a:pt x="1925159" y="2793496"/>
                  </a:lnTo>
                  <a:lnTo>
                    <a:pt x="1989331" y="2753589"/>
                  </a:lnTo>
                  <a:lnTo>
                    <a:pt x="2053503" y="2713682"/>
                  </a:lnTo>
                  <a:lnTo>
                    <a:pt x="2117675" y="2673775"/>
                  </a:lnTo>
                  <a:lnTo>
                    <a:pt x="2181847" y="2633868"/>
                  </a:lnTo>
                  <a:lnTo>
                    <a:pt x="2246019" y="2593961"/>
                  </a:lnTo>
                  <a:lnTo>
                    <a:pt x="2310191" y="2554054"/>
                  </a:lnTo>
                  <a:lnTo>
                    <a:pt x="2374363" y="2514146"/>
                  </a:lnTo>
                  <a:lnTo>
                    <a:pt x="2438535" y="2474239"/>
                  </a:lnTo>
                  <a:lnTo>
                    <a:pt x="2502707" y="2434332"/>
                  </a:lnTo>
                  <a:lnTo>
                    <a:pt x="2566879" y="2394425"/>
                  </a:lnTo>
                  <a:lnTo>
                    <a:pt x="2631051" y="2354518"/>
                  </a:lnTo>
                  <a:lnTo>
                    <a:pt x="2695223" y="2314611"/>
                  </a:lnTo>
                  <a:lnTo>
                    <a:pt x="2759395" y="2274704"/>
                  </a:lnTo>
                  <a:lnTo>
                    <a:pt x="2823567" y="2234797"/>
                  </a:lnTo>
                  <a:lnTo>
                    <a:pt x="2887739" y="2194890"/>
                  </a:lnTo>
                  <a:lnTo>
                    <a:pt x="2951911" y="2154983"/>
                  </a:lnTo>
                  <a:lnTo>
                    <a:pt x="3016083" y="2115075"/>
                  </a:lnTo>
                  <a:lnTo>
                    <a:pt x="3080255" y="2075168"/>
                  </a:lnTo>
                  <a:lnTo>
                    <a:pt x="3144427" y="2035261"/>
                  </a:lnTo>
                  <a:lnTo>
                    <a:pt x="3208599" y="1995354"/>
                  </a:lnTo>
                  <a:lnTo>
                    <a:pt x="3272771" y="1955447"/>
                  </a:lnTo>
                  <a:lnTo>
                    <a:pt x="3336943" y="1915540"/>
                  </a:lnTo>
                  <a:lnTo>
                    <a:pt x="3401114" y="1875633"/>
                  </a:lnTo>
                  <a:lnTo>
                    <a:pt x="3465286" y="1835726"/>
                  </a:lnTo>
                  <a:lnTo>
                    <a:pt x="3529458" y="1795819"/>
                  </a:lnTo>
                  <a:lnTo>
                    <a:pt x="3593630" y="1755912"/>
                  </a:lnTo>
                  <a:lnTo>
                    <a:pt x="3657802" y="1716005"/>
                  </a:lnTo>
                  <a:lnTo>
                    <a:pt x="3721974" y="1676097"/>
                  </a:lnTo>
                  <a:lnTo>
                    <a:pt x="3786146" y="1636190"/>
                  </a:lnTo>
                  <a:lnTo>
                    <a:pt x="3850318" y="1596283"/>
                  </a:lnTo>
                  <a:lnTo>
                    <a:pt x="3914490" y="1556376"/>
                  </a:lnTo>
                  <a:lnTo>
                    <a:pt x="3978662" y="1516469"/>
                  </a:lnTo>
                  <a:lnTo>
                    <a:pt x="4042834" y="1476562"/>
                  </a:lnTo>
                  <a:lnTo>
                    <a:pt x="4107006" y="1436655"/>
                  </a:lnTo>
                  <a:lnTo>
                    <a:pt x="4171178" y="1396748"/>
                  </a:lnTo>
                  <a:lnTo>
                    <a:pt x="4235350" y="1356841"/>
                  </a:lnTo>
                  <a:lnTo>
                    <a:pt x="4299522" y="1316934"/>
                  </a:lnTo>
                  <a:lnTo>
                    <a:pt x="4363694" y="1277027"/>
                  </a:lnTo>
                  <a:lnTo>
                    <a:pt x="4427866" y="1237119"/>
                  </a:lnTo>
                  <a:lnTo>
                    <a:pt x="4492038" y="1197212"/>
                  </a:lnTo>
                  <a:lnTo>
                    <a:pt x="4556210" y="1157305"/>
                  </a:lnTo>
                  <a:lnTo>
                    <a:pt x="4620382" y="1117398"/>
                  </a:lnTo>
                  <a:lnTo>
                    <a:pt x="4684554" y="1077491"/>
                  </a:lnTo>
                  <a:lnTo>
                    <a:pt x="4748726" y="1037584"/>
                  </a:lnTo>
                  <a:lnTo>
                    <a:pt x="4812898" y="997677"/>
                  </a:lnTo>
                  <a:lnTo>
                    <a:pt x="4877070" y="957770"/>
                  </a:lnTo>
                  <a:lnTo>
                    <a:pt x="4941242" y="917863"/>
                  </a:lnTo>
                  <a:lnTo>
                    <a:pt x="5005414" y="877956"/>
                  </a:lnTo>
                  <a:lnTo>
                    <a:pt x="5069586" y="838048"/>
                  </a:lnTo>
                  <a:lnTo>
                    <a:pt x="5133758" y="798141"/>
                  </a:lnTo>
                  <a:lnTo>
                    <a:pt x="5197930" y="758234"/>
                  </a:lnTo>
                  <a:lnTo>
                    <a:pt x="5262102" y="718327"/>
                  </a:lnTo>
                  <a:lnTo>
                    <a:pt x="5326274" y="678420"/>
                  </a:lnTo>
                  <a:lnTo>
                    <a:pt x="5390446" y="638513"/>
                  </a:lnTo>
                  <a:lnTo>
                    <a:pt x="5454618" y="598606"/>
                  </a:lnTo>
                  <a:lnTo>
                    <a:pt x="5518790" y="558699"/>
                  </a:lnTo>
                  <a:lnTo>
                    <a:pt x="5582962" y="518792"/>
                  </a:lnTo>
                  <a:lnTo>
                    <a:pt x="5647134" y="478885"/>
                  </a:lnTo>
                  <a:lnTo>
                    <a:pt x="5711306" y="438978"/>
                  </a:lnTo>
                  <a:lnTo>
                    <a:pt x="5775478" y="399070"/>
                  </a:lnTo>
                  <a:lnTo>
                    <a:pt x="5839650" y="359163"/>
                  </a:lnTo>
                  <a:lnTo>
                    <a:pt x="5903822" y="319256"/>
                  </a:lnTo>
                  <a:lnTo>
                    <a:pt x="5967994" y="279349"/>
                  </a:lnTo>
                  <a:lnTo>
                    <a:pt x="6032166" y="239442"/>
                  </a:lnTo>
                  <a:lnTo>
                    <a:pt x="6096338" y="199535"/>
                  </a:lnTo>
                  <a:lnTo>
                    <a:pt x="6160510" y="159628"/>
                  </a:lnTo>
                  <a:lnTo>
                    <a:pt x="6224682" y="119721"/>
                  </a:lnTo>
                  <a:lnTo>
                    <a:pt x="6288854" y="79814"/>
                  </a:lnTo>
                  <a:lnTo>
                    <a:pt x="6353026" y="3990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1571943" y="1166450"/>
              <a:ext cx="6417198" cy="3990709"/>
            </a:xfrm>
            <a:custGeom>
              <a:avLst/>
              <a:gdLst/>
              <a:ahLst/>
              <a:cxnLst/>
              <a:rect l="0" t="0" r="0" b="0"/>
              <a:pathLst>
                <a:path w="6417198" h="3990709">
                  <a:moveTo>
                    <a:pt x="0" y="3990709"/>
                  </a:moveTo>
                  <a:lnTo>
                    <a:pt x="64171" y="3950802"/>
                  </a:lnTo>
                  <a:lnTo>
                    <a:pt x="128343" y="3910895"/>
                  </a:lnTo>
                  <a:lnTo>
                    <a:pt x="192515" y="3870988"/>
                  </a:lnTo>
                  <a:lnTo>
                    <a:pt x="256687" y="3831081"/>
                  </a:lnTo>
                  <a:lnTo>
                    <a:pt x="320859" y="3791173"/>
                  </a:lnTo>
                  <a:lnTo>
                    <a:pt x="385031" y="3751266"/>
                  </a:lnTo>
                  <a:lnTo>
                    <a:pt x="449203" y="3711359"/>
                  </a:lnTo>
                  <a:lnTo>
                    <a:pt x="513375" y="3671452"/>
                  </a:lnTo>
                  <a:lnTo>
                    <a:pt x="577547" y="3631545"/>
                  </a:lnTo>
                  <a:lnTo>
                    <a:pt x="641719" y="3591638"/>
                  </a:lnTo>
                  <a:lnTo>
                    <a:pt x="705891" y="3551731"/>
                  </a:lnTo>
                  <a:lnTo>
                    <a:pt x="770063" y="3511824"/>
                  </a:lnTo>
                  <a:lnTo>
                    <a:pt x="834235" y="3471917"/>
                  </a:lnTo>
                  <a:lnTo>
                    <a:pt x="898407" y="3432010"/>
                  </a:lnTo>
                  <a:lnTo>
                    <a:pt x="962579" y="3392103"/>
                  </a:lnTo>
                  <a:lnTo>
                    <a:pt x="1026751" y="3352195"/>
                  </a:lnTo>
                  <a:lnTo>
                    <a:pt x="1090923" y="3312288"/>
                  </a:lnTo>
                  <a:lnTo>
                    <a:pt x="1155095" y="3272381"/>
                  </a:lnTo>
                  <a:lnTo>
                    <a:pt x="1219267" y="3232474"/>
                  </a:lnTo>
                  <a:lnTo>
                    <a:pt x="1283439" y="3192567"/>
                  </a:lnTo>
                  <a:lnTo>
                    <a:pt x="1347611" y="3152660"/>
                  </a:lnTo>
                  <a:lnTo>
                    <a:pt x="1411783" y="3112753"/>
                  </a:lnTo>
                  <a:lnTo>
                    <a:pt x="1475955" y="3072846"/>
                  </a:lnTo>
                  <a:lnTo>
                    <a:pt x="1540127" y="3032939"/>
                  </a:lnTo>
                  <a:lnTo>
                    <a:pt x="1604299" y="2993032"/>
                  </a:lnTo>
                  <a:lnTo>
                    <a:pt x="1668471" y="2953124"/>
                  </a:lnTo>
                  <a:lnTo>
                    <a:pt x="1732643" y="2913217"/>
                  </a:lnTo>
                  <a:lnTo>
                    <a:pt x="1796815" y="2873310"/>
                  </a:lnTo>
                  <a:lnTo>
                    <a:pt x="1860987" y="2833403"/>
                  </a:lnTo>
                  <a:lnTo>
                    <a:pt x="1925159" y="2793496"/>
                  </a:lnTo>
                  <a:lnTo>
                    <a:pt x="1989331" y="2753589"/>
                  </a:lnTo>
                  <a:lnTo>
                    <a:pt x="2053503" y="2713682"/>
                  </a:lnTo>
                  <a:lnTo>
                    <a:pt x="2117675" y="2673775"/>
                  </a:lnTo>
                  <a:lnTo>
                    <a:pt x="2181847" y="2633868"/>
                  </a:lnTo>
                  <a:lnTo>
                    <a:pt x="2246019" y="2593961"/>
                  </a:lnTo>
                  <a:lnTo>
                    <a:pt x="2310191" y="2554054"/>
                  </a:lnTo>
                  <a:lnTo>
                    <a:pt x="2374363" y="2514146"/>
                  </a:lnTo>
                  <a:lnTo>
                    <a:pt x="2438535" y="2474239"/>
                  </a:lnTo>
                  <a:lnTo>
                    <a:pt x="2502707" y="2434332"/>
                  </a:lnTo>
                  <a:lnTo>
                    <a:pt x="2566879" y="2394425"/>
                  </a:lnTo>
                  <a:lnTo>
                    <a:pt x="2631051" y="2354518"/>
                  </a:lnTo>
                  <a:lnTo>
                    <a:pt x="2695223" y="2314611"/>
                  </a:lnTo>
                  <a:lnTo>
                    <a:pt x="2759395" y="2274704"/>
                  </a:lnTo>
                  <a:lnTo>
                    <a:pt x="2823567" y="2234797"/>
                  </a:lnTo>
                  <a:lnTo>
                    <a:pt x="2887739" y="2194890"/>
                  </a:lnTo>
                  <a:lnTo>
                    <a:pt x="2951911" y="2154983"/>
                  </a:lnTo>
                  <a:lnTo>
                    <a:pt x="3016083" y="2115075"/>
                  </a:lnTo>
                  <a:lnTo>
                    <a:pt x="3080255" y="2075168"/>
                  </a:lnTo>
                  <a:lnTo>
                    <a:pt x="3144427" y="2035261"/>
                  </a:lnTo>
                  <a:lnTo>
                    <a:pt x="3208599" y="1995354"/>
                  </a:lnTo>
                  <a:lnTo>
                    <a:pt x="3272771" y="1955447"/>
                  </a:lnTo>
                  <a:lnTo>
                    <a:pt x="3336943" y="1915540"/>
                  </a:lnTo>
                  <a:lnTo>
                    <a:pt x="3401114" y="1875633"/>
                  </a:lnTo>
                  <a:lnTo>
                    <a:pt x="3465286" y="1835726"/>
                  </a:lnTo>
                  <a:lnTo>
                    <a:pt x="3529458" y="1795819"/>
                  </a:lnTo>
                  <a:lnTo>
                    <a:pt x="3593630" y="1755912"/>
                  </a:lnTo>
                  <a:lnTo>
                    <a:pt x="3657802" y="1716005"/>
                  </a:lnTo>
                  <a:lnTo>
                    <a:pt x="3721974" y="1676097"/>
                  </a:lnTo>
                  <a:lnTo>
                    <a:pt x="3786146" y="1636190"/>
                  </a:lnTo>
                  <a:lnTo>
                    <a:pt x="3850318" y="1596283"/>
                  </a:lnTo>
                  <a:lnTo>
                    <a:pt x="3914490" y="1556376"/>
                  </a:lnTo>
                  <a:lnTo>
                    <a:pt x="3978662" y="1516469"/>
                  </a:lnTo>
                  <a:lnTo>
                    <a:pt x="4042834" y="1476562"/>
                  </a:lnTo>
                  <a:lnTo>
                    <a:pt x="4107006" y="1436655"/>
                  </a:lnTo>
                  <a:lnTo>
                    <a:pt x="4171178" y="1396748"/>
                  </a:lnTo>
                  <a:lnTo>
                    <a:pt x="4235350" y="1356841"/>
                  </a:lnTo>
                  <a:lnTo>
                    <a:pt x="4299522" y="1316934"/>
                  </a:lnTo>
                  <a:lnTo>
                    <a:pt x="4363694" y="1277027"/>
                  </a:lnTo>
                  <a:lnTo>
                    <a:pt x="4427866" y="1237119"/>
                  </a:lnTo>
                  <a:lnTo>
                    <a:pt x="4492038" y="1197212"/>
                  </a:lnTo>
                  <a:lnTo>
                    <a:pt x="4556210" y="1157305"/>
                  </a:lnTo>
                  <a:lnTo>
                    <a:pt x="4620382" y="1117398"/>
                  </a:lnTo>
                  <a:lnTo>
                    <a:pt x="4684554" y="1077491"/>
                  </a:lnTo>
                  <a:lnTo>
                    <a:pt x="4748726" y="1037584"/>
                  </a:lnTo>
                  <a:lnTo>
                    <a:pt x="4812898" y="997677"/>
                  </a:lnTo>
                  <a:lnTo>
                    <a:pt x="4877070" y="957770"/>
                  </a:lnTo>
                  <a:lnTo>
                    <a:pt x="4941242" y="917863"/>
                  </a:lnTo>
                  <a:lnTo>
                    <a:pt x="5005414" y="877956"/>
                  </a:lnTo>
                  <a:lnTo>
                    <a:pt x="5069586" y="838048"/>
                  </a:lnTo>
                  <a:lnTo>
                    <a:pt x="5133758" y="798141"/>
                  </a:lnTo>
                  <a:lnTo>
                    <a:pt x="5197930" y="758234"/>
                  </a:lnTo>
                  <a:lnTo>
                    <a:pt x="5262102" y="718327"/>
                  </a:lnTo>
                  <a:lnTo>
                    <a:pt x="5326274" y="678420"/>
                  </a:lnTo>
                  <a:lnTo>
                    <a:pt x="5390446" y="638513"/>
                  </a:lnTo>
                  <a:lnTo>
                    <a:pt x="5454618" y="598606"/>
                  </a:lnTo>
                  <a:lnTo>
                    <a:pt x="5518790" y="558699"/>
                  </a:lnTo>
                  <a:lnTo>
                    <a:pt x="5582962" y="518792"/>
                  </a:lnTo>
                  <a:lnTo>
                    <a:pt x="5647134" y="478885"/>
                  </a:lnTo>
                  <a:lnTo>
                    <a:pt x="5711306" y="438978"/>
                  </a:lnTo>
                  <a:lnTo>
                    <a:pt x="5775478" y="399070"/>
                  </a:lnTo>
                  <a:lnTo>
                    <a:pt x="5839650" y="359163"/>
                  </a:lnTo>
                  <a:lnTo>
                    <a:pt x="5903822" y="319256"/>
                  </a:lnTo>
                  <a:lnTo>
                    <a:pt x="5967994" y="279349"/>
                  </a:lnTo>
                  <a:lnTo>
                    <a:pt x="6032166" y="239442"/>
                  </a:lnTo>
                  <a:lnTo>
                    <a:pt x="6096338" y="199535"/>
                  </a:lnTo>
                  <a:lnTo>
                    <a:pt x="6160510" y="159628"/>
                  </a:lnTo>
                  <a:lnTo>
                    <a:pt x="6224682" y="119721"/>
                  </a:lnTo>
                  <a:lnTo>
                    <a:pt x="6288854" y="79814"/>
                  </a:lnTo>
                  <a:lnTo>
                    <a:pt x="6353026" y="3990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1571943" y="1127051"/>
              <a:ext cx="6417198" cy="3990709"/>
            </a:xfrm>
            <a:custGeom>
              <a:avLst/>
              <a:gdLst/>
              <a:ahLst/>
              <a:cxnLst/>
              <a:rect l="0" t="0" r="0" b="0"/>
              <a:pathLst>
                <a:path w="6417198" h="3990709">
                  <a:moveTo>
                    <a:pt x="0" y="3990709"/>
                  </a:moveTo>
                  <a:lnTo>
                    <a:pt x="64171" y="3950802"/>
                  </a:lnTo>
                  <a:lnTo>
                    <a:pt x="128343" y="3910895"/>
                  </a:lnTo>
                  <a:lnTo>
                    <a:pt x="192515" y="3870988"/>
                  </a:lnTo>
                  <a:lnTo>
                    <a:pt x="256687" y="3831081"/>
                  </a:lnTo>
                  <a:lnTo>
                    <a:pt x="320859" y="3791173"/>
                  </a:lnTo>
                  <a:lnTo>
                    <a:pt x="385031" y="3751266"/>
                  </a:lnTo>
                  <a:lnTo>
                    <a:pt x="449203" y="3711359"/>
                  </a:lnTo>
                  <a:lnTo>
                    <a:pt x="513375" y="3671452"/>
                  </a:lnTo>
                  <a:lnTo>
                    <a:pt x="577547" y="3631545"/>
                  </a:lnTo>
                  <a:lnTo>
                    <a:pt x="641719" y="3591638"/>
                  </a:lnTo>
                  <a:lnTo>
                    <a:pt x="705891" y="3551731"/>
                  </a:lnTo>
                  <a:lnTo>
                    <a:pt x="770063" y="3511824"/>
                  </a:lnTo>
                  <a:lnTo>
                    <a:pt x="834235" y="3471917"/>
                  </a:lnTo>
                  <a:lnTo>
                    <a:pt x="898407" y="3432010"/>
                  </a:lnTo>
                  <a:lnTo>
                    <a:pt x="962579" y="3392103"/>
                  </a:lnTo>
                  <a:lnTo>
                    <a:pt x="1026751" y="3352195"/>
                  </a:lnTo>
                  <a:lnTo>
                    <a:pt x="1090923" y="3312288"/>
                  </a:lnTo>
                  <a:lnTo>
                    <a:pt x="1155095" y="3272381"/>
                  </a:lnTo>
                  <a:lnTo>
                    <a:pt x="1219267" y="3232474"/>
                  </a:lnTo>
                  <a:lnTo>
                    <a:pt x="1283439" y="3192567"/>
                  </a:lnTo>
                  <a:lnTo>
                    <a:pt x="1347611" y="3152660"/>
                  </a:lnTo>
                  <a:lnTo>
                    <a:pt x="1411783" y="3112753"/>
                  </a:lnTo>
                  <a:lnTo>
                    <a:pt x="1475955" y="3072846"/>
                  </a:lnTo>
                  <a:lnTo>
                    <a:pt x="1540127" y="3032939"/>
                  </a:lnTo>
                  <a:lnTo>
                    <a:pt x="1604299" y="2993032"/>
                  </a:lnTo>
                  <a:lnTo>
                    <a:pt x="1668471" y="2953124"/>
                  </a:lnTo>
                  <a:lnTo>
                    <a:pt x="1732643" y="2913217"/>
                  </a:lnTo>
                  <a:lnTo>
                    <a:pt x="1796815" y="2873310"/>
                  </a:lnTo>
                  <a:lnTo>
                    <a:pt x="1860987" y="2833403"/>
                  </a:lnTo>
                  <a:lnTo>
                    <a:pt x="1925159" y="2793496"/>
                  </a:lnTo>
                  <a:lnTo>
                    <a:pt x="1989331" y="2753589"/>
                  </a:lnTo>
                  <a:lnTo>
                    <a:pt x="2053503" y="2713682"/>
                  </a:lnTo>
                  <a:lnTo>
                    <a:pt x="2117675" y="2673775"/>
                  </a:lnTo>
                  <a:lnTo>
                    <a:pt x="2181847" y="2633868"/>
                  </a:lnTo>
                  <a:lnTo>
                    <a:pt x="2246019" y="2593961"/>
                  </a:lnTo>
                  <a:lnTo>
                    <a:pt x="2310191" y="2554054"/>
                  </a:lnTo>
                  <a:lnTo>
                    <a:pt x="2374363" y="2514146"/>
                  </a:lnTo>
                  <a:lnTo>
                    <a:pt x="2438535" y="2474239"/>
                  </a:lnTo>
                  <a:lnTo>
                    <a:pt x="2502707" y="2434332"/>
                  </a:lnTo>
                  <a:lnTo>
                    <a:pt x="2566879" y="2394425"/>
                  </a:lnTo>
                  <a:lnTo>
                    <a:pt x="2631051" y="2354518"/>
                  </a:lnTo>
                  <a:lnTo>
                    <a:pt x="2695223" y="2314611"/>
                  </a:lnTo>
                  <a:lnTo>
                    <a:pt x="2759395" y="2274704"/>
                  </a:lnTo>
                  <a:lnTo>
                    <a:pt x="2823567" y="2234797"/>
                  </a:lnTo>
                  <a:lnTo>
                    <a:pt x="2887739" y="2194890"/>
                  </a:lnTo>
                  <a:lnTo>
                    <a:pt x="2951911" y="2154983"/>
                  </a:lnTo>
                  <a:lnTo>
                    <a:pt x="3016083" y="2115075"/>
                  </a:lnTo>
                  <a:lnTo>
                    <a:pt x="3080255" y="2075168"/>
                  </a:lnTo>
                  <a:lnTo>
                    <a:pt x="3144427" y="2035261"/>
                  </a:lnTo>
                  <a:lnTo>
                    <a:pt x="3208599" y="1995354"/>
                  </a:lnTo>
                  <a:lnTo>
                    <a:pt x="3272771" y="1955447"/>
                  </a:lnTo>
                  <a:lnTo>
                    <a:pt x="3336943" y="1915540"/>
                  </a:lnTo>
                  <a:lnTo>
                    <a:pt x="3401114" y="1875633"/>
                  </a:lnTo>
                  <a:lnTo>
                    <a:pt x="3465286" y="1835726"/>
                  </a:lnTo>
                  <a:lnTo>
                    <a:pt x="3529458" y="1795819"/>
                  </a:lnTo>
                  <a:lnTo>
                    <a:pt x="3593630" y="1755912"/>
                  </a:lnTo>
                  <a:lnTo>
                    <a:pt x="3657802" y="1716005"/>
                  </a:lnTo>
                  <a:lnTo>
                    <a:pt x="3721974" y="1676097"/>
                  </a:lnTo>
                  <a:lnTo>
                    <a:pt x="3786146" y="1636190"/>
                  </a:lnTo>
                  <a:lnTo>
                    <a:pt x="3850318" y="1596283"/>
                  </a:lnTo>
                  <a:lnTo>
                    <a:pt x="3914490" y="1556376"/>
                  </a:lnTo>
                  <a:lnTo>
                    <a:pt x="3978662" y="1516469"/>
                  </a:lnTo>
                  <a:lnTo>
                    <a:pt x="4042834" y="1476562"/>
                  </a:lnTo>
                  <a:lnTo>
                    <a:pt x="4107006" y="1436655"/>
                  </a:lnTo>
                  <a:lnTo>
                    <a:pt x="4171178" y="1396748"/>
                  </a:lnTo>
                  <a:lnTo>
                    <a:pt x="4235350" y="1356841"/>
                  </a:lnTo>
                  <a:lnTo>
                    <a:pt x="4299522" y="1316934"/>
                  </a:lnTo>
                  <a:lnTo>
                    <a:pt x="4363694" y="1277027"/>
                  </a:lnTo>
                  <a:lnTo>
                    <a:pt x="4427866" y="1237119"/>
                  </a:lnTo>
                  <a:lnTo>
                    <a:pt x="4492038" y="1197212"/>
                  </a:lnTo>
                  <a:lnTo>
                    <a:pt x="4556210" y="1157305"/>
                  </a:lnTo>
                  <a:lnTo>
                    <a:pt x="4620382" y="1117398"/>
                  </a:lnTo>
                  <a:lnTo>
                    <a:pt x="4684554" y="1077491"/>
                  </a:lnTo>
                  <a:lnTo>
                    <a:pt x="4748726" y="1037584"/>
                  </a:lnTo>
                  <a:lnTo>
                    <a:pt x="4812898" y="997677"/>
                  </a:lnTo>
                  <a:lnTo>
                    <a:pt x="4877070" y="957770"/>
                  </a:lnTo>
                  <a:lnTo>
                    <a:pt x="4941242" y="917863"/>
                  </a:lnTo>
                  <a:lnTo>
                    <a:pt x="5005414" y="877956"/>
                  </a:lnTo>
                  <a:lnTo>
                    <a:pt x="5069586" y="838048"/>
                  </a:lnTo>
                  <a:lnTo>
                    <a:pt x="5133758" y="798141"/>
                  </a:lnTo>
                  <a:lnTo>
                    <a:pt x="5197930" y="758234"/>
                  </a:lnTo>
                  <a:lnTo>
                    <a:pt x="5262102" y="718327"/>
                  </a:lnTo>
                  <a:lnTo>
                    <a:pt x="5326274" y="678420"/>
                  </a:lnTo>
                  <a:lnTo>
                    <a:pt x="5390446" y="638513"/>
                  </a:lnTo>
                  <a:lnTo>
                    <a:pt x="5454618" y="598606"/>
                  </a:lnTo>
                  <a:lnTo>
                    <a:pt x="5518790" y="558699"/>
                  </a:lnTo>
                  <a:lnTo>
                    <a:pt x="5582962" y="518792"/>
                  </a:lnTo>
                  <a:lnTo>
                    <a:pt x="5647134" y="478885"/>
                  </a:lnTo>
                  <a:lnTo>
                    <a:pt x="5711306" y="438978"/>
                  </a:lnTo>
                  <a:lnTo>
                    <a:pt x="5775478" y="399070"/>
                  </a:lnTo>
                  <a:lnTo>
                    <a:pt x="5839650" y="359163"/>
                  </a:lnTo>
                  <a:lnTo>
                    <a:pt x="5903822" y="319256"/>
                  </a:lnTo>
                  <a:lnTo>
                    <a:pt x="5967994" y="279349"/>
                  </a:lnTo>
                  <a:lnTo>
                    <a:pt x="6032166" y="239442"/>
                  </a:lnTo>
                  <a:lnTo>
                    <a:pt x="6096338" y="199535"/>
                  </a:lnTo>
                  <a:lnTo>
                    <a:pt x="6160510" y="159628"/>
                  </a:lnTo>
                  <a:lnTo>
                    <a:pt x="6224682" y="119721"/>
                  </a:lnTo>
                  <a:lnTo>
                    <a:pt x="6288854" y="79814"/>
                  </a:lnTo>
                  <a:lnTo>
                    <a:pt x="6353026" y="3990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1571943" y="1087652"/>
              <a:ext cx="6417198" cy="3990709"/>
            </a:xfrm>
            <a:custGeom>
              <a:avLst/>
              <a:gdLst/>
              <a:ahLst/>
              <a:cxnLst/>
              <a:rect l="0" t="0" r="0" b="0"/>
              <a:pathLst>
                <a:path w="6417198" h="3990709">
                  <a:moveTo>
                    <a:pt x="0" y="3990709"/>
                  </a:moveTo>
                  <a:lnTo>
                    <a:pt x="64171" y="3950802"/>
                  </a:lnTo>
                  <a:lnTo>
                    <a:pt x="128343" y="3910895"/>
                  </a:lnTo>
                  <a:lnTo>
                    <a:pt x="192515" y="3870988"/>
                  </a:lnTo>
                  <a:lnTo>
                    <a:pt x="256687" y="3831081"/>
                  </a:lnTo>
                  <a:lnTo>
                    <a:pt x="320859" y="3791173"/>
                  </a:lnTo>
                  <a:lnTo>
                    <a:pt x="385031" y="3751266"/>
                  </a:lnTo>
                  <a:lnTo>
                    <a:pt x="449203" y="3711359"/>
                  </a:lnTo>
                  <a:lnTo>
                    <a:pt x="513375" y="3671452"/>
                  </a:lnTo>
                  <a:lnTo>
                    <a:pt x="577547" y="3631545"/>
                  </a:lnTo>
                  <a:lnTo>
                    <a:pt x="641719" y="3591638"/>
                  </a:lnTo>
                  <a:lnTo>
                    <a:pt x="705891" y="3551731"/>
                  </a:lnTo>
                  <a:lnTo>
                    <a:pt x="770063" y="3511824"/>
                  </a:lnTo>
                  <a:lnTo>
                    <a:pt x="834235" y="3471917"/>
                  </a:lnTo>
                  <a:lnTo>
                    <a:pt x="898407" y="3432010"/>
                  </a:lnTo>
                  <a:lnTo>
                    <a:pt x="962579" y="3392103"/>
                  </a:lnTo>
                  <a:lnTo>
                    <a:pt x="1026751" y="3352195"/>
                  </a:lnTo>
                  <a:lnTo>
                    <a:pt x="1090923" y="3312288"/>
                  </a:lnTo>
                  <a:lnTo>
                    <a:pt x="1155095" y="3272381"/>
                  </a:lnTo>
                  <a:lnTo>
                    <a:pt x="1219267" y="3232474"/>
                  </a:lnTo>
                  <a:lnTo>
                    <a:pt x="1283439" y="3192567"/>
                  </a:lnTo>
                  <a:lnTo>
                    <a:pt x="1347611" y="3152660"/>
                  </a:lnTo>
                  <a:lnTo>
                    <a:pt x="1411783" y="3112753"/>
                  </a:lnTo>
                  <a:lnTo>
                    <a:pt x="1475955" y="3072846"/>
                  </a:lnTo>
                  <a:lnTo>
                    <a:pt x="1540127" y="3032939"/>
                  </a:lnTo>
                  <a:lnTo>
                    <a:pt x="1604299" y="2993032"/>
                  </a:lnTo>
                  <a:lnTo>
                    <a:pt x="1668471" y="2953124"/>
                  </a:lnTo>
                  <a:lnTo>
                    <a:pt x="1732643" y="2913217"/>
                  </a:lnTo>
                  <a:lnTo>
                    <a:pt x="1796815" y="2873310"/>
                  </a:lnTo>
                  <a:lnTo>
                    <a:pt x="1860987" y="2833403"/>
                  </a:lnTo>
                  <a:lnTo>
                    <a:pt x="1925159" y="2793496"/>
                  </a:lnTo>
                  <a:lnTo>
                    <a:pt x="1989331" y="2753589"/>
                  </a:lnTo>
                  <a:lnTo>
                    <a:pt x="2053503" y="2713682"/>
                  </a:lnTo>
                  <a:lnTo>
                    <a:pt x="2117675" y="2673775"/>
                  </a:lnTo>
                  <a:lnTo>
                    <a:pt x="2181847" y="2633868"/>
                  </a:lnTo>
                  <a:lnTo>
                    <a:pt x="2246019" y="2593961"/>
                  </a:lnTo>
                  <a:lnTo>
                    <a:pt x="2310191" y="2554054"/>
                  </a:lnTo>
                  <a:lnTo>
                    <a:pt x="2374363" y="2514146"/>
                  </a:lnTo>
                  <a:lnTo>
                    <a:pt x="2438535" y="2474239"/>
                  </a:lnTo>
                  <a:lnTo>
                    <a:pt x="2502707" y="2434332"/>
                  </a:lnTo>
                  <a:lnTo>
                    <a:pt x="2566879" y="2394425"/>
                  </a:lnTo>
                  <a:lnTo>
                    <a:pt x="2631051" y="2354518"/>
                  </a:lnTo>
                  <a:lnTo>
                    <a:pt x="2695223" y="2314611"/>
                  </a:lnTo>
                  <a:lnTo>
                    <a:pt x="2759395" y="2274704"/>
                  </a:lnTo>
                  <a:lnTo>
                    <a:pt x="2823567" y="2234797"/>
                  </a:lnTo>
                  <a:lnTo>
                    <a:pt x="2887739" y="2194890"/>
                  </a:lnTo>
                  <a:lnTo>
                    <a:pt x="2951911" y="2154983"/>
                  </a:lnTo>
                  <a:lnTo>
                    <a:pt x="3016083" y="2115075"/>
                  </a:lnTo>
                  <a:lnTo>
                    <a:pt x="3080255" y="2075168"/>
                  </a:lnTo>
                  <a:lnTo>
                    <a:pt x="3144427" y="2035261"/>
                  </a:lnTo>
                  <a:lnTo>
                    <a:pt x="3208599" y="1995354"/>
                  </a:lnTo>
                  <a:lnTo>
                    <a:pt x="3272771" y="1955447"/>
                  </a:lnTo>
                  <a:lnTo>
                    <a:pt x="3336943" y="1915540"/>
                  </a:lnTo>
                  <a:lnTo>
                    <a:pt x="3401114" y="1875633"/>
                  </a:lnTo>
                  <a:lnTo>
                    <a:pt x="3465286" y="1835726"/>
                  </a:lnTo>
                  <a:lnTo>
                    <a:pt x="3529458" y="1795819"/>
                  </a:lnTo>
                  <a:lnTo>
                    <a:pt x="3593630" y="1755912"/>
                  </a:lnTo>
                  <a:lnTo>
                    <a:pt x="3657802" y="1716005"/>
                  </a:lnTo>
                  <a:lnTo>
                    <a:pt x="3721974" y="1676097"/>
                  </a:lnTo>
                  <a:lnTo>
                    <a:pt x="3786146" y="1636190"/>
                  </a:lnTo>
                  <a:lnTo>
                    <a:pt x="3850318" y="1596283"/>
                  </a:lnTo>
                  <a:lnTo>
                    <a:pt x="3914490" y="1556376"/>
                  </a:lnTo>
                  <a:lnTo>
                    <a:pt x="3978662" y="1516469"/>
                  </a:lnTo>
                  <a:lnTo>
                    <a:pt x="4042834" y="1476562"/>
                  </a:lnTo>
                  <a:lnTo>
                    <a:pt x="4107006" y="1436655"/>
                  </a:lnTo>
                  <a:lnTo>
                    <a:pt x="4171178" y="1396748"/>
                  </a:lnTo>
                  <a:lnTo>
                    <a:pt x="4235350" y="1356841"/>
                  </a:lnTo>
                  <a:lnTo>
                    <a:pt x="4299522" y="1316934"/>
                  </a:lnTo>
                  <a:lnTo>
                    <a:pt x="4363694" y="1277027"/>
                  </a:lnTo>
                  <a:lnTo>
                    <a:pt x="4427866" y="1237119"/>
                  </a:lnTo>
                  <a:lnTo>
                    <a:pt x="4492038" y="1197212"/>
                  </a:lnTo>
                  <a:lnTo>
                    <a:pt x="4556210" y="1157305"/>
                  </a:lnTo>
                  <a:lnTo>
                    <a:pt x="4620382" y="1117398"/>
                  </a:lnTo>
                  <a:lnTo>
                    <a:pt x="4684554" y="1077491"/>
                  </a:lnTo>
                  <a:lnTo>
                    <a:pt x="4748726" y="1037584"/>
                  </a:lnTo>
                  <a:lnTo>
                    <a:pt x="4812898" y="997677"/>
                  </a:lnTo>
                  <a:lnTo>
                    <a:pt x="4877070" y="957770"/>
                  </a:lnTo>
                  <a:lnTo>
                    <a:pt x="4941242" y="917863"/>
                  </a:lnTo>
                  <a:lnTo>
                    <a:pt x="5005414" y="877956"/>
                  </a:lnTo>
                  <a:lnTo>
                    <a:pt x="5069586" y="838048"/>
                  </a:lnTo>
                  <a:lnTo>
                    <a:pt x="5133758" y="798141"/>
                  </a:lnTo>
                  <a:lnTo>
                    <a:pt x="5197930" y="758234"/>
                  </a:lnTo>
                  <a:lnTo>
                    <a:pt x="5262102" y="718327"/>
                  </a:lnTo>
                  <a:lnTo>
                    <a:pt x="5326274" y="678420"/>
                  </a:lnTo>
                  <a:lnTo>
                    <a:pt x="5390446" y="638513"/>
                  </a:lnTo>
                  <a:lnTo>
                    <a:pt x="5454618" y="598606"/>
                  </a:lnTo>
                  <a:lnTo>
                    <a:pt x="5518790" y="558699"/>
                  </a:lnTo>
                  <a:lnTo>
                    <a:pt x="5582962" y="518792"/>
                  </a:lnTo>
                  <a:lnTo>
                    <a:pt x="5647134" y="478885"/>
                  </a:lnTo>
                  <a:lnTo>
                    <a:pt x="5711306" y="438978"/>
                  </a:lnTo>
                  <a:lnTo>
                    <a:pt x="5775478" y="399070"/>
                  </a:lnTo>
                  <a:lnTo>
                    <a:pt x="5839650" y="359163"/>
                  </a:lnTo>
                  <a:lnTo>
                    <a:pt x="5903822" y="319256"/>
                  </a:lnTo>
                  <a:lnTo>
                    <a:pt x="5967994" y="279349"/>
                  </a:lnTo>
                  <a:lnTo>
                    <a:pt x="6032166" y="239442"/>
                  </a:lnTo>
                  <a:lnTo>
                    <a:pt x="6096338" y="199535"/>
                  </a:lnTo>
                  <a:lnTo>
                    <a:pt x="6160510" y="159628"/>
                  </a:lnTo>
                  <a:lnTo>
                    <a:pt x="6224682" y="119721"/>
                  </a:lnTo>
                  <a:lnTo>
                    <a:pt x="6288854" y="79814"/>
                  </a:lnTo>
                  <a:lnTo>
                    <a:pt x="6353026" y="39907"/>
                  </a:lnTo>
                  <a:lnTo>
                    <a:pt x="6417198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1407399" y="990315"/>
              <a:ext cx="0" cy="4945712"/>
            </a:xfrm>
            <a:custGeom>
              <a:avLst/>
              <a:gdLst/>
              <a:ahLst/>
              <a:cxnLst/>
              <a:rect l="0" t="0" r="0" b="0"/>
              <a:pathLst>
                <a:path h="4945712">
                  <a:moveTo>
                    <a:pt x="0" y="49457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tx147"/>
            <p:cNvSpPr/>
            <p:nvPr/>
          </p:nvSpPr>
          <p:spPr>
            <a:xfrm>
              <a:off x="1254318" y="5726043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169560" y="4479987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169560" y="3233931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169560" y="1989660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1369441" y="578279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1369441" y="453674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1369441" y="329068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1369441" y="204462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1407399" y="5936028"/>
              <a:ext cx="6746285" cy="0"/>
            </a:xfrm>
            <a:custGeom>
              <a:avLst/>
              <a:gdLst/>
              <a:ahLst/>
              <a:cxnLst/>
              <a:rect l="0" t="0" r="0" b="0"/>
              <a:pathLst>
                <a:path w="6746285">
                  <a:moveTo>
                    <a:pt x="0" y="0"/>
                  </a:moveTo>
                  <a:lnTo>
                    <a:pt x="6746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1407399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3052834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4698270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6343705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7989141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tx161"/>
            <p:cNvSpPr/>
            <p:nvPr/>
          </p:nvSpPr>
          <p:spPr>
            <a:xfrm>
              <a:off x="1365020" y="6002169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968077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613512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6258948" y="6001970"/>
              <a:ext cx="169515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904383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276461" y="6153236"/>
              <a:ext cx="1008161" cy="1395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Концентрация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5400000">
              <a:off x="246509" y="3406716"/>
              <a:ext cx="1592981" cy="1129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Оптическая плотность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914400"/>
            <a:ext cx="7315200" cy="5486400"/>
            <a:chOff x="914400" y="914400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407399" y="990315"/>
              <a:ext cx="6746285" cy="49457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1540341" y="5631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1704885" y="52698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1869428" y="5026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033972" y="45257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2198515" y="5005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2363059" y="43926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2527603" y="52234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2692146" y="41819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2856690" y="50079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021233" y="43632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185777" y="40836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350320" y="4256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514864" y="43608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679407" y="3931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843951" y="3617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008494" y="35851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173038" y="36145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337581" y="3467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502125" y="30502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666669" y="33118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31212" y="31980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995756" y="33213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160299" y="3145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324843" y="31827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489386" y="26535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653930" y="29900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818473" y="30572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983017" y="28856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6147560" y="2635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6312104" y="2582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6476648" y="24007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641191" y="28420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805735" y="2278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6970278" y="1853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7134822" y="18940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7299365" y="20602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7463909" y="14492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7628452" y="17312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7792996" y="19754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7957539" y="12832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407399" y="2045128"/>
              <a:ext cx="6581741" cy="3490152"/>
            </a:xfrm>
            <a:custGeom>
              <a:avLst/>
              <a:gdLst/>
              <a:ahLst/>
              <a:cxnLst/>
              <a:rect l="0" t="0" r="0" b="0"/>
              <a:pathLst>
                <a:path w="6581741" h="3490152">
                  <a:moveTo>
                    <a:pt x="0" y="3490152"/>
                  </a:moveTo>
                  <a:lnTo>
                    <a:pt x="65817" y="3455251"/>
                  </a:lnTo>
                  <a:lnTo>
                    <a:pt x="131634" y="3420349"/>
                  </a:lnTo>
                  <a:lnTo>
                    <a:pt x="197452" y="3385448"/>
                  </a:lnTo>
                  <a:lnTo>
                    <a:pt x="263269" y="3350546"/>
                  </a:lnTo>
                  <a:lnTo>
                    <a:pt x="329087" y="3315645"/>
                  </a:lnTo>
                  <a:lnTo>
                    <a:pt x="394904" y="3280743"/>
                  </a:lnTo>
                  <a:lnTo>
                    <a:pt x="460721" y="3245842"/>
                  </a:lnTo>
                  <a:lnTo>
                    <a:pt x="526539" y="3210940"/>
                  </a:lnTo>
                  <a:lnTo>
                    <a:pt x="592356" y="3176039"/>
                  </a:lnTo>
                  <a:lnTo>
                    <a:pt x="658174" y="3141137"/>
                  </a:lnTo>
                  <a:lnTo>
                    <a:pt x="723991" y="3106235"/>
                  </a:lnTo>
                  <a:lnTo>
                    <a:pt x="789808" y="3071334"/>
                  </a:lnTo>
                  <a:lnTo>
                    <a:pt x="855626" y="3036432"/>
                  </a:lnTo>
                  <a:lnTo>
                    <a:pt x="921443" y="3001531"/>
                  </a:lnTo>
                  <a:lnTo>
                    <a:pt x="987261" y="2966629"/>
                  </a:lnTo>
                  <a:lnTo>
                    <a:pt x="1053078" y="2931728"/>
                  </a:lnTo>
                  <a:lnTo>
                    <a:pt x="1118896" y="2896826"/>
                  </a:lnTo>
                  <a:lnTo>
                    <a:pt x="1184713" y="2861925"/>
                  </a:lnTo>
                  <a:lnTo>
                    <a:pt x="1250530" y="2827023"/>
                  </a:lnTo>
                  <a:lnTo>
                    <a:pt x="1316348" y="2792122"/>
                  </a:lnTo>
                  <a:lnTo>
                    <a:pt x="1382165" y="2757220"/>
                  </a:lnTo>
                  <a:lnTo>
                    <a:pt x="1447983" y="2722319"/>
                  </a:lnTo>
                  <a:lnTo>
                    <a:pt x="1513800" y="2687417"/>
                  </a:lnTo>
                  <a:lnTo>
                    <a:pt x="1579617" y="2652516"/>
                  </a:lnTo>
                  <a:lnTo>
                    <a:pt x="1645435" y="2617614"/>
                  </a:lnTo>
                  <a:lnTo>
                    <a:pt x="1711252" y="2582713"/>
                  </a:lnTo>
                  <a:lnTo>
                    <a:pt x="1777070" y="2547811"/>
                  </a:lnTo>
                  <a:lnTo>
                    <a:pt x="1842887" y="2512910"/>
                  </a:lnTo>
                  <a:lnTo>
                    <a:pt x="1908705" y="2478008"/>
                  </a:lnTo>
                  <a:lnTo>
                    <a:pt x="1974522" y="2443106"/>
                  </a:lnTo>
                  <a:lnTo>
                    <a:pt x="2040339" y="2408205"/>
                  </a:lnTo>
                  <a:lnTo>
                    <a:pt x="2106157" y="2373303"/>
                  </a:lnTo>
                  <a:lnTo>
                    <a:pt x="2171974" y="2338402"/>
                  </a:lnTo>
                  <a:lnTo>
                    <a:pt x="2237792" y="2303500"/>
                  </a:lnTo>
                  <a:lnTo>
                    <a:pt x="2303609" y="2268599"/>
                  </a:lnTo>
                  <a:lnTo>
                    <a:pt x="2369426" y="2233697"/>
                  </a:lnTo>
                  <a:lnTo>
                    <a:pt x="2435244" y="2198796"/>
                  </a:lnTo>
                  <a:lnTo>
                    <a:pt x="2501061" y="2163894"/>
                  </a:lnTo>
                  <a:lnTo>
                    <a:pt x="2566879" y="2128993"/>
                  </a:lnTo>
                  <a:lnTo>
                    <a:pt x="2632696" y="2094091"/>
                  </a:lnTo>
                  <a:lnTo>
                    <a:pt x="2698514" y="2059190"/>
                  </a:lnTo>
                  <a:lnTo>
                    <a:pt x="2764331" y="2024288"/>
                  </a:lnTo>
                  <a:lnTo>
                    <a:pt x="2830148" y="1989387"/>
                  </a:lnTo>
                  <a:lnTo>
                    <a:pt x="2895966" y="1954485"/>
                  </a:lnTo>
                  <a:lnTo>
                    <a:pt x="2961783" y="1919584"/>
                  </a:lnTo>
                  <a:lnTo>
                    <a:pt x="3027601" y="1884682"/>
                  </a:lnTo>
                  <a:lnTo>
                    <a:pt x="3093418" y="1849780"/>
                  </a:lnTo>
                  <a:lnTo>
                    <a:pt x="3159235" y="1814879"/>
                  </a:lnTo>
                  <a:lnTo>
                    <a:pt x="3225053" y="1779977"/>
                  </a:lnTo>
                  <a:lnTo>
                    <a:pt x="3290870" y="1745076"/>
                  </a:lnTo>
                  <a:lnTo>
                    <a:pt x="3356688" y="1710174"/>
                  </a:lnTo>
                  <a:lnTo>
                    <a:pt x="3422505" y="1675273"/>
                  </a:lnTo>
                  <a:lnTo>
                    <a:pt x="3488323" y="1640371"/>
                  </a:lnTo>
                  <a:lnTo>
                    <a:pt x="3554140" y="1605470"/>
                  </a:lnTo>
                  <a:lnTo>
                    <a:pt x="3619957" y="1570568"/>
                  </a:lnTo>
                  <a:lnTo>
                    <a:pt x="3685775" y="1535667"/>
                  </a:lnTo>
                  <a:lnTo>
                    <a:pt x="3751592" y="1500765"/>
                  </a:lnTo>
                  <a:lnTo>
                    <a:pt x="3817410" y="1465864"/>
                  </a:lnTo>
                  <a:lnTo>
                    <a:pt x="3883227" y="1430962"/>
                  </a:lnTo>
                  <a:lnTo>
                    <a:pt x="3949044" y="1396061"/>
                  </a:lnTo>
                  <a:lnTo>
                    <a:pt x="4014862" y="1361159"/>
                  </a:lnTo>
                  <a:lnTo>
                    <a:pt x="4080679" y="1326258"/>
                  </a:lnTo>
                  <a:lnTo>
                    <a:pt x="4146497" y="1291356"/>
                  </a:lnTo>
                  <a:lnTo>
                    <a:pt x="4212314" y="1256455"/>
                  </a:lnTo>
                  <a:lnTo>
                    <a:pt x="4278132" y="1221553"/>
                  </a:lnTo>
                  <a:lnTo>
                    <a:pt x="4343949" y="1186651"/>
                  </a:lnTo>
                  <a:lnTo>
                    <a:pt x="4409766" y="1151750"/>
                  </a:lnTo>
                  <a:lnTo>
                    <a:pt x="4475584" y="1116848"/>
                  </a:lnTo>
                  <a:lnTo>
                    <a:pt x="4541401" y="1081947"/>
                  </a:lnTo>
                  <a:lnTo>
                    <a:pt x="4607219" y="1047045"/>
                  </a:lnTo>
                  <a:lnTo>
                    <a:pt x="4673036" y="1012144"/>
                  </a:lnTo>
                  <a:lnTo>
                    <a:pt x="4738853" y="977242"/>
                  </a:lnTo>
                  <a:lnTo>
                    <a:pt x="4804671" y="942341"/>
                  </a:lnTo>
                  <a:lnTo>
                    <a:pt x="4870488" y="907439"/>
                  </a:lnTo>
                  <a:lnTo>
                    <a:pt x="4936306" y="872538"/>
                  </a:lnTo>
                  <a:lnTo>
                    <a:pt x="5002123" y="837636"/>
                  </a:lnTo>
                  <a:lnTo>
                    <a:pt x="5067941" y="802735"/>
                  </a:lnTo>
                  <a:lnTo>
                    <a:pt x="5133758" y="767833"/>
                  </a:lnTo>
                  <a:lnTo>
                    <a:pt x="5199575" y="732932"/>
                  </a:lnTo>
                  <a:lnTo>
                    <a:pt x="5265393" y="698030"/>
                  </a:lnTo>
                  <a:lnTo>
                    <a:pt x="5331210" y="663129"/>
                  </a:lnTo>
                  <a:lnTo>
                    <a:pt x="5397028" y="628227"/>
                  </a:lnTo>
                  <a:lnTo>
                    <a:pt x="5462845" y="593325"/>
                  </a:lnTo>
                  <a:lnTo>
                    <a:pt x="5528662" y="558424"/>
                  </a:lnTo>
                  <a:lnTo>
                    <a:pt x="5594480" y="523522"/>
                  </a:lnTo>
                  <a:lnTo>
                    <a:pt x="5660297" y="488621"/>
                  </a:lnTo>
                  <a:lnTo>
                    <a:pt x="5726115" y="453719"/>
                  </a:lnTo>
                  <a:lnTo>
                    <a:pt x="5791932" y="418818"/>
                  </a:lnTo>
                  <a:lnTo>
                    <a:pt x="5857750" y="383916"/>
                  </a:lnTo>
                  <a:lnTo>
                    <a:pt x="5923567" y="349015"/>
                  </a:lnTo>
                  <a:lnTo>
                    <a:pt x="5989384" y="314113"/>
                  </a:lnTo>
                  <a:lnTo>
                    <a:pt x="6055202" y="279212"/>
                  </a:lnTo>
                  <a:lnTo>
                    <a:pt x="6121019" y="244310"/>
                  </a:lnTo>
                  <a:lnTo>
                    <a:pt x="6186837" y="209409"/>
                  </a:lnTo>
                  <a:lnTo>
                    <a:pt x="6252654" y="174507"/>
                  </a:lnTo>
                  <a:lnTo>
                    <a:pt x="6318471" y="139606"/>
                  </a:lnTo>
                  <a:lnTo>
                    <a:pt x="6384289" y="104704"/>
                  </a:lnTo>
                  <a:lnTo>
                    <a:pt x="6450106" y="69803"/>
                  </a:lnTo>
                  <a:lnTo>
                    <a:pt x="6515924" y="3490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1407399" y="2005729"/>
              <a:ext cx="6581741" cy="3490152"/>
            </a:xfrm>
            <a:custGeom>
              <a:avLst/>
              <a:gdLst/>
              <a:ahLst/>
              <a:cxnLst/>
              <a:rect l="0" t="0" r="0" b="0"/>
              <a:pathLst>
                <a:path w="6581741" h="3490152">
                  <a:moveTo>
                    <a:pt x="0" y="3490152"/>
                  </a:moveTo>
                  <a:lnTo>
                    <a:pt x="65817" y="3455251"/>
                  </a:lnTo>
                  <a:lnTo>
                    <a:pt x="131634" y="3420349"/>
                  </a:lnTo>
                  <a:lnTo>
                    <a:pt x="197452" y="3385448"/>
                  </a:lnTo>
                  <a:lnTo>
                    <a:pt x="263269" y="3350546"/>
                  </a:lnTo>
                  <a:lnTo>
                    <a:pt x="329087" y="3315645"/>
                  </a:lnTo>
                  <a:lnTo>
                    <a:pt x="394904" y="3280743"/>
                  </a:lnTo>
                  <a:lnTo>
                    <a:pt x="460721" y="3245842"/>
                  </a:lnTo>
                  <a:lnTo>
                    <a:pt x="526539" y="3210940"/>
                  </a:lnTo>
                  <a:lnTo>
                    <a:pt x="592356" y="3176039"/>
                  </a:lnTo>
                  <a:lnTo>
                    <a:pt x="658174" y="3141137"/>
                  </a:lnTo>
                  <a:lnTo>
                    <a:pt x="723991" y="3106235"/>
                  </a:lnTo>
                  <a:lnTo>
                    <a:pt x="789808" y="3071334"/>
                  </a:lnTo>
                  <a:lnTo>
                    <a:pt x="855626" y="3036432"/>
                  </a:lnTo>
                  <a:lnTo>
                    <a:pt x="921443" y="3001531"/>
                  </a:lnTo>
                  <a:lnTo>
                    <a:pt x="987261" y="2966629"/>
                  </a:lnTo>
                  <a:lnTo>
                    <a:pt x="1053078" y="2931728"/>
                  </a:lnTo>
                  <a:lnTo>
                    <a:pt x="1118896" y="2896826"/>
                  </a:lnTo>
                  <a:lnTo>
                    <a:pt x="1184713" y="2861925"/>
                  </a:lnTo>
                  <a:lnTo>
                    <a:pt x="1250530" y="2827023"/>
                  </a:lnTo>
                  <a:lnTo>
                    <a:pt x="1316348" y="2792122"/>
                  </a:lnTo>
                  <a:lnTo>
                    <a:pt x="1382165" y="2757220"/>
                  </a:lnTo>
                  <a:lnTo>
                    <a:pt x="1447983" y="2722319"/>
                  </a:lnTo>
                  <a:lnTo>
                    <a:pt x="1513800" y="2687417"/>
                  </a:lnTo>
                  <a:lnTo>
                    <a:pt x="1579617" y="2652516"/>
                  </a:lnTo>
                  <a:lnTo>
                    <a:pt x="1645435" y="2617614"/>
                  </a:lnTo>
                  <a:lnTo>
                    <a:pt x="1711252" y="2582713"/>
                  </a:lnTo>
                  <a:lnTo>
                    <a:pt x="1777070" y="2547811"/>
                  </a:lnTo>
                  <a:lnTo>
                    <a:pt x="1842887" y="2512910"/>
                  </a:lnTo>
                  <a:lnTo>
                    <a:pt x="1908705" y="2478008"/>
                  </a:lnTo>
                  <a:lnTo>
                    <a:pt x="1974522" y="2443106"/>
                  </a:lnTo>
                  <a:lnTo>
                    <a:pt x="2040339" y="2408205"/>
                  </a:lnTo>
                  <a:lnTo>
                    <a:pt x="2106157" y="2373303"/>
                  </a:lnTo>
                  <a:lnTo>
                    <a:pt x="2171974" y="2338402"/>
                  </a:lnTo>
                  <a:lnTo>
                    <a:pt x="2237792" y="2303500"/>
                  </a:lnTo>
                  <a:lnTo>
                    <a:pt x="2303609" y="2268599"/>
                  </a:lnTo>
                  <a:lnTo>
                    <a:pt x="2369426" y="2233697"/>
                  </a:lnTo>
                  <a:lnTo>
                    <a:pt x="2435244" y="2198796"/>
                  </a:lnTo>
                  <a:lnTo>
                    <a:pt x="2501061" y="2163894"/>
                  </a:lnTo>
                  <a:lnTo>
                    <a:pt x="2566879" y="2128993"/>
                  </a:lnTo>
                  <a:lnTo>
                    <a:pt x="2632696" y="2094091"/>
                  </a:lnTo>
                  <a:lnTo>
                    <a:pt x="2698514" y="2059190"/>
                  </a:lnTo>
                  <a:lnTo>
                    <a:pt x="2764331" y="2024288"/>
                  </a:lnTo>
                  <a:lnTo>
                    <a:pt x="2830148" y="1989387"/>
                  </a:lnTo>
                  <a:lnTo>
                    <a:pt x="2895966" y="1954485"/>
                  </a:lnTo>
                  <a:lnTo>
                    <a:pt x="2961783" y="1919584"/>
                  </a:lnTo>
                  <a:lnTo>
                    <a:pt x="3027601" y="1884682"/>
                  </a:lnTo>
                  <a:lnTo>
                    <a:pt x="3093418" y="1849780"/>
                  </a:lnTo>
                  <a:lnTo>
                    <a:pt x="3159235" y="1814879"/>
                  </a:lnTo>
                  <a:lnTo>
                    <a:pt x="3225053" y="1779977"/>
                  </a:lnTo>
                  <a:lnTo>
                    <a:pt x="3290870" y="1745076"/>
                  </a:lnTo>
                  <a:lnTo>
                    <a:pt x="3356688" y="1710174"/>
                  </a:lnTo>
                  <a:lnTo>
                    <a:pt x="3422505" y="1675273"/>
                  </a:lnTo>
                  <a:lnTo>
                    <a:pt x="3488323" y="1640371"/>
                  </a:lnTo>
                  <a:lnTo>
                    <a:pt x="3554140" y="1605470"/>
                  </a:lnTo>
                  <a:lnTo>
                    <a:pt x="3619957" y="1570568"/>
                  </a:lnTo>
                  <a:lnTo>
                    <a:pt x="3685775" y="1535667"/>
                  </a:lnTo>
                  <a:lnTo>
                    <a:pt x="3751592" y="1500765"/>
                  </a:lnTo>
                  <a:lnTo>
                    <a:pt x="3817410" y="1465864"/>
                  </a:lnTo>
                  <a:lnTo>
                    <a:pt x="3883227" y="1430962"/>
                  </a:lnTo>
                  <a:lnTo>
                    <a:pt x="3949044" y="1396061"/>
                  </a:lnTo>
                  <a:lnTo>
                    <a:pt x="4014862" y="1361159"/>
                  </a:lnTo>
                  <a:lnTo>
                    <a:pt x="4080679" y="1326258"/>
                  </a:lnTo>
                  <a:lnTo>
                    <a:pt x="4146497" y="1291356"/>
                  </a:lnTo>
                  <a:lnTo>
                    <a:pt x="4212314" y="1256455"/>
                  </a:lnTo>
                  <a:lnTo>
                    <a:pt x="4278132" y="1221553"/>
                  </a:lnTo>
                  <a:lnTo>
                    <a:pt x="4343949" y="1186651"/>
                  </a:lnTo>
                  <a:lnTo>
                    <a:pt x="4409766" y="1151750"/>
                  </a:lnTo>
                  <a:lnTo>
                    <a:pt x="4475584" y="1116848"/>
                  </a:lnTo>
                  <a:lnTo>
                    <a:pt x="4541401" y="1081947"/>
                  </a:lnTo>
                  <a:lnTo>
                    <a:pt x="4607219" y="1047045"/>
                  </a:lnTo>
                  <a:lnTo>
                    <a:pt x="4673036" y="1012144"/>
                  </a:lnTo>
                  <a:lnTo>
                    <a:pt x="4738853" y="977242"/>
                  </a:lnTo>
                  <a:lnTo>
                    <a:pt x="4804671" y="942341"/>
                  </a:lnTo>
                  <a:lnTo>
                    <a:pt x="4870488" y="907439"/>
                  </a:lnTo>
                  <a:lnTo>
                    <a:pt x="4936306" y="872538"/>
                  </a:lnTo>
                  <a:lnTo>
                    <a:pt x="5002123" y="837636"/>
                  </a:lnTo>
                  <a:lnTo>
                    <a:pt x="5067941" y="802735"/>
                  </a:lnTo>
                  <a:lnTo>
                    <a:pt x="5133758" y="767833"/>
                  </a:lnTo>
                  <a:lnTo>
                    <a:pt x="5199575" y="732932"/>
                  </a:lnTo>
                  <a:lnTo>
                    <a:pt x="5265393" y="698030"/>
                  </a:lnTo>
                  <a:lnTo>
                    <a:pt x="5331210" y="663129"/>
                  </a:lnTo>
                  <a:lnTo>
                    <a:pt x="5397028" y="628227"/>
                  </a:lnTo>
                  <a:lnTo>
                    <a:pt x="5462845" y="593325"/>
                  </a:lnTo>
                  <a:lnTo>
                    <a:pt x="5528662" y="558424"/>
                  </a:lnTo>
                  <a:lnTo>
                    <a:pt x="5594480" y="523522"/>
                  </a:lnTo>
                  <a:lnTo>
                    <a:pt x="5660297" y="488621"/>
                  </a:lnTo>
                  <a:lnTo>
                    <a:pt x="5726115" y="453719"/>
                  </a:lnTo>
                  <a:lnTo>
                    <a:pt x="5791932" y="418818"/>
                  </a:lnTo>
                  <a:lnTo>
                    <a:pt x="5857750" y="383916"/>
                  </a:lnTo>
                  <a:lnTo>
                    <a:pt x="5923567" y="349015"/>
                  </a:lnTo>
                  <a:lnTo>
                    <a:pt x="5989384" y="314113"/>
                  </a:lnTo>
                  <a:lnTo>
                    <a:pt x="6055202" y="279212"/>
                  </a:lnTo>
                  <a:lnTo>
                    <a:pt x="6121019" y="244310"/>
                  </a:lnTo>
                  <a:lnTo>
                    <a:pt x="6186837" y="209409"/>
                  </a:lnTo>
                  <a:lnTo>
                    <a:pt x="6252654" y="174507"/>
                  </a:lnTo>
                  <a:lnTo>
                    <a:pt x="6318471" y="139606"/>
                  </a:lnTo>
                  <a:lnTo>
                    <a:pt x="6384289" y="104704"/>
                  </a:lnTo>
                  <a:lnTo>
                    <a:pt x="6450106" y="69803"/>
                  </a:lnTo>
                  <a:lnTo>
                    <a:pt x="6515924" y="3490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1407399" y="1966330"/>
              <a:ext cx="6581741" cy="3490152"/>
            </a:xfrm>
            <a:custGeom>
              <a:avLst/>
              <a:gdLst/>
              <a:ahLst/>
              <a:cxnLst/>
              <a:rect l="0" t="0" r="0" b="0"/>
              <a:pathLst>
                <a:path w="6581741" h="3490152">
                  <a:moveTo>
                    <a:pt x="0" y="3490152"/>
                  </a:moveTo>
                  <a:lnTo>
                    <a:pt x="65817" y="3455251"/>
                  </a:lnTo>
                  <a:lnTo>
                    <a:pt x="131634" y="3420349"/>
                  </a:lnTo>
                  <a:lnTo>
                    <a:pt x="197452" y="3385448"/>
                  </a:lnTo>
                  <a:lnTo>
                    <a:pt x="263269" y="3350546"/>
                  </a:lnTo>
                  <a:lnTo>
                    <a:pt x="329087" y="3315645"/>
                  </a:lnTo>
                  <a:lnTo>
                    <a:pt x="394904" y="3280743"/>
                  </a:lnTo>
                  <a:lnTo>
                    <a:pt x="460721" y="3245842"/>
                  </a:lnTo>
                  <a:lnTo>
                    <a:pt x="526539" y="3210940"/>
                  </a:lnTo>
                  <a:lnTo>
                    <a:pt x="592356" y="3176039"/>
                  </a:lnTo>
                  <a:lnTo>
                    <a:pt x="658174" y="3141137"/>
                  </a:lnTo>
                  <a:lnTo>
                    <a:pt x="723991" y="3106235"/>
                  </a:lnTo>
                  <a:lnTo>
                    <a:pt x="789808" y="3071334"/>
                  </a:lnTo>
                  <a:lnTo>
                    <a:pt x="855626" y="3036432"/>
                  </a:lnTo>
                  <a:lnTo>
                    <a:pt x="921443" y="3001531"/>
                  </a:lnTo>
                  <a:lnTo>
                    <a:pt x="987261" y="2966629"/>
                  </a:lnTo>
                  <a:lnTo>
                    <a:pt x="1053078" y="2931728"/>
                  </a:lnTo>
                  <a:lnTo>
                    <a:pt x="1118896" y="2896826"/>
                  </a:lnTo>
                  <a:lnTo>
                    <a:pt x="1184713" y="2861925"/>
                  </a:lnTo>
                  <a:lnTo>
                    <a:pt x="1250530" y="2827023"/>
                  </a:lnTo>
                  <a:lnTo>
                    <a:pt x="1316348" y="2792122"/>
                  </a:lnTo>
                  <a:lnTo>
                    <a:pt x="1382165" y="2757220"/>
                  </a:lnTo>
                  <a:lnTo>
                    <a:pt x="1447983" y="2722319"/>
                  </a:lnTo>
                  <a:lnTo>
                    <a:pt x="1513800" y="2687417"/>
                  </a:lnTo>
                  <a:lnTo>
                    <a:pt x="1579617" y="2652516"/>
                  </a:lnTo>
                  <a:lnTo>
                    <a:pt x="1645435" y="2617614"/>
                  </a:lnTo>
                  <a:lnTo>
                    <a:pt x="1711252" y="2582713"/>
                  </a:lnTo>
                  <a:lnTo>
                    <a:pt x="1777070" y="2547811"/>
                  </a:lnTo>
                  <a:lnTo>
                    <a:pt x="1842887" y="2512910"/>
                  </a:lnTo>
                  <a:lnTo>
                    <a:pt x="1908705" y="2478008"/>
                  </a:lnTo>
                  <a:lnTo>
                    <a:pt x="1974522" y="2443106"/>
                  </a:lnTo>
                  <a:lnTo>
                    <a:pt x="2040339" y="2408205"/>
                  </a:lnTo>
                  <a:lnTo>
                    <a:pt x="2106157" y="2373303"/>
                  </a:lnTo>
                  <a:lnTo>
                    <a:pt x="2171974" y="2338402"/>
                  </a:lnTo>
                  <a:lnTo>
                    <a:pt x="2237792" y="2303500"/>
                  </a:lnTo>
                  <a:lnTo>
                    <a:pt x="2303609" y="2268599"/>
                  </a:lnTo>
                  <a:lnTo>
                    <a:pt x="2369426" y="2233697"/>
                  </a:lnTo>
                  <a:lnTo>
                    <a:pt x="2435244" y="2198796"/>
                  </a:lnTo>
                  <a:lnTo>
                    <a:pt x="2501061" y="2163894"/>
                  </a:lnTo>
                  <a:lnTo>
                    <a:pt x="2566879" y="2128993"/>
                  </a:lnTo>
                  <a:lnTo>
                    <a:pt x="2632696" y="2094091"/>
                  </a:lnTo>
                  <a:lnTo>
                    <a:pt x="2698514" y="2059190"/>
                  </a:lnTo>
                  <a:lnTo>
                    <a:pt x="2764331" y="2024288"/>
                  </a:lnTo>
                  <a:lnTo>
                    <a:pt x="2830148" y="1989387"/>
                  </a:lnTo>
                  <a:lnTo>
                    <a:pt x="2895966" y="1954485"/>
                  </a:lnTo>
                  <a:lnTo>
                    <a:pt x="2961783" y="1919584"/>
                  </a:lnTo>
                  <a:lnTo>
                    <a:pt x="3027601" y="1884682"/>
                  </a:lnTo>
                  <a:lnTo>
                    <a:pt x="3093418" y="1849780"/>
                  </a:lnTo>
                  <a:lnTo>
                    <a:pt x="3159235" y="1814879"/>
                  </a:lnTo>
                  <a:lnTo>
                    <a:pt x="3225053" y="1779977"/>
                  </a:lnTo>
                  <a:lnTo>
                    <a:pt x="3290870" y="1745076"/>
                  </a:lnTo>
                  <a:lnTo>
                    <a:pt x="3356688" y="1710174"/>
                  </a:lnTo>
                  <a:lnTo>
                    <a:pt x="3422505" y="1675273"/>
                  </a:lnTo>
                  <a:lnTo>
                    <a:pt x="3488323" y="1640371"/>
                  </a:lnTo>
                  <a:lnTo>
                    <a:pt x="3554140" y="1605470"/>
                  </a:lnTo>
                  <a:lnTo>
                    <a:pt x="3619957" y="1570568"/>
                  </a:lnTo>
                  <a:lnTo>
                    <a:pt x="3685775" y="1535667"/>
                  </a:lnTo>
                  <a:lnTo>
                    <a:pt x="3751592" y="1500765"/>
                  </a:lnTo>
                  <a:lnTo>
                    <a:pt x="3817410" y="1465864"/>
                  </a:lnTo>
                  <a:lnTo>
                    <a:pt x="3883227" y="1430962"/>
                  </a:lnTo>
                  <a:lnTo>
                    <a:pt x="3949044" y="1396061"/>
                  </a:lnTo>
                  <a:lnTo>
                    <a:pt x="4014862" y="1361159"/>
                  </a:lnTo>
                  <a:lnTo>
                    <a:pt x="4080679" y="1326258"/>
                  </a:lnTo>
                  <a:lnTo>
                    <a:pt x="4146497" y="1291356"/>
                  </a:lnTo>
                  <a:lnTo>
                    <a:pt x="4212314" y="1256455"/>
                  </a:lnTo>
                  <a:lnTo>
                    <a:pt x="4278132" y="1221553"/>
                  </a:lnTo>
                  <a:lnTo>
                    <a:pt x="4343949" y="1186651"/>
                  </a:lnTo>
                  <a:lnTo>
                    <a:pt x="4409766" y="1151750"/>
                  </a:lnTo>
                  <a:lnTo>
                    <a:pt x="4475584" y="1116848"/>
                  </a:lnTo>
                  <a:lnTo>
                    <a:pt x="4541401" y="1081947"/>
                  </a:lnTo>
                  <a:lnTo>
                    <a:pt x="4607219" y="1047045"/>
                  </a:lnTo>
                  <a:lnTo>
                    <a:pt x="4673036" y="1012144"/>
                  </a:lnTo>
                  <a:lnTo>
                    <a:pt x="4738853" y="977242"/>
                  </a:lnTo>
                  <a:lnTo>
                    <a:pt x="4804671" y="942341"/>
                  </a:lnTo>
                  <a:lnTo>
                    <a:pt x="4870488" y="907439"/>
                  </a:lnTo>
                  <a:lnTo>
                    <a:pt x="4936306" y="872538"/>
                  </a:lnTo>
                  <a:lnTo>
                    <a:pt x="5002123" y="837636"/>
                  </a:lnTo>
                  <a:lnTo>
                    <a:pt x="5067941" y="802735"/>
                  </a:lnTo>
                  <a:lnTo>
                    <a:pt x="5133758" y="767833"/>
                  </a:lnTo>
                  <a:lnTo>
                    <a:pt x="5199575" y="732932"/>
                  </a:lnTo>
                  <a:lnTo>
                    <a:pt x="5265393" y="698030"/>
                  </a:lnTo>
                  <a:lnTo>
                    <a:pt x="5331210" y="663129"/>
                  </a:lnTo>
                  <a:lnTo>
                    <a:pt x="5397028" y="628227"/>
                  </a:lnTo>
                  <a:lnTo>
                    <a:pt x="5462845" y="593325"/>
                  </a:lnTo>
                  <a:lnTo>
                    <a:pt x="5528662" y="558424"/>
                  </a:lnTo>
                  <a:lnTo>
                    <a:pt x="5594480" y="523522"/>
                  </a:lnTo>
                  <a:lnTo>
                    <a:pt x="5660297" y="488621"/>
                  </a:lnTo>
                  <a:lnTo>
                    <a:pt x="5726115" y="453719"/>
                  </a:lnTo>
                  <a:lnTo>
                    <a:pt x="5791932" y="418818"/>
                  </a:lnTo>
                  <a:lnTo>
                    <a:pt x="5857750" y="383916"/>
                  </a:lnTo>
                  <a:lnTo>
                    <a:pt x="5923567" y="349015"/>
                  </a:lnTo>
                  <a:lnTo>
                    <a:pt x="5989384" y="314113"/>
                  </a:lnTo>
                  <a:lnTo>
                    <a:pt x="6055202" y="279212"/>
                  </a:lnTo>
                  <a:lnTo>
                    <a:pt x="6121019" y="244310"/>
                  </a:lnTo>
                  <a:lnTo>
                    <a:pt x="6186837" y="209409"/>
                  </a:lnTo>
                  <a:lnTo>
                    <a:pt x="6252654" y="174507"/>
                  </a:lnTo>
                  <a:lnTo>
                    <a:pt x="6318471" y="139606"/>
                  </a:lnTo>
                  <a:lnTo>
                    <a:pt x="6384289" y="104704"/>
                  </a:lnTo>
                  <a:lnTo>
                    <a:pt x="6450106" y="69803"/>
                  </a:lnTo>
                  <a:lnTo>
                    <a:pt x="6515924" y="3490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407399" y="1926930"/>
              <a:ext cx="6581741" cy="3490152"/>
            </a:xfrm>
            <a:custGeom>
              <a:avLst/>
              <a:gdLst/>
              <a:ahLst/>
              <a:cxnLst/>
              <a:rect l="0" t="0" r="0" b="0"/>
              <a:pathLst>
                <a:path w="6581741" h="3490152">
                  <a:moveTo>
                    <a:pt x="0" y="3490152"/>
                  </a:moveTo>
                  <a:lnTo>
                    <a:pt x="65817" y="3455251"/>
                  </a:lnTo>
                  <a:lnTo>
                    <a:pt x="131634" y="3420349"/>
                  </a:lnTo>
                  <a:lnTo>
                    <a:pt x="197452" y="3385448"/>
                  </a:lnTo>
                  <a:lnTo>
                    <a:pt x="263269" y="3350546"/>
                  </a:lnTo>
                  <a:lnTo>
                    <a:pt x="329087" y="3315645"/>
                  </a:lnTo>
                  <a:lnTo>
                    <a:pt x="394904" y="3280743"/>
                  </a:lnTo>
                  <a:lnTo>
                    <a:pt x="460721" y="3245842"/>
                  </a:lnTo>
                  <a:lnTo>
                    <a:pt x="526539" y="3210940"/>
                  </a:lnTo>
                  <a:lnTo>
                    <a:pt x="592356" y="3176039"/>
                  </a:lnTo>
                  <a:lnTo>
                    <a:pt x="658174" y="3141137"/>
                  </a:lnTo>
                  <a:lnTo>
                    <a:pt x="723991" y="3106235"/>
                  </a:lnTo>
                  <a:lnTo>
                    <a:pt x="789808" y="3071334"/>
                  </a:lnTo>
                  <a:lnTo>
                    <a:pt x="855626" y="3036432"/>
                  </a:lnTo>
                  <a:lnTo>
                    <a:pt x="921443" y="3001531"/>
                  </a:lnTo>
                  <a:lnTo>
                    <a:pt x="987261" y="2966629"/>
                  </a:lnTo>
                  <a:lnTo>
                    <a:pt x="1053078" y="2931728"/>
                  </a:lnTo>
                  <a:lnTo>
                    <a:pt x="1118896" y="2896826"/>
                  </a:lnTo>
                  <a:lnTo>
                    <a:pt x="1184713" y="2861925"/>
                  </a:lnTo>
                  <a:lnTo>
                    <a:pt x="1250530" y="2827023"/>
                  </a:lnTo>
                  <a:lnTo>
                    <a:pt x="1316348" y="2792122"/>
                  </a:lnTo>
                  <a:lnTo>
                    <a:pt x="1382165" y="2757220"/>
                  </a:lnTo>
                  <a:lnTo>
                    <a:pt x="1447983" y="2722319"/>
                  </a:lnTo>
                  <a:lnTo>
                    <a:pt x="1513800" y="2687417"/>
                  </a:lnTo>
                  <a:lnTo>
                    <a:pt x="1579617" y="2652516"/>
                  </a:lnTo>
                  <a:lnTo>
                    <a:pt x="1645435" y="2617614"/>
                  </a:lnTo>
                  <a:lnTo>
                    <a:pt x="1711252" y="2582713"/>
                  </a:lnTo>
                  <a:lnTo>
                    <a:pt x="1777070" y="2547811"/>
                  </a:lnTo>
                  <a:lnTo>
                    <a:pt x="1842887" y="2512910"/>
                  </a:lnTo>
                  <a:lnTo>
                    <a:pt x="1908705" y="2478008"/>
                  </a:lnTo>
                  <a:lnTo>
                    <a:pt x="1974522" y="2443106"/>
                  </a:lnTo>
                  <a:lnTo>
                    <a:pt x="2040339" y="2408205"/>
                  </a:lnTo>
                  <a:lnTo>
                    <a:pt x="2106157" y="2373303"/>
                  </a:lnTo>
                  <a:lnTo>
                    <a:pt x="2171974" y="2338402"/>
                  </a:lnTo>
                  <a:lnTo>
                    <a:pt x="2237792" y="2303500"/>
                  </a:lnTo>
                  <a:lnTo>
                    <a:pt x="2303609" y="2268599"/>
                  </a:lnTo>
                  <a:lnTo>
                    <a:pt x="2369426" y="2233697"/>
                  </a:lnTo>
                  <a:lnTo>
                    <a:pt x="2435244" y="2198796"/>
                  </a:lnTo>
                  <a:lnTo>
                    <a:pt x="2501061" y="2163894"/>
                  </a:lnTo>
                  <a:lnTo>
                    <a:pt x="2566879" y="2128993"/>
                  </a:lnTo>
                  <a:lnTo>
                    <a:pt x="2632696" y="2094091"/>
                  </a:lnTo>
                  <a:lnTo>
                    <a:pt x="2698514" y="2059190"/>
                  </a:lnTo>
                  <a:lnTo>
                    <a:pt x="2764331" y="2024288"/>
                  </a:lnTo>
                  <a:lnTo>
                    <a:pt x="2830148" y="1989387"/>
                  </a:lnTo>
                  <a:lnTo>
                    <a:pt x="2895966" y="1954485"/>
                  </a:lnTo>
                  <a:lnTo>
                    <a:pt x="2961783" y="1919584"/>
                  </a:lnTo>
                  <a:lnTo>
                    <a:pt x="3027601" y="1884682"/>
                  </a:lnTo>
                  <a:lnTo>
                    <a:pt x="3093418" y="1849780"/>
                  </a:lnTo>
                  <a:lnTo>
                    <a:pt x="3159235" y="1814879"/>
                  </a:lnTo>
                  <a:lnTo>
                    <a:pt x="3225053" y="1779977"/>
                  </a:lnTo>
                  <a:lnTo>
                    <a:pt x="3290870" y="1745076"/>
                  </a:lnTo>
                  <a:lnTo>
                    <a:pt x="3356688" y="1710174"/>
                  </a:lnTo>
                  <a:lnTo>
                    <a:pt x="3422505" y="1675273"/>
                  </a:lnTo>
                  <a:lnTo>
                    <a:pt x="3488323" y="1640371"/>
                  </a:lnTo>
                  <a:lnTo>
                    <a:pt x="3554140" y="1605470"/>
                  </a:lnTo>
                  <a:lnTo>
                    <a:pt x="3619957" y="1570568"/>
                  </a:lnTo>
                  <a:lnTo>
                    <a:pt x="3685775" y="1535667"/>
                  </a:lnTo>
                  <a:lnTo>
                    <a:pt x="3751592" y="1500765"/>
                  </a:lnTo>
                  <a:lnTo>
                    <a:pt x="3817410" y="1465864"/>
                  </a:lnTo>
                  <a:lnTo>
                    <a:pt x="3883227" y="1430962"/>
                  </a:lnTo>
                  <a:lnTo>
                    <a:pt x="3949044" y="1396061"/>
                  </a:lnTo>
                  <a:lnTo>
                    <a:pt x="4014862" y="1361159"/>
                  </a:lnTo>
                  <a:lnTo>
                    <a:pt x="4080679" y="1326258"/>
                  </a:lnTo>
                  <a:lnTo>
                    <a:pt x="4146497" y="1291356"/>
                  </a:lnTo>
                  <a:lnTo>
                    <a:pt x="4212314" y="1256455"/>
                  </a:lnTo>
                  <a:lnTo>
                    <a:pt x="4278132" y="1221553"/>
                  </a:lnTo>
                  <a:lnTo>
                    <a:pt x="4343949" y="1186651"/>
                  </a:lnTo>
                  <a:lnTo>
                    <a:pt x="4409766" y="1151750"/>
                  </a:lnTo>
                  <a:lnTo>
                    <a:pt x="4475584" y="1116848"/>
                  </a:lnTo>
                  <a:lnTo>
                    <a:pt x="4541401" y="1081947"/>
                  </a:lnTo>
                  <a:lnTo>
                    <a:pt x="4607219" y="1047045"/>
                  </a:lnTo>
                  <a:lnTo>
                    <a:pt x="4673036" y="1012144"/>
                  </a:lnTo>
                  <a:lnTo>
                    <a:pt x="4738853" y="977242"/>
                  </a:lnTo>
                  <a:lnTo>
                    <a:pt x="4804671" y="942341"/>
                  </a:lnTo>
                  <a:lnTo>
                    <a:pt x="4870488" y="907439"/>
                  </a:lnTo>
                  <a:lnTo>
                    <a:pt x="4936306" y="872538"/>
                  </a:lnTo>
                  <a:lnTo>
                    <a:pt x="5002123" y="837636"/>
                  </a:lnTo>
                  <a:lnTo>
                    <a:pt x="5067941" y="802735"/>
                  </a:lnTo>
                  <a:lnTo>
                    <a:pt x="5133758" y="767833"/>
                  </a:lnTo>
                  <a:lnTo>
                    <a:pt x="5199575" y="732932"/>
                  </a:lnTo>
                  <a:lnTo>
                    <a:pt x="5265393" y="698030"/>
                  </a:lnTo>
                  <a:lnTo>
                    <a:pt x="5331210" y="663129"/>
                  </a:lnTo>
                  <a:lnTo>
                    <a:pt x="5397028" y="628227"/>
                  </a:lnTo>
                  <a:lnTo>
                    <a:pt x="5462845" y="593325"/>
                  </a:lnTo>
                  <a:lnTo>
                    <a:pt x="5528662" y="558424"/>
                  </a:lnTo>
                  <a:lnTo>
                    <a:pt x="5594480" y="523522"/>
                  </a:lnTo>
                  <a:lnTo>
                    <a:pt x="5660297" y="488621"/>
                  </a:lnTo>
                  <a:lnTo>
                    <a:pt x="5726115" y="453719"/>
                  </a:lnTo>
                  <a:lnTo>
                    <a:pt x="5791932" y="418818"/>
                  </a:lnTo>
                  <a:lnTo>
                    <a:pt x="5857750" y="383916"/>
                  </a:lnTo>
                  <a:lnTo>
                    <a:pt x="5923567" y="349015"/>
                  </a:lnTo>
                  <a:lnTo>
                    <a:pt x="5989384" y="314113"/>
                  </a:lnTo>
                  <a:lnTo>
                    <a:pt x="6055202" y="279212"/>
                  </a:lnTo>
                  <a:lnTo>
                    <a:pt x="6121019" y="244310"/>
                  </a:lnTo>
                  <a:lnTo>
                    <a:pt x="6186837" y="209409"/>
                  </a:lnTo>
                  <a:lnTo>
                    <a:pt x="6252654" y="174507"/>
                  </a:lnTo>
                  <a:lnTo>
                    <a:pt x="6318471" y="139606"/>
                  </a:lnTo>
                  <a:lnTo>
                    <a:pt x="6384289" y="104704"/>
                  </a:lnTo>
                  <a:lnTo>
                    <a:pt x="6450106" y="69803"/>
                  </a:lnTo>
                  <a:lnTo>
                    <a:pt x="6515924" y="3490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1407399" y="1887531"/>
              <a:ext cx="6581741" cy="3490152"/>
            </a:xfrm>
            <a:custGeom>
              <a:avLst/>
              <a:gdLst/>
              <a:ahLst/>
              <a:cxnLst/>
              <a:rect l="0" t="0" r="0" b="0"/>
              <a:pathLst>
                <a:path w="6581741" h="3490152">
                  <a:moveTo>
                    <a:pt x="0" y="3490152"/>
                  </a:moveTo>
                  <a:lnTo>
                    <a:pt x="65817" y="3455251"/>
                  </a:lnTo>
                  <a:lnTo>
                    <a:pt x="131634" y="3420349"/>
                  </a:lnTo>
                  <a:lnTo>
                    <a:pt x="197452" y="3385448"/>
                  </a:lnTo>
                  <a:lnTo>
                    <a:pt x="263269" y="3350546"/>
                  </a:lnTo>
                  <a:lnTo>
                    <a:pt x="329087" y="3315645"/>
                  </a:lnTo>
                  <a:lnTo>
                    <a:pt x="394904" y="3280743"/>
                  </a:lnTo>
                  <a:lnTo>
                    <a:pt x="460721" y="3245842"/>
                  </a:lnTo>
                  <a:lnTo>
                    <a:pt x="526539" y="3210940"/>
                  </a:lnTo>
                  <a:lnTo>
                    <a:pt x="592356" y="3176039"/>
                  </a:lnTo>
                  <a:lnTo>
                    <a:pt x="658174" y="3141137"/>
                  </a:lnTo>
                  <a:lnTo>
                    <a:pt x="723991" y="3106235"/>
                  </a:lnTo>
                  <a:lnTo>
                    <a:pt x="789808" y="3071334"/>
                  </a:lnTo>
                  <a:lnTo>
                    <a:pt x="855626" y="3036432"/>
                  </a:lnTo>
                  <a:lnTo>
                    <a:pt x="921443" y="3001531"/>
                  </a:lnTo>
                  <a:lnTo>
                    <a:pt x="987261" y="2966629"/>
                  </a:lnTo>
                  <a:lnTo>
                    <a:pt x="1053078" y="2931728"/>
                  </a:lnTo>
                  <a:lnTo>
                    <a:pt x="1118896" y="2896826"/>
                  </a:lnTo>
                  <a:lnTo>
                    <a:pt x="1184713" y="2861925"/>
                  </a:lnTo>
                  <a:lnTo>
                    <a:pt x="1250530" y="2827023"/>
                  </a:lnTo>
                  <a:lnTo>
                    <a:pt x="1316348" y="2792122"/>
                  </a:lnTo>
                  <a:lnTo>
                    <a:pt x="1382165" y="2757220"/>
                  </a:lnTo>
                  <a:lnTo>
                    <a:pt x="1447983" y="2722319"/>
                  </a:lnTo>
                  <a:lnTo>
                    <a:pt x="1513800" y="2687417"/>
                  </a:lnTo>
                  <a:lnTo>
                    <a:pt x="1579617" y="2652516"/>
                  </a:lnTo>
                  <a:lnTo>
                    <a:pt x="1645435" y="2617614"/>
                  </a:lnTo>
                  <a:lnTo>
                    <a:pt x="1711252" y="2582713"/>
                  </a:lnTo>
                  <a:lnTo>
                    <a:pt x="1777070" y="2547811"/>
                  </a:lnTo>
                  <a:lnTo>
                    <a:pt x="1842887" y="2512910"/>
                  </a:lnTo>
                  <a:lnTo>
                    <a:pt x="1908705" y="2478008"/>
                  </a:lnTo>
                  <a:lnTo>
                    <a:pt x="1974522" y="2443106"/>
                  </a:lnTo>
                  <a:lnTo>
                    <a:pt x="2040339" y="2408205"/>
                  </a:lnTo>
                  <a:lnTo>
                    <a:pt x="2106157" y="2373303"/>
                  </a:lnTo>
                  <a:lnTo>
                    <a:pt x="2171974" y="2338402"/>
                  </a:lnTo>
                  <a:lnTo>
                    <a:pt x="2237792" y="2303500"/>
                  </a:lnTo>
                  <a:lnTo>
                    <a:pt x="2303609" y="2268599"/>
                  </a:lnTo>
                  <a:lnTo>
                    <a:pt x="2369426" y="2233697"/>
                  </a:lnTo>
                  <a:lnTo>
                    <a:pt x="2435244" y="2198796"/>
                  </a:lnTo>
                  <a:lnTo>
                    <a:pt x="2501061" y="2163894"/>
                  </a:lnTo>
                  <a:lnTo>
                    <a:pt x="2566879" y="2128993"/>
                  </a:lnTo>
                  <a:lnTo>
                    <a:pt x="2632696" y="2094091"/>
                  </a:lnTo>
                  <a:lnTo>
                    <a:pt x="2698514" y="2059190"/>
                  </a:lnTo>
                  <a:lnTo>
                    <a:pt x="2764331" y="2024288"/>
                  </a:lnTo>
                  <a:lnTo>
                    <a:pt x="2830148" y="1989387"/>
                  </a:lnTo>
                  <a:lnTo>
                    <a:pt x="2895966" y="1954485"/>
                  </a:lnTo>
                  <a:lnTo>
                    <a:pt x="2961783" y="1919584"/>
                  </a:lnTo>
                  <a:lnTo>
                    <a:pt x="3027601" y="1884682"/>
                  </a:lnTo>
                  <a:lnTo>
                    <a:pt x="3093418" y="1849780"/>
                  </a:lnTo>
                  <a:lnTo>
                    <a:pt x="3159235" y="1814879"/>
                  </a:lnTo>
                  <a:lnTo>
                    <a:pt x="3225053" y="1779977"/>
                  </a:lnTo>
                  <a:lnTo>
                    <a:pt x="3290870" y="1745076"/>
                  </a:lnTo>
                  <a:lnTo>
                    <a:pt x="3356688" y="1710174"/>
                  </a:lnTo>
                  <a:lnTo>
                    <a:pt x="3422505" y="1675273"/>
                  </a:lnTo>
                  <a:lnTo>
                    <a:pt x="3488323" y="1640371"/>
                  </a:lnTo>
                  <a:lnTo>
                    <a:pt x="3554140" y="1605470"/>
                  </a:lnTo>
                  <a:lnTo>
                    <a:pt x="3619957" y="1570568"/>
                  </a:lnTo>
                  <a:lnTo>
                    <a:pt x="3685775" y="1535667"/>
                  </a:lnTo>
                  <a:lnTo>
                    <a:pt x="3751592" y="1500765"/>
                  </a:lnTo>
                  <a:lnTo>
                    <a:pt x="3817410" y="1465864"/>
                  </a:lnTo>
                  <a:lnTo>
                    <a:pt x="3883227" y="1430962"/>
                  </a:lnTo>
                  <a:lnTo>
                    <a:pt x="3949044" y="1396061"/>
                  </a:lnTo>
                  <a:lnTo>
                    <a:pt x="4014862" y="1361159"/>
                  </a:lnTo>
                  <a:lnTo>
                    <a:pt x="4080679" y="1326258"/>
                  </a:lnTo>
                  <a:lnTo>
                    <a:pt x="4146497" y="1291356"/>
                  </a:lnTo>
                  <a:lnTo>
                    <a:pt x="4212314" y="1256455"/>
                  </a:lnTo>
                  <a:lnTo>
                    <a:pt x="4278132" y="1221553"/>
                  </a:lnTo>
                  <a:lnTo>
                    <a:pt x="4343949" y="1186651"/>
                  </a:lnTo>
                  <a:lnTo>
                    <a:pt x="4409766" y="1151750"/>
                  </a:lnTo>
                  <a:lnTo>
                    <a:pt x="4475584" y="1116848"/>
                  </a:lnTo>
                  <a:lnTo>
                    <a:pt x="4541401" y="1081947"/>
                  </a:lnTo>
                  <a:lnTo>
                    <a:pt x="4607219" y="1047045"/>
                  </a:lnTo>
                  <a:lnTo>
                    <a:pt x="4673036" y="1012144"/>
                  </a:lnTo>
                  <a:lnTo>
                    <a:pt x="4738853" y="977242"/>
                  </a:lnTo>
                  <a:lnTo>
                    <a:pt x="4804671" y="942341"/>
                  </a:lnTo>
                  <a:lnTo>
                    <a:pt x="4870488" y="907439"/>
                  </a:lnTo>
                  <a:lnTo>
                    <a:pt x="4936306" y="872538"/>
                  </a:lnTo>
                  <a:lnTo>
                    <a:pt x="5002123" y="837636"/>
                  </a:lnTo>
                  <a:lnTo>
                    <a:pt x="5067941" y="802735"/>
                  </a:lnTo>
                  <a:lnTo>
                    <a:pt x="5133758" y="767833"/>
                  </a:lnTo>
                  <a:lnTo>
                    <a:pt x="5199575" y="732932"/>
                  </a:lnTo>
                  <a:lnTo>
                    <a:pt x="5265393" y="698030"/>
                  </a:lnTo>
                  <a:lnTo>
                    <a:pt x="5331210" y="663129"/>
                  </a:lnTo>
                  <a:lnTo>
                    <a:pt x="5397028" y="628227"/>
                  </a:lnTo>
                  <a:lnTo>
                    <a:pt x="5462845" y="593325"/>
                  </a:lnTo>
                  <a:lnTo>
                    <a:pt x="5528662" y="558424"/>
                  </a:lnTo>
                  <a:lnTo>
                    <a:pt x="5594480" y="523522"/>
                  </a:lnTo>
                  <a:lnTo>
                    <a:pt x="5660297" y="488621"/>
                  </a:lnTo>
                  <a:lnTo>
                    <a:pt x="5726115" y="453719"/>
                  </a:lnTo>
                  <a:lnTo>
                    <a:pt x="5791932" y="418818"/>
                  </a:lnTo>
                  <a:lnTo>
                    <a:pt x="5857750" y="383916"/>
                  </a:lnTo>
                  <a:lnTo>
                    <a:pt x="5923567" y="349015"/>
                  </a:lnTo>
                  <a:lnTo>
                    <a:pt x="5989384" y="314113"/>
                  </a:lnTo>
                  <a:lnTo>
                    <a:pt x="6055202" y="279212"/>
                  </a:lnTo>
                  <a:lnTo>
                    <a:pt x="6121019" y="244310"/>
                  </a:lnTo>
                  <a:lnTo>
                    <a:pt x="6186837" y="209409"/>
                  </a:lnTo>
                  <a:lnTo>
                    <a:pt x="6252654" y="174507"/>
                  </a:lnTo>
                  <a:lnTo>
                    <a:pt x="6318471" y="139606"/>
                  </a:lnTo>
                  <a:lnTo>
                    <a:pt x="6384289" y="104704"/>
                  </a:lnTo>
                  <a:lnTo>
                    <a:pt x="6450106" y="69803"/>
                  </a:lnTo>
                  <a:lnTo>
                    <a:pt x="6515924" y="3490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1407399" y="1848132"/>
              <a:ext cx="6581741" cy="3490152"/>
            </a:xfrm>
            <a:custGeom>
              <a:avLst/>
              <a:gdLst/>
              <a:ahLst/>
              <a:cxnLst/>
              <a:rect l="0" t="0" r="0" b="0"/>
              <a:pathLst>
                <a:path w="6581741" h="3490152">
                  <a:moveTo>
                    <a:pt x="0" y="3490152"/>
                  </a:moveTo>
                  <a:lnTo>
                    <a:pt x="65817" y="3455251"/>
                  </a:lnTo>
                  <a:lnTo>
                    <a:pt x="131634" y="3420349"/>
                  </a:lnTo>
                  <a:lnTo>
                    <a:pt x="197452" y="3385448"/>
                  </a:lnTo>
                  <a:lnTo>
                    <a:pt x="263269" y="3350546"/>
                  </a:lnTo>
                  <a:lnTo>
                    <a:pt x="329087" y="3315645"/>
                  </a:lnTo>
                  <a:lnTo>
                    <a:pt x="394904" y="3280743"/>
                  </a:lnTo>
                  <a:lnTo>
                    <a:pt x="460721" y="3245842"/>
                  </a:lnTo>
                  <a:lnTo>
                    <a:pt x="526539" y="3210940"/>
                  </a:lnTo>
                  <a:lnTo>
                    <a:pt x="592356" y="3176039"/>
                  </a:lnTo>
                  <a:lnTo>
                    <a:pt x="658174" y="3141137"/>
                  </a:lnTo>
                  <a:lnTo>
                    <a:pt x="723991" y="3106235"/>
                  </a:lnTo>
                  <a:lnTo>
                    <a:pt x="789808" y="3071334"/>
                  </a:lnTo>
                  <a:lnTo>
                    <a:pt x="855626" y="3036432"/>
                  </a:lnTo>
                  <a:lnTo>
                    <a:pt x="921443" y="3001531"/>
                  </a:lnTo>
                  <a:lnTo>
                    <a:pt x="987261" y="2966629"/>
                  </a:lnTo>
                  <a:lnTo>
                    <a:pt x="1053078" y="2931728"/>
                  </a:lnTo>
                  <a:lnTo>
                    <a:pt x="1118896" y="2896826"/>
                  </a:lnTo>
                  <a:lnTo>
                    <a:pt x="1184713" y="2861925"/>
                  </a:lnTo>
                  <a:lnTo>
                    <a:pt x="1250530" y="2827023"/>
                  </a:lnTo>
                  <a:lnTo>
                    <a:pt x="1316348" y="2792122"/>
                  </a:lnTo>
                  <a:lnTo>
                    <a:pt x="1382165" y="2757220"/>
                  </a:lnTo>
                  <a:lnTo>
                    <a:pt x="1447983" y="2722319"/>
                  </a:lnTo>
                  <a:lnTo>
                    <a:pt x="1513800" y="2687417"/>
                  </a:lnTo>
                  <a:lnTo>
                    <a:pt x="1579617" y="2652516"/>
                  </a:lnTo>
                  <a:lnTo>
                    <a:pt x="1645435" y="2617614"/>
                  </a:lnTo>
                  <a:lnTo>
                    <a:pt x="1711252" y="2582713"/>
                  </a:lnTo>
                  <a:lnTo>
                    <a:pt x="1777070" y="2547811"/>
                  </a:lnTo>
                  <a:lnTo>
                    <a:pt x="1842887" y="2512910"/>
                  </a:lnTo>
                  <a:lnTo>
                    <a:pt x="1908705" y="2478008"/>
                  </a:lnTo>
                  <a:lnTo>
                    <a:pt x="1974522" y="2443106"/>
                  </a:lnTo>
                  <a:lnTo>
                    <a:pt x="2040339" y="2408205"/>
                  </a:lnTo>
                  <a:lnTo>
                    <a:pt x="2106157" y="2373303"/>
                  </a:lnTo>
                  <a:lnTo>
                    <a:pt x="2171974" y="2338402"/>
                  </a:lnTo>
                  <a:lnTo>
                    <a:pt x="2237792" y="2303500"/>
                  </a:lnTo>
                  <a:lnTo>
                    <a:pt x="2303609" y="2268599"/>
                  </a:lnTo>
                  <a:lnTo>
                    <a:pt x="2369426" y="2233697"/>
                  </a:lnTo>
                  <a:lnTo>
                    <a:pt x="2435244" y="2198796"/>
                  </a:lnTo>
                  <a:lnTo>
                    <a:pt x="2501061" y="2163894"/>
                  </a:lnTo>
                  <a:lnTo>
                    <a:pt x="2566879" y="2128993"/>
                  </a:lnTo>
                  <a:lnTo>
                    <a:pt x="2632696" y="2094091"/>
                  </a:lnTo>
                  <a:lnTo>
                    <a:pt x="2698514" y="2059190"/>
                  </a:lnTo>
                  <a:lnTo>
                    <a:pt x="2764331" y="2024288"/>
                  </a:lnTo>
                  <a:lnTo>
                    <a:pt x="2830148" y="1989387"/>
                  </a:lnTo>
                  <a:lnTo>
                    <a:pt x="2895966" y="1954485"/>
                  </a:lnTo>
                  <a:lnTo>
                    <a:pt x="2961783" y="1919584"/>
                  </a:lnTo>
                  <a:lnTo>
                    <a:pt x="3027601" y="1884682"/>
                  </a:lnTo>
                  <a:lnTo>
                    <a:pt x="3093418" y="1849780"/>
                  </a:lnTo>
                  <a:lnTo>
                    <a:pt x="3159235" y="1814879"/>
                  </a:lnTo>
                  <a:lnTo>
                    <a:pt x="3225053" y="1779977"/>
                  </a:lnTo>
                  <a:lnTo>
                    <a:pt x="3290870" y="1745076"/>
                  </a:lnTo>
                  <a:lnTo>
                    <a:pt x="3356688" y="1710174"/>
                  </a:lnTo>
                  <a:lnTo>
                    <a:pt x="3422505" y="1675273"/>
                  </a:lnTo>
                  <a:lnTo>
                    <a:pt x="3488323" y="1640371"/>
                  </a:lnTo>
                  <a:lnTo>
                    <a:pt x="3554140" y="1605470"/>
                  </a:lnTo>
                  <a:lnTo>
                    <a:pt x="3619957" y="1570568"/>
                  </a:lnTo>
                  <a:lnTo>
                    <a:pt x="3685775" y="1535667"/>
                  </a:lnTo>
                  <a:lnTo>
                    <a:pt x="3751592" y="1500765"/>
                  </a:lnTo>
                  <a:lnTo>
                    <a:pt x="3817410" y="1465864"/>
                  </a:lnTo>
                  <a:lnTo>
                    <a:pt x="3883227" y="1430962"/>
                  </a:lnTo>
                  <a:lnTo>
                    <a:pt x="3949044" y="1396061"/>
                  </a:lnTo>
                  <a:lnTo>
                    <a:pt x="4014862" y="1361159"/>
                  </a:lnTo>
                  <a:lnTo>
                    <a:pt x="4080679" y="1326258"/>
                  </a:lnTo>
                  <a:lnTo>
                    <a:pt x="4146497" y="1291356"/>
                  </a:lnTo>
                  <a:lnTo>
                    <a:pt x="4212314" y="1256455"/>
                  </a:lnTo>
                  <a:lnTo>
                    <a:pt x="4278132" y="1221553"/>
                  </a:lnTo>
                  <a:lnTo>
                    <a:pt x="4343949" y="1186651"/>
                  </a:lnTo>
                  <a:lnTo>
                    <a:pt x="4409766" y="1151750"/>
                  </a:lnTo>
                  <a:lnTo>
                    <a:pt x="4475584" y="1116848"/>
                  </a:lnTo>
                  <a:lnTo>
                    <a:pt x="4541401" y="1081947"/>
                  </a:lnTo>
                  <a:lnTo>
                    <a:pt x="4607219" y="1047045"/>
                  </a:lnTo>
                  <a:lnTo>
                    <a:pt x="4673036" y="1012144"/>
                  </a:lnTo>
                  <a:lnTo>
                    <a:pt x="4738853" y="977242"/>
                  </a:lnTo>
                  <a:lnTo>
                    <a:pt x="4804671" y="942341"/>
                  </a:lnTo>
                  <a:lnTo>
                    <a:pt x="4870488" y="907439"/>
                  </a:lnTo>
                  <a:lnTo>
                    <a:pt x="4936306" y="872538"/>
                  </a:lnTo>
                  <a:lnTo>
                    <a:pt x="5002123" y="837636"/>
                  </a:lnTo>
                  <a:lnTo>
                    <a:pt x="5067941" y="802735"/>
                  </a:lnTo>
                  <a:lnTo>
                    <a:pt x="5133758" y="767833"/>
                  </a:lnTo>
                  <a:lnTo>
                    <a:pt x="5199575" y="732932"/>
                  </a:lnTo>
                  <a:lnTo>
                    <a:pt x="5265393" y="698030"/>
                  </a:lnTo>
                  <a:lnTo>
                    <a:pt x="5331210" y="663129"/>
                  </a:lnTo>
                  <a:lnTo>
                    <a:pt x="5397028" y="628227"/>
                  </a:lnTo>
                  <a:lnTo>
                    <a:pt x="5462845" y="593325"/>
                  </a:lnTo>
                  <a:lnTo>
                    <a:pt x="5528662" y="558424"/>
                  </a:lnTo>
                  <a:lnTo>
                    <a:pt x="5594480" y="523522"/>
                  </a:lnTo>
                  <a:lnTo>
                    <a:pt x="5660297" y="488621"/>
                  </a:lnTo>
                  <a:lnTo>
                    <a:pt x="5726115" y="453719"/>
                  </a:lnTo>
                  <a:lnTo>
                    <a:pt x="5791932" y="418818"/>
                  </a:lnTo>
                  <a:lnTo>
                    <a:pt x="5857750" y="383916"/>
                  </a:lnTo>
                  <a:lnTo>
                    <a:pt x="5923567" y="349015"/>
                  </a:lnTo>
                  <a:lnTo>
                    <a:pt x="5989384" y="314113"/>
                  </a:lnTo>
                  <a:lnTo>
                    <a:pt x="6055202" y="279212"/>
                  </a:lnTo>
                  <a:lnTo>
                    <a:pt x="6121019" y="244310"/>
                  </a:lnTo>
                  <a:lnTo>
                    <a:pt x="6186837" y="209409"/>
                  </a:lnTo>
                  <a:lnTo>
                    <a:pt x="6252654" y="174507"/>
                  </a:lnTo>
                  <a:lnTo>
                    <a:pt x="6318471" y="139606"/>
                  </a:lnTo>
                  <a:lnTo>
                    <a:pt x="6384289" y="104704"/>
                  </a:lnTo>
                  <a:lnTo>
                    <a:pt x="6450106" y="69803"/>
                  </a:lnTo>
                  <a:lnTo>
                    <a:pt x="6515924" y="3490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407399" y="1808732"/>
              <a:ext cx="6581741" cy="3490152"/>
            </a:xfrm>
            <a:custGeom>
              <a:avLst/>
              <a:gdLst/>
              <a:ahLst/>
              <a:cxnLst/>
              <a:rect l="0" t="0" r="0" b="0"/>
              <a:pathLst>
                <a:path w="6581741" h="3490152">
                  <a:moveTo>
                    <a:pt x="0" y="3490152"/>
                  </a:moveTo>
                  <a:lnTo>
                    <a:pt x="65817" y="3455251"/>
                  </a:lnTo>
                  <a:lnTo>
                    <a:pt x="131634" y="3420349"/>
                  </a:lnTo>
                  <a:lnTo>
                    <a:pt x="197452" y="3385448"/>
                  </a:lnTo>
                  <a:lnTo>
                    <a:pt x="263269" y="3350546"/>
                  </a:lnTo>
                  <a:lnTo>
                    <a:pt x="329087" y="3315645"/>
                  </a:lnTo>
                  <a:lnTo>
                    <a:pt x="394904" y="3280743"/>
                  </a:lnTo>
                  <a:lnTo>
                    <a:pt x="460721" y="3245842"/>
                  </a:lnTo>
                  <a:lnTo>
                    <a:pt x="526539" y="3210940"/>
                  </a:lnTo>
                  <a:lnTo>
                    <a:pt x="592356" y="3176039"/>
                  </a:lnTo>
                  <a:lnTo>
                    <a:pt x="658174" y="3141137"/>
                  </a:lnTo>
                  <a:lnTo>
                    <a:pt x="723991" y="3106235"/>
                  </a:lnTo>
                  <a:lnTo>
                    <a:pt x="789808" y="3071334"/>
                  </a:lnTo>
                  <a:lnTo>
                    <a:pt x="855626" y="3036432"/>
                  </a:lnTo>
                  <a:lnTo>
                    <a:pt x="921443" y="3001531"/>
                  </a:lnTo>
                  <a:lnTo>
                    <a:pt x="987261" y="2966629"/>
                  </a:lnTo>
                  <a:lnTo>
                    <a:pt x="1053078" y="2931728"/>
                  </a:lnTo>
                  <a:lnTo>
                    <a:pt x="1118896" y="2896826"/>
                  </a:lnTo>
                  <a:lnTo>
                    <a:pt x="1184713" y="2861925"/>
                  </a:lnTo>
                  <a:lnTo>
                    <a:pt x="1250530" y="2827023"/>
                  </a:lnTo>
                  <a:lnTo>
                    <a:pt x="1316348" y="2792122"/>
                  </a:lnTo>
                  <a:lnTo>
                    <a:pt x="1382165" y="2757220"/>
                  </a:lnTo>
                  <a:lnTo>
                    <a:pt x="1447983" y="2722319"/>
                  </a:lnTo>
                  <a:lnTo>
                    <a:pt x="1513800" y="2687417"/>
                  </a:lnTo>
                  <a:lnTo>
                    <a:pt x="1579617" y="2652516"/>
                  </a:lnTo>
                  <a:lnTo>
                    <a:pt x="1645435" y="2617614"/>
                  </a:lnTo>
                  <a:lnTo>
                    <a:pt x="1711252" y="2582713"/>
                  </a:lnTo>
                  <a:lnTo>
                    <a:pt x="1777070" y="2547811"/>
                  </a:lnTo>
                  <a:lnTo>
                    <a:pt x="1842887" y="2512910"/>
                  </a:lnTo>
                  <a:lnTo>
                    <a:pt x="1908705" y="2478008"/>
                  </a:lnTo>
                  <a:lnTo>
                    <a:pt x="1974522" y="2443106"/>
                  </a:lnTo>
                  <a:lnTo>
                    <a:pt x="2040339" y="2408205"/>
                  </a:lnTo>
                  <a:lnTo>
                    <a:pt x="2106157" y="2373303"/>
                  </a:lnTo>
                  <a:lnTo>
                    <a:pt x="2171974" y="2338402"/>
                  </a:lnTo>
                  <a:lnTo>
                    <a:pt x="2237792" y="2303500"/>
                  </a:lnTo>
                  <a:lnTo>
                    <a:pt x="2303609" y="2268599"/>
                  </a:lnTo>
                  <a:lnTo>
                    <a:pt x="2369426" y="2233697"/>
                  </a:lnTo>
                  <a:lnTo>
                    <a:pt x="2435244" y="2198796"/>
                  </a:lnTo>
                  <a:lnTo>
                    <a:pt x="2501061" y="2163894"/>
                  </a:lnTo>
                  <a:lnTo>
                    <a:pt x="2566879" y="2128993"/>
                  </a:lnTo>
                  <a:lnTo>
                    <a:pt x="2632696" y="2094091"/>
                  </a:lnTo>
                  <a:lnTo>
                    <a:pt x="2698514" y="2059190"/>
                  </a:lnTo>
                  <a:lnTo>
                    <a:pt x="2764331" y="2024288"/>
                  </a:lnTo>
                  <a:lnTo>
                    <a:pt x="2830148" y="1989387"/>
                  </a:lnTo>
                  <a:lnTo>
                    <a:pt x="2895966" y="1954485"/>
                  </a:lnTo>
                  <a:lnTo>
                    <a:pt x="2961783" y="1919584"/>
                  </a:lnTo>
                  <a:lnTo>
                    <a:pt x="3027601" y="1884682"/>
                  </a:lnTo>
                  <a:lnTo>
                    <a:pt x="3093418" y="1849780"/>
                  </a:lnTo>
                  <a:lnTo>
                    <a:pt x="3159235" y="1814879"/>
                  </a:lnTo>
                  <a:lnTo>
                    <a:pt x="3225053" y="1779977"/>
                  </a:lnTo>
                  <a:lnTo>
                    <a:pt x="3290870" y="1745076"/>
                  </a:lnTo>
                  <a:lnTo>
                    <a:pt x="3356688" y="1710174"/>
                  </a:lnTo>
                  <a:lnTo>
                    <a:pt x="3422505" y="1675273"/>
                  </a:lnTo>
                  <a:lnTo>
                    <a:pt x="3488323" y="1640371"/>
                  </a:lnTo>
                  <a:lnTo>
                    <a:pt x="3554140" y="1605470"/>
                  </a:lnTo>
                  <a:lnTo>
                    <a:pt x="3619957" y="1570568"/>
                  </a:lnTo>
                  <a:lnTo>
                    <a:pt x="3685775" y="1535667"/>
                  </a:lnTo>
                  <a:lnTo>
                    <a:pt x="3751592" y="1500765"/>
                  </a:lnTo>
                  <a:lnTo>
                    <a:pt x="3817410" y="1465864"/>
                  </a:lnTo>
                  <a:lnTo>
                    <a:pt x="3883227" y="1430962"/>
                  </a:lnTo>
                  <a:lnTo>
                    <a:pt x="3949044" y="1396061"/>
                  </a:lnTo>
                  <a:lnTo>
                    <a:pt x="4014862" y="1361159"/>
                  </a:lnTo>
                  <a:lnTo>
                    <a:pt x="4080679" y="1326258"/>
                  </a:lnTo>
                  <a:lnTo>
                    <a:pt x="4146497" y="1291356"/>
                  </a:lnTo>
                  <a:lnTo>
                    <a:pt x="4212314" y="1256455"/>
                  </a:lnTo>
                  <a:lnTo>
                    <a:pt x="4278132" y="1221553"/>
                  </a:lnTo>
                  <a:lnTo>
                    <a:pt x="4343949" y="1186651"/>
                  </a:lnTo>
                  <a:lnTo>
                    <a:pt x="4409766" y="1151750"/>
                  </a:lnTo>
                  <a:lnTo>
                    <a:pt x="4475584" y="1116848"/>
                  </a:lnTo>
                  <a:lnTo>
                    <a:pt x="4541401" y="1081947"/>
                  </a:lnTo>
                  <a:lnTo>
                    <a:pt x="4607219" y="1047045"/>
                  </a:lnTo>
                  <a:lnTo>
                    <a:pt x="4673036" y="1012144"/>
                  </a:lnTo>
                  <a:lnTo>
                    <a:pt x="4738853" y="977242"/>
                  </a:lnTo>
                  <a:lnTo>
                    <a:pt x="4804671" y="942341"/>
                  </a:lnTo>
                  <a:lnTo>
                    <a:pt x="4870488" y="907439"/>
                  </a:lnTo>
                  <a:lnTo>
                    <a:pt x="4936306" y="872538"/>
                  </a:lnTo>
                  <a:lnTo>
                    <a:pt x="5002123" y="837636"/>
                  </a:lnTo>
                  <a:lnTo>
                    <a:pt x="5067941" y="802735"/>
                  </a:lnTo>
                  <a:lnTo>
                    <a:pt x="5133758" y="767833"/>
                  </a:lnTo>
                  <a:lnTo>
                    <a:pt x="5199575" y="732932"/>
                  </a:lnTo>
                  <a:lnTo>
                    <a:pt x="5265393" y="698030"/>
                  </a:lnTo>
                  <a:lnTo>
                    <a:pt x="5331210" y="663129"/>
                  </a:lnTo>
                  <a:lnTo>
                    <a:pt x="5397028" y="628227"/>
                  </a:lnTo>
                  <a:lnTo>
                    <a:pt x="5462845" y="593325"/>
                  </a:lnTo>
                  <a:lnTo>
                    <a:pt x="5528662" y="558424"/>
                  </a:lnTo>
                  <a:lnTo>
                    <a:pt x="5594480" y="523522"/>
                  </a:lnTo>
                  <a:lnTo>
                    <a:pt x="5660297" y="488621"/>
                  </a:lnTo>
                  <a:lnTo>
                    <a:pt x="5726115" y="453719"/>
                  </a:lnTo>
                  <a:lnTo>
                    <a:pt x="5791932" y="418818"/>
                  </a:lnTo>
                  <a:lnTo>
                    <a:pt x="5857750" y="383916"/>
                  </a:lnTo>
                  <a:lnTo>
                    <a:pt x="5923567" y="349015"/>
                  </a:lnTo>
                  <a:lnTo>
                    <a:pt x="5989384" y="314113"/>
                  </a:lnTo>
                  <a:lnTo>
                    <a:pt x="6055202" y="279212"/>
                  </a:lnTo>
                  <a:lnTo>
                    <a:pt x="6121019" y="244310"/>
                  </a:lnTo>
                  <a:lnTo>
                    <a:pt x="6186837" y="209409"/>
                  </a:lnTo>
                  <a:lnTo>
                    <a:pt x="6252654" y="174507"/>
                  </a:lnTo>
                  <a:lnTo>
                    <a:pt x="6318471" y="139606"/>
                  </a:lnTo>
                  <a:lnTo>
                    <a:pt x="6384289" y="104704"/>
                  </a:lnTo>
                  <a:lnTo>
                    <a:pt x="6450106" y="69803"/>
                  </a:lnTo>
                  <a:lnTo>
                    <a:pt x="6515924" y="3490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407399" y="1769333"/>
              <a:ext cx="6581741" cy="3490152"/>
            </a:xfrm>
            <a:custGeom>
              <a:avLst/>
              <a:gdLst/>
              <a:ahLst/>
              <a:cxnLst/>
              <a:rect l="0" t="0" r="0" b="0"/>
              <a:pathLst>
                <a:path w="6581741" h="3490152">
                  <a:moveTo>
                    <a:pt x="0" y="3490152"/>
                  </a:moveTo>
                  <a:lnTo>
                    <a:pt x="65817" y="3455251"/>
                  </a:lnTo>
                  <a:lnTo>
                    <a:pt x="131634" y="3420349"/>
                  </a:lnTo>
                  <a:lnTo>
                    <a:pt x="197452" y="3385448"/>
                  </a:lnTo>
                  <a:lnTo>
                    <a:pt x="263269" y="3350546"/>
                  </a:lnTo>
                  <a:lnTo>
                    <a:pt x="329087" y="3315645"/>
                  </a:lnTo>
                  <a:lnTo>
                    <a:pt x="394904" y="3280743"/>
                  </a:lnTo>
                  <a:lnTo>
                    <a:pt x="460721" y="3245842"/>
                  </a:lnTo>
                  <a:lnTo>
                    <a:pt x="526539" y="3210940"/>
                  </a:lnTo>
                  <a:lnTo>
                    <a:pt x="592356" y="3176039"/>
                  </a:lnTo>
                  <a:lnTo>
                    <a:pt x="658174" y="3141137"/>
                  </a:lnTo>
                  <a:lnTo>
                    <a:pt x="723991" y="3106235"/>
                  </a:lnTo>
                  <a:lnTo>
                    <a:pt x="789808" y="3071334"/>
                  </a:lnTo>
                  <a:lnTo>
                    <a:pt x="855626" y="3036432"/>
                  </a:lnTo>
                  <a:lnTo>
                    <a:pt x="921443" y="3001531"/>
                  </a:lnTo>
                  <a:lnTo>
                    <a:pt x="987261" y="2966629"/>
                  </a:lnTo>
                  <a:lnTo>
                    <a:pt x="1053078" y="2931728"/>
                  </a:lnTo>
                  <a:lnTo>
                    <a:pt x="1118896" y="2896826"/>
                  </a:lnTo>
                  <a:lnTo>
                    <a:pt x="1184713" y="2861925"/>
                  </a:lnTo>
                  <a:lnTo>
                    <a:pt x="1250530" y="2827023"/>
                  </a:lnTo>
                  <a:lnTo>
                    <a:pt x="1316348" y="2792122"/>
                  </a:lnTo>
                  <a:lnTo>
                    <a:pt x="1382165" y="2757220"/>
                  </a:lnTo>
                  <a:lnTo>
                    <a:pt x="1447983" y="2722319"/>
                  </a:lnTo>
                  <a:lnTo>
                    <a:pt x="1513800" y="2687417"/>
                  </a:lnTo>
                  <a:lnTo>
                    <a:pt x="1579617" y="2652516"/>
                  </a:lnTo>
                  <a:lnTo>
                    <a:pt x="1645435" y="2617614"/>
                  </a:lnTo>
                  <a:lnTo>
                    <a:pt x="1711252" y="2582713"/>
                  </a:lnTo>
                  <a:lnTo>
                    <a:pt x="1777070" y="2547811"/>
                  </a:lnTo>
                  <a:lnTo>
                    <a:pt x="1842887" y="2512910"/>
                  </a:lnTo>
                  <a:lnTo>
                    <a:pt x="1908705" y="2478008"/>
                  </a:lnTo>
                  <a:lnTo>
                    <a:pt x="1974522" y="2443106"/>
                  </a:lnTo>
                  <a:lnTo>
                    <a:pt x="2040339" y="2408205"/>
                  </a:lnTo>
                  <a:lnTo>
                    <a:pt x="2106157" y="2373303"/>
                  </a:lnTo>
                  <a:lnTo>
                    <a:pt x="2171974" y="2338402"/>
                  </a:lnTo>
                  <a:lnTo>
                    <a:pt x="2237792" y="2303500"/>
                  </a:lnTo>
                  <a:lnTo>
                    <a:pt x="2303609" y="2268599"/>
                  </a:lnTo>
                  <a:lnTo>
                    <a:pt x="2369426" y="2233697"/>
                  </a:lnTo>
                  <a:lnTo>
                    <a:pt x="2435244" y="2198796"/>
                  </a:lnTo>
                  <a:lnTo>
                    <a:pt x="2501061" y="2163894"/>
                  </a:lnTo>
                  <a:lnTo>
                    <a:pt x="2566879" y="2128993"/>
                  </a:lnTo>
                  <a:lnTo>
                    <a:pt x="2632696" y="2094091"/>
                  </a:lnTo>
                  <a:lnTo>
                    <a:pt x="2698514" y="2059190"/>
                  </a:lnTo>
                  <a:lnTo>
                    <a:pt x="2764331" y="2024288"/>
                  </a:lnTo>
                  <a:lnTo>
                    <a:pt x="2830148" y="1989387"/>
                  </a:lnTo>
                  <a:lnTo>
                    <a:pt x="2895966" y="1954485"/>
                  </a:lnTo>
                  <a:lnTo>
                    <a:pt x="2961783" y="1919584"/>
                  </a:lnTo>
                  <a:lnTo>
                    <a:pt x="3027601" y="1884682"/>
                  </a:lnTo>
                  <a:lnTo>
                    <a:pt x="3093418" y="1849780"/>
                  </a:lnTo>
                  <a:lnTo>
                    <a:pt x="3159235" y="1814879"/>
                  </a:lnTo>
                  <a:lnTo>
                    <a:pt x="3225053" y="1779977"/>
                  </a:lnTo>
                  <a:lnTo>
                    <a:pt x="3290870" y="1745076"/>
                  </a:lnTo>
                  <a:lnTo>
                    <a:pt x="3356688" y="1710174"/>
                  </a:lnTo>
                  <a:lnTo>
                    <a:pt x="3422505" y="1675273"/>
                  </a:lnTo>
                  <a:lnTo>
                    <a:pt x="3488323" y="1640371"/>
                  </a:lnTo>
                  <a:lnTo>
                    <a:pt x="3554140" y="1605470"/>
                  </a:lnTo>
                  <a:lnTo>
                    <a:pt x="3619957" y="1570568"/>
                  </a:lnTo>
                  <a:lnTo>
                    <a:pt x="3685775" y="1535667"/>
                  </a:lnTo>
                  <a:lnTo>
                    <a:pt x="3751592" y="1500765"/>
                  </a:lnTo>
                  <a:lnTo>
                    <a:pt x="3817410" y="1465864"/>
                  </a:lnTo>
                  <a:lnTo>
                    <a:pt x="3883227" y="1430962"/>
                  </a:lnTo>
                  <a:lnTo>
                    <a:pt x="3949044" y="1396061"/>
                  </a:lnTo>
                  <a:lnTo>
                    <a:pt x="4014862" y="1361159"/>
                  </a:lnTo>
                  <a:lnTo>
                    <a:pt x="4080679" y="1326258"/>
                  </a:lnTo>
                  <a:lnTo>
                    <a:pt x="4146497" y="1291356"/>
                  </a:lnTo>
                  <a:lnTo>
                    <a:pt x="4212314" y="1256455"/>
                  </a:lnTo>
                  <a:lnTo>
                    <a:pt x="4278132" y="1221553"/>
                  </a:lnTo>
                  <a:lnTo>
                    <a:pt x="4343949" y="1186651"/>
                  </a:lnTo>
                  <a:lnTo>
                    <a:pt x="4409766" y="1151750"/>
                  </a:lnTo>
                  <a:lnTo>
                    <a:pt x="4475584" y="1116848"/>
                  </a:lnTo>
                  <a:lnTo>
                    <a:pt x="4541401" y="1081947"/>
                  </a:lnTo>
                  <a:lnTo>
                    <a:pt x="4607219" y="1047045"/>
                  </a:lnTo>
                  <a:lnTo>
                    <a:pt x="4673036" y="1012144"/>
                  </a:lnTo>
                  <a:lnTo>
                    <a:pt x="4738853" y="977242"/>
                  </a:lnTo>
                  <a:lnTo>
                    <a:pt x="4804671" y="942341"/>
                  </a:lnTo>
                  <a:lnTo>
                    <a:pt x="4870488" y="907439"/>
                  </a:lnTo>
                  <a:lnTo>
                    <a:pt x="4936306" y="872538"/>
                  </a:lnTo>
                  <a:lnTo>
                    <a:pt x="5002123" y="837636"/>
                  </a:lnTo>
                  <a:lnTo>
                    <a:pt x="5067941" y="802735"/>
                  </a:lnTo>
                  <a:lnTo>
                    <a:pt x="5133758" y="767833"/>
                  </a:lnTo>
                  <a:lnTo>
                    <a:pt x="5199575" y="732932"/>
                  </a:lnTo>
                  <a:lnTo>
                    <a:pt x="5265393" y="698030"/>
                  </a:lnTo>
                  <a:lnTo>
                    <a:pt x="5331210" y="663129"/>
                  </a:lnTo>
                  <a:lnTo>
                    <a:pt x="5397028" y="628227"/>
                  </a:lnTo>
                  <a:lnTo>
                    <a:pt x="5462845" y="593325"/>
                  </a:lnTo>
                  <a:lnTo>
                    <a:pt x="5528662" y="558424"/>
                  </a:lnTo>
                  <a:lnTo>
                    <a:pt x="5594480" y="523522"/>
                  </a:lnTo>
                  <a:lnTo>
                    <a:pt x="5660297" y="488621"/>
                  </a:lnTo>
                  <a:lnTo>
                    <a:pt x="5726115" y="453719"/>
                  </a:lnTo>
                  <a:lnTo>
                    <a:pt x="5791932" y="418818"/>
                  </a:lnTo>
                  <a:lnTo>
                    <a:pt x="5857750" y="383916"/>
                  </a:lnTo>
                  <a:lnTo>
                    <a:pt x="5923567" y="349015"/>
                  </a:lnTo>
                  <a:lnTo>
                    <a:pt x="5989384" y="314113"/>
                  </a:lnTo>
                  <a:lnTo>
                    <a:pt x="6055202" y="279212"/>
                  </a:lnTo>
                  <a:lnTo>
                    <a:pt x="6121019" y="244310"/>
                  </a:lnTo>
                  <a:lnTo>
                    <a:pt x="6186837" y="209409"/>
                  </a:lnTo>
                  <a:lnTo>
                    <a:pt x="6252654" y="174507"/>
                  </a:lnTo>
                  <a:lnTo>
                    <a:pt x="6318471" y="139606"/>
                  </a:lnTo>
                  <a:lnTo>
                    <a:pt x="6384289" y="104704"/>
                  </a:lnTo>
                  <a:lnTo>
                    <a:pt x="6450106" y="69803"/>
                  </a:lnTo>
                  <a:lnTo>
                    <a:pt x="6515924" y="3490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407399" y="1729934"/>
              <a:ext cx="6581741" cy="3490152"/>
            </a:xfrm>
            <a:custGeom>
              <a:avLst/>
              <a:gdLst/>
              <a:ahLst/>
              <a:cxnLst/>
              <a:rect l="0" t="0" r="0" b="0"/>
              <a:pathLst>
                <a:path w="6581741" h="3490152">
                  <a:moveTo>
                    <a:pt x="0" y="3490152"/>
                  </a:moveTo>
                  <a:lnTo>
                    <a:pt x="65817" y="3455251"/>
                  </a:lnTo>
                  <a:lnTo>
                    <a:pt x="131634" y="3420349"/>
                  </a:lnTo>
                  <a:lnTo>
                    <a:pt x="197452" y="3385448"/>
                  </a:lnTo>
                  <a:lnTo>
                    <a:pt x="263269" y="3350546"/>
                  </a:lnTo>
                  <a:lnTo>
                    <a:pt x="329087" y="3315645"/>
                  </a:lnTo>
                  <a:lnTo>
                    <a:pt x="394904" y="3280743"/>
                  </a:lnTo>
                  <a:lnTo>
                    <a:pt x="460721" y="3245842"/>
                  </a:lnTo>
                  <a:lnTo>
                    <a:pt x="526539" y="3210940"/>
                  </a:lnTo>
                  <a:lnTo>
                    <a:pt x="592356" y="3176039"/>
                  </a:lnTo>
                  <a:lnTo>
                    <a:pt x="658174" y="3141137"/>
                  </a:lnTo>
                  <a:lnTo>
                    <a:pt x="723991" y="3106235"/>
                  </a:lnTo>
                  <a:lnTo>
                    <a:pt x="789808" y="3071334"/>
                  </a:lnTo>
                  <a:lnTo>
                    <a:pt x="855626" y="3036432"/>
                  </a:lnTo>
                  <a:lnTo>
                    <a:pt x="921443" y="3001531"/>
                  </a:lnTo>
                  <a:lnTo>
                    <a:pt x="987261" y="2966629"/>
                  </a:lnTo>
                  <a:lnTo>
                    <a:pt x="1053078" y="2931728"/>
                  </a:lnTo>
                  <a:lnTo>
                    <a:pt x="1118896" y="2896826"/>
                  </a:lnTo>
                  <a:lnTo>
                    <a:pt x="1184713" y="2861925"/>
                  </a:lnTo>
                  <a:lnTo>
                    <a:pt x="1250530" y="2827023"/>
                  </a:lnTo>
                  <a:lnTo>
                    <a:pt x="1316348" y="2792122"/>
                  </a:lnTo>
                  <a:lnTo>
                    <a:pt x="1382165" y="2757220"/>
                  </a:lnTo>
                  <a:lnTo>
                    <a:pt x="1447983" y="2722319"/>
                  </a:lnTo>
                  <a:lnTo>
                    <a:pt x="1513800" y="2687417"/>
                  </a:lnTo>
                  <a:lnTo>
                    <a:pt x="1579617" y="2652516"/>
                  </a:lnTo>
                  <a:lnTo>
                    <a:pt x="1645435" y="2617614"/>
                  </a:lnTo>
                  <a:lnTo>
                    <a:pt x="1711252" y="2582713"/>
                  </a:lnTo>
                  <a:lnTo>
                    <a:pt x="1777070" y="2547811"/>
                  </a:lnTo>
                  <a:lnTo>
                    <a:pt x="1842887" y="2512910"/>
                  </a:lnTo>
                  <a:lnTo>
                    <a:pt x="1908705" y="2478008"/>
                  </a:lnTo>
                  <a:lnTo>
                    <a:pt x="1974522" y="2443106"/>
                  </a:lnTo>
                  <a:lnTo>
                    <a:pt x="2040339" y="2408205"/>
                  </a:lnTo>
                  <a:lnTo>
                    <a:pt x="2106157" y="2373303"/>
                  </a:lnTo>
                  <a:lnTo>
                    <a:pt x="2171974" y="2338402"/>
                  </a:lnTo>
                  <a:lnTo>
                    <a:pt x="2237792" y="2303500"/>
                  </a:lnTo>
                  <a:lnTo>
                    <a:pt x="2303609" y="2268599"/>
                  </a:lnTo>
                  <a:lnTo>
                    <a:pt x="2369426" y="2233697"/>
                  </a:lnTo>
                  <a:lnTo>
                    <a:pt x="2435244" y="2198796"/>
                  </a:lnTo>
                  <a:lnTo>
                    <a:pt x="2501061" y="2163894"/>
                  </a:lnTo>
                  <a:lnTo>
                    <a:pt x="2566879" y="2128993"/>
                  </a:lnTo>
                  <a:lnTo>
                    <a:pt x="2632696" y="2094091"/>
                  </a:lnTo>
                  <a:lnTo>
                    <a:pt x="2698514" y="2059190"/>
                  </a:lnTo>
                  <a:lnTo>
                    <a:pt x="2764331" y="2024288"/>
                  </a:lnTo>
                  <a:lnTo>
                    <a:pt x="2830148" y="1989387"/>
                  </a:lnTo>
                  <a:lnTo>
                    <a:pt x="2895966" y="1954485"/>
                  </a:lnTo>
                  <a:lnTo>
                    <a:pt x="2961783" y="1919584"/>
                  </a:lnTo>
                  <a:lnTo>
                    <a:pt x="3027601" y="1884682"/>
                  </a:lnTo>
                  <a:lnTo>
                    <a:pt x="3093418" y="1849780"/>
                  </a:lnTo>
                  <a:lnTo>
                    <a:pt x="3159235" y="1814879"/>
                  </a:lnTo>
                  <a:lnTo>
                    <a:pt x="3225053" y="1779977"/>
                  </a:lnTo>
                  <a:lnTo>
                    <a:pt x="3290870" y="1745076"/>
                  </a:lnTo>
                  <a:lnTo>
                    <a:pt x="3356688" y="1710174"/>
                  </a:lnTo>
                  <a:lnTo>
                    <a:pt x="3422505" y="1675273"/>
                  </a:lnTo>
                  <a:lnTo>
                    <a:pt x="3488323" y="1640371"/>
                  </a:lnTo>
                  <a:lnTo>
                    <a:pt x="3554140" y="1605470"/>
                  </a:lnTo>
                  <a:lnTo>
                    <a:pt x="3619957" y="1570568"/>
                  </a:lnTo>
                  <a:lnTo>
                    <a:pt x="3685775" y="1535667"/>
                  </a:lnTo>
                  <a:lnTo>
                    <a:pt x="3751592" y="1500765"/>
                  </a:lnTo>
                  <a:lnTo>
                    <a:pt x="3817410" y="1465864"/>
                  </a:lnTo>
                  <a:lnTo>
                    <a:pt x="3883227" y="1430962"/>
                  </a:lnTo>
                  <a:lnTo>
                    <a:pt x="3949044" y="1396061"/>
                  </a:lnTo>
                  <a:lnTo>
                    <a:pt x="4014862" y="1361159"/>
                  </a:lnTo>
                  <a:lnTo>
                    <a:pt x="4080679" y="1326258"/>
                  </a:lnTo>
                  <a:lnTo>
                    <a:pt x="4146497" y="1291356"/>
                  </a:lnTo>
                  <a:lnTo>
                    <a:pt x="4212314" y="1256455"/>
                  </a:lnTo>
                  <a:lnTo>
                    <a:pt x="4278132" y="1221553"/>
                  </a:lnTo>
                  <a:lnTo>
                    <a:pt x="4343949" y="1186651"/>
                  </a:lnTo>
                  <a:lnTo>
                    <a:pt x="4409766" y="1151750"/>
                  </a:lnTo>
                  <a:lnTo>
                    <a:pt x="4475584" y="1116848"/>
                  </a:lnTo>
                  <a:lnTo>
                    <a:pt x="4541401" y="1081947"/>
                  </a:lnTo>
                  <a:lnTo>
                    <a:pt x="4607219" y="1047045"/>
                  </a:lnTo>
                  <a:lnTo>
                    <a:pt x="4673036" y="1012144"/>
                  </a:lnTo>
                  <a:lnTo>
                    <a:pt x="4738853" y="977242"/>
                  </a:lnTo>
                  <a:lnTo>
                    <a:pt x="4804671" y="942341"/>
                  </a:lnTo>
                  <a:lnTo>
                    <a:pt x="4870488" y="907439"/>
                  </a:lnTo>
                  <a:lnTo>
                    <a:pt x="4936306" y="872538"/>
                  </a:lnTo>
                  <a:lnTo>
                    <a:pt x="5002123" y="837636"/>
                  </a:lnTo>
                  <a:lnTo>
                    <a:pt x="5067941" y="802735"/>
                  </a:lnTo>
                  <a:lnTo>
                    <a:pt x="5133758" y="767833"/>
                  </a:lnTo>
                  <a:lnTo>
                    <a:pt x="5199575" y="732932"/>
                  </a:lnTo>
                  <a:lnTo>
                    <a:pt x="5265393" y="698030"/>
                  </a:lnTo>
                  <a:lnTo>
                    <a:pt x="5331210" y="663129"/>
                  </a:lnTo>
                  <a:lnTo>
                    <a:pt x="5397028" y="628227"/>
                  </a:lnTo>
                  <a:lnTo>
                    <a:pt x="5462845" y="593325"/>
                  </a:lnTo>
                  <a:lnTo>
                    <a:pt x="5528662" y="558424"/>
                  </a:lnTo>
                  <a:lnTo>
                    <a:pt x="5594480" y="523522"/>
                  </a:lnTo>
                  <a:lnTo>
                    <a:pt x="5660297" y="488621"/>
                  </a:lnTo>
                  <a:lnTo>
                    <a:pt x="5726115" y="453719"/>
                  </a:lnTo>
                  <a:lnTo>
                    <a:pt x="5791932" y="418818"/>
                  </a:lnTo>
                  <a:lnTo>
                    <a:pt x="5857750" y="383916"/>
                  </a:lnTo>
                  <a:lnTo>
                    <a:pt x="5923567" y="349015"/>
                  </a:lnTo>
                  <a:lnTo>
                    <a:pt x="5989384" y="314113"/>
                  </a:lnTo>
                  <a:lnTo>
                    <a:pt x="6055202" y="279212"/>
                  </a:lnTo>
                  <a:lnTo>
                    <a:pt x="6121019" y="244310"/>
                  </a:lnTo>
                  <a:lnTo>
                    <a:pt x="6186837" y="209409"/>
                  </a:lnTo>
                  <a:lnTo>
                    <a:pt x="6252654" y="174507"/>
                  </a:lnTo>
                  <a:lnTo>
                    <a:pt x="6318471" y="139606"/>
                  </a:lnTo>
                  <a:lnTo>
                    <a:pt x="6384289" y="104704"/>
                  </a:lnTo>
                  <a:lnTo>
                    <a:pt x="6450106" y="69803"/>
                  </a:lnTo>
                  <a:lnTo>
                    <a:pt x="6515924" y="3490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1407399" y="1690534"/>
              <a:ext cx="6581741" cy="3490152"/>
            </a:xfrm>
            <a:custGeom>
              <a:avLst/>
              <a:gdLst/>
              <a:ahLst/>
              <a:cxnLst/>
              <a:rect l="0" t="0" r="0" b="0"/>
              <a:pathLst>
                <a:path w="6581741" h="3490152">
                  <a:moveTo>
                    <a:pt x="0" y="3490152"/>
                  </a:moveTo>
                  <a:lnTo>
                    <a:pt x="65817" y="3455251"/>
                  </a:lnTo>
                  <a:lnTo>
                    <a:pt x="131634" y="3420349"/>
                  </a:lnTo>
                  <a:lnTo>
                    <a:pt x="197452" y="3385448"/>
                  </a:lnTo>
                  <a:lnTo>
                    <a:pt x="263269" y="3350546"/>
                  </a:lnTo>
                  <a:lnTo>
                    <a:pt x="329087" y="3315645"/>
                  </a:lnTo>
                  <a:lnTo>
                    <a:pt x="394904" y="3280743"/>
                  </a:lnTo>
                  <a:lnTo>
                    <a:pt x="460721" y="3245842"/>
                  </a:lnTo>
                  <a:lnTo>
                    <a:pt x="526539" y="3210940"/>
                  </a:lnTo>
                  <a:lnTo>
                    <a:pt x="592356" y="3176039"/>
                  </a:lnTo>
                  <a:lnTo>
                    <a:pt x="658174" y="3141137"/>
                  </a:lnTo>
                  <a:lnTo>
                    <a:pt x="723991" y="3106235"/>
                  </a:lnTo>
                  <a:lnTo>
                    <a:pt x="789808" y="3071334"/>
                  </a:lnTo>
                  <a:lnTo>
                    <a:pt x="855626" y="3036432"/>
                  </a:lnTo>
                  <a:lnTo>
                    <a:pt x="921443" y="3001531"/>
                  </a:lnTo>
                  <a:lnTo>
                    <a:pt x="987261" y="2966629"/>
                  </a:lnTo>
                  <a:lnTo>
                    <a:pt x="1053078" y="2931728"/>
                  </a:lnTo>
                  <a:lnTo>
                    <a:pt x="1118896" y="2896826"/>
                  </a:lnTo>
                  <a:lnTo>
                    <a:pt x="1184713" y="2861925"/>
                  </a:lnTo>
                  <a:lnTo>
                    <a:pt x="1250530" y="2827023"/>
                  </a:lnTo>
                  <a:lnTo>
                    <a:pt x="1316348" y="2792122"/>
                  </a:lnTo>
                  <a:lnTo>
                    <a:pt x="1382165" y="2757220"/>
                  </a:lnTo>
                  <a:lnTo>
                    <a:pt x="1447983" y="2722319"/>
                  </a:lnTo>
                  <a:lnTo>
                    <a:pt x="1513800" y="2687417"/>
                  </a:lnTo>
                  <a:lnTo>
                    <a:pt x="1579617" y="2652516"/>
                  </a:lnTo>
                  <a:lnTo>
                    <a:pt x="1645435" y="2617614"/>
                  </a:lnTo>
                  <a:lnTo>
                    <a:pt x="1711252" y="2582713"/>
                  </a:lnTo>
                  <a:lnTo>
                    <a:pt x="1777070" y="2547811"/>
                  </a:lnTo>
                  <a:lnTo>
                    <a:pt x="1842887" y="2512910"/>
                  </a:lnTo>
                  <a:lnTo>
                    <a:pt x="1908705" y="2478008"/>
                  </a:lnTo>
                  <a:lnTo>
                    <a:pt x="1974522" y="2443106"/>
                  </a:lnTo>
                  <a:lnTo>
                    <a:pt x="2040339" y="2408205"/>
                  </a:lnTo>
                  <a:lnTo>
                    <a:pt x="2106157" y="2373303"/>
                  </a:lnTo>
                  <a:lnTo>
                    <a:pt x="2171974" y="2338402"/>
                  </a:lnTo>
                  <a:lnTo>
                    <a:pt x="2237792" y="2303500"/>
                  </a:lnTo>
                  <a:lnTo>
                    <a:pt x="2303609" y="2268599"/>
                  </a:lnTo>
                  <a:lnTo>
                    <a:pt x="2369426" y="2233697"/>
                  </a:lnTo>
                  <a:lnTo>
                    <a:pt x="2435244" y="2198796"/>
                  </a:lnTo>
                  <a:lnTo>
                    <a:pt x="2501061" y="2163894"/>
                  </a:lnTo>
                  <a:lnTo>
                    <a:pt x="2566879" y="2128993"/>
                  </a:lnTo>
                  <a:lnTo>
                    <a:pt x="2632696" y="2094091"/>
                  </a:lnTo>
                  <a:lnTo>
                    <a:pt x="2698514" y="2059190"/>
                  </a:lnTo>
                  <a:lnTo>
                    <a:pt x="2764331" y="2024288"/>
                  </a:lnTo>
                  <a:lnTo>
                    <a:pt x="2830148" y="1989387"/>
                  </a:lnTo>
                  <a:lnTo>
                    <a:pt x="2895966" y="1954485"/>
                  </a:lnTo>
                  <a:lnTo>
                    <a:pt x="2961783" y="1919584"/>
                  </a:lnTo>
                  <a:lnTo>
                    <a:pt x="3027601" y="1884682"/>
                  </a:lnTo>
                  <a:lnTo>
                    <a:pt x="3093418" y="1849780"/>
                  </a:lnTo>
                  <a:lnTo>
                    <a:pt x="3159235" y="1814879"/>
                  </a:lnTo>
                  <a:lnTo>
                    <a:pt x="3225053" y="1779977"/>
                  </a:lnTo>
                  <a:lnTo>
                    <a:pt x="3290870" y="1745076"/>
                  </a:lnTo>
                  <a:lnTo>
                    <a:pt x="3356688" y="1710174"/>
                  </a:lnTo>
                  <a:lnTo>
                    <a:pt x="3422505" y="1675273"/>
                  </a:lnTo>
                  <a:lnTo>
                    <a:pt x="3488323" y="1640371"/>
                  </a:lnTo>
                  <a:lnTo>
                    <a:pt x="3554140" y="1605470"/>
                  </a:lnTo>
                  <a:lnTo>
                    <a:pt x="3619957" y="1570568"/>
                  </a:lnTo>
                  <a:lnTo>
                    <a:pt x="3685775" y="1535667"/>
                  </a:lnTo>
                  <a:lnTo>
                    <a:pt x="3751592" y="1500765"/>
                  </a:lnTo>
                  <a:lnTo>
                    <a:pt x="3817410" y="1465864"/>
                  </a:lnTo>
                  <a:lnTo>
                    <a:pt x="3883227" y="1430962"/>
                  </a:lnTo>
                  <a:lnTo>
                    <a:pt x="3949044" y="1396061"/>
                  </a:lnTo>
                  <a:lnTo>
                    <a:pt x="4014862" y="1361159"/>
                  </a:lnTo>
                  <a:lnTo>
                    <a:pt x="4080679" y="1326258"/>
                  </a:lnTo>
                  <a:lnTo>
                    <a:pt x="4146497" y="1291356"/>
                  </a:lnTo>
                  <a:lnTo>
                    <a:pt x="4212314" y="1256455"/>
                  </a:lnTo>
                  <a:lnTo>
                    <a:pt x="4278132" y="1221553"/>
                  </a:lnTo>
                  <a:lnTo>
                    <a:pt x="4343949" y="1186651"/>
                  </a:lnTo>
                  <a:lnTo>
                    <a:pt x="4409766" y="1151750"/>
                  </a:lnTo>
                  <a:lnTo>
                    <a:pt x="4475584" y="1116848"/>
                  </a:lnTo>
                  <a:lnTo>
                    <a:pt x="4541401" y="1081947"/>
                  </a:lnTo>
                  <a:lnTo>
                    <a:pt x="4607219" y="1047045"/>
                  </a:lnTo>
                  <a:lnTo>
                    <a:pt x="4673036" y="1012144"/>
                  </a:lnTo>
                  <a:lnTo>
                    <a:pt x="4738853" y="977242"/>
                  </a:lnTo>
                  <a:lnTo>
                    <a:pt x="4804671" y="942341"/>
                  </a:lnTo>
                  <a:lnTo>
                    <a:pt x="4870488" y="907439"/>
                  </a:lnTo>
                  <a:lnTo>
                    <a:pt x="4936306" y="872538"/>
                  </a:lnTo>
                  <a:lnTo>
                    <a:pt x="5002123" y="837636"/>
                  </a:lnTo>
                  <a:lnTo>
                    <a:pt x="5067941" y="802735"/>
                  </a:lnTo>
                  <a:lnTo>
                    <a:pt x="5133758" y="767833"/>
                  </a:lnTo>
                  <a:lnTo>
                    <a:pt x="5199575" y="732932"/>
                  </a:lnTo>
                  <a:lnTo>
                    <a:pt x="5265393" y="698030"/>
                  </a:lnTo>
                  <a:lnTo>
                    <a:pt x="5331210" y="663129"/>
                  </a:lnTo>
                  <a:lnTo>
                    <a:pt x="5397028" y="628227"/>
                  </a:lnTo>
                  <a:lnTo>
                    <a:pt x="5462845" y="593325"/>
                  </a:lnTo>
                  <a:lnTo>
                    <a:pt x="5528662" y="558424"/>
                  </a:lnTo>
                  <a:lnTo>
                    <a:pt x="5594480" y="523522"/>
                  </a:lnTo>
                  <a:lnTo>
                    <a:pt x="5660297" y="488621"/>
                  </a:lnTo>
                  <a:lnTo>
                    <a:pt x="5726115" y="453719"/>
                  </a:lnTo>
                  <a:lnTo>
                    <a:pt x="5791932" y="418818"/>
                  </a:lnTo>
                  <a:lnTo>
                    <a:pt x="5857750" y="383916"/>
                  </a:lnTo>
                  <a:lnTo>
                    <a:pt x="5923567" y="349015"/>
                  </a:lnTo>
                  <a:lnTo>
                    <a:pt x="5989384" y="314113"/>
                  </a:lnTo>
                  <a:lnTo>
                    <a:pt x="6055202" y="279212"/>
                  </a:lnTo>
                  <a:lnTo>
                    <a:pt x="6121019" y="244310"/>
                  </a:lnTo>
                  <a:lnTo>
                    <a:pt x="6186837" y="209409"/>
                  </a:lnTo>
                  <a:lnTo>
                    <a:pt x="6252654" y="174507"/>
                  </a:lnTo>
                  <a:lnTo>
                    <a:pt x="6318471" y="139606"/>
                  </a:lnTo>
                  <a:lnTo>
                    <a:pt x="6384289" y="104704"/>
                  </a:lnTo>
                  <a:lnTo>
                    <a:pt x="6450106" y="69803"/>
                  </a:lnTo>
                  <a:lnTo>
                    <a:pt x="6515924" y="3490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407399" y="1978141"/>
              <a:ext cx="6581741" cy="3557139"/>
            </a:xfrm>
            <a:custGeom>
              <a:avLst/>
              <a:gdLst/>
              <a:ahLst/>
              <a:cxnLst/>
              <a:rect l="0" t="0" r="0" b="0"/>
              <a:pathLst>
                <a:path w="6581741" h="3557139">
                  <a:moveTo>
                    <a:pt x="0" y="3557139"/>
                  </a:moveTo>
                  <a:lnTo>
                    <a:pt x="65817" y="3521568"/>
                  </a:lnTo>
                  <a:lnTo>
                    <a:pt x="131634" y="3485996"/>
                  </a:lnTo>
                  <a:lnTo>
                    <a:pt x="197452" y="3450425"/>
                  </a:lnTo>
                  <a:lnTo>
                    <a:pt x="263269" y="3414854"/>
                  </a:lnTo>
                  <a:lnTo>
                    <a:pt x="329087" y="3379282"/>
                  </a:lnTo>
                  <a:lnTo>
                    <a:pt x="394904" y="3343711"/>
                  </a:lnTo>
                  <a:lnTo>
                    <a:pt x="460721" y="3308139"/>
                  </a:lnTo>
                  <a:lnTo>
                    <a:pt x="526539" y="3272568"/>
                  </a:lnTo>
                  <a:lnTo>
                    <a:pt x="592356" y="3236997"/>
                  </a:lnTo>
                  <a:lnTo>
                    <a:pt x="658174" y="3201425"/>
                  </a:lnTo>
                  <a:lnTo>
                    <a:pt x="723991" y="3165854"/>
                  </a:lnTo>
                  <a:lnTo>
                    <a:pt x="789808" y="3130282"/>
                  </a:lnTo>
                  <a:lnTo>
                    <a:pt x="855626" y="3094711"/>
                  </a:lnTo>
                  <a:lnTo>
                    <a:pt x="921443" y="3059140"/>
                  </a:lnTo>
                  <a:lnTo>
                    <a:pt x="987261" y="3023568"/>
                  </a:lnTo>
                  <a:lnTo>
                    <a:pt x="1053078" y="2987997"/>
                  </a:lnTo>
                  <a:lnTo>
                    <a:pt x="1118896" y="2952425"/>
                  </a:lnTo>
                  <a:lnTo>
                    <a:pt x="1184713" y="2916854"/>
                  </a:lnTo>
                  <a:lnTo>
                    <a:pt x="1250530" y="2881283"/>
                  </a:lnTo>
                  <a:lnTo>
                    <a:pt x="1316348" y="2845711"/>
                  </a:lnTo>
                  <a:lnTo>
                    <a:pt x="1382165" y="2810140"/>
                  </a:lnTo>
                  <a:lnTo>
                    <a:pt x="1447983" y="2774568"/>
                  </a:lnTo>
                  <a:lnTo>
                    <a:pt x="1513800" y="2738997"/>
                  </a:lnTo>
                  <a:lnTo>
                    <a:pt x="1579617" y="2703426"/>
                  </a:lnTo>
                  <a:lnTo>
                    <a:pt x="1645435" y="2667854"/>
                  </a:lnTo>
                  <a:lnTo>
                    <a:pt x="1711252" y="2632283"/>
                  </a:lnTo>
                  <a:lnTo>
                    <a:pt x="1777070" y="2596712"/>
                  </a:lnTo>
                  <a:lnTo>
                    <a:pt x="1842887" y="2561140"/>
                  </a:lnTo>
                  <a:lnTo>
                    <a:pt x="1908705" y="2525569"/>
                  </a:lnTo>
                  <a:lnTo>
                    <a:pt x="1974522" y="2489997"/>
                  </a:lnTo>
                  <a:lnTo>
                    <a:pt x="2040339" y="2454426"/>
                  </a:lnTo>
                  <a:lnTo>
                    <a:pt x="2106157" y="2418855"/>
                  </a:lnTo>
                  <a:lnTo>
                    <a:pt x="2171974" y="2383283"/>
                  </a:lnTo>
                  <a:lnTo>
                    <a:pt x="2237792" y="2347712"/>
                  </a:lnTo>
                  <a:lnTo>
                    <a:pt x="2303609" y="2312140"/>
                  </a:lnTo>
                  <a:lnTo>
                    <a:pt x="2369426" y="2276569"/>
                  </a:lnTo>
                  <a:lnTo>
                    <a:pt x="2435244" y="2240998"/>
                  </a:lnTo>
                  <a:lnTo>
                    <a:pt x="2501061" y="2205426"/>
                  </a:lnTo>
                  <a:lnTo>
                    <a:pt x="2566879" y="2169855"/>
                  </a:lnTo>
                  <a:lnTo>
                    <a:pt x="2632696" y="2134283"/>
                  </a:lnTo>
                  <a:lnTo>
                    <a:pt x="2698514" y="2098712"/>
                  </a:lnTo>
                  <a:lnTo>
                    <a:pt x="2764331" y="2063141"/>
                  </a:lnTo>
                  <a:lnTo>
                    <a:pt x="2830148" y="2027569"/>
                  </a:lnTo>
                  <a:lnTo>
                    <a:pt x="2895966" y="1991998"/>
                  </a:lnTo>
                  <a:lnTo>
                    <a:pt x="2961783" y="1956426"/>
                  </a:lnTo>
                  <a:lnTo>
                    <a:pt x="3027601" y="1920855"/>
                  </a:lnTo>
                  <a:lnTo>
                    <a:pt x="3093418" y="1885284"/>
                  </a:lnTo>
                  <a:lnTo>
                    <a:pt x="3159235" y="1849712"/>
                  </a:lnTo>
                  <a:lnTo>
                    <a:pt x="3225053" y="1814141"/>
                  </a:lnTo>
                  <a:lnTo>
                    <a:pt x="3290870" y="1778569"/>
                  </a:lnTo>
                  <a:lnTo>
                    <a:pt x="3356688" y="1742998"/>
                  </a:lnTo>
                  <a:lnTo>
                    <a:pt x="3422505" y="1707427"/>
                  </a:lnTo>
                  <a:lnTo>
                    <a:pt x="3488323" y="1671855"/>
                  </a:lnTo>
                  <a:lnTo>
                    <a:pt x="3554140" y="1636284"/>
                  </a:lnTo>
                  <a:lnTo>
                    <a:pt x="3619957" y="1600712"/>
                  </a:lnTo>
                  <a:lnTo>
                    <a:pt x="3685775" y="1565141"/>
                  </a:lnTo>
                  <a:lnTo>
                    <a:pt x="3751592" y="1529570"/>
                  </a:lnTo>
                  <a:lnTo>
                    <a:pt x="3817410" y="1493998"/>
                  </a:lnTo>
                  <a:lnTo>
                    <a:pt x="3883227" y="1458427"/>
                  </a:lnTo>
                  <a:lnTo>
                    <a:pt x="3949044" y="1422855"/>
                  </a:lnTo>
                  <a:lnTo>
                    <a:pt x="4014862" y="1387284"/>
                  </a:lnTo>
                  <a:lnTo>
                    <a:pt x="4080679" y="1351713"/>
                  </a:lnTo>
                  <a:lnTo>
                    <a:pt x="4146497" y="1316141"/>
                  </a:lnTo>
                  <a:lnTo>
                    <a:pt x="4212314" y="1280570"/>
                  </a:lnTo>
                  <a:lnTo>
                    <a:pt x="4278132" y="1244998"/>
                  </a:lnTo>
                  <a:lnTo>
                    <a:pt x="4343949" y="1209427"/>
                  </a:lnTo>
                  <a:lnTo>
                    <a:pt x="4409766" y="1173856"/>
                  </a:lnTo>
                  <a:lnTo>
                    <a:pt x="4475584" y="1138284"/>
                  </a:lnTo>
                  <a:lnTo>
                    <a:pt x="4541401" y="1102713"/>
                  </a:lnTo>
                  <a:lnTo>
                    <a:pt x="4607219" y="1067141"/>
                  </a:lnTo>
                  <a:lnTo>
                    <a:pt x="4673036" y="1031570"/>
                  </a:lnTo>
                  <a:lnTo>
                    <a:pt x="4738853" y="995999"/>
                  </a:lnTo>
                  <a:lnTo>
                    <a:pt x="4804671" y="960427"/>
                  </a:lnTo>
                  <a:lnTo>
                    <a:pt x="4870488" y="924856"/>
                  </a:lnTo>
                  <a:lnTo>
                    <a:pt x="4936306" y="889284"/>
                  </a:lnTo>
                  <a:lnTo>
                    <a:pt x="5002123" y="853713"/>
                  </a:lnTo>
                  <a:lnTo>
                    <a:pt x="5067941" y="818142"/>
                  </a:lnTo>
                  <a:lnTo>
                    <a:pt x="5133758" y="782570"/>
                  </a:lnTo>
                  <a:lnTo>
                    <a:pt x="5199575" y="746999"/>
                  </a:lnTo>
                  <a:lnTo>
                    <a:pt x="5265393" y="711427"/>
                  </a:lnTo>
                  <a:lnTo>
                    <a:pt x="5331210" y="675856"/>
                  </a:lnTo>
                  <a:lnTo>
                    <a:pt x="5397028" y="640285"/>
                  </a:lnTo>
                  <a:lnTo>
                    <a:pt x="5462845" y="604713"/>
                  </a:lnTo>
                  <a:lnTo>
                    <a:pt x="5528662" y="569142"/>
                  </a:lnTo>
                  <a:lnTo>
                    <a:pt x="5594480" y="533570"/>
                  </a:lnTo>
                  <a:lnTo>
                    <a:pt x="5660297" y="497999"/>
                  </a:lnTo>
                  <a:lnTo>
                    <a:pt x="5726115" y="462428"/>
                  </a:lnTo>
                  <a:lnTo>
                    <a:pt x="5791932" y="426856"/>
                  </a:lnTo>
                  <a:lnTo>
                    <a:pt x="5857750" y="391285"/>
                  </a:lnTo>
                  <a:lnTo>
                    <a:pt x="5923567" y="355713"/>
                  </a:lnTo>
                  <a:lnTo>
                    <a:pt x="5989384" y="320142"/>
                  </a:lnTo>
                  <a:lnTo>
                    <a:pt x="6055202" y="284571"/>
                  </a:lnTo>
                  <a:lnTo>
                    <a:pt x="6121019" y="248999"/>
                  </a:lnTo>
                  <a:lnTo>
                    <a:pt x="6186837" y="213428"/>
                  </a:lnTo>
                  <a:lnTo>
                    <a:pt x="6252654" y="177856"/>
                  </a:lnTo>
                  <a:lnTo>
                    <a:pt x="6318471" y="142285"/>
                  </a:lnTo>
                  <a:lnTo>
                    <a:pt x="6384289" y="106714"/>
                  </a:lnTo>
                  <a:lnTo>
                    <a:pt x="6450106" y="71142"/>
                  </a:lnTo>
                  <a:lnTo>
                    <a:pt x="6515924" y="3557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1407399" y="1938742"/>
              <a:ext cx="6581741" cy="3557139"/>
            </a:xfrm>
            <a:custGeom>
              <a:avLst/>
              <a:gdLst/>
              <a:ahLst/>
              <a:cxnLst/>
              <a:rect l="0" t="0" r="0" b="0"/>
              <a:pathLst>
                <a:path w="6581741" h="3557139">
                  <a:moveTo>
                    <a:pt x="0" y="3557139"/>
                  </a:moveTo>
                  <a:lnTo>
                    <a:pt x="65817" y="3521568"/>
                  </a:lnTo>
                  <a:lnTo>
                    <a:pt x="131634" y="3485996"/>
                  </a:lnTo>
                  <a:lnTo>
                    <a:pt x="197452" y="3450425"/>
                  </a:lnTo>
                  <a:lnTo>
                    <a:pt x="263269" y="3414854"/>
                  </a:lnTo>
                  <a:lnTo>
                    <a:pt x="329087" y="3379282"/>
                  </a:lnTo>
                  <a:lnTo>
                    <a:pt x="394904" y="3343711"/>
                  </a:lnTo>
                  <a:lnTo>
                    <a:pt x="460721" y="3308139"/>
                  </a:lnTo>
                  <a:lnTo>
                    <a:pt x="526539" y="3272568"/>
                  </a:lnTo>
                  <a:lnTo>
                    <a:pt x="592356" y="3236997"/>
                  </a:lnTo>
                  <a:lnTo>
                    <a:pt x="658174" y="3201425"/>
                  </a:lnTo>
                  <a:lnTo>
                    <a:pt x="723991" y="3165854"/>
                  </a:lnTo>
                  <a:lnTo>
                    <a:pt x="789808" y="3130282"/>
                  </a:lnTo>
                  <a:lnTo>
                    <a:pt x="855626" y="3094711"/>
                  </a:lnTo>
                  <a:lnTo>
                    <a:pt x="921443" y="3059140"/>
                  </a:lnTo>
                  <a:lnTo>
                    <a:pt x="987261" y="3023568"/>
                  </a:lnTo>
                  <a:lnTo>
                    <a:pt x="1053078" y="2987997"/>
                  </a:lnTo>
                  <a:lnTo>
                    <a:pt x="1118896" y="2952425"/>
                  </a:lnTo>
                  <a:lnTo>
                    <a:pt x="1184713" y="2916854"/>
                  </a:lnTo>
                  <a:lnTo>
                    <a:pt x="1250530" y="2881283"/>
                  </a:lnTo>
                  <a:lnTo>
                    <a:pt x="1316348" y="2845711"/>
                  </a:lnTo>
                  <a:lnTo>
                    <a:pt x="1382165" y="2810140"/>
                  </a:lnTo>
                  <a:lnTo>
                    <a:pt x="1447983" y="2774568"/>
                  </a:lnTo>
                  <a:lnTo>
                    <a:pt x="1513800" y="2738997"/>
                  </a:lnTo>
                  <a:lnTo>
                    <a:pt x="1579617" y="2703426"/>
                  </a:lnTo>
                  <a:lnTo>
                    <a:pt x="1645435" y="2667854"/>
                  </a:lnTo>
                  <a:lnTo>
                    <a:pt x="1711252" y="2632283"/>
                  </a:lnTo>
                  <a:lnTo>
                    <a:pt x="1777070" y="2596712"/>
                  </a:lnTo>
                  <a:lnTo>
                    <a:pt x="1842887" y="2561140"/>
                  </a:lnTo>
                  <a:lnTo>
                    <a:pt x="1908705" y="2525569"/>
                  </a:lnTo>
                  <a:lnTo>
                    <a:pt x="1974522" y="2489997"/>
                  </a:lnTo>
                  <a:lnTo>
                    <a:pt x="2040339" y="2454426"/>
                  </a:lnTo>
                  <a:lnTo>
                    <a:pt x="2106157" y="2418855"/>
                  </a:lnTo>
                  <a:lnTo>
                    <a:pt x="2171974" y="2383283"/>
                  </a:lnTo>
                  <a:lnTo>
                    <a:pt x="2237792" y="2347712"/>
                  </a:lnTo>
                  <a:lnTo>
                    <a:pt x="2303609" y="2312140"/>
                  </a:lnTo>
                  <a:lnTo>
                    <a:pt x="2369426" y="2276569"/>
                  </a:lnTo>
                  <a:lnTo>
                    <a:pt x="2435244" y="2240998"/>
                  </a:lnTo>
                  <a:lnTo>
                    <a:pt x="2501061" y="2205426"/>
                  </a:lnTo>
                  <a:lnTo>
                    <a:pt x="2566879" y="2169855"/>
                  </a:lnTo>
                  <a:lnTo>
                    <a:pt x="2632696" y="2134283"/>
                  </a:lnTo>
                  <a:lnTo>
                    <a:pt x="2698514" y="2098712"/>
                  </a:lnTo>
                  <a:lnTo>
                    <a:pt x="2764331" y="2063141"/>
                  </a:lnTo>
                  <a:lnTo>
                    <a:pt x="2830148" y="2027569"/>
                  </a:lnTo>
                  <a:lnTo>
                    <a:pt x="2895966" y="1991998"/>
                  </a:lnTo>
                  <a:lnTo>
                    <a:pt x="2961783" y="1956426"/>
                  </a:lnTo>
                  <a:lnTo>
                    <a:pt x="3027601" y="1920855"/>
                  </a:lnTo>
                  <a:lnTo>
                    <a:pt x="3093418" y="1885284"/>
                  </a:lnTo>
                  <a:lnTo>
                    <a:pt x="3159235" y="1849712"/>
                  </a:lnTo>
                  <a:lnTo>
                    <a:pt x="3225053" y="1814141"/>
                  </a:lnTo>
                  <a:lnTo>
                    <a:pt x="3290870" y="1778569"/>
                  </a:lnTo>
                  <a:lnTo>
                    <a:pt x="3356688" y="1742998"/>
                  </a:lnTo>
                  <a:lnTo>
                    <a:pt x="3422505" y="1707427"/>
                  </a:lnTo>
                  <a:lnTo>
                    <a:pt x="3488323" y="1671855"/>
                  </a:lnTo>
                  <a:lnTo>
                    <a:pt x="3554140" y="1636284"/>
                  </a:lnTo>
                  <a:lnTo>
                    <a:pt x="3619957" y="1600712"/>
                  </a:lnTo>
                  <a:lnTo>
                    <a:pt x="3685775" y="1565141"/>
                  </a:lnTo>
                  <a:lnTo>
                    <a:pt x="3751592" y="1529570"/>
                  </a:lnTo>
                  <a:lnTo>
                    <a:pt x="3817410" y="1493998"/>
                  </a:lnTo>
                  <a:lnTo>
                    <a:pt x="3883227" y="1458427"/>
                  </a:lnTo>
                  <a:lnTo>
                    <a:pt x="3949044" y="1422855"/>
                  </a:lnTo>
                  <a:lnTo>
                    <a:pt x="4014862" y="1387284"/>
                  </a:lnTo>
                  <a:lnTo>
                    <a:pt x="4080679" y="1351713"/>
                  </a:lnTo>
                  <a:lnTo>
                    <a:pt x="4146497" y="1316141"/>
                  </a:lnTo>
                  <a:lnTo>
                    <a:pt x="4212314" y="1280570"/>
                  </a:lnTo>
                  <a:lnTo>
                    <a:pt x="4278132" y="1244998"/>
                  </a:lnTo>
                  <a:lnTo>
                    <a:pt x="4343949" y="1209427"/>
                  </a:lnTo>
                  <a:lnTo>
                    <a:pt x="4409766" y="1173856"/>
                  </a:lnTo>
                  <a:lnTo>
                    <a:pt x="4475584" y="1138284"/>
                  </a:lnTo>
                  <a:lnTo>
                    <a:pt x="4541401" y="1102713"/>
                  </a:lnTo>
                  <a:lnTo>
                    <a:pt x="4607219" y="1067141"/>
                  </a:lnTo>
                  <a:lnTo>
                    <a:pt x="4673036" y="1031570"/>
                  </a:lnTo>
                  <a:lnTo>
                    <a:pt x="4738853" y="995999"/>
                  </a:lnTo>
                  <a:lnTo>
                    <a:pt x="4804671" y="960427"/>
                  </a:lnTo>
                  <a:lnTo>
                    <a:pt x="4870488" y="924856"/>
                  </a:lnTo>
                  <a:lnTo>
                    <a:pt x="4936306" y="889284"/>
                  </a:lnTo>
                  <a:lnTo>
                    <a:pt x="5002123" y="853713"/>
                  </a:lnTo>
                  <a:lnTo>
                    <a:pt x="5067941" y="818142"/>
                  </a:lnTo>
                  <a:lnTo>
                    <a:pt x="5133758" y="782570"/>
                  </a:lnTo>
                  <a:lnTo>
                    <a:pt x="5199575" y="746999"/>
                  </a:lnTo>
                  <a:lnTo>
                    <a:pt x="5265393" y="711427"/>
                  </a:lnTo>
                  <a:lnTo>
                    <a:pt x="5331210" y="675856"/>
                  </a:lnTo>
                  <a:lnTo>
                    <a:pt x="5397028" y="640285"/>
                  </a:lnTo>
                  <a:lnTo>
                    <a:pt x="5462845" y="604713"/>
                  </a:lnTo>
                  <a:lnTo>
                    <a:pt x="5528662" y="569142"/>
                  </a:lnTo>
                  <a:lnTo>
                    <a:pt x="5594480" y="533570"/>
                  </a:lnTo>
                  <a:lnTo>
                    <a:pt x="5660297" y="497999"/>
                  </a:lnTo>
                  <a:lnTo>
                    <a:pt x="5726115" y="462428"/>
                  </a:lnTo>
                  <a:lnTo>
                    <a:pt x="5791932" y="426856"/>
                  </a:lnTo>
                  <a:lnTo>
                    <a:pt x="5857750" y="391285"/>
                  </a:lnTo>
                  <a:lnTo>
                    <a:pt x="5923567" y="355713"/>
                  </a:lnTo>
                  <a:lnTo>
                    <a:pt x="5989384" y="320142"/>
                  </a:lnTo>
                  <a:lnTo>
                    <a:pt x="6055202" y="284571"/>
                  </a:lnTo>
                  <a:lnTo>
                    <a:pt x="6121019" y="248999"/>
                  </a:lnTo>
                  <a:lnTo>
                    <a:pt x="6186837" y="213428"/>
                  </a:lnTo>
                  <a:lnTo>
                    <a:pt x="6252654" y="177856"/>
                  </a:lnTo>
                  <a:lnTo>
                    <a:pt x="6318471" y="142285"/>
                  </a:lnTo>
                  <a:lnTo>
                    <a:pt x="6384289" y="106714"/>
                  </a:lnTo>
                  <a:lnTo>
                    <a:pt x="6450106" y="71142"/>
                  </a:lnTo>
                  <a:lnTo>
                    <a:pt x="6515924" y="3557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1407399" y="1899343"/>
              <a:ext cx="6581741" cy="3557139"/>
            </a:xfrm>
            <a:custGeom>
              <a:avLst/>
              <a:gdLst/>
              <a:ahLst/>
              <a:cxnLst/>
              <a:rect l="0" t="0" r="0" b="0"/>
              <a:pathLst>
                <a:path w="6581741" h="3557139">
                  <a:moveTo>
                    <a:pt x="0" y="3557139"/>
                  </a:moveTo>
                  <a:lnTo>
                    <a:pt x="65817" y="3521568"/>
                  </a:lnTo>
                  <a:lnTo>
                    <a:pt x="131634" y="3485996"/>
                  </a:lnTo>
                  <a:lnTo>
                    <a:pt x="197452" y="3450425"/>
                  </a:lnTo>
                  <a:lnTo>
                    <a:pt x="263269" y="3414854"/>
                  </a:lnTo>
                  <a:lnTo>
                    <a:pt x="329087" y="3379282"/>
                  </a:lnTo>
                  <a:lnTo>
                    <a:pt x="394904" y="3343711"/>
                  </a:lnTo>
                  <a:lnTo>
                    <a:pt x="460721" y="3308139"/>
                  </a:lnTo>
                  <a:lnTo>
                    <a:pt x="526539" y="3272568"/>
                  </a:lnTo>
                  <a:lnTo>
                    <a:pt x="592356" y="3236997"/>
                  </a:lnTo>
                  <a:lnTo>
                    <a:pt x="658174" y="3201425"/>
                  </a:lnTo>
                  <a:lnTo>
                    <a:pt x="723991" y="3165854"/>
                  </a:lnTo>
                  <a:lnTo>
                    <a:pt x="789808" y="3130282"/>
                  </a:lnTo>
                  <a:lnTo>
                    <a:pt x="855626" y="3094711"/>
                  </a:lnTo>
                  <a:lnTo>
                    <a:pt x="921443" y="3059140"/>
                  </a:lnTo>
                  <a:lnTo>
                    <a:pt x="987261" y="3023568"/>
                  </a:lnTo>
                  <a:lnTo>
                    <a:pt x="1053078" y="2987997"/>
                  </a:lnTo>
                  <a:lnTo>
                    <a:pt x="1118896" y="2952425"/>
                  </a:lnTo>
                  <a:lnTo>
                    <a:pt x="1184713" y="2916854"/>
                  </a:lnTo>
                  <a:lnTo>
                    <a:pt x="1250530" y="2881283"/>
                  </a:lnTo>
                  <a:lnTo>
                    <a:pt x="1316348" y="2845711"/>
                  </a:lnTo>
                  <a:lnTo>
                    <a:pt x="1382165" y="2810140"/>
                  </a:lnTo>
                  <a:lnTo>
                    <a:pt x="1447983" y="2774568"/>
                  </a:lnTo>
                  <a:lnTo>
                    <a:pt x="1513800" y="2738997"/>
                  </a:lnTo>
                  <a:lnTo>
                    <a:pt x="1579617" y="2703426"/>
                  </a:lnTo>
                  <a:lnTo>
                    <a:pt x="1645435" y="2667854"/>
                  </a:lnTo>
                  <a:lnTo>
                    <a:pt x="1711252" y="2632283"/>
                  </a:lnTo>
                  <a:lnTo>
                    <a:pt x="1777070" y="2596712"/>
                  </a:lnTo>
                  <a:lnTo>
                    <a:pt x="1842887" y="2561140"/>
                  </a:lnTo>
                  <a:lnTo>
                    <a:pt x="1908705" y="2525569"/>
                  </a:lnTo>
                  <a:lnTo>
                    <a:pt x="1974522" y="2489997"/>
                  </a:lnTo>
                  <a:lnTo>
                    <a:pt x="2040339" y="2454426"/>
                  </a:lnTo>
                  <a:lnTo>
                    <a:pt x="2106157" y="2418855"/>
                  </a:lnTo>
                  <a:lnTo>
                    <a:pt x="2171974" y="2383283"/>
                  </a:lnTo>
                  <a:lnTo>
                    <a:pt x="2237792" y="2347712"/>
                  </a:lnTo>
                  <a:lnTo>
                    <a:pt x="2303609" y="2312140"/>
                  </a:lnTo>
                  <a:lnTo>
                    <a:pt x="2369426" y="2276569"/>
                  </a:lnTo>
                  <a:lnTo>
                    <a:pt x="2435244" y="2240998"/>
                  </a:lnTo>
                  <a:lnTo>
                    <a:pt x="2501061" y="2205426"/>
                  </a:lnTo>
                  <a:lnTo>
                    <a:pt x="2566879" y="2169855"/>
                  </a:lnTo>
                  <a:lnTo>
                    <a:pt x="2632696" y="2134283"/>
                  </a:lnTo>
                  <a:lnTo>
                    <a:pt x="2698514" y="2098712"/>
                  </a:lnTo>
                  <a:lnTo>
                    <a:pt x="2764331" y="2063141"/>
                  </a:lnTo>
                  <a:lnTo>
                    <a:pt x="2830148" y="2027569"/>
                  </a:lnTo>
                  <a:lnTo>
                    <a:pt x="2895966" y="1991998"/>
                  </a:lnTo>
                  <a:lnTo>
                    <a:pt x="2961783" y="1956426"/>
                  </a:lnTo>
                  <a:lnTo>
                    <a:pt x="3027601" y="1920855"/>
                  </a:lnTo>
                  <a:lnTo>
                    <a:pt x="3093418" y="1885284"/>
                  </a:lnTo>
                  <a:lnTo>
                    <a:pt x="3159235" y="1849712"/>
                  </a:lnTo>
                  <a:lnTo>
                    <a:pt x="3225053" y="1814141"/>
                  </a:lnTo>
                  <a:lnTo>
                    <a:pt x="3290870" y="1778569"/>
                  </a:lnTo>
                  <a:lnTo>
                    <a:pt x="3356688" y="1742998"/>
                  </a:lnTo>
                  <a:lnTo>
                    <a:pt x="3422505" y="1707427"/>
                  </a:lnTo>
                  <a:lnTo>
                    <a:pt x="3488323" y="1671855"/>
                  </a:lnTo>
                  <a:lnTo>
                    <a:pt x="3554140" y="1636284"/>
                  </a:lnTo>
                  <a:lnTo>
                    <a:pt x="3619957" y="1600712"/>
                  </a:lnTo>
                  <a:lnTo>
                    <a:pt x="3685775" y="1565141"/>
                  </a:lnTo>
                  <a:lnTo>
                    <a:pt x="3751592" y="1529570"/>
                  </a:lnTo>
                  <a:lnTo>
                    <a:pt x="3817410" y="1493998"/>
                  </a:lnTo>
                  <a:lnTo>
                    <a:pt x="3883227" y="1458427"/>
                  </a:lnTo>
                  <a:lnTo>
                    <a:pt x="3949044" y="1422855"/>
                  </a:lnTo>
                  <a:lnTo>
                    <a:pt x="4014862" y="1387284"/>
                  </a:lnTo>
                  <a:lnTo>
                    <a:pt x="4080679" y="1351713"/>
                  </a:lnTo>
                  <a:lnTo>
                    <a:pt x="4146497" y="1316141"/>
                  </a:lnTo>
                  <a:lnTo>
                    <a:pt x="4212314" y="1280570"/>
                  </a:lnTo>
                  <a:lnTo>
                    <a:pt x="4278132" y="1244998"/>
                  </a:lnTo>
                  <a:lnTo>
                    <a:pt x="4343949" y="1209427"/>
                  </a:lnTo>
                  <a:lnTo>
                    <a:pt x="4409766" y="1173856"/>
                  </a:lnTo>
                  <a:lnTo>
                    <a:pt x="4475584" y="1138284"/>
                  </a:lnTo>
                  <a:lnTo>
                    <a:pt x="4541401" y="1102713"/>
                  </a:lnTo>
                  <a:lnTo>
                    <a:pt x="4607219" y="1067141"/>
                  </a:lnTo>
                  <a:lnTo>
                    <a:pt x="4673036" y="1031570"/>
                  </a:lnTo>
                  <a:lnTo>
                    <a:pt x="4738853" y="995999"/>
                  </a:lnTo>
                  <a:lnTo>
                    <a:pt x="4804671" y="960427"/>
                  </a:lnTo>
                  <a:lnTo>
                    <a:pt x="4870488" y="924856"/>
                  </a:lnTo>
                  <a:lnTo>
                    <a:pt x="4936306" y="889284"/>
                  </a:lnTo>
                  <a:lnTo>
                    <a:pt x="5002123" y="853713"/>
                  </a:lnTo>
                  <a:lnTo>
                    <a:pt x="5067941" y="818142"/>
                  </a:lnTo>
                  <a:lnTo>
                    <a:pt x="5133758" y="782570"/>
                  </a:lnTo>
                  <a:lnTo>
                    <a:pt x="5199575" y="746999"/>
                  </a:lnTo>
                  <a:lnTo>
                    <a:pt x="5265393" y="711427"/>
                  </a:lnTo>
                  <a:lnTo>
                    <a:pt x="5331210" y="675856"/>
                  </a:lnTo>
                  <a:lnTo>
                    <a:pt x="5397028" y="640285"/>
                  </a:lnTo>
                  <a:lnTo>
                    <a:pt x="5462845" y="604713"/>
                  </a:lnTo>
                  <a:lnTo>
                    <a:pt x="5528662" y="569142"/>
                  </a:lnTo>
                  <a:lnTo>
                    <a:pt x="5594480" y="533570"/>
                  </a:lnTo>
                  <a:lnTo>
                    <a:pt x="5660297" y="497999"/>
                  </a:lnTo>
                  <a:lnTo>
                    <a:pt x="5726115" y="462428"/>
                  </a:lnTo>
                  <a:lnTo>
                    <a:pt x="5791932" y="426856"/>
                  </a:lnTo>
                  <a:lnTo>
                    <a:pt x="5857750" y="391285"/>
                  </a:lnTo>
                  <a:lnTo>
                    <a:pt x="5923567" y="355713"/>
                  </a:lnTo>
                  <a:lnTo>
                    <a:pt x="5989384" y="320142"/>
                  </a:lnTo>
                  <a:lnTo>
                    <a:pt x="6055202" y="284571"/>
                  </a:lnTo>
                  <a:lnTo>
                    <a:pt x="6121019" y="248999"/>
                  </a:lnTo>
                  <a:lnTo>
                    <a:pt x="6186837" y="213428"/>
                  </a:lnTo>
                  <a:lnTo>
                    <a:pt x="6252654" y="177856"/>
                  </a:lnTo>
                  <a:lnTo>
                    <a:pt x="6318471" y="142285"/>
                  </a:lnTo>
                  <a:lnTo>
                    <a:pt x="6384289" y="106714"/>
                  </a:lnTo>
                  <a:lnTo>
                    <a:pt x="6450106" y="71142"/>
                  </a:lnTo>
                  <a:lnTo>
                    <a:pt x="6515924" y="3557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1407399" y="1859943"/>
              <a:ext cx="6581741" cy="3557139"/>
            </a:xfrm>
            <a:custGeom>
              <a:avLst/>
              <a:gdLst/>
              <a:ahLst/>
              <a:cxnLst/>
              <a:rect l="0" t="0" r="0" b="0"/>
              <a:pathLst>
                <a:path w="6581741" h="3557139">
                  <a:moveTo>
                    <a:pt x="0" y="3557139"/>
                  </a:moveTo>
                  <a:lnTo>
                    <a:pt x="65817" y="3521568"/>
                  </a:lnTo>
                  <a:lnTo>
                    <a:pt x="131634" y="3485996"/>
                  </a:lnTo>
                  <a:lnTo>
                    <a:pt x="197452" y="3450425"/>
                  </a:lnTo>
                  <a:lnTo>
                    <a:pt x="263269" y="3414854"/>
                  </a:lnTo>
                  <a:lnTo>
                    <a:pt x="329087" y="3379282"/>
                  </a:lnTo>
                  <a:lnTo>
                    <a:pt x="394904" y="3343711"/>
                  </a:lnTo>
                  <a:lnTo>
                    <a:pt x="460721" y="3308139"/>
                  </a:lnTo>
                  <a:lnTo>
                    <a:pt x="526539" y="3272568"/>
                  </a:lnTo>
                  <a:lnTo>
                    <a:pt x="592356" y="3236997"/>
                  </a:lnTo>
                  <a:lnTo>
                    <a:pt x="658174" y="3201425"/>
                  </a:lnTo>
                  <a:lnTo>
                    <a:pt x="723991" y="3165854"/>
                  </a:lnTo>
                  <a:lnTo>
                    <a:pt x="789808" y="3130282"/>
                  </a:lnTo>
                  <a:lnTo>
                    <a:pt x="855626" y="3094711"/>
                  </a:lnTo>
                  <a:lnTo>
                    <a:pt x="921443" y="3059140"/>
                  </a:lnTo>
                  <a:lnTo>
                    <a:pt x="987261" y="3023568"/>
                  </a:lnTo>
                  <a:lnTo>
                    <a:pt x="1053078" y="2987997"/>
                  </a:lnTo>
                  <a:lnTo>
                    <a:pt x="1118896" y="2952425"/>
                  </a:lnTo>
                  <a:lnTo>
                    <a:pt x="1184713" y="2916854"/>
                  </a:lnTo>
                  <a:lnTo>
                    <a:pt x="1250530" y="2881283"/>
                  </a:lnTo>
                  <a:lnTo>
                    <a:pt x="1316348" y="2845711"/>
                  </a:lnTo>
                  <a:lnTo>
                    <a:pt x="1382165" y="2810140"/>
                  </a:lnTo>
                  <a:lnTo>
                    <a:pt x="1447983" y="2774568"/>
                  </a:lnTo>
                  <a:lnTo>
                    <a:pt x="1513800" y="2738997"/>
                  </a:lnTo>
                  <a:lnTo>
                    <a:pt x="1579617" y="2703426"/>
                  </a:lnTo>
                  <a:lnTo>
                    <a:pt x="1645435" y="2667854"/>
                  </a:lnTo>
                  <a:lnTo>
                    <a:pt x="1711252" y="2632283"/>
                  </a:lnTo>
                  <a:lnTo>
                    <a:pt x="1777070" y="2596712"/>
                  </a:lnTo>
                  <a:lnTo>
                    <a:pt x="1842887" y="2561140"/>
                  </a:lnTo>
                  <a:lnTo>
                    <a:pt x="1908705" y="2525569"/>
                  </a:lnTo>
                  <a:lnTo>
                    <a:pt x="1974522" y="2489997"/>
                  </a:lnTo>
                  <a:lnTo>
                    <a:pt x="2040339" y="2454426"/>
                  </a:lnTo>
                  <a:lnTo>
                    <a:pt x="2106157" y="2418855"/>
                  </a:lnTo>
                  <a:lnTo>
                    <a:pt x="2171974" y="2383283"/>
                  </a:lnTo>
                  <a:lnTo>
                    <a:pt x="2237792" y="2347712"/>
                  </a:lnTo>
                  <a:lnTo>
                    <a:pt x="2303609" y="2312140"/>
                  </a:lnTo>
                  <a:lnTo>
                    <a:pt x="2369426" y="2276569"/>
                  </a:lnTo>
                  <a:lnTo>
                    <a:pt x="2435244" y="2240998"/>
                  </a:lnTo>
                  <a:lnTo>
                    <a:pt x="2501061" y="2205426"/>
                  </a:lnTo>
                  <a:lnTo>
                    <a:pt x="2566879" y="2169855"/>
                  </a:lnTo>
                  <a:lnTo>
                    <a:pt x="2632696" y="2134283"/>
                  </a:lnTo>
                  <a:lnTo>
                    <a:pt x="2698514" y="2098712"/>
                  </a:lnTo>
                  <a:lnTo>
                    <a:pt x="2764331" y="2063141"/>
                  </a:lnTo>
                  <a:lnTo>
                    <a:pt x="2830148" y="2027569"/>
                  </a:lnTo>
                  <a:lnTo>
                    <a:pt x="2895966" y="1991998"/>
                  </a:lnTo>
                  <a:lnTo>
                    <a:pt x="2961783" y="1956426"/>
                  </a:lnTo>
                  <a:lnTo>
                    <a:pt x="3027601" y="1920855"/>
                  </a:lnTo>
                  <a:lnTo>
                    <a:pt x="3093418" y="1885284"/>
                  </a:lnTo>
                  <a:lnTo>
                    <a:pt x="3159235" y="1849712"/>
                  </a:lnTo>
                  <a:lnTo>
                    <a:pt x="3225053" y="1814141"/>
                  </a:lnTo>
                  <a:lnTo>
                    <a:pt x="3290870" y="1778569"/>
                  </a:lnTo>
                  <a:lnTo>
                    <a:pt x="3356688" y="1742998"/>
                  </a:lnTo>
                  <a:lnTo>
                    <a:pt x="3422505" y="1707427"/>
                  </a:lnTo>
                  <a:lnTo>
                    <a:pt x="3488323" y="1671855"/>
                  </a:lnTo>
                  <a:lnTo>
                    <a:pt x="3554140" y="1636284"/>
                  </a:lnTo>
                  <a:lnTo>
                    <a:pt x="3619957" y="1600712"/>
                  </a:lnTo>
                  <a:lnTo>
                    <a:pt x="3685775" y="1565141"/>
                  </a:lnTo>
                  <a:lnTo>
                    <a:pt x="3751592" y="1529570"/>
                  </a:lnTo>
                  <a:lnTo>
                    <a:pt x="3817410" y="1493998"/>
                  </a:lnTo>
                  <a:lnTo>
                    <a:pt x="3883227" y="1458427"/>
                  </a:lnTo>
                  <a:lnTo>
                    <a:pt x="3949044" y="1422855"/>
                  </a:lnTo>
                  <a:lnTo>
                    <a:pt x="4014862" y="1387284"/>
                  </a:lnTo>
                  <a:lnTo>
                    <a:pt x="4080679" y="1351713"/>
                  </a:lnTo>
                  <a:lnTo>
                    <a:pt x="4146497" y="1316141"/>
                  </a:lnTo>
                  <a:lnTo>
                    <a:pt x="4212314" y="1280570"/>
                  </a:lnTo>
                  <a:lnTo>
                    <a:pt x="4278132" y="1244998"/>
                  </a:lnTo>
                  <a:lnTo>
                    <a:pt x="4343949" y="1209427"/>
                  </a:lnTo>
                  <a:lnTo>
                    <a:pt x="4409766" y="1173856"/>
                  </a:lnTo>
                  <a:lnTo>
                    <a:pt x="4475584" y="1138284"/>
                  </a:lnTo>
                  <a:lnTo>
                    <a:pt x="4541401" y="1102713"/>
                  </a:lnTo>
                  <a:lnTo>
                    <a:pt x="4607219" y="1067141"/>
                  </a:lnTo>
                  <a:lnTo>
                    <a:pt x="4673036" y="1031570"/>
                  </a:lnTo>
                  <a:lnTo>
                    <a:pt x="4738853" y="995999"/>
                  </a:lnTo>
                  <a:lnTo>
                    <a:pt x="4804671" y="960427"/>
                  </a:lnTo>
                  <a:lnTo>
                    <a:pt x="4870488" y="924856"/>
                  </a:lnTo>
                  <a:lnTo>
                    <a:pt x="4936306" y="889284"/>
                  </a:lnTo>
                  <a:lnTo>
                    <a:pt x="5002123" y="853713"/>
                  </a:lnTo>
                  <a:lnTo>
                    <a:pt x="5067941" y="818142"/>
                  </a:lnTo>
                  <a:lnTo>
                    <a:pt x="5133758" y="782570"/>
                  </a:lnTo>
                  <a:lnTo>
                    <a:pt x="5199575" y="746999"/>
                  </a:lnTo>
                  <a:lnTo>
                    <a:pt x="5265393" y="711427"/>
                  </a:lnTo>
                  <a:lnTo>
                    <a:pt x="5331210" y="675856"/>
                  </a:lnTo>
                  <a:lnTo>
                    <a:pt x="5397028" y="640285"/>
                  </a:lnTo>
                  <a:lnTo>
                    <a:pt x="5462845" y="604713"/>
                  </a:lnTo>
                  <a:lnTo>
                    <a:pt x="5528662" y="569142"/>
                  </a:lnTo>
                  <a:lnTo>
                    <a:pt x="5594480" y="533570"/>
                  </a:lnTo>
                  <a:lnTo>
                    <a:pt x="5660297" y="497999"/>
                  </a:lnTo>
                  <a:lnTo>
                    <a:pt x="5726115" y="462428"/>
                  </a:lnTo>
                  <a:lnTo>
                    <a:pt x="5791932" y="426856"/>
                  </a:lnTo>
                  <a:lnTo>
                    <a:pt x="5857750" y="391285"/>
                  </a:lnTo>
                  <a:lnTo>
                    <a:pt x="5923567" y="355713"/>
                  </a:lnTo>
                  <a:lnTo>
                    <a:pt x="5989384" y="320142"/>
                  </a:lnTo>
                  <a:lnTo>
                    <a:pt x="6055202" y="284571"/>
                  </a:lnTo>
                  <a:lnTo>
                    <a:pt x="6121019" y="248999"/>
                  </a:lnTo>
                  <a:lnTo>
                    <a:pt x="6186837" y="213428"/>
                  </a:lnTo>
                  <a:lnTo>
                    <a:pt x="6252654" y="177856"/>
                  </a:lnTo>
                  <a:lnTo>
                    <a:pt x="6318471" y="142285"/>
                  </a:lnTo>
                  <a:lnTo>
                    <a:pt x="6384289" y="106714"/>
                  </a:lnTo>
                  <a:lnTo>
                    <a:pt x="6450106" y="71142"/>
                  </a:lnTo>
                  <a:lnTo>
                    <a:pt x="6515924" y="3557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1407399" y="1820544"/>
              <a:ext cx="6581741" cy="3557139"/>
            </a:xfrm>
            <a:custGeom>
              <a:avLst/>
              <a:gdLst/>
              <a:ahLst/>
              <a:cxnLst/>
              <a:rect l="0" t="0" r="0" b="0"/>
              <a:pathLst>
                <a:path w="6581741" h="3557139">
                  <a:moveTo>
                    <a:pt x="0" y="3557139"/>
                  </a:moveTo>
                  <a:lnTo>
                    <a:pt x="65817" y="3521568"/>
                  </a:lnTo>
                  <a:lnTo>
                    <a:pt x="131634" y="3485996"/>
                  </a:lnTo>
                  <a:lnTo>
                    <a:pt x="197452" y="3450425"/>
                  </a:lnTo>
                  <a:lnTo>
                    <a:pt x="263269" y="3414854"/>
                  </a:lnTo>
                  <a:lnTo>
                    <a:pt x="329087" y="3379282"/>
                  </a:lnTo>
                  <a:lnTo>
                    <a:pt x="394904" y="3343711"/>
                  </a:lnTo>
                  <a:lnTo>
                    <a:pt x="460721" y="3308139"/>
                  </a:lnTo>
                  <a:lnTo>
                    <a:pt x="526539" y="3272568"/>
                  </a:lnTo>
                  <a:lnTo>
                    <a:pt x="592356" y="3236997"/>
                  </a:lnTo>
                  <a:lnTo>
                    <a:pt x="658174" y="3201425"/>
                  </a:lnTo>
                  <a:lnTo>
                    <a:pt x="723991" y="3165854"/>
                  </a:lnTo>
                  <a:lnTo>
                    <a:pt x="789808" y="3130282"/>
                  </a:lnTo>
                  <a:lnTo>
                    <a:pt x="855626" y="3094711"/>
                  </a:lnTo>
                  <a:lnTo>
                    <a:pt x="921443" y="3059140"/>
                  </a:lnTo>
                  <a:lnTo>
                    <a:pt x="987261" y="3023568"/>
                  </a:lnTo>
                  <a:lnTo>
                    <a:pt x="1053078" y="2987997"/>
                  </a:lnTo>
                  <a:lnTo>
                    <a:pt x="1118896" y="2952425"/>
                  </a:lnTo>
                  <a:lnTo>
                    <a:pt x="1184713" y="2916854"/>
                  </a:lnTo>
                  <a:lnTo>
                    <a:pt x="1250530" y="2881283"/>
                  </a:lnTo>
                  <a:lnTo>
                    <a:pt x="1316348" y="2845711"/>
                  </a:lnTo>
                  <a:lnTo>
                    <a:pt x="1382165" y="2810140"/>
                  </a:lnTo>
                  <a:lnTo>
                    <a:pt x="1447983" y="2774568"/>
                  </a:lnTo>
                  <a:lnTo>
                    <a:pt x="1513800" y="2738997"/>
                  </a:lnTo>
                  <a:lnTo>
                    <a:pt x="1579617" y="2703426"/>
                  </a:lnTo>
                  <a:lnTo>
                    <a:pt x="1645435" y="2667854"/>
                  </a:lnTo>
                  <a:lnTo>
                    <a:pt x="1711252" y="2632283"/>
                  </a:lnTo>
                  <a:lnTo>
                    <a:pt x="1777070" y="2596712"/>
                  </a:lnTo>
                  <a:lnTo>
                    <a:pt x="1842887" y="2561140"/>
                  </a:lnTo>
                  <a:lnTo>
                    <a:pt x="1908705" y="2525569"/>
                  </a:lnTo>
                  <a:lnTo>
                    <a:pt x="1974522" y="2489997"/>
                  </a:lnTo>
                  <a:lnTo>
                    <a:pt x="2040339" y="2454426"/>
                  </a:lnTo>
                  <a:lnTo>
                    <a:pt x="2106157" y="2418855"/>
                  </a:lnTo>
                  <a:lnTo>
                    <a:pt x="2171974" y="2383283"/>
                  </a:lnTo>
                  <a:lnTo>
                    <a:pt x="2237792" y="2347712"/>
                  </a:lnTo>
                  <a:lnTo>
                    <a:pt x="2303609" y="2312140"/>
                  </a:lnTo>
                  <a:lnTo>
                    <a:pt x="2369426" y="2276569"/>
                  </a:lnTo>
                  <a:lnTo>
                    <a:pt x="2435244" y="2240998"/>
                  </a:lnTo>
                  <a:lnTo>
                    <a:pt x="2501061" y="2205426"/>
                  </a:lnTo>
                  <a:lnTo>
                    <a:pt x="2566879" y="2169855"/>
                  </a:lnTo>
                  <a:lnTo>
                    <a:pt x="2632696" y="2134283"/>
                  </a:lnTo>
                  <a:lnTo>
                    <a:pt x="2698514" y="2098712"/>
                  </a:lnTo>
                  <a:lnTo>
                    <a:pt x="2764331" y="2063141"/>
                  </a:lnTo>
                  <a:lnTo>
                    <a:pt x="2830148" y="2027569"/>
                  </a:lnTo>
                  <a:lnTo>
                    <a:pt x="2895966" y="1991998"/>
                  </a:lnTo>
                  <a:lnTo>
                    <a:pt x="2961783" y="1956426"/>
                  </a:lnTo>
                  <a:lnTo>
                    <a:pt x="3027601" y="1920855"/>
                  </a:lnTo>
                  <a:lnTo>
                    <a:pt x="3093418" y="1885284"/>
                  </a:lnTo>
                  <a:lnTo>
                    <a:pt x="3159235" y="1849712"/>
                  </a:lnTo>
                  <a:lnTo>
                    <a:pt x="3225053" y="1814141"/>
                  </a:lnTo>
                  <a:lnTo>
                    <a:pt x="3290870" y="1778569"/>
                  </a:lnTo>
                  <a:lnTo>
                    <a:pt x="3356688" y="1742998"/>
                  </a:lnTo>
                  <a:lnTo>
                    <a:pt x="3422505" y="1707427"/>
                  </a:lnTo>
                  <a:lnTo>
                    <a:pt x="3488323" y="1671855"/>
                  </a:lnTo>
                  <a:lnTo>
                    <a:pt x="3554140" y="1636284"/>
                  </a:lnTo>
                  <a:lnTo>
                    <a:pt x="3619957" y="1600712"/>
                  </a:lnTo>
                  <a:lnTo>
                    <a:pt x="3685775" y="1565141"/>
                  </a:lnTo>
                  <a:lnTo>
                    <a:pt x="3751592" y="1529570"/>
                  </a:lnTo>
                  <a:lnTo>
                    <a:pt x="3817410" y="1493998"/>
                  </a:lnTo>
                  <a:lnTo>
                    <a:pt x="3883227" y="1458427"/>
                  </a:lnTo>
                  <a:lnTo>
                    <a:pt x="3949044" y="1422855"/>
                  </a:lnTo>
                  <a:lnTo>
                    <a:pt x="4014862" y="1387284"/>
                  </a:lnTo>
                  <a:lnTo>
                    <a:pt x="4080679" y="1351713"/>
                  </a:lnTo>
                  <a:lnTo>
                    <a:pt x="4146497" y="1316141"/>
                  </a:lnTo>
                  <a:lnTo>
                    <a:pt x="4212314" y="1280570"/>
                  </a:lnTo>
                  <a:lnTo>
                    <a:pt x="4278132" y="1244998"/>
                  </a:lnTo>
                  <a:lnTo>
                    <a:pt x="4343949" y="1209427"/>
                  </a:lnTo>
                  <a:lnTo>
                    <a:pt x="4409766" y="1173856"/>
                  </a:lnTo>
                  <a:lnTo>
                    <a:pt x="4475584" y="1138284"/>
                  </a:lnTo>
                  <a:lnTo>
                    <a:pt x="4541401" y="1102713"/>
                  </a:lnTo>
                  <a:lnTo>
                    <a:pt x="4607219" y="1067141"/>
                  </a:lnTo>
                  <a:lnTo>
                    <a:pt x="4673036" y="1031570"/>
                  </a:lnTo>
                  <a:lnTo>
                    <a:pt x="4738853" y="995999"/>
                  </a:lnTo>
                  <a:lnTo>
                    <a:pt x="4804671" y="960427"/>
                  </a:lnTo>
                  <a:lnTo>
                    <a:pt x="4870488" y="924856"/>
                  </a:lnTo>
                  <a:lnTo>
                    <a:pt x="4936306" y="889284"/>
                  </a:lnTo>
                  <a:lnTo>
                    <a:pt x="5002123" y="853713"/>
                  </a:lnTo>
                  <a:lnTo>
                    <a:pt x="5067941" y="818142"/>
                  </a:lnTo>
                  <a:lnTo>
                    <a:pt x="5133758" y="782570"/>
                  </a:lnTo>
                  <a:lnTo>
                    <a:pt x="5199575" y="746999"/>
                  </a:lnTo>
                  <a:lnTo>
                    <a:pt x="5265393" y="711427"/>
                  </a:lnTo>
                  <a:lnTo>
                    <a:pt x="5331210" y="675856"/>
                  </a:lnTo>
                  <a:lnTo>
                    <a:pt x="5397028" y="640285"/>
                  </a:lnTo>
                  <a:lnTo>
                    <a:pt x="5462845" y="604713"/>
                  </a:lnTo>
                  <a:lnTo>
                    <a:pt x="5528662" y="569142"/>
                  </a:lnTo>
                  <a:lnTo>
                    <a:pt x="5594480" y="533570"/>
                  </a:lnTo>
                  <a:lnTo>
                    <a:pt x="5660297" y="497999"/>
                  </a:lnTo>
                  <a:lnTo>
                    <a:pt x="5726115" y="462428"/>
                  </a:lnTo>
                  <a:lnTo>
                    <a:pt x="5791932" y="426856"/>
                  </a:lnTo>
                  <a:lnTo>
                    <a:pt x="5857750" y="391285"/>
                  </a:lnTo>
                  <a:lnTo>
                    <a:pt x="5923567" y="355713"/>
                  </a:lnTo>
                  <a:lnTo>
                    <a:pt x="5989384" y="320142"/>
                  </a:lnTo>
                  <a:lnTo>
                    <a:pt x="6055202" y="284571"/>
                  </a:lnTo>
                  <a:lnTo>
                    <a:pt x="6121019" y="248999"/>
                  </a:lnTo>
                  <a:lnTo>
                    <a:pt x="6186837" y="213428"/>
                  </a:lnTo>
                  <a:lnTo>
                    <a:pt x="6252654" y="177856"/>
                  </a:lnTo>
                  <a:lnTo>
                    <a:pt x="6318471" y="142285"/>
                  </a:lnTo>
                  <a:lnTo>
                    <a:pt x="6384289" y="106714"/>
                  </a:lnTo>
                  <a:lnTo>
                    <a:pt x="6450106" y="71142"/>
                  </a:lnTo>
                  <a:lnTo>
                    <a:pt x="6515924" y="3557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1407399" y="1781145"/>
              <a:ext cx="6581741" cy="3557139"/>
            </a:xfrm>
            <a:custGeom>
              <a:avLst/>
              <a:gdLst/>
              <a:ahLst/>
              <a:cxnLst/>
              <a:rect l="0" t="0" r="0" b="0"/>
              <a:pathLst>
                <a:path w="6581741" h="3557139">
                  <a:moveTo>
                    <a:pt x="0" y="3557139"/>
                  </a:moveTo>
                  <a:lnTo>
                    <a:pt x="65817" y="3521568"/>
                  </a:lnTo>
                  <a:lnTo>
                    <a:pt x="131634" y="3485996"/>
                  </a:lnTo>
                  <a:lnTo>
                    <a:pt x="197452" y="3450425"/>
                  </a:lnTo>
                  <a:lnTo>
                    <a:pt x="263269" y="3414854"/>
                  </a:lnTo>
                  <a:lnTo>
                    <a:pt x="329087" y="3379282"/>
                  </a:lnTo>
                  <a:lnTo>
                    <a:pt x="394904" y="3343711"/>
                  </a:lnTo>
                  <a:lnTo>
                    <a:pt x="460721" y="3308139"/>
                  </a:lnTo>
                  <a:lnTo>
                    <a:pt x="526539" y="3272568"/>
                  </a:lnTo>
                  <a:lnTo>
                    <a:pt x="592356" y="3236997"/>
                  </a:lnTo>
                  <a:lnTo>
                    <a:pt x="658174" y="3201425"/>
                  </a:lnTo>
                  <a:lnTo>
                    <a:pt x="723991" y="3165854"/>
                  </a:lnTo>
                  <a:lnTo>
                    <a:pt x="789808" y="3130282"/>
                  </a:lnTo>
                  <a:lnTo>
                    <a:pt x="855626" y="3094711"/>
                  </a:lnTo>
                  <a:lnTo>
                    <a:pt x="921443" y="3059140"/>
                  </a:lnTo>
                  <a:lnTo>
                    <a:pt x="987261" y="3023568"/>
                  </a:lnTo>
                  <a:lnTo>
                    <a:pt x="1053078" y="2987997"/>
                  </a:lnTo>
                  <a:lnTo>
                    <a:pt x="1118896" y="2952425"/>
                  </a:lnTo>
                  <a:lnTo>
                    <a:pt x="1184713" y="2916854"/>
                  </a:lnTo>
                  <a:lnTo>
                    <a:pt x="1250530" y="2881283"/>
                  </a:lnTo>
                  <a:lnTo>
                    <a:pt x="1316348" y="2845711"/>
                  </a:lnTo>
                  <a:lnTo>
                    <a:pt x="1382165" y="2810140"/>
                  </a:lnTo>
                  <a:lnTo>
                    <a:pt x="1447983" y="2774568"/>
                  </a:lnTo>
                  <a:lnTo>
                    <a:pt x="1513800" y="2738997"/>
                  </a:lnTo>
                  <a:lnTo>
                    <a:pt x="1579617" y="2703426"/>
                  </a:lnTo>
                  <a:lnTo>
                    <a:pt x="1645435" y="2667854"/>
                  </a:lnTo>
                  <a:lnTo>
                    <a:pt x="1711252" y="2632283"/>
                  </a:lnTo>
                  <a:lnTo>
                    <a:pt x="1777070" y="2596712"/>
                  </a:lnTo>
                  <a:lnTo>
                    <a:pt x="1842887" y="2561140"/>
                  </a:lnTo>
                  <a:lnTo>
                    <a:pt x="1908705" y="2525569"/>
                  </a:lnTo>
                  <a:lnTo>
                    <a:pt x="1974522" y="2489997"/>
                  </a:lnTo>
                  <a:lnTo>
                    <a:pt x="2040339" y="2454426"/>
                  </a:lnTo>
                  <a:lnTo>
                    <a:pt x="2106157" y="2418855"/>
                  </a:lnTo>
                  <a:lnTo>
                    <a:pt x="2171974" y="2383283"/>
                  </a:lnTo>
                  <a:lnTo>
                    <a:pt x="2237792" y="2347712"/>
                  </a:lnTo>
                  <a:lnTo>
                    <a:pt x="2303609" y="2312140"/>
                  </a:lnTo>
                  <a:lnTo>
                    <a:pt x="2369426" y="2276569"/>
                  </a:lnTo>
                  <a:lnTo>
                    <a:pt x="2435244" y="2240998"/>
                  </a:lnTo>
                  <a:lnTo>
                    <a:pt x="2501061" y="2205426"/>
                  </a:lnTo>
                  <a:lnTo>
                    <a:pt x="2566879" y="2169855"/>
                  </a:lnTo>
                  <a:lnTo>
                    <a:pt x="2632696" y="2134283"/>
                  </a:lnTo>
                  <a:lnTo>
                    <a:pt x="2698514" y="2098712"/>
                  </a:lnTo>
                  <a:lnTo>
                    <a:pt x="2764331" y="2063141"/>
                  </a:lnTo>
                  <a:lnTo>
                    <a:pt x="2830148" y="2027569"/>
                  </a:lnTo>
                  <a:lnTo>
                    <a:pt x="2895966" y="1991998"/>
                  </a:lnTo>
                  <a:lnTo>
                    <a:pt x="2961783" y="1956426"/>
                  </a:lnTo>
                  <a:lnTo>
                    <a:pt x="3027601" y="1920855"/>
                  </a:lnTo>
                  <a:lnTo>
                    <a:pt x="3093418" y="1885284"/>
                  </a:lnTo>
                  <a:lnTo>
                    <a:pt x="3159235" y="1849712"/>
                  </a:lnTo>
                  <a:lnTo>
                    <a:pt x="3225053" y="1814141"/>
                  </a:lnTo>
                  <a:lnTo>
                    <a:pt x="3290870" y="1778569"/>
                  </a:lnTo>
                  <a:lnTo>
                    <a:pt x="3356688" y="1742998"/>
                  </a:lnTo>
                  <a:lnTo>
                    <a:pt x="3422505" y="1707427"/>
                  </a:lnTo>
                  <a:lnTo>
                    <a:pt x="3488323" y="1671855"/>
                  </a:lnTo>
                  <a:lnTo>
                    <a:pt x="3554140" y="1636284"/>
                  </a:lnTo>
                  <a:lnTo>
                    <a:pt x="3619957" y="1600712"/>
                  </a:lnTo>
                  <a:lnTo>
                    <a:pt x="3685775" y="1565141"/>
                  </a:lnTo>
                  <a:lnTo>
                    <a:pt x="3751592" y="1529570"/>
                  </a:lnTo>
                  <a:lnTo>
                    <a:pt x="3817410" y="1493998"/>
                  </a:lnTo>
                  <a:lnTo>
                    <a:pt x="3883227" y="1458427"/>
                  </a:lnTo>
                  <a:lnTo>
                    <a:pt x="3949044" y="1422855"/>
                  </a:lnTo>
                  <a:lnTo>
                    <a:pt x="4014862" y="1387284"/>
                  </a:lnTo>
                  <a:lnTo>
                    <a:pt x="4080679" y="1351713"/>
                  </a:lnTo>
                  <a:lnTo>
                    <a:pt x="4146497" y="1316141"/>
                  </a:lnTo>
                  <a:lnTo>
                    <a:pt x="4212314" y="1280570"/>
                  </a:lnTo>
                  <a:lnTo>
                    <a:pt x="4278132" y="1244998"/>
                  </a:lnTo>
                  <a:lnTo>
                    <a:pt x="4343949" y="1209427"/>
                  </a:lnTo>
                  <a:lnTo>
                    <a:pt x="4409766" y="1173856"/>
                  </a:lnTo>
                  <a:lnTo>
                    <a:pt x="4475584" y="1138284"/>
                  </a:lnTo>
                  <a:lnTo>
                    <a:pt x="4541401" y="1102713"/>
                  </a:lnTo>
                  <a:lnTo>
                    <a:pt x="4607219" y="1067141"/>
                  </a:lnTo>
                  <a:lnTo>
                    <a:pt x="4673036" y="1031570"/>
                  </a:lnTo>
                  <a:lnTo>
                    <a:pt x="4738853" y="995999"/>
                  </a:lnTo>
                  <a:lnTo>
                    <a:pt x="4804671" y="960427"/>
                  </a:lnTo>
                  <a:lnTo>
                    <a:pt x="4870488" y="924856"/>
                  </a:lnTo>
                  <a:lnTo>
                    <a:pt x="4936306" y="889284"/>
                  </a:lnTo>
                  <a:lnTo>
                    <a:pt x="5002123" y="853713"/>
                  </a:lnTo>
                  <a:lnTo>
                    <a:pt x="5067941" y="818142"/>
                  </a:lnTo>
                  <a:lnTo>
                    <a:pt x="5133758" y="782570"/>
                  </a:lnTo>
                  <a:lnTo>
                    <a:pt x="5199575" y="746999"/>
                  </a:lnTo>
                  <a:lnTo>
                    <a:pt x="5265393" y="711427"/>
                  </a:lnTo>
                  <a:lnTo>
                    <a:pt x="5331210" y="675856"/>
                  </a:lnTo>
                  <a:lnTo>
                    <a:pt x="5397028" y="640285"/>
                  </a:lnTo>
                  <a:lnTo>
                    <a:pt x="5462845" y="604713"/>
                  </a:lnTo>
                  <a:lnTo>
                    <a:pt x="5528662" y="569142"/>
                  </a:lnTo>
                  <a:lnTo>
                    <a:pt x="5594480" y="533570"/>
                  </a:lnTo>
                  <a:lnTo>
                    <a:pt x="5660297" y="497999"/>
                  </a:lnTo>
                  <a:lnTo>
                    <a:pt x="5726115" y="462428"/>
                  </a:lnTo>
                  <a:lnTo>
                    <a:pt x="5791932" y="426856"/>
                  </a:lnTo>
                  <a:lnTo>
                    <a:pt x="5857750" y="391285"/>
                  </a:lnTo>
                  <a:lnTo>
                    <a:pt x="5923567" y="355713"/>
                  </a:lnTo>
                  <a:lnTo>
                    <a:pt x="5989384" y="320142"/>
                  </a:lnTo>
                  <a:lnTo>
                    <a:pt x="6055202" y="284571"/>
                  </a:lnTo>
                  <a:lnTo>
                    <a:pt x="6121019" y="248999"/>
                  </a:lnTo>
                  <a:lnTo>
                    <a:pt x="6186837" y="213428"/>
                  </a:lnTo>
                  <a:lnTo>
                    <a:pt x="6252654" y="177856"/>
                  </a:lnTo>
                  <a:lnTo>
                    <a:pt x="6318471" y="142285"/>
                  </a:lnTo>
                  <a:lnTo>
                    <a:pt x="6384289" y="106714"/>
                  </a:lnTo>
                  <a:lnTo>
                    <a:pt x="6450106" y="71142"/>
                  </a:lnTo>
                  <a:lnTo>
                    <a:pt x="6515924" y="3557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1407399" y="1741745"/>
              <a:ext cx="6581741" cy="3557139"/>
            </a:xfrm>
            <a:custGeom>
              <a:avLst/>
              <a:gdLst/>
              <a:ahLst/>
              <a:cxnLst/>
              <a:rect l="0" t="0" r="0" b="0"/>
              <a:pathLst>
                <a:path w="6581741" h="3557139">
                  <a:moveTo>
                    <a:pt x="0" y="3557139"/>
                  </a:moveTo>
                  <a:lnTo>
                    <a:pt x="65817" y="3521568"/>
                  </a:lnTo>
                  <a:lnTo>
                    <a:pt x="131634" y="3485996"/>
                  </a:lnTo>
                  <a:lnTo>
                    <a:pt x="197452" y="3450425"/>
                  </a:lnTo>
                  <a:lnTo>
                    <a:pt x="263269" y="3414854"/>
                  </a:lnTo>
                  <a:lnTo>
                    <a:pt x="329087" y="3379282"/>
                  </a:lnTo>
                  <a:lnTo>
                    <a:pt x="394904" y="3343711"/>
                  </a:lnTo>
                  <a:lnTo>
                    <a:pt x="460721" y="3308139"/>
                  </a:lnTo>
                  <a:lnTo>
                    <a:pt x="526539" y="3272568"/>
                  </a:lnTo>
                  <a:lnTo>
                    <a:pt x="592356" y="3236997"/>
                  </a:lnTo>
                  <a:lnTo>
                    <a:pt x="658174" y="3201425"/>
                  </a:lnTo>
                  <a:lnTo>
                    <a:pt x="723991" y="3165854"/>
                  </a:lnTo>
                  <a:lnTo>
                    <a:pt x="789808" y="3130282"/>
                  </a:lnTo>
                  <a:lnTo>
                    <a:pt x="855626" y="3094711"/>
                  </a:lnTo>
                  <a:lnTo>
                    <a:pt x="921443" y="3059140"/>
                  </a:lnTo>
                  <a:lnTo>
                    <a:pt x="987261" y="3023568"/>
                  </a:lnTo>
                  <a:lnTo>
                    <a:pt x="1053078" y="2987997"/>
                  </a:lnTo>
                  <a:lnTo>
                    <a:pt x="1118896" y="2952425"/>
                  </a:lnTo>
                  <a:lnTo>
                    <a:pt x="1184713" y="2916854"/>
                  </a:lnTo>
                  <a:lnTo>
                    <a:pt x="1250530" y="2881283"/>
                  </a:lnTo>
                  <a:lnTo>
                    <a:pt x="1316348" y="2845711"/>
                  </a:lnTo>
                  <a:lnTo>
                    <a:pt x="1382165" y="2810140"/>
                  </a:lnTo>
                  <a:lnTo>
                    <a:pt x="1447983" y="2774568"/>
                  </a:lnTo>
                  <a:lnTo>
                    <a:pt x="1513800" y="2738997"/>
                  </a:lnTo>
                  <a:lnTo>
                    <a:pt x="1579617" y="2703426"/>
                  </a:lnTo>
                  <a:lnTo>
                    <a:pt x="1645435" y="2667854"/>
                  </a:lnTo>
                  <a:lnTo>
                    <a:pt x="1711252" y="2632283"/>
                  </a:lnTo>
                  <a:lnTo>
                    <a:pt x="1777070" y="2596712"/>
                  </a:lnTo>
                  <a:lnTo>
                    <a:pt x="1842887" y="2561140"/>
                  </a:lnTo>
                  <a:lnTo>
                    <a:pt x="1908705" y="2525569"/>
                  </a:lnTo>
                  <a:lnTo>
                    <a:pt x="1974522" y="2489997"/>
                  </a:lnTo>
                  <a:lnTo>
                    <a:pt x="2040339" y="2454426"/>
                  </a:lnTo>
                  <a:lnTo>
                    <a:pt x="2106157" y="2418855"/>
                  </a:lnTo>
                  <a:lnTo>
                    <a:pt x="2171974" y="2383283"/>
                  </a:lnTo>
                  <a:lnTo>
                    <a:pt x="2237792" y="2347712"/>
                  </a:lnTo>
                  <a:lnTo>
                    <a:pt x="2303609" y="2312140"/>
                  </a:lnTo>
                  <a:lnTo>
                    <a:pt x="2369426" y="2276569"/>
                  </a:lnTo>
                  <a:lnTo>
                    <a:pt x="2435244" y="2240998"/>
                  </a:lnTo>
                  <a:lnTo>
                    <a:pt x="2501061" y="2205426"/>
                  </a:lnTo>
                  <a:lnTo>
                    <a:pt x="2566879" y="2169855"/>
                  </a:lnTo>
                  <a:lnTo>
                    <a:pt x="2632696" y="2134283"/>
                  </a:lnTo>
                  <a:lnTo>
                    <a:pt x="2698514" y="2098712"/>
                  </a:lnTo>
                  <a:lnTo>
                    <a:pt x="2764331" y="2063141"/>
                  </a:lnTo>
                  <a:lnTo>
                    <a:pt x="2830148" y="2027569"/>
                  </a:lnTo>
                  <a:lnTo>
                    <a:pt x="2895966" y="1991998"/>
                  </a:lnTo>
                  <a:lnTo>
                    <a:pt x="2961783" y="1956426"/>
                  </a:lnTo>
                  <a:lnTo>
                    <a:pt x="3027601" y="1920855"/>
                  </a:lnTo>
                  <a:lnTo>
                    <a:pt x="3093418" y="1885284"/>
                  </a:lnTo>
                  <a:lnTo>
                    <a:pt x="3159235" y="1849712"/>
                  </a:lnTo>
                  <a:lnTo>
                    <a:pt x="3225053" y="1814141"/>
                  </a:lnTo>
                  <a:lnTo>
                    <a:pt x="3290870" y="1778569"/>
                  </a:lnTo>
                  <a:lnTo>
                    <a:pt x="3356688" y="1742998"/>
                  </a:lnTo>
                  <a:lnTo>
                    <a:pt x="3422505" y="1707427"/>
                  </a:lnTo>
                  <a:lnTo>
                    <a:pt x="3488323" y="1671855"/>
                  </a:lnTo>
                  <a:lnTo>
                    <a:pt x="3554140" y="1636284"/>
                  </a:lnTo>
                  <a:lnTo>
                    <a:pt x="3619957" y="1600712"/>
                  </a:lnTo>
                  <a:lnTo>
                    <a:pt x="3685775" y="1565141"/>
                  </a:lnTo>
                  <a:lnTo>
                    <a:pt x="3751592" y="1529570"/>
                  </a:lnTo>
                  <a:lnTo>
                    <a:pt x="3817410" y="1493998"/>
                  </a:lnTo>
                  <a:lnTo>
                    <a:pt x="3883227" y="1458427"/>
                  </a:lnTo>
                  <a:lnTo>
                    <a:pt x="3949044" y="1422855"/>
                  </a:lnTo>
                  <a:lnTo>
                    <a:pt x="4014862" y="1387284"/>
                  </a:lnTo>
                  <a:lnTo>
                    <a:pt x="4080679" y="1351713"/>
                  </a:lnTo>
                  <a:lnTo>
                    <a:pt x="4146497" y="1316141"/>
                  </a:lnTo>
                  <a:lnTo>
                    <a:pt x="4212314" y="1280570"/>
                  </a:lnTo>
                  <a:lnTo>
                    <a:pt x="4278132" y="1244998"/>
                  </a:lnTo>
                  <a:lnTo>
                    <a:pt x="4343949" y="1209427"/>
                  </a:lnTo>
                  <a:lnTo>
                    <a:pt x="4409766" y="1173856"/>
                  </a:lnTo>
                  <a:lnTo>
                    <a:pt x="4475584" y="1138284"/>
                  </a:lnTo>
                  <a:lnTo>
                    <a:pt x="4541401" y="1102713"/>
                  </a:lnTo>
                  <a:lnTo>
                    <a:pt x="4607219" y="1067141"/>
                  </a:lnTo>
                  <a:lnTo>
                    <a:pt x="4673036" y="1031570"/>
                  </a:lnTo>
                  <a:lnTo>
                    <a:pt x="4738853" y="995999"/>
                  </a:lnTo>
                  <a:lnTo>
                    <a:pt x="4804671" y="960427"/>
                  </a:lnTo>
                  <a:lnTo>
                    <a:pt x="4870488" y="924856"/>
                  </a:lnTo>
                  <a:lnTo>
                    <a:pt x="4936306" y="889284"/>
                  </a:lnTo>
                  <a:lnTo>
                    <a:pt x="5002123" y="853713"/>
                  </a:lnTo>
                  <a:lnTo>
                    <a:pt x="5067941" y="818142"/>
                  </a:lnTo>
                  <a:lnTo>
                    <a:pt x="5133758" y="782570"/>
                  </a:lnTo>
                  <a:lnTo>
                    <a:pt x="5199575" y="746999"/>
                  </a:lnTo>
                  <a:lnTo>
                    <a:pt x="5265393" y="711427"/>
                  </a:lnTo>
                  <a:lnTo>
                    <a:pt x="5331210" y="675856"/>
                  </a:lnTo>
                  <a:lnTo>
                    <a:pt x="5397028" y="640285"/>
                  </a:lnTo>
                  <a:lnTo>
                    <a:pt x="5462845" y="604713"/>
                  </a:lnTo>
                  <a:lnTo>
                    <a:pt x="5528662" y="569142"/>
                  </a:lnTo>
                  <a:lnTo>
                    <a:pt x="5594480" y="533570"/>
                  </a:lnTo>
                  <a:lnTo>
                    <a:pt x="5660297" y="497999"/>
                  </a:lnTo>
                  <a:lnTo>
                    <a:pt x="5726115" y="462428"/>
                  </a:lnTo>
                  <a:lnTo>
                    <a:pt x="5791932" y="426856"/>
                  </a:lnTo>
                  <a:lnTo>
                    <a:pt x="5857750" y="391285"/>
                  </a:lnTo>
                  <a:lnTo>
                    <a:pt x="5923567" y="355713"/>
                  </a:lnTo>
                  <a:lnTo>
                    <a:pt x="5989384" y="320142"/>
                  </a:lnTo>
                  <a:lnTo>
                    <a:pt x="6055202" y="284571"/>
                  </a:lnTo>
                  <a:lnTo>
                    <a:pt x="6121019" y="248999"/>
                  </a:lnTo>
                  <a:lnTo>
                    <a:pt x="6186837" y="213428"/>
                  </a:lnTo>
                  <a:lnTo>
                    <a:pt x="6252654" y="177856"/>
                  </a:lnTo>
                  <a:lnTo>
                    <a:pt x="6318471" y="142285"/>
                  </a:lnTo>
                  <a:lnTo>
                    <a:pt x="6384289" y="106714"/>
                  </a:lnTo>
                  <a:lnTo>
                    <a:pt x="6450106" y="71142"/>
                  </a:lnTo>
                  <a:lnTo>
                    <a:pt x="6515924" y="3557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1407399" y="1702346"/>
              <a:ext cx="6581741" cy="3557139"/>
            </a:xfrm>
            <a:custGeom>
              <a:avLst/>
              <a:gdLst/>
              <a:ahLst/>
              <a:cxnLst/>
              <a:rect l="0" t="0" r="0" b="0"/>
              <a:pathLst>
                <a:path w="6581741" h="3557139">
                  <a:moveTo>
                    <a:pt x="0" y="3557139"/>
                  </a:moveTo>
                  <a:lnTo>
                    <a:pt x="65817" y="3521568"/>
                  </a:lnTo>
                  <a:lnTo>
                    <a:pt x="131634" y="3485996"/>
                  </a:lnTo>
                  <a:lnTo>
                    <a:pt x="197452" y="3450425"/>
                  </a:lnTo>
                  <a:lnTo>
                    <a:pt x="263269" y="3414854"/>
                  </a:lnTo>
                  <a:lnTo>
                    <a:pt x="329087" y="3379282"/>
                  </a:lnTo>
                  <a:lnTo>
                    <a:pt x="394904" y="3343711"/>
                  </a:lnTo>
                  <a:lnTo>
                    <a:pt x="460721" y="3308139"/>
                  </a:lnTo>
                  <a:lnTo>
                    <a:pt x="526539" y="3272568"/>
                  </a:lnTo>
                  <a:lnTo>
                    <a:pt x="592356" y="3236997"/>
                  </a:lnTo>
                  <a:lnTo>
                    <a:pt x="658174" y="3201425"/>
                  </a:lnTo>
                  <a:lnTo>
                    <a:pt x="723991" y="3165854"/>
                  </a:lnTo>
                  <a:lnTo>
                    <a:pt x="789808" y="3130282"/>
                  </a:lnTo>
                  <a:lnTo>
                    <a:pt x="855626" y="3094711"/>
                  </a:lnTo>
                  <a:lnTo>
                    <a:pt x="921443" y="3059140"/>
                  </a:lnTo>
                  <a:lnTo>
                    <a:pt x="987261" y="3023568"/>
                  </a:lnTo>
                  <a:lnTo>
                    <a:pt x="1053078" y="2987997"/>
                  </a:lnTo>
                  <a:lnTo>
                    <a:pt x="1118896" y="2952425"/>
                  </a:lnTo>
                  <a:lnTo>
                    <a:pt x="1184713" y="2916854"/>
                  </a:lnTo>
                  <a:lnTo>
                    <a:pt x="1250530" y="2881283"/>
                  </a:lnTo>
                  <a:lnTo>
                    <a:pt x="1316348" y="2845711"/>
                  </a:lnTo>
                  <a:lnTo>
                    <a:pt x="1382165" y="2810140"/>
                  </a:lnTo>
                  <a:lnTo>
                    <a:pt x="1447983" y="2774568"/>
                  </a:lnTo>
                  <a:lnTo>
                    <a:pt x="1513800" y="2738997"/>
                  </a:lnTo>
                  <a:lnTo>
                    <a:pt x="1579617" y="2703426"/>
                  </a:lnTo>
                  <a:lnTo>
                    <a:pt x="1645435" y="2667854"/>
                  </a:lnTo>
                  <a:lnTo>
                    <a:pt x="1711252" y="2632283"/>
                  </a:lnTo>
                  <a:lnTo>
                    <a:pt x="1777070" y="2596712"/>
                  </a:lnTo>
                  <a:lnTo>
                    <a:pt x="1842887" y="2561140"/>
                  </a:lnTo>
                  <a:lnTo>
                    <a:pt x="1908705" y="2525569"/>
                  </a:lnTo>
                  <a:lnTo>
                    <a:pt x="1974522" y="2489997"/>
                  </a:lnTo>
                  <a:lnTo>
                    <a:pt x="2040339" y="2454426"/>
                  </a:lnTo>
                  <a:lnTo>
                    <a:pt x="2106157" y="2418855"/>
                  </a:lnTo>
                  <a:lnTo>
                    <a:pt x="2171974" y="2383283"/>
                  </a:lnTo>
                  <a:lnTo>
                    <a:pt x="2237792" y="2347712"/>
                  </a:lnTo>
                  <a:lnTo>
                    <a:pt x="2303609" y="2312140"/>
                  </a:lnTo>
                  <a:lnTo>
                    <a:pt x="2369426" y="2276569"/>
                  </a:lnTo>
                  <a:lnTo>
                    <a:pt x="2435244" y="2240998"/>
                  </a:lnTo>
                  <a:lnTo>
                    <a:pt x="2501061" y="2205426"/>
                  </a:lnTo>
                  <a:lnTo>
                    <a:pt x="2566879" y="2169855"/>
                  </a:lnTo>
                  <a:lnTo>
                    <a:pt x="2632696" y="2134283"/>
                  </a:lnTo>
                  <a:lnTo>
                    <a:pt x="2698514" y="2098712"/>
                  </a:lnTo>
                  <a:lnTo>
                    <a:pt x="2764331" y="2063141"/>
                  </a:lnTo>
                  <a:lnTo>
                    <a:pt x="2830148" y="2027569"/>
                  </a:lnTo>
                  <a:lnTo>
                    <a:pt x="2895966" y="1991998"/>
                  </a:lnTo>
                  <a:lnTo>
                    <a:pt x="2961783" y="1956426"/>
                  </a:lnTo>
                  <a:lnTo>
                    <a:pt x="3027601" y="1920855"/>
                  </a:lnTo>
                  <a:lnTo>
                    <a:pt x="3093418" y="1885284"/>
                  </a:lnTo>
                  <a:lnTo>
                    <a:pt x="3159235" y="1849712"/>
                  </a:lnTo>
                  <a:lnTo>
                    <a:pt x="3225053" y="1814141"/>
                  </a:lnTo>
                  <a:lnTo>
                    <a:pt x="3290870" y="1778569"/>
                  </a:lnTo>
                  <a:lnTo>
                    <a:pt x="3356688" y="1742998"/>
                  </a:lnTo>
                  <a:lnTo>
                    <a:pt x="3422505" y="1707427"/>
                  </a:lnTo>
                  <a:lnTo>
                    <a:pt x="3488323" y="1671855"/>
                  </a:lnTo>
                  <a:lnTo>
                    <a:pt x="3554140" y="1636284"/>
                  </a:lnTo>
                  <a:lnTo>
                    <a:pt x="3619957" y="1600712"/>
                  </a:lnTo>
                  <a:lnTo>
                    <a:pt x="3685775" y="1565141"/>
                  </a:lnTo>
                  <a:lnTo>
                    <a:pt x="3751592" y="1529570"/>
                  </a:lnTo>
                  <a:lnTo>
                    <a:pt x="3817410" y="1493998"/>
                  </a:lnTo>
                  <a:lnTo>
                    <a:pt x="3883227" y="1458427"/>
                  </a:lnTo>
                  <a:lnTo>
                    <a:pt x="3949044" y="1422855"/>
                  </a:lnTo>
                  <a:lnTo>
                    <a:pt x="4014862" y="1387284"/>
                  </a:lnTo>
                  <a:lnTo>
                    <a:pt x="4080679" y="1351713"/>
                  </a:lnTo>
                  <a:lnTo>
                    <a:pt x="4146497" y="1316141"/>
                  </a:lnTo>
                  <a:lnTo>
                    <a:pt x="4212314" y="1280570"/>
                  </a:lnTo>
                  <a:lnTo>
                    <a:pt x="4278132" y="1244998"/>
                  </a:lnTo>
                  <a:lnTo>
                    <a:pt x="4343949" y="1209427"/>
                  </a:lnTo>
                  <a:lnTo>
                    <a:pt x="4409766" y="1173856"/>
                  </a:lnTo>
                  <a:lnTo>
                    <a:pt x="4475584" y="1138284"/>
                  </a:lnTo>
                  <a:lnTo>
                    <a:pt x="4541401" y="1102713"/>
                  </a:lnTo>
                  <a:lnTo>
                    <a:pt x="4607219" y="1067141"/>
                  </a:lnTo>
                  <a:lnTo>
                    <a:pt x="4673036" y="1031570"/>
                  </a:lnTo>
                  <a:lnTo>
                    <a:pt x="4738853" y="995999"/>
                  </a:lnTo>
                  <a:lnTo>
                    <a:pt x="4804671" y="960427"/>
                  </a:lnTo>
                  <a:lnTo>
                    <a:pt x="4870488" y="924856"/>
                  </a:lnTo>
                  <a:lnTo>
                    <a:pt x="4936306" y="889284"/>
                  </a:lnTo>
                  <a:lnTo>
                    <a:pt x="5002123" y="853713"/>
                  </a:lnTo>
                  <a:lnTo>
                    <a:pt x="5067941" y="818142"/>
                  </a:lnTo>
                  <a:lnTo>
                    <a:pt x="5133758" y="782570"/>
                  </a:lnTo>
                  <a:lnTo>
                    <a:pt x="5199575" y="746999"/>
                  </a:lnTo>
                  <a:lnTo>
                    <a:pt x="5265393" y="711427"/>
                  </a:lnTo>
                  <a:lnTo>
                    <a:pt x="5331210" y="675856"/>
                  </a:lnTo>
                  <a:lnTo>
                    <a:pt x="5397028" y="640285"/>
                  </a:lnTo>
                  <a:lnTo>
                    <a:pt x="5462845" y="604713"/>
                  </a:lnTo>
                  <a:lnTo>
                    <a:pt x="5528662" y="569142"/>
                  </a:lnTo>
                  <a:lnTo>
                    <a:pt x="5594480" y="533570"/>
                  </a:lnTo>
                  <a:lnTo>
                    <a:pt x="5660297" y="497999"/>
                  </a:lnTo>
                  <a:lnTo>
                    <a:pt x="5726115" y="462428"/>
                  </a:lnTo>
                  <a:lnTo>
                    <a:pt x="5791932" y="426856"/>
                  </a:lnTo>
                  <a:lnTo>
                    <a:pt x="5857750" y="391285"/>
                  </a:lnTo>
                  <a:lnTo>
                    <a:pt x="5923567" y="355713"/>
                  </a:lnTo>
                  <a:lnTo>
                    <a:pt x="5989384" y="320142"/>
                  </a:lnTo>
                  <a:lnTo>
                    <a:pt x="6055202" y="284571"/>
                  </a:lnTo>
                  <a:lnTo>
                    <a:pt x="6121019" y="248999"/>
                  </a:lnTo>
                  <a:lnTo>
                    <a:pt x="6186837" y="213428"/>
                  </a:lnTo>
                  <a:lnTo>
                    <a:pt x="6252654" y="177856"/>
                  </a:lnTo>
                  <a:lnTo>
                    <a:pt x="6318471" y="142285"/>
                  </a:lnTo>
                  <a:lnTo>
                    <a:pt x="6384289" y="106714"/>
                  </a:lnTo>
                  <a:lnTo>
                    <a:pt x="6450106" y="71142"/>
                  </a:lnTo>
                  <a:lnTo>
                    <a:pt x="6515924" y="3557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1407399" y="1662947"/>
              <a:ext cx="6581741" cy="3557139"/>
            </a:xfrm>
            <a:custGeom>
              <a:avLst/>
              <a:gdLst/>
              <a:ahLst/>
              <a:cxnLst/>
              <a:rect l="0" t="0" r="0" b="0"/>
              <a:pathLst>
                <a:path w="6581741" h="3557139">
                  <a:moveTo>
                    <a:pt x="0" y="3557139"/>
                  </a:moveTo>
                  <a:lnTo>
                    <a:pt x="65817" y="3521568"/>
                  </a:lnTo>
                  <a:lnTo>
                    <a:pt x="131634" y="3485996"/>
                  </a:lnTo>
                  <a:lnTo>
                    <a:pt x="197452" y="3450425"/>
                  </a:lnTo>
                  <a:lnTo>
                    <a:pt x="263269" y="3414854"/>
                  </a:lnTo>
                  <a:lnTo>
                    <a:pt x="329087" y="3379282"/>
                  </a:lnTo>
                  <a:lnTo>
                    <a:pt x="394904" y="3343711"/>
                  </a:lnTo>
                  <a:lnTo>
                    <a:pt x="460721" y="3308139"/>
                  </a:lnTo>
                  <a:lnTo>
                    <a:pt x="526539" y="3272568"/>
                  </a:lnTo>
                  <a:lnTo>
                    <a:pt x="592356" y="3236997"/>
                  </a:lnTo>
                  <a:lnTo>
                    <a:pt x="658174" y="3201425"/>
                  </a:lnTo>
                  <a:lnTo>
                    <a:pt x="723991" y="3165854"/>
                  </a:lnTo>
                  <a:lnTo>
                    <a:pt x="789808" y="3130282"/>
                  </a:lnTo>
                  <a:lnTo>
                    <a:pt x="855626" y="3094711"/>
                  </a:lnTo>
                  <a:lnTo>
                    <a:pt x="921443" y="3059140"/>
                  </a:lnTo>
                  <a:lnTo>
                    <a:pt x="987261" y="3023568"/>
                  </a:lnTo>
                  <a:lnTo>
                    <a:pt x="1053078" y="2987997"/>
                  </a:lnTo>
                  <a:lnTo>
                    <a:pt x="1118896" y="2952425"/>
                  </a:lnTo>
                  <a:lnTo>
                    <a:pt x="1184713" y="2916854"/>
                  </a:lnTo>
                  <a:lnTo>
                    <a:pt x="1250530" y="2881283"/>
                  </a:lnTo>
                  <a:lnTo>
                    <a:pt x="1316348" y="2845711"/>
                  </a:lnTo>
                  <a:lnTo>
                    <a:pt x="1382165" y="2810140"/>
                  </a:lnTo>
                  <a:lnTo>
                    <a:pt x="1447983" y="2774568"/>
                  </a:lnTo>
                  <a:lnTo>
                    <a:pt x="1513800" y="2738997"/>
                  </a:lnTo>
                  <a:lnTo>
                    <a:pt x="1579617" y="2703426"/>
                  </a:lnTo>
                  <a:lnTo>
                    <a:pt x="1645435" y="2667854"/>
                  </a:lnTo>
                  <a:lnTo>
                    <a:pt x="1711252" y="2632283"/>
                  </a:lnTo>
                  <a:lnTo>
                    <a:pt x="1777070" y="2596712"/>
                  </a:lnTo>
                  <a:lnTo>
                    <a:pt x="1842887" y="2561140"/>
                  </a:lnTo>
                  <a:lnTo>
                    <a:pt x="1908705" y="2525569"/>
                  </a:lnTo>
                  <a:lnTo>
                    <a:pt x="1974522" y="2489997"/>
                  </a:lnTo>
                  <a:lnTo>
                    <a:pt x="2040339" y="2454426"/>
                  </a:lnTo>
                  <a:lnTo>
                    <a:pt x="2106157" y="2418855"/>
                  </a:lnTo>
                  <a:lnTo>
                    <a:pt x="2171974" y="2383283"/>
                  </a:lnTo>
                  <a:lnTo>
                    <a:pt x="2237792" y="2347712"/>
                  </a:lnTo>
                  <a:lnTo>
                    <a:pt x="2303609" y="2312140"/>
                  </a:lnTo>
                  <a:lnTo>
                    <a:pt x="2369426" y="2276569"/>
                  </a:lnTo>
                  <a:lnTo>
                    <a:pt x="2435244" y="2240998"/>
                  </a:lnTo>
                  <a:lnTo>
                    <a:pt x="2501061" y="2205426"/>
                  </a:lnTo>
                  <a:lnTo>
                    <a:pt x="2566879" y="2169855"/>
                  </a:lnTo>
                  <a:lnTo>
                    <a:pt x="2632696" y="2134283"/>
                  </a:lnTo>
                  <a:lnTo>
                    <a:pt x="2698514" y="2098712"/>
                  </a:lnTo>
                  <a:lnTo>
                    <a:pt x="2764331" y="2063141"/>
                  </a:lnTo>
                  <a:lnTo>
                    <a:pt x="2830148" y="2027569"/>
                  </a:lnTo>
                  <a:lnTo>
                    <a:pt x="2895966" y="1991998"/>
                  </a:lnTo>
                  <a:lnTo>
                    <a:pt x="2961783" y="1956426"/>
                  </a:lnTo>
                  <a:lnTo>
                    <a:pt x="3027601" y="1920855"/>
                  </a:lnTo>
                  <a:lnTo>
                    <a:pt x="3093418" y="1885284"/>
                  </a:lnTo>
                  <a:lnTo>
                    <a:pt x="3159235" y="1849712"/>
                  </a:lnTo>
                  <a:lnTo>
                    <a:pt x="3225053" y="1814141"/>
                  </a:lnTo>
                  <a:lnTo>
                    <a:pt x="3290870" y="1778569"/>
                  </a:lnTo>
                  <a:lnTo>
                    <a:pt x="3356688" y="1742998"/>
                  </a:lnTo>
                  <a:lnTo>
                    <a:pt x="3422505" y="1707427"/>
                  </a:lnTo>
                  <a:lnTo>
                    <a:pt x="3488323" y="1671855"/>
                  </a:lnTo>
                  <a:lnTo>
                    <a:pt x="3554140" y="1636284"/>
                  </a:lnTo>
                  <a:lnTo>
                    <a:pt x="3619957" y="1600712"/>
                  </a:lnTo>
                  <a:lnTo>
                    <a:pt x="3685775" y="1565141"/>
                  </a:lnTo>
                  <a:lnTo>
                    <a:pt x="3751592" y="1529570"/>
                  </a:lnTo>
                  <a:lnTo>
                    <a:pt x="3817410" y="1493998"/>
                  </a:lnTo>
                  <a:lnTo>
                    <a:pt x="3883227" y="1458427"/>
                  </a:lnTo>
                  <a:lnTo>
                    <a:pt x="3949044" y="1422855"/>
                  </a:lnTo>
                  <a:lnTo>
                    <a:pt x="4014862" y="1387284"/>
                  </a:lnTo>
                  <a:lnTo>
                    <a:pt x="4080679" y="1351713"/>
                  </a:lnTo>
                  <a:lnTo>
                    <a:pt x="4146497" y="1316141"/>
                  </a:lnTo>
                  <a:lnTo>
                    <a:pt x="4212314" y="1280570"/>
                  </a:lnTo>
                  <a:lnTo>
                    <a:pt x="4278132" y="1244998"/>
                  </a:lnTo>
                  <a:lnTo>
                    <a:pt x="4343949" y="1209427"/>
                  </a:lnTo>
                  <a:lnTo>
                    <a:pt x="4409766" y="1173856"/>
                  </a:lnTo>
                  <a:lnTo>
                    <a:pt x="4475584" y="1138284"/>
                  </a:lnTo>
                  <a:lnTo>
                    <a:pt x="4541401" y="1102713"/>
                  </a:lnTo>
                  <a:lnTo>
                    <a:pt x="4607219" y="1067141"/>
                  </a:lnTo>
                  <a:lnTo>
                    <a:pt x="4673036" y="1031570"/>
                  </a:lnTo>
                  <a:lnTo>
                    <a:pt x="4738853" y="995999"/>
                  </a:lnTo>
                  <a:lnTo>
                    <a:pt x="4804671" y="960427"/>
                  </a:lnTo>
                  <a:lnTo>
                    <a:pt x="4870488" y="924856"/>
                  </a:lnTo>
                  <a:lnTo>
                    <a:pt x="4936306" y="889284"/>
                  </a:lnTo>
                  <a:lnTo>
                    <a:pt x="5002123" y="853713"/>
                  </a:lnTo>
                  <a:lnTo>
                    <a:pt x="5067941" y="818142"/>
                  </a:lnTo>
                  <a:lnTo>
                    <a:pt x="5133758" y="782570"/>
                  </a:lnTo>
                  <a:lnTo>
                    <a:pt x="5199575" y="746999"/>
                  </a:lnTo>
                  <a:lnTo>
                    <a:pt x="5265393" y="711427"/>
                  </a:lnTo>
                  <a:lnTo>
                    <a:pt x="5331210" y="675856"/>
                  </a:lnTo>
                  <a:lnTo>
                    <a:pt x="5397028" y="640285"/>
                  </a:lnTo>
                  <a:lnTo>
                    <a:pt x="5462845" y="604713"/>
                  </a:lnTo>
                  <a:lnTo>
                    <a:pt x="5528662" y="569142"/>
                  </a:lnTo>
                  <a:lnTo>
                    <a:pt x="5594480" y="533570"/>
                  </a:lnTo>
                  <a:lnTo>
                    <a:pt x="5660297" y="497999"/>
                  </a:lnTo>
                  <a:lnTo>
                    <a:pt x="5726115" y="462428"/>
                  </a:lnTo>
                  <a:lnTo>
                    <a:pt x="5791932" y="426856"/>
                  </a:lnTo>
                  <a:lnTo>
                    <a:pt x="5857750" y="391285"/>
                  </a:lnTo>
                  <a:lnTo>
                    <a:pt x="5923567" y="355713"/>
                  </a:lnTo>
                  <a:lnTo>
                    <a:pt x="5989384" y="320142"/>
                  </a:lnTo>
                  <a:lnTo>
                    <a:pt x="6055202" y="284571"/>
                  </a:lnTo>
                  <a:lnTo>
                    <a:pt x="6121019" y="248999"/>
                  </a:lnTo>
                  <a:lnTo>
                    <a:pt x="6186837" y="213428"/>
                  </a:lnTo>
                  <a:lnTo>
                    <a:pt x="6252654" y="177856"/>
                  </a:lnTo>
                  <a:lnTo>
                    <a:pt x="6318471" y="142285"/>
                  </a:lnTo>
                  <a:lnTo>
                    <a:pt x="6384289" y="106714"/>
                  </a:lnTo>
                  <a:lnTo>
                    <a:pt x="6450106" y="71142"/>
                  </a:lnTo>
                  <a:lnTo>
                    <a:pt x="6515924" y="3557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1407399" y="1623547"/>
              <a:ext cx="6581741" cy="3557139"/>
            </a:xfrm>
            <a:custGeom>
              <a:avLst/>
              <a:gdLst/>
              <a:ahLst/>
              <a:cxnLst/>
              <a:rect l="0" t="0" r="0" b="0"/>
              <a:pathLst>
                <a:path w="6581741" h="3557139">
                  <a:moveTo>
                    <a:pt x="0" y="3557139"/>
                  </a:moveTo>
                  <a:lnTo>
                    <a:pt x="65817" y="3521568"/>
                  </a:lnTo>
                  <a:lnTo>
                    <a:pt x="131634" y="3485996"/>
                  </a:lnTo>
                  <a:lnTo>
                    <a:pt x="197452" y="3450425"/>
                  </a:lnTo>
                  <a:lnTo>
                    <a:pt x="263269" y="3414854"/>
                  </a:lnTo>
                  <a:lnTo>
                    <a:pt x="329087" y="3379282"/>
                  </a:lnTo>
                  <a:lnTo>
                    <a:pt x="394904" y="3343711"/>
                  </a:lnTo>
                  <a:lnTo>
                    <a:pt x="460721" y="3308139"/>
                  </a:lnTo>
                  <a:lnTo>
                    <a:pt x="526539" y="3272568"/>
                  </a:lnTo>
                  <a:lnTo>
                    <a:pt x="592356" y="3236997"/>
                  </a:lnTo>
                  <a:lnTo>
                    <a:pt x="658174" y="3201425"/>
                  </a:lnTo>
                  <a:lnTo>
                    <a:pt x="723991" y="3165854"/>
                  </a:lnTo>
                  <a:lnTo>
                    <a:pt x="789808" y="3130282"/>
                  </a:lnTo>
                  <a:lnTo>
                    <a:pt x="855626" y="3094711"/>
                  </a:lnTo>
                  <a:lnTo>
                    <a:pt x="921443" y="3059140"/>
                  </a:lnTo>
                  <a:lnTo>
                    <a:pt x="987261" y="3023568"/>
                  </a:lnTo>
                  <a:lnTo>
                    <a:pt x="1053078" y="2987997"/>
                  </a:lnTo>
                  <a:lnTo>
                    <a:pt x="1118896" y="2952425"/>
                  </a:lnTo>
                  <a:lnTo>
                    <a:pt x="1184713" y="2916854"/>
                  </a:lnTo>
                  <a:lnTo>
                    <a:pt x="1250530" y="2881283"/>
                  </a:lnTo>
                  <a:lnTo>
                    <a:pt x="1316348" y="2845711"/>
                  </a:lnTo>
                  <a:lnTo>
                    <a:pt x="1382165" y="2810140"/>
                  </a:lnTo>
                  <a:lnTo>
                    <a:pt x="1447983" y="2774568"/>
                  </a:lnTo>
                  <a:lnTo>
                    <a:pt x="1513800" y="2738997"/>
                  </a:lnTo>
                  <a:lnTo>
                    <a:pt x="1579617" y="2703426"/>
                  </a:lnTo>
                  <a:lnTo>
                    <a:pt x="1645435" y="2667854"/>
                  </a:lnTo>
                  <a:lnTo>
                    <a:pt x="1711252" y="2632283"/>
                  </a:lnTo>
                  <a:lnTo>
                    <a:pt x="1777070" y="2596712"/>
                  </a:lnTo>
                  <a:lnTo>
                    <a:pt x="1842887" y="2561140"/>
                  </a:lnTo>
                  <a:lnTo>
                    <a:pt x="1908705" y="2525569"/>
                  </a:lnTo>
                  <a:lnTo>
                    <a:pt x="1974522" y="2489997"/>
                  </a:lnTo>
                  <a:lnTo>
                    <a:pt x="2040339" y="2454426"/>
                  </a:lnTo>
                  <a:lnTo>
                    <a:pt x="2106157" y="2418855"/>
                  </a:lnTo>
                  <a:lnTo>
                    <a:pt x="2171974" y="2383283"/>
                  </a:lnTo>
                  <a:lnTo>
                    <a:pt x="2237792" y="2347712"/>
                  </a:lnTo>
                  <a:lnTo>
                    <a:pt x="2303609" y="2312140"/>
                  </a:lnTo>
                  <a:lnTo>
                    <a:pt x="2369426" y="2276569"/>
                  </a:lnTo>
                  <a:lnTo>
                    <a:pt x="2435244" y="2240998"/>
                  </a:lnTo>
                  <a:lnTo>
                    <a:pt x="2501061" y="2205426"/>
                  </a:lnTo>
                  <a:lnTo>
                    <a:pt x="2566879" y="2169855"/>
                  </a:lnTo>
                  <a:lnTo>
                    <a:pt x="2632696" y="2134283"/>
                  </a:lnTo>
                  <a:lnTo>
                    <a:pt x="2698514" y="2098712"/>
                  </a:lnTo>
                  <a:lnTo>
                    <a:pt x="2764331" y="2063141"/>
                  </a:lnTo>
                  <a:lnTo>
                    <a:pt x="2830148" y="2027569"/>
                  </a:lnTo>
                  <a:lnTo>
                    <a:pt x="2895966" y="1991998"/>
                  </a:lnTo>
                  <a:lnTo>
                    <a:pt x="2961783" y="1956426"/>
                  </a:lnTo>
                  <a:lnTo>
                    <a:pt x="3027601" y="1920855"/>
                  </a:lnTo>
                  <a:lnTo>
                    <a:pt x="3093418" y="1885284"/>
                  </a:lnTo>
                  <a:lnTo>
                    <a:pt x="3159235" y="1849712"/>
                  </a:lnTo>
                  <a:lnTo>
                    <a:pt x="3225053" y="1814141"/>
                  </a:lnTo>
                  <a:lnTo>
                    <a:pt x="3290870" y="1778569"/>
                  </a:lnTo>
                  <a:lnTo>
                    <a:pt x="3356688" y="1742998"/>
                  </a:lnTo>
                  <a:lnTo>
                    <a:pt x="3422505" y="1707427"/>
                  </a:lnTo>
                  <a:lnTo>
                    <a:pt x="3488323" y="1671855"/>
                  </a:lnTo>
                  <a:lnTo>
                    <a:pt x="3554140" y="1636284"/>
                  </a:lnTo>
                  <a:lnTo>
                    <a:pt x="3619957" y="1600712"/>
                  </a:lnTo>
                  <a:lnTo>
                    <a:pt x="3685775" y="1565141"/>
                  </a:lnTo>
                  <a:lnTo>
                    <a:pt x="3751592" y="1529570"/>
                  </a:lnTo>
                  <a:lnTo>
                    <a:pt x="3817410" y="1493998"/>
                  </a:lnTo>
                  <a:lnTo>
                    <a:pt x="3883227" y="1458427"/>
                  </a:lnTo>
                  <a:lnTo>
                    <a:pt x="3949044" y="1422855"/>
                  </a:lnTo>
                  <a:lnTo>
                    <a:pt x="4014862" y="1387284"/>
                  </a:lnTo>
                  <a:lnTo>
                    <a:pt x="4080679" y="1351713"/>
                  </a:lnTo>
                  <a:lnTo>
                    <a:pt x="4146497" y="1316141"/>
                  </a:lnTo>
                  <a:lnTo>
                    <a:pt x="4212314" y="1280570"/>
                  </a:lnTo>
                  <a:lnTo>
                    <a:pt x="4278132" y="1244998"/>
                  </a:lnTo>
                  <a:lnTo>
                    <a:pt x="4343949" y="1209427"/>
                  </a:lnTo>
                  <a:lnTo>
                    <a:pt x="4409766" y="1173856"/>
                  </a:lnTo>
                  <a:lnTo>
                    <a:pt x="4475584" y="1138284"/>
                  </a:lnTo>
                  <a:lnTo>
                    <a:pt x="4541401" y="1102713"/>
                  </a:lnTo>
                  <a:lnTo>
                    <a:pt x="4607219" y="1067141"/>
                  </a:lnTo>
                  <a:lnTo>
                    <a:pt x="4673036" y="1031570"/>
                  </a:lnTo>
                  <a:lnTo>
                    <a:pt x="4738853" y="995999"/>
                  </a:lnTo>
                  <a:lnTo>
                    <a:pt x="4804671" y="960427"/>
                  </a:lnTo>
                  <a:lnTo>
                    <a:pt x="4870488" y="924856"/>
                  </a:lnTo>
                  <a:lnTo>
                    <a:pt x="4936306" y="889284"/>
                  </a:lnTo>
                  <a:lnTo>
                    <a:pt x="5002123" y="853713"/>
                  </a:lnTo>
                  <a:lnTo>
                    <a:pt x="5067941" y="818142"/>
                  </a:lnTo>
                  <a:lnTo>
                    <a:pt x="5133758" y="782570"/>
                  </a:lnTo>
                  <a:lnTo>
                    <a:pt x="5199575" y="746999"/>
                  </a:lnTo>
                  <a:lnTo>
                    <a:pt x="5265393" y="711427"/>
                  </a:lnTo>
                  <a:lnTo>
                    <a:pt x="5331210" y="675856"/>
                  </a:lnTo>
                  <a:lnTo>
                    <a:pt x="5397028" y="640285"/>
                  </a:lnTo>
                  <a:lnTo>
                    <a:pt x="5462845" y="604713"/>
                  </a:lnTo>
                  <a:lnTo>
                    <a:pt x="5528662" y="569142"/>
                  </a:lnTo>
                  <a:lnTo>
                    <a:pt x="5594480" y="533570"/>
                  </a:lnTo>
                  <a:lnTo>
                    <a:pt x="5660297" y="497999"/>
                  </a:lnTo>
                  <a:lnTo>
                    <a:pt x="5726115" y="462428"/>
                  </a:lnTo>
                  <a:lnTo>
                    <a:pt x="5791932" y="426856"/>
                  </a:lnTo>
                  <a:lnTo>
                    <a:pt x="5857750" y="391285"/>
                  </a:lnTo>
                  <a:lnTo>
                    <a:pt x="5923567" y="355713"/>
                  </a:lnTo>
                  <a:lnTo>
                    <a:pt x="5989384" y="320142"/>
                  </a:lnTo>
                  <a:lnTo>
                    <a:pt x="6055202" y="284571"/>
                  </a:lnTo>
                  <a:lnTo>
                    <a:pt x="6121019" y="248999"/>
                  </a:lnTo>
                  <a:lnTo>
                    <a:pt x="6186837" y="213428"/>
                  </a:lnTo>
                  <a:lnTo>
                    <a:pt x="6252654" y="177856"/>
                  </a:lnTo>
                  <a:lnTo>
                    <a:pt x="6318471" y="142285"/>
                  </a:lnTo>
                  <a:lnTo>
                    <a:pt x="6384289" y="106714"/>
                  </a:lnTo>
                  <a:lnTo>
                    <a:pt x="6450106" y="71142"/>
                  </a:lnTo>
                  <a:lnTo>
                    <a:pt x="6515924" y="3557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407399" y="1911155"/>
              <a:ext cx="6581741" cy="3624126"/>
            </a:xfrm>
            <a:custGeom>
              <a:avLst/>
              <a:gdLst/>
              <a:ahLst/>
              <a:cxnLst/>
              <a:rect l="0" t="0" r="0" b="0"/>
              <a:pathLst>
                <a:path w="6581741" h="3624126">
                  <a:moveTo>
                    <a:pt x="0" y="3624126"/>
                  </a:moveTo>
                  <a:lnTo>
                    <a:pt x="65817" y="3587885"/>
                  </a:lnTo>
                  <a:lnTo>
                    <a:pt x="131634" y="3551644"/>
                  </a:lnTo>
                  <a:lnTo>
                    <a:pt x="197452" y="3515402"/>
                  </a:lnTo>
                  <a:lnTo>
                    <a:pt x="263269" y="3479161"/>
                  </a:lnTo>
                  <a:lnTo>
                    <a:pt x="329087" y="3442920"/>
                  </a:lnTo>
                  <a:lnTo>
                    <a:pt x="394904" y="3406679"/>
                  </a:lnTo>
                  <a:lnTo>
                    <a:pt x="460721" y="3370437"/>
                  </a:lnTo>
                  <a:lnTo>
                    <a:pt x="526539" y="3334196"/>
                  </a:lnTo>
                  <a:lnTo>
                    <a:pt x="592356" y="3297955"/>
                  </a:lnTo>
                  <a:lnTo>
                    <a:pt x="658174" y="3261714"/>
                  </a:lnTo>
                  <a:lnTo>
                    <a:pt x="723991" y="3225472"/>
                  </a:lnTo>
                  <a:lnTo>
                    <a:pt x="789808" y="3189231"/>
                  </a:lnTo>
                  <a:lnTo>
                    <a:pt x="855626" y="3152990"/>
                  </a:lnTo>
                  <a:lnTo>
                    <a:pt x="921443" y="3116748"/>
                  </a:lnTo>
                  <a:lnTo>
                    <a:pt x="987261" y="3080507"/>
                  </a:lnTo>
                  <a:lnTo>
                    <a:pt x="1053078" y="3044266"/>
                  </a:lnTo>
                  <a:lnTo>
                    <a:pt x="1118896" y="3008025"/>
                  </a:lnTo>
                  <a:lnTo>
                    <a:pt x="1184713" y="2971783"/>
                  </a:lnTo>
                  <a:lnTo>
                    <a:pt x="1250530" y="2935542"/>
                  </a:lnTo>
                  <a:lnTo>
                    <a:pt x="1316348" y="2899301"/>
                  </a:lnTo>
                  <a:lnTo>
                    <a:pt x="1382165" y="2863060"/>
                  </a:lnTo>
                  <a:lnTo>
                    <a:pt x="1447983" y="2826818"/>
                  </a:lnTo>
                  <a:lnTo>
                    <a:pt x="1513800" y="2790577"/>
                  </a:lnTo>
                  <a:lnTo>
                    <a:pt x="1579617" y="2754336"/>
                  </a:lnTo>
                  <a:lnTo>
                    <a:pt x="1645435" y="2718095"/>
                  </a:lnTo>
                  <a:lnTo>
                    <a:pt x="1711252" y="2681853"/>
                  </a:lnTo>
                  <a:lnTo>
                    <a:pt x="1777070" y="2645612"/>
                  </a:lnTo>
                  <a:lnTo>
                    <a:pt x="1842887" y="2609371"/>
                  </a:lnTo>
                  <a:lnTo>
                    <a:pt x="1908705" y="2573129"/>
                  </a:lnTo>
                  <a:lnTo>
                    <a:pt x="1974522" y="2536888"/>
                  </a:lnTo>
                  <a:lnTo>
                    <a:pt x="2040339" y="2500647"/>
                  </a:lnTo>
                  <a:lnTo>
                    <a:pt x="2106157" y="2464406"/>
                  </a:lnTo>
                  <a:lnTo>
                    <a:pt x="2171974" y="2428164"/>
                  </a:lnTo>
                  <a:lnTo>
                    <a:pt x="2237792" y="2391923"/>
                  </a:lnTo>
                  <a:lnTo>
                    <a:pt x="2303609" y="2355682"/>
                  </a:lnTo>
                  <a:lnTo>
                    <a:pt x="2369426" y="2319441"/>
                  </a:lnTo>
                  <a:lnTo>
                    <a:pt x="2435244" y="2283199"/>
                  </a:lnTo>
                  <a:lnTo>
                    <a:pt x="2501061" y="2246958"/>
                  </a:lnTo>
                  <a:lnTo>
                    <a:pt x="2566879" y="2210717"/>
                  </a:lnTo>
                  <a:lnTo>
                    <a:pt x="2632696" y="2174476"/>
                  </a:lnTo>
                  <a:lnTo>
                    <a:pt x="2698514" y="2138234"/>
                  </a:lnTo>
                  <a:lnTo>
                    <a:pt x="2764331" y="2101993"/>
                  </a:lnTo>
                  <a:lnTo>
                    <a:pt x="2830148" y="2065752"/>
                  </a:lnTo>
                  <a:lnTo>
                    <a:pt x="2895966" y="2029510"/>
                  </a:lnTo>
                  <a:lnTo>
                    <a:pt x="2961783" y="1993269"/>
                  </a:lnTo>
                  <a:lnTo>
                    <a:pt x="3027601" y="1957028"/>
                  </a:lnTo>
                  <a:lnTo>
                    <a:pt x="3093418" y="1920787"/>
                  </a:lnTo>
                  <a:lnTo>
                    <a:pt x="3159235" y="1884545"/>
                  </a:lnTo>
                  <a:lnTo>
                    <a:pt x="3225053" y="1848304"/>
                  </a:lnTo>
                  <a:lnTo>
                    <a:pt x="3290870" y="1812063"/>
                  </a:lnTo>
                  <a:lnTo>
                    <a:pt x="3356688" y="1775822"/>
                  </a:lnTo>
                  <a:lnTo>
                    <a:pt x="3422505" y="1739580"/>
                  </a:lnTo>
                  <a:lnTo>
                    <a:pt x="3488323" y="1703339"/>
                  </a:lnTo>
                  <a:lnTo>
                    <a:pt x="3554140" y="1667098"/>
                  </a:lnTo>
                  <a:lnTo>
                    <a:pt x="3619957" y="1630857"/>
                  </a:lnTo>
                  <a:lnTo>
                    <a:pt x="3685775" y="1594615"/>
                  </a:lnTo>
                  <a:lnTo>
                    <a:pt x="3751592" y="1558374"/>
                  </a:lnTo>
                  <a:lnTo>
                    <a:pt x="3817410" y="1522133"/>
                  </a:lnTo>
                  <a:lnTo>
                    <a:pt x="3883227" y="1485891"/>
                  </a:lnTo>
                  <a:lnTo>
                    <a:pt x="3949044" y="1449650"/>
                  </a:lnTo>
                  <a:lnTo>
                    <a:pt x="4014862" y="1413409"/>
                  </a:lnTo>
                  <a:lnTo>
                    <a:pt x="4080679" y="1377168"/>
                  </a:lnTo>
                  <a:lnTo>
                    <a:pt x="4146497" y="1340926"/>
                  </a:lnTo>
                  <a:lnTo>
                    <a:pt x="4212314" y="1304685"/>
                  </a:lnTo>
                  <a:lnTo>
                    <a:pt x="4278132" y="1268444"/>
                  </a:lnTo>
                  <a:lnTo>
                    <a:pt x="4343949" y="1232203"/>
                  </a:lnTo>
                  <a:lnTo>
                    <a:pt x="4409766" y="1195961"/>
                  </a:lnTo>
                  <a:lnTo>
                    <a:pt x="4475584" y="1159720"/>
                  </a:lnTo>
                  <a:lnTo>
                    <a:pt x="4541401" y="1123479"/>
                  </a:lnTo>
                  <a:lnTo>
                    <a:pt x="4607219" y="1087238"/>
                  </a:lnTo>
                  <a:lnTo>
                    <a:pt x="4673036" y="1050996"/>
                  </a:lnTo>
                  <a:lnTo>
                    <a:pt x="4738853" y="1014755"/>
                  </a:lnTo>
                  <a:lnTo>
                    <a:pt x="4804671" y="978514"/>
                  </a:lnTo>
                  <a:lnTo>
                    <a:pt x="4870488" y="942272"/>
                  </a:lnTo>
                  <a:lnTo>
                    <a:pt x="4936306" y="906031"/>
                  </a:lnTo>
                  <a:lnTo>
                    <a:pt x="5002123" y="869790"/>
                  </a:lnTo>
                  <a:lnTo>
                    <a:pt x="5067941" y="833549"/>
                  </a:lnTo>
                  <a:lnTo>
                    <a:pt x="5133758" y="797307"/>
                  </a:lnTo>
                  <a:lnTo>
                    <a:pt x="5199575" y="761066"/>
                  </a:lnTo>
                  <a:lnTo>
                    <a:pt x="5265393" y="724825"/>
                  </a:lnTo>
                  <a:lnTo>
                    <a:pt x="5331210" y="688584"/>
                  </a:lnTo>
                  <a:lnTo>
                    <a:pt x="5397028" y="652342"/>
                  </a:lnTo>
                  <a:lnTo>
                    <a:pt x="5462845" y="616101"/>
                  </a:lnTo>
                  <a:lnTo>
                    <a:pt x="5528662" y="579860"/>
                  </a:lnTo>
                  <a:lnTo>
                    <a:pt x="5594480" y="543619"/>
                  </a:lnTo>
                  <a:lnTo>
                    <a:pt x="5660297" y="507377"/>
                  </a:lnTo>
                  <a:lnTo>
                    <a:pt x="5726115" y="471136"/>
                  </a:lnTo>
                  <a:lnTo>
                    <a:pt x="5791932" y="434895"/>
                  </a:lnTo>
                  <a:lnTo>
                    <a:pt x="5857750" y="398653"/>
                  </a:lnTo>
                  <a:lnTo>
                    <a:pt x="5923567" y="362412"/>
                  </a:lnTo>
                  <a:lnTo>
                    <a:pt x="5989384" y="326171"/>
                  </a:lnTo>
                  <a:lnTo>
                    <a:pt x="6055202" y="289930"/>
                  </a:lnTo>
                  <a:lnTo>
                    <a:pt x="6121019" y="253688"/>
                  </a:lnTo>
                  <a:lnTo>
                    <a:pt x="6186837" y="217447"/>
                  </a:lnTo>
                  <a:lnTo>
                    <a:pt x="6252654" y="181206"/>
                  </a:lnTo>
                  <a:lnTo>
                    <a:pt x="6318471" y="144965"/>
                  </a:lnTo>
                  <a:lnTo>
                    <a:pt x="6384289" y="108723"/>
                  </a:lnTo>
                  <a:lnTo>
                    <a:pt x="6450106" y="72482"/>
                  </a:lnTo>
                  <a:lnTo>
                    <a:pt x="6515924" y="3624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1407399" y="1871755"/>
              <a:ext cx="6581741" cy="3624126"/>
            </a:xfrm>
            <a:custGeom>
              <a:avLst/>
              <a:gdLst/>
              <a:ahLst/>
              <a:cxnLst/>
              <a:rect l="0" t="0" r="0" b="0"/>
              <a:pathLst>
                <a:path w="6581741" h="3624126">
                  <a:moveTo>
                    <a:pt x="0" y="3624126"/>
                  </a:moveTo>
                  <a:lnTo>
                    <a:pt x="65817" y="3587885"/>
                  </a:lnTo>
                  <a:lnTo>
                    <a:pt x="131634" y="3551644"/>
                  </a:lnTo>
                  <a:lnTo>
                    <a:pt x="197452" y="3515402"/>
                  </a:lnTo>
                  <a:lnTo>
                    <a:pt x="263269" y="3479161"/>
                  </a:lnTo>
                  <a:lnTo>
                    <a:pt x="329087" y="3442920"/>
                  </a:lnTo>
                  <a:lnTo>
                    <a:pt x="394904" y="3406679"/>
                  </a:lnTo>
                  <a:lnTo>
                    <a:pt x="460721" y="3370437"/>
                  </a:lnTo>
                  <a:lnTo>
                    <a:pt x="526539" y="3334196"/>
                  </a:lnTo>
                  <a:lnTo>
                    <a:pt x="592356" y="3297955"/>
                  </a:lnTo>
                  <a:lnTo>
                    <a:pt x="658174" y="3261714"/>
                  </a:lnTo>
                  <a:lnTo>
                    <a:pt x="723991" y="3225472"/>
                  </a:lnTo>
                  <a:lnTo>
                    <a:pt x="789808" y="3189231"/>
                  </a:lnTo>
                  <a:lnTo>
                    <a:pt x="855626" y="3152990"/>
                  </a:lnTo>
                  <a:lnTo>
                    <a:pt x="921443" y="3116748"/>
                  </a:lnTo>
                  <a:lnTo>
                    <a:pt x="987261" y="3080507"/>
                  </a:lnTo>
                  <a:lnTo>
                    <a:pt x="1053078" y="3044266"/>
                  </a:lnTo>
                  <a:lnTo>
                    <a:pt x="1118896" y="3008025"/>
                  </a:lnTo>
                  <a:lnTo>
                    <a:pt x="1184713" y="2971783"/>
                  </a:lnTo>
                  <a:lnTo>
                    <a:pt x="1250530" y="2935542"/>
                  </a:lnTo>
                  <a:lnTo>
                    <a:pt x="1316348" y="2899301"/>
                  </a:lnTo>
                  <a:lnTo>
                    <a:pt x="1382165" y="2863060"/>
                  </a:lnTo>
                  <a:lnTo>
                    <a:pt x="1447983" y="2826818"/>
                  </a:lnTo>
                  <a:lnTo>
                    <a:pt x="1513800" y="2790577"/>
                  </a:lnTo>
                  <a:lnTo>
                    <a:pt x="1579617" y="2754336"/>
                  </a:lnTo>
                  <a:lnTo>
                    <a:pt x="1645435" y="2718095"/>
                  </a:lnTo>
                  <a:lnTo>
                    <a:pt x="1711252" y="2681853"/>
                  </a:lnTo>
                  <a:lnTo>
                    <a:pt x="1777070" y="2645612"/>
                  </a:lnTo>
                  <a:lnTo>
                    <a:pt x="1842887" y="2609371"/>
                  </a:lnTo>
                  <a:lnTo>
                    <a:pt x="1908705" y="2573129"/>
                  </a:lnTo>
                  <a:lnTo>
                    <a:pt x="1974522" y="2536888"/>
                  </a:lnTo>
                  <a:lnTo>
                    <a:pt x="2040339" y="2500647"/>
                  </a:lnTo>
                  <a:lnTo>
                    <a:pt x="2106157" y="2464406"/>
                  </a:lnTo>
                  <a:lnTo>
                    <a:pt x="2171974" y="2428164"/>
                  </a:lnTo>
                  <a:lnTo>
                    <a:pt x="2237792" y="2391923"/>
                  </a:lnTo>
                  <a:lnTo>
                    <a:pt x="2303609" y="2355682"/>
                  </a:lnTo>
                  <a:lnTo>
                    <a:pt x="2369426" y="2319441"/>
                  </a:lnTo>
                  <a:lnTo>
                    <a:pt x="2435244" y="2283199"/>
                  </a:lnTo>
                  <a:lnTo>
                    <a:pt x="2501061" y="2246958"/>
                  </a:lnTo>
                  <a:lnTo>
                    <a:pt x="2566879" y="2210717"/>
                  </a:lnTo>
                  <a:lnTo>
                    <a:pt x="2632696" y="2174476"/>
                  </a:lnTo>
                  <a:lnTo>
                    <a:pt x="2698514" y="2138234"/>
                  </a:lnTo>
                  <a:lnTo>
                    <a:pt x="2764331" y="2101993"/>
                  </a:lnTo>
                  <a:lnTo>
                    <a:pt x="2830148" y="2065752"/>
                  </a:lnTo>
                  <a:lnTo>
                    <a:pt x="2895966" y="2029510"/>
                  </a:lnTo>
                  <a:lnTo>
                    <a:pt x="2961783" y="1993269"/>
                  </a:lnTo>
                  <a:lnTo>
                    <a:pt x="3027601" y="1957028"/>
                  </a:lnTo>
                  <a:lnTo>
                    <a:pt x="3093418" y="1920787"/>
                  </a:lnTo>
                  <a:lnTo>
                    <a:pt x="3159235" y="1884545"/>
                  </a:lnTo>
                  <a:lnTo>
                    <a:pt x="3225053" y="1848304"/>
                  </a:lnTo>
                  <a:lnTo>
                    <a:pt x="3290870" y="1812063"/>
                  </a:lnTo>
                  <a:lnTo>
                    <a:pt x="3356688" y="1775822"/>
                  </a:lnTo>
                  <a:lnTo>
                    <a:pt x="3422505" y="1739580"/>
                  </a:lnTo>
                  <a:lnTo>
                    <a:pt x="3488323" y="1703339"/>
                  </a:lnTo>
                  <a:lnTo>
                    <a:pt x="3554140" y="1667098"/>
                  </a:lnTo>
                  <a:lnTo>
                    <a:pt x="3619957" y="1630857"/>
                  </a:lnTo>
                  <a:lnTo>
                    <a:pt x="3685775" y="1594615"/>
                  </a:lnTo>
                  <a:lnTo>
                    <a:pt x="3751592" y="1558374"/>
                  </a:lnTo>
                  <a:lnTo>
                    <a:pt x="3817410" y="1522133"/>
                  </a:lnTo>
                  <a:lnTo>
                    <a:pt x="3883227" y="1485891"/>
                  </a:lnTo>
                  <a:lnTo>
                    <a:pt x="3949044" y="1449650"/>
                  </a:lnTo>
                  <a:lnTo>
                    <a:pt x="4014862" y="1413409"/>
                  </a:lnTo>
                  <a:lnTo>
                    <a:pt x="4080679" y="1377168"/>
                  </a:lnTo>
                  <a:lnTo>
                    <a:pt x="4146497" y="1340926"/>
                  </a:lnTo>
                  <a:lnTo>
                    <a:pt x="4212314" y="1304685"/>
                  </a:lnTo>
                  <a:lnTo>
                    <a:pt x="4278132" y="1268444"/>
                  </a:lnTo>
                  <a:lnTo>
                    <a:pt x="4343949" y="1232203"/>
                  </a:lnTo>
                  <a:lnTo>
                    <a:pt x="4409766" y="1195961"/>
                  </a:lnTo>
                  <a:lnTo>
                    <a:pt x="4475584" y="1159720"/>
                  </a:lnTo>
                  <a:lnTo>
                    <a:pt x="4541401" y="1123479"/>
                  </a:lnTo>
                  <a:lnTo>
                    <a:pt x="4607219" y="1087238"/>
                  </a:lnTo>
                  <a:lnTo>
                    <a:pt x="4673036" y="1050996"/>
                  </a:lnTo>
                  <a:lnTo>
                    <a:pt x="4738853" y="1014755"/>
                  </a:lnTo>
                  <a:lnTo>
                    <a:pt x="4804671" y="978514"/>
                  </a:lnTo>
                  <a:lnTo>
                    <a:pt x="4870488" y="942272"/>
                  </a:lnTo>
                  <a:lnTo>
                    <a:pt x="4936306" y="906031"/>
                  </a:lnTo>
                  <a:lnTo>
                    <a:pt x="5002123" y="869790"/>
                  </a:lnTo>
                  <a:lnTo>
                    <a:pt x="5067941" y="833549"/>
                  </a:lnTo>
                  <a:lnTo>
                    <a:pt x="5133758" y="797307"/>
                  </a:lnTo>
                  <a:lnTo>
                    <a:pt x="5199575" y="761066"/>
                  </a:lnTo>
                  <a:lnTo>
                    <a:pt x="5265393" y="724825"/>
                  </a:lnTo>
                  <a:lnTo>
                    <a:pt x="5331210" y="688584"/>
                  </a:lnTo>
                  <a:lnTo>
                    <a:pt x="5397028" y="652342"/>
                  </a:lnTo>
                  <a:lnTo>
                    <a:pt x="5462845" y="616101"/>
                  </a:lnTo>
                  <a:lnTo>
                    <a:pt x="5528662" y="579860"/>
                  </a:lnTo>
                  <a:lnTo>
                    <a:pt x="5594480" y="543619"/>
                  </a:lnTo>
                  <a:lnTo>
                    <a:pt x="5660297" y="507377"/>
                  </a:lnTo>
                  <a:lnTo>
                    <a:pt x="5726115" y="471136"/>
                  </a:lnTo>
                  <a:lnTo>
                    <a:pt x="5791932" y="434895"/>
                  </a:lnTo>
                  <a:lnTo>
                    <a:pt x="5857750" y="398653"/>
                  </a:lnTo>
                  <a:lnTo>
                    <a:pt x="5923567" y="362412"/>
                  </a:lnTo>
                  <a:lnTo>
                    <a:pt x="5989384" y="326171"/>
                  </a:lnTo>
                  <a:lnTo>
                    <a:pt x="6055202" y="289930"/>
                  </a:lnTo>
                  <a:lnTo>
                    <a:pt x="6121019" y="253688"/>
                  </a:lnTo>
                  <a:lnTo>
                    <a:pt x="6186837" y="217447"/>
                  </a:lnTo>
                  <a:lnTo>
                    <a:pt x="6252654" y="181206"/>
                  </a:lnTo>
                  <a:lnTo>
                    <a:pt x="6318471" y="144965"/>
                  </a:lnTo>
                  <a:lnTo>
                    <a:pt x="6384289" y="108723"/>
                  </a:lnTo>
                  <a:lnTo>
                    <a:pt x="6450106" y="72482"/>
                  </a:lnTo>
                  <a:lnTo>
                    <a:pt x="6515924" y="3624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1407399" y="1832356"/>
              <a:ext cx="6581741" cy="3624126"/>
            </a:xfrm>
            <a:custGeom>
              <a:avLst/>
              <a:gdLst/>
              <a:ahLst/>
              <a:cxnLst/>
              <a:rect l="0" t="0" r="0" b="0"/>
              <a:pathLst>
                <a:path w="6581741" h="3624126">
                  <a:moveTo>
                    <a:pt x="0" y="3624126"/>
                  </a:moveTo>
                  <a:lnTo>
                    <a:pt x="65817" y="3587885"/>
                  </a:lnTo>
                  <a:lnTo>
                    <a:pt x="131634" y="3551644"/>
                  </a:lnTo>
                  <a:lnTo>
                    <a:pt x="197452" y="3515402"/>
                  </a:lnTo>
                  <a:lnTo>
                    <a:pt x="263269" y="3479161"/>
                  </a:lnTo>
                  <a:lnTo>
                    <a:pt x="329087" y="3442920"/>
                  </a:lnTo>
                  <a:lnTo>
                    <a:pt x="394904" y="3406679"/>
                  </a:lnTo>
                  <a:lnTo>
                    <a:pt x="460721" y="3370437"/>
                  </a:lnTo>
                  <a:lnTo>
                    <a:pt x="526539" y="3334196"/>
                  </a:lnTo>
                  <a:lnTo>
                    <a:pt x="592356" y="3297955"/>
                  </a:lnTo>
                  <a:lnTo>
                    <a:pt x="658174" y="3261714"/>
                  </a:lnTo>
                  <a:lnTo>
                    <a:pt x="723991" y="3225472"/>
                  </a:lnTo>
                  <a:lnTo>
                    <a:pt x="789808" y="3189231"/>
                  </a:lnTo>
                  <a:lnTo>
                    <a:pt x="855626" y="3152990"/>
                  </a:lnTo>
                  <a:lnTo>
                    <a:pt x="921443" y="3116748"/>
                  </a:lnTo>
                  <a:lnTo>
                    <a:pt x="987261" y="3080507"/>
                  </a:lnTo>
                  <a:lnTo>
                    <a:pt x="1053078" y="3044266"/>
                  </a:lnTo>
                  <a:lnTo>
                    <a:pt x="1118896" y="3008025"/>
                  </a:lnTo>
                  <a:lnTo>
                    <a:pt x="1184713" y="2971783"/>
                  </a:lnTo>
                  <a:lnTo>
                    <a:pt x="1250530" y="2935542"/>
                  </a:lnTo>
                  <a:lnTo>
                    <a:pt x="1316348" y="2899301"/>
                  </a:lnTo>
                  <a:lnTo>
                    <a:pt x="1382165" y="2863060"/>
                  </a:lnTo>
                  <a:lnTo>
                    <a:pt x="1447983" y="2826818"/>
                  </a:lnTo>
                  <a:lnTo>
                    <a:pt x="1513800" y="2790577"/>
                  </a:lnTo>
                  <a:lnTo>
                    <a:pt x="1579617" y="2754336"/>
                  </a:lnTo>
                  <a:lnTo>
                    <a:pt x="1645435" y="2718095"/>
                  </a:lnTo>
                  <a:lnTo>
                    <a:pt x="1711252" y="2681853"/>
                  </a:lnTo>
                  <a:lnTo>
                    <a:pt x="1777070" y="2645612"/>
                  </a:lnTo>
                  <a:lnTo>
                    <a:pt x="1842887" y="2609371"/>
                  </a:lnTo>
                  <a:lnTo>
                    <a:pt x="1908705" y="2573129"/>
                  </a:lnTo>
                  <a:lnTo>
                    <a:pt x="1974522" y="2536888"/>
                  </a:lnTo>
                  <a:lnTo>
                    <a:pt x="2040339" y="2500647"/>
                  </a:lnTo>
                  <a:lnTo>
                    <a:pt x="2106157" y="2464406"/>
                  </a:lnTo>
                  <a:lnTo>
                    <a:pt x="2171974" y="2428164"/>
                  </a:lnTo>
                  <a:lnTo>
                    <a:pt x="2237792" y="2391923"/>
                  </a:lnTo>
                  <a:lnTo>
                    <a:pt x="2303609" y="2355682"/>
                  </a:lnTo>
                  <a:lnTo>
                    <a:pt x="2369426" y="2319441"/>
                  </a:lnTo>
                  <a:lnTo>
                    <a:pt x="2435244" y="2283199"/>
                  </a:lnTo>
                  <a:lnTo>
                    <a:pt x="2501061" y="2246958"/>
                  </a:lnTo>
                  <a:lnTo>
                    <a:pt x="2566879" y="2210717"/>
                  </a:lnTo>
                  <a:lnTo>
                    <a:pt x="2632696" y="2174476"/>
                  </a:lnTo>
                  <a:lnTo>
                    <a:pt x="2698514" y="2138234"/>
                  </a:lnTo>
                  <a:lnTo>
                    <a:pt x="2764331" y="2101993"/>
                  </a:lnTo>
                  <a:lnTo>
                    <a:pt x="2830148" y="2065752"/>
                  </a:lnTo>
                  <a:lnTo>
                    <a:pt x="2895966" y="2029510"/>
                  </a:lnTo>
                  <a:lnTo>
                    <a:pt x="2961783" y="1993269"/>
                  </a:lnTo>
                  <a:lnTo>
                    <a:pt x="3027601" y="1957028"/>
                  </a:lnTo>
                  <a:lnTo>
                    <a:pt x="3093418" y="1920787"/>
                  </a:lnTo>
                  <a:lnTo>
                    <a:pt x="3159235" y="1884545"/>
                  </a:lnTo>
                  <a:lnTo>
                    <a:pt x="3225053" y="1848304"/>
                  </a:lnTo>
                  <a:lnTo>
                    <a:pt x="3290870" y="1812063"/>
                  </a:lnTo>
                  <a:lnTo>
                    <a:pt x="3356688" y="1775822"/>
                  </a:lnTo>
                  <a:lnTo>
                    <a:pt x="3422505" y="1739580"/>
                  </a:lnTo>
                  <a:lnTo>
                    <a:pt x="3488323" y="1703339"/>
                  </a:lnTo>
                  <a:lnTo>
                    <a:pt x="3554140" y="1667098"/>
                  </a:lnTo>
                  <a:lnTo>
                    <a:pt x="3619957" y="1630857"/>
                  </a:lnTo>
                  <a:lnTo>
                    <a:pt x="3685775" y="1594615"/>
                  </a:lnTo>
                  <a:lnTo>
                    <a:pt x="3751592" y="1558374"/>
                  </a:lnTo>
                  <a:lnTo>
                    <a:pt x="3817410" y="1522133"/>
                  </a:lnTo>
                  <a:lnTo>
                    <a:pt x="3883227" y="1485891"/>
                  </a:lnTo>
                  <a:lnTo>
                    <a:pt x="3949044" y="1449650"/>
                  </a:lnTo>
                  <a:lnTo>
                    <a:pt x="4014862" y="1413409"/>
                  </a:lnTo>
                  <a:lnTo>
                    <a:pt x="4080679" y="1377168"/>
                  </a:lnTo>
                  <a:lnTo>
                    <a:pt x="4146497" y="1340926"/>
                  </a:lnTo>
                  <a:lnTo>
                    <a:pt x="4212314" y="1304685"/>
                  </a:lnTo>
                  <a:lnTo>
                    <a:pt x="4278132" y="1268444"/>
                  </a:lnTo>
                  <a:lnTo>
                    <a:pt x="4343949" y="1232203"/>
                  </a:lnTo>
                  <a:lnTo>
                    <a:pt x="4409766" y="1195961"/>
                  </a:lnTo>
                  <a:lnTo>
                    <a:pt x="4475584" y="1159720"/>
                  </a:lnTo>
                  <a:lnTo>
                    <a:pt x="4541401" y="1123479"/>
                  </a:lnTo>
                  <a:lnTo>
                    <a:pt x="4607219" y="1087238"/>
                  </a:lnTo>
                  <a:lnTo>
                    <a:pt x="4673036" y="1050996"/>
                  </a:lnTo>
                  <a:lnTo>
                    <a:pt x="4738853" y="1014755"/>
                  </a:lnTo>
                  <a:lnTo>
                    <a:pt x="4804671" y="978514"/>
                  </a:lnTo>
                  <a:lnTo>
                    <a:pt x="4870488" y="942272"/>
                  </a:lnTo>
                  <a:lnTo>
                    <a:pt x="4936306" y="906031"/>
                  </a:lnTo>
                  <a:lnTo>
                    <a:pt x="5002123" y="869790"/>
                  </a:lnTo>
                  <a:lnTo>
                    <a:pt x="5067941" y="833549"/>
                  </a:lnTo>
                  <a:lnTo>
                    <a:pt x="5133758" y="797307"/>
                  </a:lnTo>
                  <a:lnTo>
                    <a:pt x="5199575" y="761066"/>
                  </a:lnTo>
                  <a:lnTo>
                    <a:pt x="5265393" y="724825"/>
                  </a:lnTo>
                  <a:lnTo>
                    <a:pt x="5331210" y="688584"/>
                  </a:lnTo>
                  <a:lnTo>
                    <a:pt x="5397028" y="652342"/>
                  </a:lnTo>
                  <a:lnTo>
                    <a:pt x="5462845" y="616101"/>
                  </a:lnTo>
                  <a:lnTo>
                    <a:pt x="5528662" y="579860"/>
                  </a:lnTo>
                  <a:lnTo>
                    <a:pt x="5594480" y="543619"/>
                  </a:lnTo>
                  <a:lnTo>
                    <a:pt x="5660297" y="507377"/>
                  </a:lnTo>
                  <a:lnTo>
                    <a:pt x="5726115" y="471136"/>
                  </a:lnTo>
                  <a:lnTo>
                    <a:pt x="5791932" y="434895"/>
                  </a:lnTo>
                  <a:lnTo>
                    <a:pt x="5857750" y="398653"/>
                  </a:lnTo>
                  <a:lnTo>
                    <a:pt x="5923567" y="362412"/>
                  </a:lnTo>
                  <a:lnTo>
                    <a:pt x="5989384" y="326171"/>
                  </a:lnTo>
                  <a:lnTo>
                    <a:pt x="6055202" y="289930"/>
                  </a:lnTo>
                  <a:lnTo>
                    <a:pt x="6121019" y="253688"/>
                  </a:lnTo>
                  <a:lnTo>
                    <a:pt x="6186837" y="217447"/>
                  </a:lnTo>
                  <a:lnTo>
                    <a:pt x="6252654" y="181206"/>
                  </a:lnTo>
                  <a:lnTo>
                    <a:pt x="6318471" y="144965"/>
                  </a:lnTo>
                  <a:lnTo>
                    <a:pt x="6384289" y="108723"/>
                  </a:lnTo>
                  <a:lnTo>
                    <a:pt x="6450106" y="72482"/>
                  </a:lnTo>
                  <a:lnTo>
                    <a:pt x="6515924" y="3624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1407399" y="1792956"/>
              <a:ext cx="6581741" cy="3624126"/>
            </a:xfrm>
            <a:custGeom>
              <a:avLst/>
              <a:gdLst/>
              <a:ahLst/>
              <a:cxnLst/>
              <a:rect l="0" t="0" r="0" b="0"/>
              <a:pathLst>
                <a:path w="6581741" h="3624126">
                  <a:moveTo>
                    <a:pt x="0" y="3624126"/>
                  </a:moveTo>
                  <a:lnTo>
                    <a:pt x="65817" y="3587885"/>
                  </a:lnTo>
                  <a:lnTo>
                    <a:pt x="131634" y="3551644"/>
                  </a:lnTo>
                  <a:lnTo>
                    <a:pt x="197452" y="3515402"/>
                  </a:lnTo>
                  <a:lnTo>
                    <a:pt x="263269" y="3479161"/>
                  </a:lnTo>
                  <a:lnTo>
                    <a:pt x="329087" y="3442920"/>
                  </a:lnTo>
                  <a:lnTo>
                    <a:pt x="394904" y="3406679"/>
                  </a:lnTo>
                  <a:lnTo>
                    <a:pt x="460721" y="3370437"/>
                  </a:lnTo>
                  <a:lnTo>
                    <a:pt x="526539" y="3334196"/>
                  </a:lnTo>
                  <a:lnTo>
                    <a:pt x="592356" y="3297955"/>
                  </a:lnTo>
                  <a:lnTo>
                    <a:pt x="658174" y="3261714"/>
                  </a:lnTo>
                  <a:lnTo>
                    <a:pt x="723991" y="3225472"/>
                  </a:lnTo>
                  <a:lnTo>
                    <a:pt x="789808" y="3189231"/>
                  </a:lnTo>
                  <a:lnTo>
                    <a:pt x="855626" y="3152990"/>
                  </a:lnTo>
                  <a:lnTo>
                    <a:pt x="921443" y="3116748"/>
                  </a:lnTo>
                  <a:lnTo>
                    <a:pt x="987261" y="3080507"/>
                  </a:lnTo>
                  <a:lnTo>
                    <a:pt x="1053078" y="3044266"/>
                  </a:lnTo>
                  <a:lnTo>
                    <a:pt x="1118896" y="3008025"/>
                  </a:lnTo>
                  <a:lnTo>
                    <a:pt x="1184713" y="2971783"/>
                  </a:lnTo>
                  <a:lnTo>
                    <a:pt x="1250530" y="2935542"/>
                  </a:lnTo>
                  <a:lnTo>
                    <a:pt x="1316348" y="2899301"/>
                  </a:lnTo>
                  <a:lnTo>
                    <a:pt x="1382165" y="2863060"/>
                  </a:lnTo>
                  <a:lnTo>
                    <a:pt x="1447983" y="2826818"/>
                  </a:lnTo>
                  <a:lnTo>
                    <a:pt x="1513800" y="2790577"/>
                  </a:lnTo>
                  <a:lnTo>
                    <a:pt x="1579617" y="2754336"/>
                  </a:lnTo>
                  <a:lnTo>
                    <a:pt x="1645435" y="2718095"/>
                  </a:lnTo>
                  <a:lnTo>
                    <a:pt x="1711252" y="2681853"/>
                  </a:lnTo>
                  <a:lnTo>
                    <a:pt x="1777070" y="2645612"/>
                  </a:lnTo>
                  <a:lnTo>
                    <a:pt x="1842887" y="2609371"/>
                  </a:lnTo>
                  <a:lnTo>
                    <a:pt x="1908705" y="2573129"/>
                  </a:lnTo>
                  <a:lnTo>
                    <a:pt x="1974522" y="2536888"/>
                  </a:lnTo>
                  <a:lnTo>
                    <a:pt x="2040339" y="2500647"/>
                  </a:lnTo>
                  <a:lnTo>
                    <a:pt x="2106157" y="2464406"/>
                  </a:lnTo>
                  <a:lnTo>
                    <a:pt x="2171974" y="2428164"/>
                  </a:lnTo>
                  <a:lnTo>
                    <a:pt x="2237792" y="2391923"/>
                  </a:lnTo>
                  <a:lnTo>
                    <a:pt x="2303609" y="2355682"/>
                  </a:lnTo>
                  <a:lnTo>
                    <a:pt x="2369426" y="2319441"/>
                  </a:lnTo>
                  <a:lnTo>
                    <a:pt x="2435244" y="2283199"/>
                  </a:lnTo>
                  <a:lnTo>
                    <a:pt x="2501061" y="2246958"/>
                  </a:lnTo>
                  <a:lnTo>
                    <a:pt x="2566879" y="2210717"/>
                  </a:lnTo>
                  <a:lnTo>
                    <a:pt x="2632696" y="2174476"/>
                  </a:lnTo>
                  <a:lnTo>
                    <a:pt x="2698514" y="2138234"/>
                  </a:lnTo>
                  <a:lnTo>
                    <a:pt x="2764331" y="2101993"/>
                  </a:lnTo>
                  <a:lnTo>
                    <a:pt x="2830148" y="2065752"/>
                  </a:lnTo>
                  <a:lnTo>
                    <a:pt x="2895966" y="2029510"/>
                  </a:lnTo>
                  <a:lnTo>
                    <a:pt x="2961783" y="1993269"/>
                  </a:lnTo>
                  <a:lnTo>
                    <a:pt x="3027601" y="1957028"/>
                  </a:lnTo>
                  <a:lnTo>
                    <a:pt x="3093418" y="1920787"/>
                  </a:lnTo>
                  <a:lnTo>
                    <a:pt x="3159235" y="1884545"/>
                  </a:lnTo>
                  <a:lnTo>
                    <a:pt x="3225053" y="1848304"/>
                  </a:lnTo>
                  <a:lnTo>
                    <a:pt x="3290870" y="1812063"/>
                  </a:lnTo>
                  <a:lnTo>
                    <a:pt x="3356688" y="1775822"/>
                  </a:lnTo>
                  <a:lnTo>
                    <a:pt x="3422505" y="1739580"/>
                  </a:lnTo>
                  <a:lnTo>
                    <a:pt x="3488323" y="1703339"/>
                  </a:lnTo>
                  <a:lnTo>
                    <a:pt x="3554140" y="1667098"/>
                  </a:lnTo>
                  <a:lnTo>
                    <a:pt x="3619957" y="1630857"/>
                  </a:lnTo>
                  <a:lnTo>
                    <a:pt x="3685775" y="1594615"/>
                  </a:lnTo>
                  <a:lnTo>
                    <a:pt x="3751592" y="1558374"/>
                  </a:lnTo>
                  <a:lnTo>
                    <a:pt x="3817410" y="1522133"/>
                  </a:lnTo>
                  <a:lnTo>
                    <a:pt x="3883227" y="1485891"/>
                  </a:lnTo>
                  <a:lnTo>
                    <a:pt x="3949044" y="1449650"/>
                  </a:lnTo>
                  <a:lnTo>
                    <a:pt x="4014862" y="1413409"/>
                  </a:lnTo>
                  <a:lnTo>
                    <a:pt x="4080679" y="1377168"/>
                  </a:lnTo>
                  <a:lnTo>
                    <a:pt x="4146497" y="1340926"/>
                  </a:lnTo>
                  <a:lnTo>
                    <a:pt x="4212314" y="1304685"/>
                  </a:lnTo>
                  <a:lnTo>
                    <a:pt x="4278132" y="1268444"/>
                  </a:lnTo>
                  <a:lnTo>
                    <a:pt x="4343949" y="1232203"/>
                  </a:lnTo>
                  <a:lnTo>
                    <a:pt x="4409766" y="1195961"/>
                  </a:lnTo>
                  <a:lnTo>
                    <a:pt x="4475584" y="1159720"/>
                  </a:lnTo>
                  <a:lnTo>
                    <a:pt x="4541401" y="1123479"/>
                  </a:lnTo>
                  <a:lnTo>
                    <a:pt x="4607219" y="1087238"/>
                  </a:lnTo>
                  <a:lnTo>
                    <a:pt x="4673036" y="1050996"/>
                  </a:lnTo>
                  <a:lnTo>
                    <a:pt x="4738853" y="1014755"/>
                  </a:lnTo>
                  <a:lnTo>
                    <a:pt x="4804671" y="978514"/>
                  </a:lnTo>
                  <a:lnTo>
                    <a:pt x="4870488" y="942272"/>
                  </a:lnTo>
                  <a:lnTo>
                    <a:pt x="4936306" y="906031"/>
                  </a:lnTo>
                  <a:lnTo>
                    <a:pt x="5002123" y="869790"/>
                  </a:lnTo>
                  <a:lnTo>
                    <a:pt x="5067941" y="833549"/>
                  </a:lnTo>
                  <a:lnTo>
                    <a:pt x="5133758" y="797307"/>
                  </a:lnTo>
                  <a:lnTo>
                    <a:pt x="5199575" y="761066"/>
                  </a:lnTo>
                  <a:lnTo>
                    <a:pt x="5265393" y="724825"/>
                  </a:lnTo>
                  <a:lnTo>
                    <a:pt x="5331210" y="688584"/>
                  </a:lnTo>
                  <a:lnTo>
                    <a:pt x="5397028" y="652342"/>
                  </a:lnTo>
                  <a:lnTo>
                    <a:pt x="5462845" y="616101"/>
                  </a:lnTo>
                  <a:lnTo>
                    <a:pt x="5528662" y="579860"/>
                  </a:lnTo>
                  <a:lnTo>
                    <a:pt x="5594480" y="543619"/>
                  </a:lnTo>
                  <a:lnTo>
                    <a:pt x="5660297" y="507377"/>
                  </a:lnTo>
                  <a:lnTo>
                    <a:pt x="5726115" y="471136"/>
                  </a:lnTo>
                  <a:lnTo>
                    <a:pt x="5791932" y="434895"/>
                  </a:lnTo>
                  <a:lnTo>
                    <a:pt x="5857750" y="398653"/>
                  </a:lnTo>
                  <a:lnTo>
                    <a:pt x="5923567" y="362412"/>
                  </a:lnTo>
                  <a:lnTo>
                    <a:pt x="5989384" y="326171"/>
                  </a:lnTo>
                  <a:lnTo>
                    <a:pt x="6055202" y="289930"/>
                  </a:lnTo>
                  <a:lnTo>
                    <a:pt x="6121019" y="253688"/>
                  </a:lnTo>
                  <a:lnTo>
                    <a:pt x="6186837" y="217447"/>
                  </a:lnTo>
                  <a:lnTo>
                    <a:pt x="6252654" y="181206"/>
                  </a:lnTo>
                  <a:lnTo>
                    <a:pt x="6318471" y="144965"/>
                  </a:lnTo>
                  <a:lnTo>
                    <a:pt x="6384289" y="108723"/>
                  </a:lnTo>
                  <a:lnTo>
                    <a:pt x="6450106" y="72482"/>
                  </a:lnTo>
                  <a:lnTo>
                    <a:pt x="6515924" y="3624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1407399" y="1753557"/>
              <a:ext cx="6581741" cy="3624126"/>
            </a:xfrm>
            <a:custGeom>
              <a:avLst/>
              <a:gdLst/>
              <a:ahLst/>
              <a:cxnLst/>
              <a:rect l="0" t="0" r="0" b="0"/>
              <a:pathLst>
                <a:path w="6581741" h="3624126">
                  <a:moveTo>
                    <a:pt x="0" y="3624126"/>
                  </a:moveTo>
                  <a:lnTo>
                    <a:pt x="65817" y="3587885"/>
                  </a:lnTo>
                  <a:lnTo>
                    <a:pt x="131634" y="3551644"/>
                  </a:lnTo>
                  <a:lnTo>
                    <a:pt x="197452" y="3515402"/>
                  </a:lnTo>
                  <a:lnTo>
                    <a:pt x="263269" y="3479161"/>
                  </a:lnTo>
                  <a:lnTo>
                    <a:pt x="329087" y="3442920"/>
                  </a:lnTo>
                  <a:lnTo>
                    <a:pt x="394904" y="3406679"/>
                  </a:lnTo>
                  <a:lnTo>
                    <a:pt x="460721" y="3370437"/>
                  </a:lnTo>
                  <a:lnTo>
                    <a:pt x="526539" y="3334196"/>
                  </a:lnTo>
                  <a:lnTo>
                    <a:pt x="592356" y="3297955"/>
                  </a:lnTo>
                  <a:lnTo>
                    <a:pt x="658174" y="3261714"/>
                  </a:lnTo>
                  <a:lnTo>
                    <a:pt x="723991" y="3225472"/>
                  </a:lnTo>
                  <a:lnTo>
                    <a:pt x="789808" y="3189231"/>
                  </a:lnTo>
                  <a:lnTo>
                    <a:pt x="855626" y="3152990"/>
                  </a:lnTo>
                  <a:lnTo>
                    <a:pt x="921443" y="3116748"/>
                  </a:lnTo>
                  <a:lnTo>
                    <a:pt x="987261" y="3080507"/>
                  </a:lnTo>
                  <a:lnTo>
                    <a:pt x="1053078" y="3044266"/>
                  </a:lnTo>
                  <a:lnTo>
                    <a:pt x="1118896" y="3008025"/>
                  </a:lnTo>
                  <a:lnTo>
                    <a:pt x="1184713" y="2971783"/>
                  </a:lnTo>
                  <a:lnTo>
                    <a:pt x="1250530" y="2935542"/>
                  </a:lnTo>
                  <a:lnTo>
                    <a:pt x="1316348" y="2899301"/>
                  </a:lnTo>
                  <a:lnTo>
                    <a:pt x="1382165" y="2863060"/>
                  </a:lnTo>
                  <a:lnTo>
                    <a:pt x="1447983" y="2826818"/>
                  </a:lnTo>
                  <a:lnTo>
                    <a:pt x="1513800" y="2790577"/>
                  </a:lnTo>
                  <a:lnTo>
                    <a:pt x="1579617" y="2754336"/>
                  </a:lnTo>
                  <a:lnTo>
                    <a:pt x="1645435" y="2718095"/>
                  </a:lnTo>
                  <a:lnTo>
                    <a:pt x="1711252" y="2681853"/>
                  </a:lnTo>
                  <a:lnTo>
                    <a:pt x="1777070" y="2645612"/>
                  </a:lnTo>
                  <a:lnTo>
                    <a:pt x="1842887" y="2609371"/>
                  </a:lnTo>
                  <a:lnTo>
                    <a:pt x="1908705" y="2573129"/>
                  </a:lnTo>
                  <a:lnTo>
                    <a:pt x="1974522" y="2536888"/>
                  </a:lnTo>
                  <a:lnTo>
                    <a:pt x="2040339" y="2500647"/>
                  </a:lnTo>
                  <a:lnTo>
                    <a:pt x="2106157" y="2464406"/>
                  </a:lnTo>
                  <a:lnTo>
                    <a:pt x="2171974" y="2428164"/>
                  </a:lnTo>
                  <a:lnTo>
                    <a:pt x="2237792" y="2391923"/>
                  </a:lnTo>
                  <a:lnTo>
                    <a:pt x="2303609" y="2355682"/>
                  </a:lnTo>
                  <a:lnTo>
                    <a:pt x="2369426" y="2319441"/>
                  </a:lnTo>
                  <a:lnTo>
                    <a:pt x="2435244" y="2283199"/>
                  </a:lnTo>
                  <a:lnTo>
                    <a:pt x="2501061" y="2246958"/>
                  </a:lnTo>
                  <a:lnTo>
                    <a:pt x="2566879" y="2210717"/>
                  </a:lnTo>
                  <a:lnTo>
                    <a:pt x="2632696" y="2174476"/>
                  </a:lnTo>
                  <a:lnTo>
                    <a:pt x="2698514" y="2138234"/>
                  </a:lnTo>
                  <a:lnTo>
                    <a:pt x="2764331" y="2101993"/>
                  </a:lnTo>
                  <a:lnTo>
                    <a:pt x="2830148" y="2065752"/>
                  </a:lnTo>
                  <a:lnTo>
                    <a:pt x="2895966" y="2029510"/>
                  </a:lnTo>
                  <a:lnTo>
                    <a:pt x="2961783" y="1993269"/>
                  </a:lnTo>
                  <a:lnTo>
                    <a:pt x="3027601" y="1957028"/>
                  </a:lnTo>
                  <a:lnTo>
                    <a:pt x="3093418" y="1920787"/>
                  </a:lnTo>
                  <a:lnTo>
                    <a:pt x="3159235" y="1884545"/>
                  </a:lnTo>
                  <a:lnTo>
                    <a:pt x="3225053" y="1848304"/>
                  </a:lnTo>
                  <a:lnTo>
                    <a:pt x="3290870" y="1812063"/>
                  </a:lnTo>
                  <a:lnTo>
                    <a:pt x="3356688" y="1775822"/>
                  </a:lnTo>
                  <a:lnTo>
                    <a:pt x="3422505" y="1739580"/>
                  </a:lnTo>
                  <a:lnTo>
                    <a:pt x="3488323" y="1703339"/>
                  </a:lnTo>
                  <a:lnTo>
                    <a:pt x="3554140" y="1667098"/>
                  </a:lnTo>
                  <a:lnTo>
                    <a:pt x="3619957" y="1630857"/>
                  </a:lnTo>
                  <a:lnTo>
                    <a:pt x="3685775" y="1594615"/>
                  </a:lnTo>
                  <a:lnTo>
                    <a:pt x="3751592" y="1558374"/>
                  </a:lnTo>
                  <a:lnTo>
                    <a:pt x="3817410" y="1522133"/>
                  </a:lnTo>
                  <a:lnTo>
                    <a:pt x="3883227" y="1485891"/>
                  </a:lnTo>
                  <a:lnTo>
                    <a:pt x="3949044" y="1449650"/>
                  </a:lnTo>
                  <a:lnTo>
                    <a:pt x="4014862" y="1413409"/>
                  </a:lnTo>
                  <a:lnTo>
                    <a:pt x="4080679" y="1377168"/>
                  </a:lnTo>
                  <a:lnTo>
                    <a:pt x="4146497" y="1340926"/>
                  </a:lnTo>
                  <a:lnTo>
                    <a:pt x="4212314" y="1304685"/>
                  </a:lnTo>
                  <a:lnTo>
                    <a:pt x="4278132" y="1268444"/>
                  </a:lnTo>
                  <a:lnTo>
                    <a:pt x="4343949" y="1232203"/>
                  </a:lnTo>
                  <a:lnTo>
                    <a:pt x="4409766" y="1195961"/>
                  </a:lnTo>
                  <a:lnTo>
                    <a:pt x="4475584" y="1159720"/>
                  </a:lnTo>
                  <a:lnTo>
                    <a:pt x="4541401" y="1123479"/>
                  </a:lnTo>
                  <a:lnTo>
                    <a:pt x="4607219" y="1087238"/>
                  </a:lnTo>
                  <a:lnTo>
                    <a:pt x="4673036" y="1050996"/>
                  </a:lnTo>
                  <a:lnTo>
                    <a:pt x="4738853" y="1014755"/>
                  </a:lnTo>
                  <a:lnTo>
                    <a:pt x="4804671" y="978514"/>
                  </a:lnTo>
                  <a:lnTo>
                    <a:pt x="4870488" y="942272"/>
                  </a:lnTo>
                  <a:lnTo>
                    <a:pt x="4936306" y="906031"/>
                  </a:lnTo>
                  <a:lnTo>
                    <a:pt x="5002123" y="869790"/>
                  </a:lnTo>
                  <a:lnTo>
                    <a:pt x="5067941" y="833549"/>
                  </a:lnTo>
                  <a:lnTo>
                    <a:pt x="5133758" y="797307"/>
                  </a:lnTo>
                  <a:lnTo>
                    <a:pt x="5199575" y="761066"/>
                  </a:lnTo>
                  <a:lnTo>
                    <a:pt x="5265393" y="724825"/>
                  </a:lnTo>
                  <a:lnTo>
                    <a:pt x="5331210" y="688584"/>
                  </a:lnTo>
                  <a:lnTo>
                    <a:pt x="5397028" y="652342"/>
                  </a:lnTo>
                  <a:lnTo>
                    <a:pt x="5462845" y="616101"/>
                  </a:lnTo>
                  <a:lnTo>
                    <a:pt x="5528662" y="579860"/>
                  </a:lnTo>
                  <a:lnTo>
                    <a:pt x="5594480" y="543619"/>
                  </a:lnTo>
                  <a:lnTo>
                    <a:pt x="5660297" y="507377"/>
                  </a:lnTo>
                  <a:lnTo>
                    <a:pt x="5726115" y="471136"/>
                  </a:lnTo>
                  <a:lnTo>
                    <a:pt x="5791932" y="434895"/>
                  </a:lnTo>
                  <a:lnTo>
                    <a:pt x="5857750" y="398653"/>
                  </a:lnTo>
                  <a:lnTo>
                    <a:pt x="5923567" y="362412"/>
                  </a:lnTo>
                  <a:lnTo>
                    <a:pt x="5989384" y="326171"/>
                  </a:lnTo>
                  <a:lnTo>
                    <a:pt x="6055202" y="289930"/>
                  </a:lnTo>
                  <a:lnTo>
                    <a:pt x="6121019" y="253688"/>
                  </a:lnTo>
                  <a:lnTo>
                    <a:pt x="6186837" y="217447"/>
                  </a:lnTo>
                  <a:lnTo>
                    <a:pt x="6252654" y="181206"/>
                  </a:lnTo>
                  <a:lnTo>
                    <a:pt x="6318471" y="144965"/>
                  </a:lnTo>
                  <a:lnTo>
                    <a:pt x="6384289" y="108723"/>
                  </a:lnTo>
                  <a:lnTo>
                    <a:pt x="6450106" y="72482"/>
                  </a:lnTo>
                  <a:lnTo>
                    <a:pt x="6515924" y="3624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1407399" y="1714158"/>
              <a:ext cx="6581741" cy="3624126"/>
            </a:xfrm>
            <a:custGeom>
              <a:avLst/>
              <a:gdLst/>
              <a:ahLst/>
              <a:cxnLst/>
              <a:rect l="0" t="0" r="0" b="0"/>
              <a:pathLst>
                <a:path w="6581741" h="3624126">
                  <a:moveTo>
                    <a:pt x="0" y="3624126"/>
                  </a:moveTo>
                  <a:lnTo>
                    <a:pt x="65817" y="3587885"/>
                  </a:lnTo>
                  <a:lnTo>
                    <a:pt x="131634" y="3551644"/>
                  </a:lnTo>
                  <a:lnTo>
                    <a:pt x="197452" y="3515402"/>
                  </a:lnTo>
                  <a:lnTo>
                    <a:pt x="263269" y="3479161"/>
                  </a:lnTo>
                  <a:lnTo>
                    <a:pt x="329087" y="3442920"/>
                  </a:lnTo>
                  <a:lnTo>
                    <a:pt x="394904" y="3406679"/>
                  </a:lnTo>
                  <a:lnTo>
                    <a:pt x="460721" y="3370437"/>
                  </a:lnTo>
                  <a:lnTo>
                    <a:pt x="526539" y="3334196"/>
                  </a:lnTo>
                  <a:lnTo>
                    <a:pt x="592356" y="3297955"/>
                  </a:lnTo>
                  <a:lnTo>
                    <a:pt x="658174" y="3261714"/>
                  </a:lnTo>
                  <a:lnTo>
                    <a:pt x="723991" y="3225472"/>
                  </a:lnTo>
                  <a:lnTo>
                    <a:pt x="789808" y="3189231"/>
                  </a:lnTo>
                  <a:lnTo>
                    <a:pt x="855626" y="3152990"/>
                  </a:lnTo>
                  <a:lnTo>
                    <a:pt x="921443" y="3116748"/>
                  </a:lnTo>
                  <a:lnTo>
                    <a:pt x="987261" y="3080507"/>
                  </a:lnTo>
                  <a:lnTo>
                    <a:pt x="1053078" y="3044266"/>
                  </a:lnTo>
                  <a:lnTo>
                    <a:pt x="1118896" y="3008025"/>
                  </a:lnTo>
                  <a:lnTo>
                    <a:pt x="1184713" y="2971783"/>
                  </a:lnTo>
                  <a:lnTo>
                    <a:pt x="1250530" y="2935542"/>
                  </a:lnTo>
                  <a:lnTo>
                    <a:pt x="1316348" y="2899301"/>
                  </a:lnTo>
                  <a:lnTo>
                    <a:pt x="1382165" y="2863060"/>
                  </a:lnTo>
                  <a:lnTo>
                    <a:pt x="1447983" y="2826818"/>
                  </a:lnTo>
                  <a:lnTo>
                    <a:pt x="1513800" y="2790577"/>
                  </a:lnTo>
                  <a:lnTo>
                    <a:pt x="1579617" y="2754336"/>
                  </a:lnTo>
                  <a:lnTo>
                    <a:pt x="1645435" y="2718095"/>
                  </a:lnTo>
                  <a:lnTo>
                    <a:pt x="1711252" y="2681853"/>
                  </a:lnTo>
                  <a:lnTo>
                    <a:pt x="1777070" y="2645612"/>
                  </a:lnTo>
                  <a:lnTo>
                    <a:pt x="1842887" y="2609371"/>
                  </a:lnTo>
                  <a:lnTo>
                    <a:pt x="1908705" y="2573129"/>
                  </a:lnTo>
                  <a:lnTo>
                    <a:pt x="1974522" y="2536888"/>
                  </a:lnTo>
                  <a:lnTo>
                    <a:pt x="2040339" y="2500647"/>
                  </a:lnTo>
                  <a:lnTo>
                    <a:pt x="2106157" y="2464406"/>
                  </a:lnTo>
                  <a:lnTo>
                    <a:pt x="2171974" y="2428164"/>
                  </a:lnTo>
                  <a:lnTo>
                    <a:pt x="2237792" y="2391923"/>
                  </a:lnTo>
                  <a:lnTo>
                    <a:pt x="2303609" y="2355682"/>
                  </a:lnTo>
                  <a:lnTo>
                    <a:pt x="2369426" y="2319441"/>
                  </a:lnTo>
                  <a:lnTo>
                    <a:pt x="2435244" y="2283199"/>
                  </a:lnTo>
                  <a:lnTo>
                    <a:pt x="2501061" y="2246958"/>
                  </a:lnTo>
                  <a:lnTo>
                    <a:pt x="2566879" y="2210717"/>
                  </a:lnTo>
                  <a:lnTo>
                    <a:pt x="2632696" y="2174476"/>
                  </a:lnTo>
                  <a:lnTo>
                    <a:pt x="2698514" y="2138234"/>
                  </a:lnTo>
                  <a:lnTo>
                    <a:pt x="2764331" y="2101993"/>
                  </a:lnTo>
                  <a:lnTo>
                    <a:pt x="2830148" y="2065752"/>
                  </a:lnTo>
                  <a:lnTo>
                    <a:pt x="2895966" y="2029510"/>
                  </a:lnTo>
                  <a:lnTo>
                    <a:pt x="2961783" y="1993269"/>
                  </a:lnTo>
                  <a:lnTo>
                    <a:pt x="3027601" y="1957028"/>
                  </a:lnTo>
                  <a:lnTo>
                    <a:pt x="3093418" y="1920787"/>
                  </a:lnTo>
                  <a:lnTo>
                    <a:pt x="3159235" y="1884545"/>
                  </a:lnTo>
                  <a:lnTo>
                    <a:pt x="3225053" y="1848304"/>
                  </a:lnTo>
                  <a:lnTo>
                    <a:pt x="3290870" y="1812063"/>
                  </a:lnTo>
                  <a:lnTo>
                    <a:pt x="3356688" y="1775822"/>
                  </a:lnTo>
                  <a:lnTo>
                    <a:pt x="3422505" y="1739580"/>
                  </a:lnTo>
                  <a:lnTo>
                    <a:pt x="3488323" y="1703339"/>
                  </a:lnTo>
                  <a:lnTo>
                    <a:pt x="3554140" y="1667098"/>
                  </a:lnTo>
                  <a:lnTo>
                    <a:pt x="3619957" y="1630857"/>
                  </a:lnTo>
                  <a:lnTo>
                    <a:pt x="3685775" y="1594615"/>
                  </a:lnTo>
                  <a:lnTo>
                    <a:pt x="3751592" y="1558374"/>
                  </a:lnTo>
                  <a:lnTo>
                    <a:pt x="3817410" y="1522133"/>
                  </a:lnTo>
                  <a:lnTo>
                    <a:pt x="3883227" y="1485891"/>
                  </a:lnTo>
                  <a:lnTo>
                    <a:pt x="3949044" y="1449650"/>
                  </a:lnTo>
                  <a:lnTo>
                    <a:pt x="4014862" y="1413409"/>
                  </a:lnTo>
                  <a:lnTo>
                    <a:pt x="4080679" y="1377168"/>
                  </a:lnTo>
                  <a:lnTo>
                    <a:pt x="4146497" y="1340926"/>
                  </a:lnTo>
                  <a:lnTo>
                    <a:pt x="4212314" y="1304685"/>
                  </a:lnTo>
                  <a:lnTo>
                    <a:pt x="4278132" y="1268444"/>
                  </a:lnTo>
                  <a:lnTo>
                    <a:pt x="4343949" y="1232203"/>
                  </a:lnTo>
                  <a:lnTo>
                    <a:pt x="4409766" y="1195961"/>
                  </a:lnTo>
                  <a:lnTo>
                    <a:pt x="4475584" y="1159720"/>
                  </a:lnTo>
                  <a:lnTo>
                    <a:pt x="4541401" y="1123479"/>
                  </a:lnTo>
                  <a:lnTo>
                    <a:pt x="4607219" y="1087238"/>
                  </a:lnTo>
                  <a:lnTo>
                    <a:pt x="4673036" y="1050996"/>
                  </a:lnTo>
                  <a:lnTo>
                    <a:pt x="4738853" y="1014755"/>
                  </a:lnTo>
                  <a:lnTo>
                    <a:pt x="4804671" y="978514"/>
                  </a:lnTo>
                  <a:lnTo>
                    <a:pt x="4870488" y="942272"/>
                  </a:lnTo>
                  <a:lnTo>
                    <a:pt x="4936306" y="906031"/>
                  </a:lnTo>
                  <a:lnTo>
                    <a:pt x="5002123" y="869790"/>
                  </a:lnTo>
                  <a:lnTo>
                    <a:pt x="5067941" y="833549"/>
                  </a:lnTo>
                  <a:lnTo>
                    <a:pt x="5133758" y="797307"/>
                  </a:lnTo>
                  <a:lnTo>
                    <a:pt x="5199575" y="761066"/>
                  </a:lnTo>
                  <a:lnTo>
                    <a:pt x="5265393" y="724825"/>
                  </a:lnTo>
                  <a:lnTo>
                    <a:pt x="5331210" y="688584"/>
                  </a:lnTo>
                  <a:lnTo>
                    <a:pt x="5397028" y="652342"/>
                  </a:lnTo>
                  <a:lnTo>
                    <a:pt x="5462845" y="616101"/>
                  </a:lnTo>
                  <a:lnTo>
                    <a:pt x="5528662" y="579860"/>
                  </a:lnTo>
                  <a:lnTo>
                    <a:pt x="5594480" y="543619"/>
                  </a:lnTo>
                  <a:lnTo>
                    <a:pt x="5660297" y="507377"/>
                  </a:lnTo>
                  <a:lnTo>
                    <a:pt x="5726115" y="471136"/>
                  </a:lnTo>
                  <a:lnTo>
                    <a:pt x="5791932" y="434895"/>
                  </a:lnTo>
                  <a:lnTo>
                    <a:pt x="5857750" y="398653"/>
                  </a:lnTo>
                  <a:lnTo>
                    <a:pt x="5923567" y="362412"/>
                  </a:lnTo>
                  <a:lnTo>
                    <a:pt x="5989384" y="326171"/>
                  </a:lnTo>
                  <a:lnTo>
                    <a:pt x="6055202" y="289930"/>
                  </a:lnTo>
                  <a:lnTo>
                    <a:pt x="6121019" y="253688"/>
                  </a:lnTo>
                  <a:lnTo>
                    <a:pt x="6186837" y="217447"/>
                  </a:lnTo>
                  <a:lnTo>
                    <a:pt x="6252654" y="181206"/>
                  </a:lnTo>
                  <a:lnTo>
                    <a:pt x="6318471" y="144965"/>
                  </a:lnTo>
                  <a:lnTo>
                    <a:pt x="6384289" y="108723"/>
                  </a:lnTo>
                  <a:lnTo>
                    <a:pt x="6450106" y="72482"/>
                  </a:lnTo>
                  <a:lnTo>
                    <a:pt x="6515924" y="3624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1407399" y="1674758"/>
              <a:ext cx="6581741" cy="3624126"/>
            </a:xfrm>
            <a:custGeom>
              <a:avLst/>
              <a:gdLst/>
              <a:ahLst/>
              <a:cxnLst/>
              <a:rect l="0" t="0" r="0" b="0"/>
              <a:pathLst>
                <a:path w="6581741" h="3624126">
                  <a:moveTo>
                    <a:pt x="0" y="3624126"/>
                  </a:moveTo>
                  <a:lnTo>
                    <a:pt x="65817" y="3587885"/>
                  </a:lnTo>
                  <a:lnTo>
                    <a:pt x="131634" y="3551644"/>
                  </a:lnTo>
                  <a:lnTo>
                    <a:pt x="197452" y="3515402"/>
                  </a:lnTo>
                  <a:lnTo>
                    <a:pt x="263269" y="3479161"/>
                  </a:lnTo>
                  <a:lnTo>
                    <a:pt x="329087" y="3442920"/>
                  </a:lnTo>
                  <a:lnTo>
                    <a:pt x="394904" y="3406679"/>
                  </a:lnTo>
                  <a:lnTo>
                    <a:pt x="460721" y="3370437"/>
                  </a:lnTo>
                  <a:lnTo>
                    <a:pt x="526539" y="3334196"/>
                  </a:lnTo>
                  <a:lnTo>
                    <a:pt x="592356" y="3297955"/>
                  </a:lnTo>
                  <a:lnTo>
                    <a:pt x="658174" y="3261714"/>
                  </a:lnTo>
                  <a:lnTo>
                    <a:pt x="723991" y="3225472"/>
                  </a:lnTo>
                  <a:lnTo>
                    <a:pt x="789808" y="3189231"/>
                  </a:lnTo>
                  <a:lnTo>
                    <a:pt x="855626" y="3152990"/>
                  </a:lnTo>
                  <a:lnTo>
                    <a:pt x="921443" y="3116748"/>
                  </a:lnTo>
                  <a:lnTo>
                    <a:pt x="987261" y="3080507"/>
                  </a:lnTo>
                  <a:lnTo>
                    <a:pt x="1053078" y="3044266"/>
                  </a:lnTo>
                  <a:lnTo>
                    <a:pt x="1118896" y="3008025"/>
                  </a:lnTo>
                  <a:lnTo>
                    <a:pt x="1184713" y="2971783"/>
                  </a:lnTo>
                  <a:lnTo>
                    <a:pt x="1250530" y="2935542"/>
                  </a:lnTo>
                  <a:lnTo>
                    <a:pt x="1316348" y="2899301"/>
                  </a:lnTo>
                  <a:lnTo>
                    <a:pt x="1382165" y="2863060"/>
                  </a:lnTo>
                  <a:lnTo>
                    <a:pt x="1447983" y="2826818"/>
                  </a:lnTo>
                  <a:lnTo>
                    <a:pt x="1513800" y="2790577"/>
                  </a:lnTo>
                  <a:lnTo>
                    <a:pt x="1579617" y="2754336"/>
                  </a:lnTo>
                  <a:lnTo>
                    <a:pt x="1645435" y="2718095"/>
                  </a:lnTo>
                  <a:lnTo>
                    <a:pt x="1711252" y="2681853"/>
                  </a:lnTo>
                  <a:lnTo>
                    <a:pt x="1777070" y="2645612"/>
                  </a:lnTo>
                  <a:lnTo>
                    <a:pt x="1842887" y="2609371"/>
                  </a:lnTo>
                  <a:lnTo>
                    <a:pt x="1908705" y="2573129"/>
                  </a:lnTo>
                  <a:lnTo>
                    <a:pt x="1974522" y="2536888"/>
                  </a:lnTo>
                  <a:lnTo>
                    <a:pt x="2040339" y="2500647"/>
                  </a:lnTo>
                  <a:lnTo>
                    <a:pt x="2106157" y="2464406"/>
                  </a:lnTo>
                  <a:lnTo>
                    <a:pt x="2171974" y="2428164"/>
                  </a:lnTo>
                  <a:lnTo>
                    <a:pt x="2237792" y="2391923"/>
                  </a:lnTo>
                  <a:lnTo>
                    <a:pt x="2303609" y="2355682"/>
                  </a:lnTo>
                  <a:lnTo>
                    <a:pt x="2369426" y="2319441"/>
                  </a:lnTo>
                  <a:lnTo>
                    <a:pt x="2435244" y="2283199"/>
                  </a:lnTo>
                  <a:lnTo>
                    <a:pt x="2501061" y="2246958"/>
                  </a:lnTo>
                  <a:lnTo>
                    <a:pt x="2566879" y="2210717"/>
                  </a:lnTo>
                  <a:lnTo>
                    <a:pt x="2632696" y="2174476"/>
                  </a:lnTo>
                  <a:lnTo>
                    <a:pt x="2698514" y="2138234"/>
                  </a:lnTo>
                  <a:lnTo>
                    <a:pt x="2764331" y="2101993"/>
                  </a:lnTo>
                  <a:lnTo>
                    <a:pt x="2830148" y="2065752"/>
                  </a:lnTo>
                  <a:lnTo>
                    <a:pt x="2895966" y="2029510"/>
                  </a:lnTo>
                  <a:lnTo>
                    <a:pt x="2961783" y="1993269"/>
                  </a:lnTo>
                  <a:lnTo>
                    <a:pt x="3027601" y="1957028"/>
                  </a:lnTo>
                  <a:lnTo>
                    <a:pt x="3093418" y="1920787"/>
                  </a:lnTo>
                  <a:lnTo>
                    <a:pt x="3159235" y="1884545"/>
                  </a:lnTo>
                  <a:lnTo>
                    <a:pt x="3225053" y="1848304"/>
                  </a:lnTo>
                  <a:lnTo>
                    <a:pt x="3290870" y="1812063"/>
                  </a:lnTo>
                  <a:lnTo>
                    <a:pt x="3356688" y="1775822"/>
                  </a:lnTo>
                  <a:lnTo>
                    <a:pt x="3422505" y="1739580"/>
                  </a:lnTo>
                  <a:lnTo>
                    <a:pt x="3488323" y="1703339"/>
                  </a:lnTo>
                  <a:lnTo>
                    <a:pt x="3554140" y="1667098"/>
                  </a:lnTo>
                  <a:lnTo>
                    <a:pt x="3619957" y="1630857"/>
                  </a:lnTo>
                  <a:lnTo>
                    <a:pt x="3685775" y="1594615"/>
                  </a:lnTo>
                  <a:lnTo>
                    <a:pt x="3751592" y="1558374"/>
                  </a:lnTo>
                  <a:lnTo>
                    <a:pt x="3817410" y="1522133"/>
                  </a:lnTo>
                  <a:lnTo>
                    <a:pt x="3883227" y="1485891"/>
                  </a:lnTo>
                  <a:lnTo>
                    <a:pt x="3949044" y="1449650"/>
                  </a:lnTo>
                  <a:lnTo>
                    <a:pt x="4014862" y="1413409"/>
                  </a:lnTo>
                  <a:lnTo>
                    <a:pt x="4080679" y="1377168"/>
                  </a:lnTo>
                  <a:lnTo>
                    <a:pt x="4146497" y="1340926"/>
                  </a:lnTo>
                  <a:lnTo>
                    <a:pt x="4212314" y="1304685"/>
                  </a:lnTo>
                  <a:lnTo>
                    <a:pt x="4278132" y="1268444"/>
                  </a:lnTo>
                  <a:lnTo>
                    <a:pt x="4343949" y="1232203"/>
                  </a:lnTo>
                  <a:lnTo>
                    <a:pt x="4409766" y="1195961"/>
                  </a:lnTo>
                  <a:lnTo>
                    <a:pt x="4475584" y="1159720"/>
                  </a:lnTo>
                  <a:lnTo>
                    <a:pt x="4541401" y="1123479"/>
                  </a:lnTo>
                  <a:lnTo>
                    <a:pt x="4607219" y="1087238"/>
                  </a:lnTo>
                  <a:lnTo>
                    <a:pt x="4673036" y="1050996"/>
                  </a:lnTo>
                  <a:lnTo>
                    <a:pt x="4738853" y="1014755"/>
                  </a:lnTo>
                  <a:lnTo>
                    <a:pt x="4804671" y="978514"/>
                  </a:lnTo>
                  <a:lnTo>
                    <a:pt x="4870488" y="942272"/>
                  </a:lnTo>
                  <a:lnTo>
                    <a:pt x="4936306" y="906031"/>
                  </a:lnTo>
                  <a:lnTo>
                    <a:pt x="5002123" y="869790"/>
                  </a:lnTo>
                  <a:lnTo>
                    <a:pt x="5067941" y="833549"/>
                  </a:lnTo>
                  <a:lnTo>
                    <a:pt x="5133758" y="797307"/>
                  </a:lnTo>
                  <a:lnTo>
                    <a:pt x="5199575" y="761066"/>
                  </a:lnTo>
                  <a:lnTo>
                    <a:pt x="5265393" y="724825"/>
                  </a:lnTo>
                  <a:lnTo>
                    <a:pt x="5331210" y="688584"/>
                  </a:lnTo>
                  <a:lnTo>
                    <a:pt x="5397028" y="652342"/>
                  </a:lnTo>
                  <a:lnTo>
                    <a:pt x="5462845" y="616101"/>
                  </a:lnTo>
                  <a:lnTo>
                    <a:pt x="5528662" y="579860"/>
                  </a:lnTo>
                  <a:lnTo>
                    <a:pt x="5594480" y="543619"/>
                  </a:lnTo>
                  <a:lnTo>
                    <a:pt x="5660297" y="507377"/>
                  </a:lnTo>
                  <a:lnTo>
                    <a:pt x="5726115" y="471136"/>
                  </a:lnTo>
                  <a:lnTo>
                    <a:pt x="5791932" y="434895"/>
                  </a:lnTo>
                  <a:lnTo>
                    <a:pt x="5857750" y="398653"/>
                  </a:lnTo>
                  <a:lnTo>
                    <a:pt x="5923567" y="362412"/>
                  </a:lnTo>
                  <a:lnTo>
                    <a:pt x="5989384" y="326171"/>
                  </a:lnTo>
                  <a:lnTo>
                    <a:pt x="6055202" y="289930"/>
                  </a:lnTo>
                  <a:lnTo>
                    <a:pt x="6121019" y="253688"/>
                  </a:lnTo>
                  <a:lnTo>
                    <a:pt x="6186837" y="217447"/>
                  </a:lnTo>
                  <a:lnTo>
                    <a:pt x="6252654" y="181206"/>
                  </a:lnTo>
                  <a:lnTo>
                    <a:pt x="6318471" y="144965"/>
                  </a:lnTo>
                  <a:lnTo>
                    <a:pt x="6384289" y="108723"/>
                  </a:lnTo>
                  <a:lnTo>
                    <a:pt x="6450106" y="72482"/>
                  </a:lnTo>
                  <a:lnTo>
                    <a:pt x="6515924" y="3624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1407399" y="1635359"/>
              <a:ext cx="6581741" cy="3624126"/>
            </a:xfrm>
            <a:custGeom>
              <a:avLst/>
              <a:gdLst/>
              <a:ahLst/>
              <a:cxnLst/>
              <a:rect l="0" t="0" r="0" b="0"/>
              <a:pathLst>
                <a:path w="6581741" h="3624126">
                  <a:moveTo>
                    <a:pt x="0" y="3624126"/>
                  </a:moveTo>
                  <a:lnTo>
                    <a:pt x="65817" y="3587885"/>
                  </a:lnTo>
                  <a:lnTo>
                    <a:pt x="131634" y="3551644"/>
                  </a:lnTo>
                  <a:lnTo>
                    <a:pt x="197452" y="3515402"/>
                  </a:lnTo>
                  <a:lnTo>
                    <a:pt x="263269" y="3479161"/>
                  </a:lnTo>
                  <a:lnTo>
                    <a:pt x="329087" y="3442920"/>
                  </a:lnTo>
                  <a:lnTo>
                    <a:pt x="394904" y="3406679"/>
                  </a:lnTo>
                  <a:lnTo>
                    <a:pt x="460721" y="3370437"/>
                  </a:lnTo>
                  <a:lnTo>
                    <a:pt x="526539" y="3334196"/>
                  </a:lnTo>
                  <a:lnTo>
                    <a:pt x="592356" y="3297955"/>
                  </a:lnTo>
                  <a:lnTo>
                    <a:pt x="658174" y="3261714"/>
                  </a:lnTo>
                  <a:lnTo>
                    <a:pt x="723991" y="3225472"/>
                  </a:lnTo>
                  <a:lnTo>
                    <a:pt x="789808" y="3189231"/>
                  </a:lnTo>
                  <a:lnTo>
                    <a:pt x="855626" y="3152990"/>
                  </a:lnTo>
                  <a:lnTo>
                    <a:pt x="921443" y="3116748"/>
                  </a:lnTo>
                  <a:lnTo>
                    <a:pt x="987261" y="3080507"/>
                  </a:lnTo>
                  <a:lnTo>
                    <a:pt x="1053078" y="3044266"/>
                  </a:lnTo>
                  <a:lnTo>
                    <a:pt x="1118896" y="3008025"/>
                  </a:lnTo>
                  <a:lnTo>
                    <a:pt x="1184713" y="2971783"/>
                  </a:lnTo>
                  <a:lnTo>
                    <a:pt x="1250530" y="2935542"/>
                  </a:lnTo>
                  <a:lnTo>
                    <a:pt x="1316348" y="2899301"/>
                  </a:lnTo>
                  <a:lnTo>
                    <a:pt x="1382165" y="2863060"/>
                  </a:lnTo>
                  <a:lnTo>
                    <a:pt x="1447983" y="2826818"/>
                  </a:lnTo>
                  <a:lnTo>
                    <a:pt x="1513800" y="2790577"/>
                  </a:lnTo>
                  <a:lnTo>
                    <a:pt x="1579617" y="2754336"/>
                  </a:lnTo>
                  <a:lnTo>
                    <a:pt x="1645435" y="2718095"/>
                  </a:lnTo>
                  <a:lnTo>
                    <a:pt x="1711252" y="2681853"/>
                  </a:lnTo>
                  <a:lnTo>
                    <a:pt x="1777070" y="2645612"/>
                  </a:lnTo>
                  <a:lnTo>
                    <a:pt x="1842887" y="2609371"/>
                  </a:lnTo>
                  <a:lnTo>
                    <a:pt x="1908705" y="2573129"/>
                  </a:lnTo>
                  <a:lnTo>
                    <a:pt x="1974522" y="2536888"/>
                  </a:lnTo>
                  <a:lnTo>
                    <a:pt x="2040339" y="2500647"/>
                  </a:lnTo>
                  <a:lnTo>
                    <a:pt x="2106157" y="2464406"/>
                  </a:lnTo>
                  <a:lnTo>
                    <a:pt x="2171974" y="2428164"/>
                  </a:lnTo>
                  <a:lnTo>
                    <a:pt x="2237792" y="2391923"/>
                  </a:lnTo>
                  <a:lnTo>
                    <a:pt x="2303609" y="2355682"/>
                  </a:lnTo>
                  <a:lnTo>
                    <a:pt x="2369426" y="2319441"/>
                  </a:lnTo>
                  <a:lnTo>
                    <a:pt x="2435244" y="2283199"/>
                  </a:lnTo>
                  <a:lnTo>
                    <a:pt x="2501061" y="2246958"/>
                  </a:lnTo>
                  <a:lnTo>
                    <a:pt x="2566879" y="2210717"/>
                  </a:lnTo>
                  <a:lnTo>
                    <a:pt x="2632696" y="2174476"/>
                  </a:lnTo>
                  <a:lnTo>
                    <a:pt x="2698514" y="2138234"/>
                  </a:lnTo>
                  <a:lnTo>
                    <a:pt x="2764331" y="2101993"/>
                  </a:lnTo>
                  <a:lnTo>
                    <a:pt x="2830148" y="2065752"/>
                  </a:lnTo>
                  <a:lnTo>
                    <a:pt x="2895966" y="2029510"/>
                  </a:lnTo>
                  <a:lnTo>
                    <a:pt x="2961783" y="1993269"/>
                  </a:lnTo>
                  <a:lnTo>
                    <a:pt x="3027601" y="1957028"/>
                  </a:lnTo>
                  <a:lnTo>
                    <a:pt x="3093418" y="1920787"/>
                  </a:lnTo>
                  <a:lnTo>
                    <a:pt x="3159235" y="1884545"/>
                  </a:lnTo>
                  <a:lnTo>
                    <a:pt x="3225053" y="1848304"/>
                  </a:lnTo>
                  <a:lnTo>
                    <a:pt x="3290870" y="1812063"/>
                  </a:lnTo>
                  <a:lnTo>
                    <a:pt x="3356688" y="1775822"/>
                  </a:lnTo>
                  <a:lnTo>
                    <a:pt x="3422505" y="1739580"/>
                  </a:lnTo>
                  <a:lnTo>
                    <a:pt x="3488323" y="1703339"/>
                  </a:lnTo>
                  <a:lnTo>
                    <a:pt x="3554140" y="1667098"/>
                  </a:lnTo>
                  <a:lnTo>
                    <a:pt x="3619957" y="1630857"/>
                  </a:lnTo>
                  <a:lnTo>
                    <a:pt x="3685775" y="1594615"/>
                  </a:lnTo>
                  <a:lnTo>
                    <a:pt x="3751592" y="1558374"/>
                  </a:lnTo>
                  <a:lnTo>
                    <a:pt x="3817410" y="1522133"/>
                  </a:lnTo>
                  <a:lnTo>
                    <a:pt x="3883227" y="1485891"/>
                  </a:lnTo>
                  <a:lnTo>
                    <a:pt x="3949044" y="1449650"/>
                  </a:lnTo>
                  <a:lnTo>
                    <a:pt x="4014862" y="1413409"/>
                  </a:lnTo>
                  <a:lnTo>
                    <a:pt x="4080679" y="1377168"/>
                  </a:lnTo>
                  <a:lnTo>
                    <a:pt x="4146497" y="1340926"/>
                  </a:lnTo>
                  <a:lnTo>
                    <a:pt x="4212314" y="1304685"/>
                  </a:lnTo>
                  <a:lnTo>
                    <a:pt x="4278132" y="1268444"/>
                  </a:lnTo>
                  <a:lnTo>
                    <a:pt x="4343949" y="1232203"/>
                  </a:lnTo>
                  <a:lnTo>
                    <a:pt x="4409766" y="1195961"/>
                  </a:lnTo>
                  <a:lnTo>
                    <a:pt x="4475584" y="1159720"/>
                  </a:lnTo>
                  <a:lnTo>
                    <a:pt x="4541401" y="1123479"/>
                  </a:lnTo>
                  <a:lnTo>
                    <a:pt x="4607219" y="1087238"/>
                  </a:lnTo>
                  <a:lnTo>
                    <a:pt x="4673036" y="1050996"/>
                  </a:lnTo>
                  <a:lnTo>
                    <a:pt x="4738853" y="1014755"/>
                  </a:lnTo>
                  <a:lnTo>
                    <a:pt x="4804671" y="978514"/>
                  </a:lnTo>
                  <a:lnTo>
                    <a:pt x="4870488" y="942272"/>
                  </a:lnTo>
                  <a:lnTo>
                    <a:pt x="4936306" y="906031"/>
                  </a:lnTo>
                  <a:lnTo>
                    <a:pt x="5002123" y="869790"/>
                  </a:lnTo>
                  <a:lnTo>
                    <a:pt x="5067941" y="833549"/>
                  </a:lnTo>
                  <a:lnTo>
                    <a:pt x="5133758" y="797307"/>
                  </a:lnTo>
                  <a:lnTo>
                    <a:pt x="5199575" y="761066"/>
                  </a:lnTo>
                  <a:lnTo>
                    <a:pt x="5265393" y="724825"/>
                  </a:lnTo>
                  <a:lnTo>
                    <a:pt x="5331210" y="688584"/>
                  </a:lnTo>
                  <a:lnTo>
                    <a:pt x="5397028" y="652342"/>
                  </a:lnTo>
                  <a:lnTo>
                    <a:pt x="5462845" y="616101"/>
                  </a:lnTo>
                  <a:lnTo>
                    <a:pt x="5528662" y="579860"/>
                  </a:lnTo>
                  <a:lnTo>
                    <a:pt x="5594480" y="543619"/>
                  </a:lnTo>
                  <a:lnTo>
                    <a:pt x="5660297" y="507377"/>
                  </a:lnTo>
                  <a:lnTo>
                    <a:pt x="5726115" y="471136"/>
                  </a:lnTo>
                  <a:lnTo>
                    <a:pt x="5791932" y="434895"/>
                  </a:lnTo>
                  <a:lnTo>
                    <a:pt x="5857750" y="398653"/>
                  </a:lnTo>
                  <a:lnTo>
                    <a:pt x="5923567" y="362412"/>
                  </a:lnTo>
                  <a:lnTo>
                    <a:pt x="5989384" y="326171"/>
                  </a:lnTo>
                  <a:lnTo>
                    <a:pt x="6055202" y="289930"/>
                  </a:lnTo>
                  <a:lnTo>
                    <a:pt x="6121019" y="253688"/>
                  </a:lnTo>
                  <a:lnTo>
                    <a:pt x="6186837" y="217447"/>
                  </a:lnTo>
                  <a:lnTo>
                    <a:pt x="6252654" y="181206"/>
                  </a:lnTo>
                  <a:lnTo>
                    <a:pt x="6318471" y="144965"/>
                  </a:lnTo>
                  <a:lnTo>
                    <a:pt x="6384289" y="108723"/>
                  </a:lnTo>
                  <a:lnTo>
                    <a:pt x="6450106" y="72482"/>
                  </a:lnTo>
                  <a:lnTo>
                    <a:pt x="6515924" y="3624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1407399" y="1595960"/>
              <a:ext cx="6581741" cy="3624126"/>
            </a:xfrm>
            <a:custGeom>
              <a:avLst/>
              <a:gdLst/>
              <a:ahLst/>
              <a:cxnLst/>
              <a:rect l="0" t="0" r="0" b="0"/>
              <a:pathLst>
                <a:path w="6581741" h="3624126">
                  <a:moveTo>
                    <a:pt x="0" y="3624126"/>
                  </a:moveTo>
                  <a:lnTo>
                    <a:pt x="65817" y="3587885"/>
                  </a:lnTo>
                  <a:lnTo>
                    <a:pt x="131634" y="3551644"/>
                  </a:lnTo>
                  <a:lnTo>
                    <a:pt x="197452" y="3515402"/>
                  </a:lnTo>
                  <a:lnTo>
                    <a:pt x="263269" y="3479161"/>
                  </a:lnTo>
                  <a:lnTo>
                    <a:pt x="329087" y="3442920"/>
                  </a:lnTo>
                  <a:lnTo>
                    <a:pt x="394904" y="3406679"/>
                  </a:lnTo>
                  <a:lnTo>
                    <a:pt x="460721" y="3370437"/>
                  </a:lnTo>
                  <a:lnTo>
                    <a:pt x="526539" y="3334196"/>
                  </a:lnTo>
                  <a:lnTo>
                    <a:pt x="592356" y="3297955"/>
                  </a:lnTo>
                  <a:lnTo>
                    <a:pt x="658174" y="3261714"/>
                  </a:lnTo>
                  <a:lnTo>
                    <a:pt x="723991" y="3225472"/>
                  </a:lnTo>
                  <a:lnTo>
                    <a:pt x="789808" y="3189231"/>
                  </a:lnTo>
                  <a:lnTo>
                    <a:pt x="855626" y="3152990"/>
                  </a:lnTo>
                  <a:lnTo>
                    <a:pt x="921443" y="3116748"/>
                  </a:lnTo>
                  <a:lnTo>
                    <a:pt x="987261" y="3080507"/>
                  </a:lnTo>
                  <a:lnTo>
                    <a:pt x="1053078" y="3044266"/>
                  </a:lnTo>
                  <a:lnTo>
                    <a:pt x="1118896" y="3008025"/>
                  </a:lnTo>
                  <a:lnTo>
                    <a:pt x="1184713" y="2971783"/>
                  </a:lnTo>
                  <a:lnTo>
                    <a:pt x="1250530" y="2935542"/>
                  </a:lnTo>
                  <a:lnTo>
                    <a:pt x="1316348" y="2899301"/>
                  </a:lnTo>
                  <a:lnTo>
                    <a:pt x="1382165" y="2863060"/>
                  </a:lnTo>
                  <a:lnTo>
                    <a:pt x="1447983" y="2826818"/>
                  </a:lnTo>
                  <a:lnTo>
                    <a:pt x="1513800" y="2790577"/>
                  </a:lnTo>
                  <a:lnTo>
                    <a:pt x="1579617" y="2754336"/>
                  </a:lnTo>
                  <a:lnTo>
                    <a:pt x="1645435" y="2718095"/>
                  </a:lnTo>
                  <a:lnTo>
                    <a:pt x="1711252" y="2681853"/>
                  </a:lnTo>
                  <a:lnTo>
                    <a:pt x="1777070" y="2645612"/>
                  </a:lnTo>
                  <a:lnTo>
                    <a:pt x="1842887" y="2609371"/>
                  </a:lnTo>
                  <a:lnTo>
                    <a:pt x="1908705" y="2573129"/>
                  </a:lnTo>
                  <a:lnTo>
                    <a:pt x="1974522" y="2536888"/>
                  </a:lnTo>
                  <a:lnTo>
                    <a:pt x="2040339" y="2500647"/>
                  </a:lnTo>
                  <a:lnTo>
                    <a:pt x="2106157" y="2464406"/>
                  </a:lnTo>
                  <a:lnTo>
                    <a:pt x="2171974" y="2428164"/>
                  </a:lnTo>
                  <a:lnTo>
                    <a:pt x="2237792" y="2391923"/>
                  </a:lnTo>
                  <a:lnTo>
                    <a:pt x="2303609" y="2355682"/>
                  </a:lnTo>
                  <a:lnTo>
                    <a:pt x="2369426" y="2319441"/>
                  </a:lnTo>
                  <a:lnTo>
                    <a:pt x="2435244" y="2283199"/>
                  </a:lnTo>
                  <a:lnTo>
                    <a:pt x="2501061" y="2246958"/>
                  </a:lnTo>
                  <a:lnTo>
                    <a:pt x="2566879" y="2210717"/>
                  </a:lnTo>
                  <a:lnTo>
                    <a:pt x="2632696" y="2174476"/>
                  </a:lnTo>
                  <a:lnTo>
                    <a:pt x="2698514" y="2138234"/>
                  </a:lnTo>
                  <a:lnTo>
                    <a:pt x="2764331" y="2101993"/>
                  </a:lnTo>
                  <a:lnTo>
                    <a:pt x="2830148" y="2065752"/>
                  </a:lnTo>
                  <a:lnTo>
                    <a:pt x="2895966" y="2029510"/>
                  </a:lnTo>
                  <a:lnTo>
                    <a:pt x="2961783" y="1993269"/>
                  </a:lnTo>
                  <a:lnTo>
                    <a:pt x="3027601" y="1957028"/>
                  </a:lnTo>
                  <a:lnTo>
                    <a:pt x="3093418" y="1920787"/>
                  </a:lnTo>
                  <a:lnTo>
                    <a:pt x="3159235" y="1884545"/>
                  </a:lnTo>
                  <a:lnTo>
                    <a:pt x="3225053" y="1848304"/>
                  </a:lnTo>
                  <a:lnTo>
                    <a:pt x="3290870" y="1812063"/>
                  </a:lnTo>
                  <a:lnTo>
                    <a:pt x="3356688" y="1775822"/>
                  </a:lnTo>
                  <a:lnTo>
                    <a:pt x="3422505" y="1739580"/>
                  </a:lnTo>
                  <a:lnTo>
                    <a:pt x="3488323" y="1703339"/>
                  </a:lnTo>
                  <a:lnTo>
                    <a:pt x="3554140" y="1667098"/>
                  </a:lnTo>
                  <a:lnTo>
                    <a:pt x="3619957" y="1630857"/>
                  </a:lnTo>
                  <a:lnTo>
                    <a:pt x="3685775" y="1594615"/>
                  </a:lnTo>
                  <a:lnTo>
                    <a:pt x="3751592" y="1558374"/>
                  </a:lnTo>
                  <a:lnTo>
                    <a:pt x="3817410" y="1522133"/>
                  </a:lnTo>
                  <a:lnTo>
                    <a:pt x="3883227" y="1485891"/>
                  </a:lnTo>
                  <a:lnTo>
                    <a:pt x="3949044" y="1449650"/>
                  </a:lnTo>
                  <a:lnTo>
                    <a:pt x="4014862" y="1413409"/>
                  </a:lnTo>
                  <a:lnTo>
                    <a:pt x="4080679" y="1377168"/>
                  </a:lnTo>
                  <a:lnTo>
                    <a:pt x="4146497" y="1340926"/>
                  </a:lnTo>
                  <a:lnTo>
                    <a:pt x="4212314" y="1304685"/>
                  </a:lnTo>
                  <a:lnTo>
                    <a:pt x="4278132" y="1268444"/>
                  </a:lnTo>
                  <a:lnTo>
                    <a:pt x="4343949" y="1232203"/>
                  </a:lnTo>
                  <a:lnTo>
                    <a:pt x="4409766" y="1195961"/>
                  </a:lnTo>
                  <a:lnTo>
                    <a:pt x="4475584" y="1159720"/>
                  </a:lnTo>
                  <a:lnTo>
                    <a:pt x="4541401" y="1123479"/>
                  </a:lnTo>
                  <a:lnTo>
                    <a:pt x="4607219" y="1087238"/>
                  </a:lnTo>
                  <a:lnTo>
                    <a:pt x="4673036" y="1050996"/>
                  </a:lnTo>
                  <a:lnTo>
                    <a:pt x="4738853" y="1014755"/>
                  </a:lnTo>
                  <a:lnTo>
                    <a:pt x="4804671" y="978514"/>
                  </a:lnTo>
                  <a:lnTo>
                    <a:pt x="4870488" y="942272"/>
                  </a:lnTo>
                  <a:lnTo>
                    <a:pt x="4936306" y="906031"/>
                  </a:lnTo>
                  <a:lnTo>
                    <a:pt x="5002123" y="869790"/>
                  </a:lnTo>
                  <a:lnTo>
                    <a:pt x="5067941" y="833549"/>
                  </a:lnTo>
                  <a:lnTo>
                    <a:pt x="5133758" y="797307"/>
                  </a:lnTo>
                  <a:lnTo>
                    <a:pt x="5199575" y="761066"/>
                  </a:lnTo>
                  <a:lnTo>
                    <a:pt x="5265393" y="724825"/>
                  </a:lnTo>
                  <a:lnTo>
                    <a:pt x="5331210" y="688584"/>
                  </a:lnTo>
                  <a:lnTo>
                    <a:pt x="5397028" y="652342"/>
                  </a:lnTo>
                  <a:lnTo>
                    <a:pt x="5462845" y="616101"/>
                  </a:lnTo>
                  <a:lnTo>
                    <a:pt x="5528662" y="579860"/>
                  </a:lnTo>
                  <a:lnTo>
                    <a:pt x="5594480" y="543619"/>
                  </a:lnTo>
                  <a:lnTo>
                    <a:pt x="5660297" y="507377"/>
                  </a:lnTo>
                  <a:lnTo>
                    <a:pt x="5726115" y="471136"/>
                  </a:lnTo>
                  <a:lnTo>
                    <a:pt x="5791932" y="434895"/>
                  </a:lnTo>
                  <a:lnTo>
                    <a:pt x="5857750" y="398653"/>
                  </a:lnTo>
                  <a:lnTo>
                    <a:pt x="5923567" y="362412"/>
                  </a:lnTo>
                  <a:lnTo>
                    <a:pt x="5989384" y="326171"/>
                  </a:lnTo>
                  <a:lnTo>
                    <a:pt x="6055202" y="289930"/>
                  </a:lnTo>
                  <a:lnTo>
                    <a:pt x="6121019" y="253688"/>
                  </a:lnTo>
                  <a:lnTo>
                    <a:pt x="6186837" y="217447"/>
                  </a:lnTo>
                  <a:lnTo>
                    <a:pt x="6252654" y="181206"/>
                  </a:lnTo>
                  <a:lnTo>
                    <a:pt x="6318471" y="144965"/>
                  </a:lnTo>
                  <a:lnTo>
                    <a:pt x="6384289" y="108723"/>
                  </a:lnTo>
                  <a:lnTo>
                    <a:pt x="6450106" y="72482"/>
                  </a:lnTo>
                  <a:lnTo>
                    <a:pt x="6515924" y="3624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1407399" y="1556560"/>
              <a:ext cx="6581741" cy="3624126"/>
            </a:xfrm>
            <a:custGeom>
              <a:avLst/>
              <a:gdLst/>
              <a:ahLst/>
              <a:cxnLst/>
              <a:rect l="0" t="0" r="0" b="0"/>
              <a:pathLst>
                <a:path w="6581741" h="3624126">
                  <a:moveTo>
                    <a:pt x="0" y="3624126"/>
                  </a:moveTo>
                  <a:lnTo>
                    <a:pt x="65817" y="3587885"/>
                  </a:lnTo>
                  <a:lnTo>
                    <a:pt x="131634" y="3551644"/>
                  </a:lnTo>
                  <a:lnTo>
                    <a:pt x="197452" y="3515402"/>
                  </a:lnTo>
                  <a:lnTo>
                    <a:pt x="263269" y="3479161"/>
                  </a:lnTo>
                  <a:lnTo>
                    <a:pt x="329087" y="3442920"/>
                  </a:lnTo>
                  <a:lnTo>
                    <a:pt x="394904" y="3406679"/>
                  </a:lnTo>
                  <a:lnTo>
                    <a:pt x="460721" y="3370437"/>
                  </a:lnTo>
                  <a:lnTo>
                    <a:pt x="526539" y="3334196"/>
                  </a:lnTo>
                  <a:lnTo>
                    <a:pt x="592356" y="3297955"/>
                  </a:lnTo>
                  <a:lnTo>
                    <a:pt x="658174" y="3261714"/>
                  </a:lnTo>
                  <a:lnTo>
                    <a:pt x="723991" y="3225472"/>
                  </a:lnTo>
                  <a:lnTo>
                    <a:pt x="789808" y="3189231"/>
                  </a:lnTo>
                  <a:lnTo>
                    <a:pt x="855626" y="3152990"/>
                  </a:lnTo>
                  <a:lnTo>
                    <a:pt x="921443" y="3116748"/>
                  </a:lnTo>
                  <a:lnTo>
                    <a:pt x="987261" y="3080507"/>
                  </a:lnTo>
                  <a:lnTo>
                    <a:pt x="1053078" y="3044266"/>
                  </a:lnTo>
                  <a:lnTo>
                    <a:pt x="1118896" y="3008025"/>
                  </a:lnTo>
                  <a:lnTo>
                    <a:pt x="1184713" y="2971783"/>
                  </a:lnTo>
                  <a:lnTo>
                    <a:pt x="1250530" y="2935542"/>
                  </a:lnTo>
                  <a:lnTo>
                    <a:pt x="1316348" y="2899301"/>
                  </a:lnTo>
                  <a:lnTo>
                    <a:pt x="1382165" y="2863060"/>
                  </a:lnTo>
                  <a:lnTo>
                    <a:pt x="1447983" y="2826818"/>
                  </a:lnTo>
                  <a:lnTo>
                    <a:pt x="1513800" y="2790577"/>
                  </a:lnTo>
                  <a:lnTo>
                    <a:pt x="1579617" y="2754336"/>
                  </a:lnTo>
                  <a:lnTo>
                    <a:pt x="1645435" y="2718095"/>
                  </a:lnTo>
                  <a:lnTo>
                    <a:pt x="1711252" y="2681853"/>
                  </a:lnTo>
                  <a:lnTo>
                    <a:pt x="1777070" y="2645612"/>
                  </a:lnTo>
                  <a:lnTo>
                    <a:pt x="1842887" y="2609371"/>
                  </a:lnTo>
                  <a:lnTo>
                    <a:pt x="1908705" y="2573129"/>
                  </a:lnTo>
                  <a:lnTo>
                    <a:pt x="1974522" y="2536888"/>
                  </a:lnTo>
                  <a:lnTo>
                    <a:pt x="2040339" y="2500647"/>
                  </a:lnTo>
                  <a:lnTo>
                    <a:pt x="2106157" y="2464406"/>
                  </a:lnTo>
                  <a:lnTo>
                    <a:pt x="2171974" y="2428164"/>
                  </a:lnTo>
                  <a:lnTo>
                    <a:pt x="2237792" y="2391923"/>
                  </a:lnTo>
                  <a:lnTo>
                    <a:pt x="2303609" y="2355682"/>
                  </a:lnTo>
                  <a:lnTo>
                    <a:pt x="2369426" y="2319441"/>
                  </a:lnTo>
                  <a:lnTo>
                    <a:pt x="2435244" y="2283199"/>
                  </a:lnTo>
                  <a:lnTo>
                    <a:pt x="2501061" y="2246958"/>
                  </a:lnTo>
                  <a:lnTo>
                    <a:pt x="2566879" y="2210717"/>
                  </a:lnTo>
                  <a:lnTo>
                    <a:pt x="2632696" y="2174476"/>
                  </a:lnTo>
                  <a:lnTo>
                    <a:pt x="2698514" y="2138234"/>
                  </a:lnTo>
                  <a:lnTo>
                    <a:pt x="2764331" y="2101993"/>
                  </a:lnTo>
                  <a:lnTo>
                    <a:pt x="2830148" y="2065752"/>
                  </a:lnTo>
                  <a:lnTo>
                    <a:pt x="2895966" y="2029510"/>
                  </a:lnTo>
                  <a:lnTo>
                    <a:pt x="2961783" y="1993269"/>
                  </a:lnTo>
                  <a:lnTo>
                    <a:pt x="3027601" y="1957028"/>
                  </a:lnTo>
                  <a:lnTo>
                    <a:pt x="3093418" y="1920787"/>
                  </a:lnTo>
                  <a:lnTo>
                    <a:pt x="3159235" y="1884545"/>
                  </a:lnTo>
                  <a:lnTo>
                    <a:pt x="3225053" y="1848304"/>
                  </a:lnTo>
                  <a:lnTo>
                    <a:pt x="3290870" y="1812063"/>
                  </a:lnTo>
                  <a:lnTo>
                    <a:pt x="3356688" y="1775822"/>
                  </a:lnTo>
                  <a:lnTo>
                    <a:pt x="3422505" y="1739580"/>
                  </a:lnTo>
                  <a:lnTo>
                    <a:pt x="3488323" y="1703339"/>
                  </a:lnTo>
                  <a:lnTo>
                    <a:pt x="3554140" y="1667098"/>
                  </a:lnTo>
                  <a:lnTo>
                    <a:pt x="3619957" y="1630857"/>
                  </a:lnTo>
                  <a:lnTo>
                    <a:pt x="3685775" y="1594615"/>
                  </a:lnTo>
                  <a:lnTo>
                    <a:pt x="3751592" y="1558374"/>
                  </a:lnTo>
                  <a:lnTo>
                    <a:pt x="3817410" y="1522133"/>
                  </a:lnTo>
                  <a:lnTo>
                    <a:pt x="3883227" y="1485891"/>
                  </a:lnTo>
                  <a:lnTo>
                    <a:pt x="3949044" y="1449650"/>
                  </a:lnTo>
                  <a:lnTo>
                    <a:pt x="4014862" y="1413409"/>
                  </a:lnTo>
                  <a:lnTo>
                    <a:pt x="4080679" y="1377168"/>
                  </a:lnTo>
                  <a:lnTo>
                    <a:pt x="4146497" y="1340926"/>
                  </a:lnTo>
                  <a:lnTo>
                    <a:pt x="4212314" y="1304685"/>
                  </a:lnTo>
                  <a:lnTo>
                    <a:pt x="4278132" y="1268444"/>
                  </a:lnTo>
                  <a:lnTo>
                    <a:pt x="4343949" y="1232203"/>
                  </a:lnTo>
                  <a:lnTo>
                    <a:pt x="4409766" y="1195961"/>
                  </a:lnTo>
                  <a:lnTo>
                    <a:pt x="4475584" y="1159720"/>
                  </a:lnTo>
                  <a:lnTo>
                    <a:pt x="4541401" y="1123479"/>
                  </a:lnTo>
                  <a:lnTo>
                    <a:pt x="4607219" y="1087238"/>
                  </a:lnTo>
                  <a:lnTo>
                    <a:pt x="4673036" y="1050996"/>
                  </a:lnTo>
                  <a:lnTo>
                    <a:pt x="4738853" y="1014755"/>
                  </a:lnTo>
                  <a:lnTo>
                    <a:pt x="4804671" y="978514"/>
                  </a:lnTo>
                  <a:lnTo>
                    <a:pt x="4870488" y="942272"/>
                  </a:lnTo>
                  <a:lnTo>
                    <a:pt x="4936306" y="906031"/>
                  </a:lnTo>
                  <a:lnTo>
                    <a:pt x="5002123" y="869790"/>
                  </a:lnTo>
                  <a:lnTo>
                    <a:pt x="5067941" y="833549"/>
                  </a:lnTo>
                  <a:lnTo>
                    <a:pt x="5133758" y="797307"/>
                  </a:lnTo>
                  <a:lnTo>
                    <a:pt x="5199575" y="761066"/>
                  </a:lnTo>
                  <a:lnTo>
                    <a:pt x="5265393" y="724825"/>
                  </a:lnTo>
                  <a:lnTo>
                    <a:pt x="5331210" y="688584"/>
                  </a:lnTo>
                  <a:lnTo>
                    <a:pt x="5397028" y="652342"/>
                  </a:lnTo>
                  <a:lnTo>
                    <a:pt x="5462845" y="616101"/>
                  </a:lnTo>
                  <a:lnTo>
                    <a:pt x="5528662" y="579860"/>
                  </a:lnTo>
                  <a:lnTo>
                    <a:pt x="5594480" y="543619"/>
                  </a:lnTo>
                  <a:lnTo>
                    <a:pt x="5660297" y="507377"/>
                  </a:lnTo>
                  <a:lnTo>
                    <a:pt x="5726115" y="471136"/>
                  </a:lnTo>
                  <a:lnTo>
                    <a:pt x="5791932" y="434895"/>
                  </a:lnTo>
                  <a:lnTo>
                    <a:pt x="5857750" y="398653"/>
                  </a:lnTo>
                  <a:lnTo>
                    <a:pt x="5923567" y="362412"/>
                  </a:lnTo>
                  <a:lnTo>
                    <a:pt x="5989384" y="326171"/>
                  </a:lnTo>
                  <a:lnTo>
                    <a:pt x="6055202" y="289930"/>
                  </a:lnTo>
                  <a:lnTo>
                    <a:pt x="6121019" y="253688"/>
                  </a:lnTo>
                  <a:lnTo>
                    <a:pt x="6186837" y="217447"/>
                  </a:lnTo>
                  <a:lnTo>
                    <a:pt x="6252654" y="181206"/>
                  </a:lnTo>
                  <a:lnTo>
                    <a:pt x="6318471" y="144965"/>
                  </a:lnTo>
                  <a:lnTo>
                    <a:pt x="6384289" y="108723"/>
                  </a:lnTo>
                  <a:lnTo>
                    <a:pt x="6450106" y="72482"/>
                  </a:lnTo>
                  <a:lnTo>
                    <a:pt x="6515924" y="3624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1407399" y="1844168"/>
              <a:ext cx="6581741" cy="3691113"/>
            </a:xfrm>
            <a:custGeom>
              <a:avLst/>
              <a:gdLst/>
              <a:ahLst/>
              <a:cxnLst/>
              <a:rect l="0" t="0" r="0" b="0"/>
              <a:pathLst>
                <a:path w="6581741" h="3691113">
                  <a:moveTo>
                    <a:pt x="0" y="3691113"/>
                  </a:moveTo>
                  <a:lnTo>
                    <a:pt x="65817" y="3654202"/>
                  </a:lnTo>
                  <a:lnTo>
                    <a:pt x="131634" y="3617291"/>
                  </a:lnTo>
                  <a:lnTo>
                    <a:pt x="197452" y="3580380"/>
                  </a:lnTo>
                  <a:lnTo>
                    <a:pt x="263269" y="3543469"/>
                  </a:lnTo>
                  <a:lnTo>
                    <a:pt x="329087" y="3506557"/>
                  </a:lnTo>
                  <a:lnTo>
                    <a:pt x="394904" y="3469646"/>
                  </a:lnTo>
                  <a:lnTo>
                    <a:pt x="460721" y="3432735"/>
                  </a:lnTo>
                  <a:lnTo>
                    <a:pt x="526539" y="3395824"/>
                  </a:lnTo>
                  <a:lnTo>
                    <a:pt x="592356" y="3358913"/>
                  </a:lnTo>
                  <a:lnTo>
                    <a:pt x="658174" y="3322002"/>
                  </a:lnTo>
                  <a:lnTo>
                    <a:pt x="723991" y="3285091"/>
                  </a:lnTo>
                  <a:lnTo>
                    <a:pt x="789808" y="3248179"/>
                  </a:lnTo>
                  <a:lnTo>
                    <a:pt x="855626" y="3211268"/>
                  </a:lnTo>
                  <a:lnTo>
                    <a:pt x="921443" y="3174357"/>
                  </a:lnTo>
                  <a:lnTo>
                    <a:pt x="987261" y="3137446"/>
                  </a:lnTo>
                  <a:lnTo>
                    <a:pt x="1053078" y="3100535"/>
                  </a:lnTo>
                  <a:lnTo>
                    <a:pt x="1118896" y="3063624"/>
                  </a:lnTo>
                  <a:lnTo>
                    <a:pt x="1184713" y="3026713"/>
                  </a:lnTo>
                  <a:lnTo>
                    <a:pt x="1250530" y="2989802"/>
                  </a:lnTo>
                  <a:lnTo>
                    <a:pt x="1316348" y="2952890"/>
                  </a:lnTo>
                  <a:lnTo>
                    <a:pt x="1382165" y="2915979"/>
                  </a:lnTo>
                  <a:lnTo>
                    <a:pt x="1447983" y="2879068"/>
                  </a:lnTo>
                  <a:lnTo>
                    <a:pt x="1513800" y="2842157"/>
                  </a:lnTo>
                  <a:lnTo>
                    <a:pt x="1579617" y="2805246"/>
                  </a:lnTo>
                  <a:lnTo>
                    <a:pt x="1645435" y="2768335"/>
                  </a:lnTo>
                  <a:lnTo>
                    <a:pt x="1711252" y="2731424"/>
                  </a:lnTo>
                  <a:lnTo>
                    <a:pt x="1777070" y="2694512"/>
                  </a:lnTo>
                  <a:lnTo>
                    <a:pt x="1842887" y="2657601"/>
                  </a:lnTo>
                  <a:lnTo>
                    <a:pt x="1908705" y="2620690"/>
                  </a:lnTo>
                  <a:lnTo>
                    <a:pt x="1974522" y="2583779"/>
                  </a:lnTo>
                  <a:lnTo>
                    <a:pt x="2040339" y="2546868"/>
                  </a:lnTo>
                  <a:lnTo>
                    <a:pt x="2106157" y="2509957"/>
                  </a:lnTo>
                  <a:lnTo>
                    <a:pt x="2171974" y="2473046"/>
                  </a:lnTo>
                  <a:lnTo>
                    <a:pt x="2237792" y="2436134"/>
                  </a:lnTo>
                  <a:lnTo>
                    <a:pt x="2303609" y="2399223"/>
                  </a:lnTo>
                  <a:lnTo>
                    <a:pt x="2369426" y="2362312"/>
                  </a:lnTo>
                  <a:lnTo>
                    <a:pt x="2435244" y="2325401"/>
                  </a:lnTo>
                  <a:lnTo>
                    <a:pt x="2501061" y="2288490"/>
                  </a:lnTo>
                  <a:lnTo>
                    <a:pt x="2566879" y="2251579"/>
                  </a:lnTo>
                  <a:lnTo>
                    <a:pt x="2632696" y="2214668"/>
                  </a:lnTo>
                  <a:lnTo>
                    <a:pt x="2698514" y="2177757"/>
                  </a:lnTo>
                  <a:lnTo>
                    <a:pt x="2764331" y="2140845"/>
                  </a:lnTo>
                  <a:lnTo>
                    <a:pt x="2830148" y="2103934"/>
                  </a:lnTo>
                  <a:lnTo>
                    <a:pt x="2895966" y="2067023"/>
                  </a:lnTo>
                  <a:lnTo>
                    <a:pt x="2961783" y="2030112"/>
                  </a:lnTo>
                  <a:lnTo>
                    <a:pt x="3027601" y="1993201"/>
                  </a:lnTo>
                  <a:lnTo>
                    <a:pt x="3093418" y="1956290"/>
                  </a:lnTo>
                  <a:lnTo>
                    <a:pt x="3159235" y="1919379"/>
                  </a:lnTo>
                  <a:lnTo>
                    <a:pt x="3225053" y="1882467"/>
                  </a:lnTo>
                  <a:lnTo>
                    <a:pt x="3290870" y="1845556"/>
                  </a:lnTo>
                  <a:lnTo>
                    <a:pt x="3356688" y="1808645"/>
                  </a:lnTo>
                  <a:lnTo>
                    <a:pt x="3422505" y="1771734"/>
                  </a:lnTo>
                  <a:lnTo>
                    <a:pt x="3488323" y="1734823"/>
                  </a:lnTo>
                  <a:lnTo>
                    <a:pt x="3554140" y="1697912"/>
                  </a:lnTo>
                  <a:lnTo>
                    <a:pt x="3619957" y="1661001"/>
                  </a:lnTo>
                  <a:lnTo>
                    <a:pt x="3685775" y="1624089"/>
                  </a:lnTo>
                  <a:lnTo>
                    <a:pt x="3751592" y="1587178"/>
                  </a:lnTo>
                  <a:lnTo>
                    <a:pt x="3817410" y="1550267"/>
                  </a:lnTo>
                  <a:lnTo>
                    <a:pt x="3883227" y="1513356"/>
                  </a:lnTo>
                  <a:lnTo>
                    <a:pt x="3949044" y="1476445"/>
                  </a:lnTo>
                  <a:lnTo>
                    <a:pt x="4014862" y="1439534"/>
                  </a:lnTo>
                  <a:lnTo>
                    <a:pt x="4080679" y="1402623"/>
                  </a:lnTo>
                  <a:lnTo>
                    <a:pt x="4146497" y="1365712"/>
                  </a:lnTo>
                  <a:lnTo>
                    <a:pt x="4212314" y="1328800"/>
                  </a:lnTo>
                  <a:lnTo>
                    <a:pt x="4278132" y="1291889"/>
                  </a:lnTo>
                  <a:lnTo>
                    <a:pt x="4343949" y="1254978"/>
                  </a:lnTo>
                  <a:lnTo>
                    <a:pt x="4409766" y="1218067"/>
                  </a:lnTo>
                  <a:lnTo>
                    <a:pt x="4475584" y="1181156"/>
                  </a:lnTo>
                  <a:lnTo>
                    <a:pt x="4541401" y="1144245"/>
                  </a:lnTo>
                  <a:lnTo>
                    <a:pt x="4607219" y="1107334"/>
                  </a:lnTo>
                  <a:lnTo>
                    <a:pt x="4673036" y="1070422"/>
                  </a:lnTo>
                  <a:lnTo>
                    <a:pt x="4738853" y="1033511"/>
                  </a:lnTo>
                  <a:lnTo>
                    <a:pt x="4804671" y="996600"/>
                  </a:lnTo>
                  <a:lnTo>
                    <a:pt x="4870488" y="959689"/>
                  </a:lnTo>
                  <a:lnTo>
                    <a:pt x="4936306" y="922778"/>
                  </a:lnTo>
                  <a:lnTo>
                    <a:pt x="5002123" y="885867"/>
                  </a:lnTo>
                  <a:lnTo>
                    <a:pt x="5067941" y="848956"/>
                  </a:lnTo>
                  <a:lnTo>
                    <a:pt x="5133758" y="812044"/>
                  </a:lnTo>
                  <a:lnTo>
                    <a:pt x="5199575" y="775133"/>
                  </a:lnTo>
                  <a:lnTo>
                    <a:pt x="5265393" y="738222"/>
                  </a:lnTo>
                  <a:lnTo>
                    <a:pt x="5331210" y="701311"/>
                  </a:lnTo>
                  <a:lnTo>
                    <a:pt x="5397028" y="664400"/>
                  </a:lnTo>
                  <a:lnTo>
                    <a:pt x="5462845" y="627489"/>
                  </a:lnTo>
                  <a:lnTo>
                    <a:pt x="5528662" y="590578"/>
                  </a:lnTo>
                  <a:lnTo>
                    <a:pt x="5594480" y="553667"/>
                  </a:lnTo>
                  <a:lnTo>
                    <a:pt x="5660297" y="516755"/>
                  </a:lnTo>
                  <a:lnTo>
                    <a:pt x="5726115" y="479844"/>
                  </a:lnTo>
                  <a:lnTo>
                    <a:pt x="5791932" y="442933"/>
                  </a:lnTo>
                  <a:lnTo>
                    <a:pt x="5857750" y="406022"/>
                  </a:lnTo>
                  <a:lnTo>
                    <a:pt x="5923567" y="369111"/>
                  </a:lnTo>
                  <a:lnTo>
                    <a:pt x="5989384" y="332200"/>
                  </a:lnTo>
                  <a:lnTo>
                    <a:pt x="6055202" y="295289"/>
                  </a:lnTo>
                  <a:lnTo>
                    <a:pt x="6121019" y="258377"/>
                  </a:lnTo>
                  <a:lnTo>
                    <a:pt x="6186837" y="221466"/>
                  </a:lnTo>
                  <a:lnTo>
                    <a:pt x="6252654" y="184555"/>
                  </a:lnTo>
                  <a:lnTo>
                    <a:pt x="6318471" y="147644"/>
                  </a:lnTo>
                  <a:lnTo>
                    <a:pt x="6384289" y="110733"/>
                  </a:lnTo>
                  <a:lnTo>
                    <a:pt x="6450106" y="73822"/>
                  </a:lnTo>
                  <a:lnTo>
                    <a:pt x="6515924" y="3691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1407399" y="1804768"/>
              <a:ext cx="6581741" cy="3691113"/>
            </a:xfrm>
            <a:custGeom>
              <a:avLst/>
              <a:gdLst/>
              <a:ahLst/>
              <a:cxnLst/>
              <a:rect l="0" t="0" r="0" b="0"/>
              <a:pathLst>
                <a:path w="6581741" h="3691113">
                  <a:moveTo>
                    <a:pt x="0" y="3691113"/>
                  </a:moveTo>
                  <a:lnTo>
                    <a:pt x="65817" y="3654202"/>
                  </a:lnTo>
                  <a:lnTo>
                    <a:pt x="131634" y="3617291"/>
                  </a:lnTo>
                  <a:lnTo>
                    <a:pt x="197452" y="3580380"/>
                  </a:lnTo>
                  <a:lnTo>
                    <a:pt x="263269" y="3543469"/>
                  </a:lnTo>
                  <a:lnTo>
                    <a:pt x="329087" y="3506557"/>
                  </a:lnTo>
                  <a:lnTo>
                    <a:pt x="394904" y="3469646"/>
                  </a:lnTo>
                  <a:lnTo>
                    <a:pt x="460721" y="3432735"/>
                  </a:lnTo>
                  <a:lnTo>
                    <a:pt x="526539" y="3395824"/>
                  </a:lnTo>
                  <a:lnTo>
                    <a:pt x="592356" y="3358913"/>
                  </a:lnTo>
                  <a:lnTo>
                    <a:pt x="658174" y="3322002"/>
                  </a:lnTo>
                  <a:lnTo>
                    <a:pt x="723991" y="3285091"/>
                  </a:lnTo>
                  <a:lnTo>
                    <a:pt x="789808" y="3248179"/>
                  </a:lnTo>
                  <a:lnTo>
                    <a:pt x="855626" y="3211268"/>
                  </a:lnTo>
                  <a:lnTo>
                    <a:pt x="921443" y="3174357"/>
                  </a:lnTo>
                  <a:lnTo>
                    <a:pt x="987261" y="3137446"/>
                  </a:lnTo>
                  <a:lnTo>
                    <a:pt x="1053078" y="3100535"/>
                  </a:lnTo>
                  <a:lnTo>
                    <a:pt x="1118896" y="3063624"/>
                  </a:lnTo>
                  <a:lnTo>
                    <a:pt x="1184713" y="3026713"/>
                  </a:lnTo>
                  <a:lnTo>
                    <a:pt x="1250530" y="2989802"/>
                  </a:lnTo>
                  <a:lnTo>
                    <a:pt x="1316348" y="2952890"/>
                  </a:lnTo>
                  <a:lnTo>
                    <a:pt x="1382165" y="2915979"/>
                  </a:lnTo>
                  <a:lnTo>
                    <a:pt x="1447983" y="2879068"/>
                  </a:lnTo>
                  <a:lnTo>
                    <a:pt x="1513800" y="2842157"/>
                  </a:lnTo>
                  <a:lnTo>
                    <a:pt x="1579617" y="2805246"/>
                  </a:lnTo>
                  <a:lnTo>
                    <a:pt x="1645435" y="2768335"/>
                  </a:lnTo>
                  <a:lnTo>
                    <a:pt x="1711252" y="2731424"/>
                  </a:lnTo>
                  <a:lnTo>
                    <a:pt x="1777070" y="2694512"/>
                  </a:lnTo>
                  <a:lnTo>
                    <a:pt x="1842887" y="2657601"/>
                  </a:lnTo>
                  <a:lnTo>
                    <a:pt x="1908705" y="2620690"/>
                  </a:lnTo>
                  <a:lnTo>
                    <a:pt x="1974522" y="2583779"/>
                  </a:lnTo>
                  <a:lnTo>
                    <a:pt x="2040339" y="2546868"/>
                  </a:lnTo>
                  <a:lnTo>
                    <a:pt x="2106157" y="2509957"/>
                  </a:lnTo>
                  <a:lnTo>
                    <a:pt x="2171974" y="2473046"/>
                  </a:lnTo>
                  <a:lnTo>
                    <a:pt x="2237792" y="2436134"/>
                  </a:lnTo>
                  <a:lnTo>
                    <a:pt x="2303609" y="2399223"/>
                  </a:lnTo>
                  <a:lnTo>
                    <a:pt x="2369426" y="2362312"/>
                  </a:lnTo>
                  <a:lnTo>
                    <a:pt x="2435244" y="2325401"/>
                  </a:lnTo>
                  <a:lnTo>
                    <a:pt x="2501061" y="2288490"/>
                  </a:lnTo>
                  <a:lnTo>
                    <a:pt x="2566879" y="2251579"/>
                  </a:lnTo>
                  <a:lnTo>
                    <a:pt x="2632696" y="2214668"/>
                  </a:lnTo>
                  <a:lnTo>
                    <a:pt x="2698514" y="2177757"/>
                  </a:lnTo>
                  <a:lnTo>
                    <a:pt x="2764331" y="2140845"/>
                  </a:lnTo>
                  <a:lnTo>
                    <a:pt x="2830148" y="2103934"/>
                  </a:lnTo>
                  <a:lnTo>
                    <a:pt x="2895966" y="2067023"/>
                  </a:lnTo>
                  <a:lnTo>
                    <a:pt x="2961783" y="2030112"/>
                  </a:lnTo>
                  <a:lnTo>
                    <a:pt x="3027601" y="1993201"/>
                  </a:lnTo>
                  <a:lnTo>
                    <a:pt x="3093418" y="1956290"/>
                  </a:lnTo>
                  <a:lnTo>
                    <a:pt x="3159235" y="1919379"/>
                  </a:lnTo>
                  <a:lnTo>
                    <a:pt x="3225053" y="1882467"/>
                  </a:lnTo>
                  <a:lnTo>
                    <a:pt x="3290870" y="1845556"/>
                  </a:lnTo>
                  <a:lnTo>
                    <a:pt x="3356688" y="1808645"/>
                  </a:lnTo>
                  <a:lnTo>
                    <a:pt x="3422505" y="1771734"/>
                  </a:lnTo>
                  <a:lnTo>
                    <a:pt x="3488323" y="1734823"/>
                  </a:lnTo>
                  <a:lnTo>
                    <a:pt x="3554140" y="1697912"/>
                  </a:lnTo>
                  <a:lnTo>
                    <a:pt x="3619957" y="1661001"/>
                  </a:lnTo>
                  <a:lnTo>
                    <a:pt x="3685775" y="1624089"/>
                  </a:lnTo>
                  <a:lnTo>
                    <a:pt x="3751592" y="1587178"/>
                  </a:lnTo>
                  <a:lnTo>
                    <a:pt x="3817410" y="1550267"/>
                  </a:lnTo>
                  <a:lnTo>
                    <a:pt x="3883227" y="1513356"/>
                  </a:lnTo>
                  <a:lnTo>
                    <a:pt x="3949044" y="1476445"/>
                  </a:lnTo>
                  <a:lnTo>
                    <a:pt x="4014862" y="1439534"/>
                  </a:lnTo>
                  <a:lnTo>
                    <a:pt x="4080679" y="1402623"/>
                  </a:lnTo>
                  <a:lnTo>
                    <a:pt x="4146497" y="1365712"/>
                  </a:lnTo>
                  <a:lnTo>
                    <a:pt x="4212314" y="1328800"/>
                  </a:lnTo>
                  <a:lnTo>
                    <a:pt x="4278132" y="1291889"/>
                  </a:lnTo>
                  <a:lnTo>
                    <a:pt x="4343949" y="1254978"/>
                  </a:lnTo>
                  <a:lnTo>
                    <a:pt x="4409766" y="1218067"/>
                  </a:lnTo>
                  <a:lnTo>
                    <a:pt x="4475584" y="1181156"/>
                  </a:lnTo>
                  <a:lnTo>
                    <a:pt x="4541401" y="1144245"/>
                  </a:lnTo>
                  <a:lnTo>
                    <a:pt x="4607219" y="1107334"/>
                  </a:lnTo>
                  <a:lnTo>
                    <a:pt x="4673036" y="1070422"/>
                  </a:lnTo>
                  <a:lnTo>
                    <a:pt x="4738853" y="1033511"/>
                  </a:lnTo>
                  <a:lnTo>
                    <a:pt x="4804671" y="996600"/>
                  </a:lnTo>
                  <a:lnTo>
                    <a:pt x="4870488" y="959689"/>
                  </a:lnTo>
                  <a:lnTo>
                    <a:pt x="4936306" y="922778"/>
                  </a:lnTo>
                  <a:lnTo>
                    <a:pt x="5002123" y="885867"/>
                  </a:lnTo>
                  <a:lnTo>
                    <a:pt x="5067941" y="848956"/>
                  </a:lnTo>
                  <a:lnTo>
                    <a:pt x="5133758" y="812044"/>
                  </a:lnTo>
                  <a:lnTo>
                    <a:pt x="5199575" y="775133"/>
                  </a:lnTo>
                  <a:lnTo>
                    <a:pt x="5265393" y="738222"/>
                  </a:lnTo>
                  <a:lnTo>
                    <a:pt x="5331210" y="701311"/>
                  </a:lnTo>
                  <a:lnTo>
                    <a:pt x="5397028" y="664400"/>
                  </a:lnTo>
                  <a:lnTo>
                    <a:pt x="5462845" y="627489"/>
                  </a:lnTo>
                  <a:lnTo>
                    <a:pt x="5528662" y="590578"/>
                  </a:lnTo>
                  <a:lnTo>
                    <a:pt x="5594480" y="553667"/>
                  </a:lnTo>
                  <a:lnTo>
                    <a:pt x="5660297" y="516755"/>
                  </a:lnTo>
                  <a:lnTo>
                    <a:pt x="5726115" y="479844"/>
                  </a:lnTo>
                  <a:lnTo>
                    <a:pt x="5791932" y="442933"/>
                  </a:lnTo>
                  <a:lnTo>
                    <a:pt x="5857750" y="406022"/>
                  </a:lnTo>
                  <a:lnTo>
                    <a:pt x="5923567" y="369111"/>
                  </a:lnTo>
                  <a:lnTo>
                    <a:pt x="5989384" y="332200"/>
                  </a:lnTo>
                  <a:lnTo>
                    <a:pt x="6055202" y="295289"/>
                  </a:lnTo>
                  <a:lnTo>
                    <a:pt x="6121019" y="258377"/>
                  </a:lnTo>
                  <a:lnTo>
                    <a:pt x="6186837" y="221466"/>
                  </a:lnTo>
                  <a:lnTo>
                    <a:pt x="6252654" y="184555"/>
                  </a:lnTo>
                  <a:lnTo>
                    <a:pt x="6318471" y="147644"/>
                  </a:lnTo>
                  <a:lnTo>
                    <a:pt x="6384289" y="110733"/>
                  </a:lnTo>
                  <a:lnTo>
                    <a:pt x="6450106" y="73822"/>
                  </a:lnTo>
                  <a:lnTo>
                    <a:pt x="6515924" y="3691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407399" y="1765369"/>
              <a:ext cx="6581741" cy="3691113"/>
            </a:xfrm>
            <a:custGeom>
              <a:avLst/>
              <a:gdLst/>
              <a:ahLst/>
              <a:cxnLst/>
              <a:rect l="0" t="0" r="0" b="0"/>
              <a:pathLst>
                <a:path w="6581741" h="3691113">
                  <a:moveTo>
                    <a:pt x="0" y="3691113"/>
                  </a:moveTo>
                  <a:lnTo>
                    <a:pt x="65817" y="3654202"/>
                  </a:lnTo>
                  <a:lnTo>
                    <a:pt x="131634" y="3617291"/>
                  </a:lnTo>
                  <a:lnTo>
                    <a:pt x="197452" y="3580380"/>
                  </a:lnTo>
                  <a:lnTo>
                    <a:pt x="263269" y="3543469"/>
                  </a:lnTo>
                  <a:lnTo>
                    <a:pt x="329087" y="3506557"/>
                  </a:lnTo>
                  <a:lnTo>
                    <a:pt x="394904" y="3469646"/>
                  </a:lnTo>
                  <a:lnTo>
                    <a:pt x="460721" y="3432735"/>
                  </a:lnTo>
                  <a:lnTo>
                    <a:pt x="526539" y="3395824"/>
                  </a:lnTo>
                  <a:lnTo>
                    <a:pt x="592356" y="3358913"/>
                  </a:lnTo>
                  <a:lnTo>
                    <a:pt x="658174" y="3322002"/>
                  </a:lnTo>
                  <a:lnTo>
                    <a:pt x="723991" y="3285091"/>
                  </a:lnTo>
                  <a:lnTo>
                    <a:pt x="789808" y="3248179"/>
                  </a:lnTo>
                  <a:lnTo>
                    <a:pt x="855626" y="3211268"/>
                  </a:lnTo>
                  <a:lnTo>
                    <a:pt x="921443" y="3174357"/>
                  </a:lnTo>
                  <a:lnTo>
                    <a:pt x="987261" y="3137446"/>
                  </a:lnTo>
                  <a:lnTo>
                    <a:pt x="1053078" y="3100535"/>
                  </a:lnTo>
                  <a:lnTo>
                    <a:pt x="1118896" y="3063624"/>
                  </a:lnTo>
                  <a:lnTo>
                    <a:pt x="1184713" y="3026713"/>
                  </a:lnTo>
                  <a:lnTo>
                    <a:pt x="1250530" y="2989802"/>
                  </a:lnTo>
                  <a:lnTo>
                    <a:pt x="1316348" y="2952890"/>
                  </a:lnTo>
                  <a:lnTo>
                    <a:pt x="1382165" y="2915979"/>
                  </a:lnTo>
                  <a:lnTo>
                    <a:pt x="1447983" y="2879068"/>
                  </a:lnTo>
                  <a:lnTo>
                    <a:pt x="1513800" y="2842157"/>
                  </a:lnTo>
                  <a:lnTo>
                    <a:pt x="1579617" y="2805246"/>
                  </a:lnTo>
                  <a:lnTo>
                    <a:pt x="1645435" y="2768335"/>
                  </a:lnTo>
                  <a:lnTo>
                    <a:pt x="1711252" y="2731424"/>
                  </a:lnTo>
                  <a:lnTo>
                    <a:pt x="1777070" y="2694512"/>
                  </a:lnTo>
                  <a:lnTo>
                    <a:pt x="1842887" y="2657601"/>
                  </a:lnTo>
                  <a:lnTo>
                    <a:pt x="1908705" y="2620690"/>
                  </a:lnTo>
                  <a:lnTo>
                    <a:pt x="1974522" y="2583779"/>
                  </a:lnTo>
                  <a:lnTo>
                    <a:pt x="2040339" y="2546868"/>
                  </a:lnTo>
                  <a:lnTo>
                    <a:pt x="2106157" y="2509957"/>
                  </a:lnTo>
                  <a:lnTo>
                    <a:pt x="2171974" y="2473046"/>
                  </a:lnTo>
                  <a:lnTo>
                    <a:pt x="2237792" y="2436134"/>
                  </a:lnTo>
                  <a:lnTo>
                    <a:pt x="2303609" y="2399223"/>
                  </a:lnTo>
                  <a:lnTo>
                    <a:pt x="2369426" y="2362312"/>
                  </a:lnTo>
                  <a:lnTo>
                    <a:pt x="2435244" y="2325401"/>
                  </a:lnTo>
                  <a:lnTo>
                    <a:pt x="2501061" y="2288490"/>
                  </a:lnTo>
                  <a:lnTo>
                    <a:pt x="2566879" y="2251579"/>
                  </a:lnTo>
                  <a:lnTo>
                    <a:pt x="2632696" y="2214668"/>
                  </a:lnTo>
                  <a:lnTo>
                    <a:pt x="2698514" y="2177757"/>
                  </a:lnTo>
                  <a:lnTo>
                    <a:pt x="2764331" y="2140845"/>
                  </a:lnTo>
                  <a:lnTo>
                    <a:pt x="2830148" y="2103934"/>
                  </a:lnTo>
                  <a:lnTo>
                    <a:pt x="2895966" y="2067023"/>
                  </a:lnTo>
                  <a:lnTo>
                    <a:pt x="2961783" y="2030112"/>
                  </a:lnTo>
                  <a:lnTo>
                    <a:pt x="3027601" y="1993201"/>
                  </a:lnTo>
                  <a:lnTo>
                    <a:pt x="3093418" y="1956290"/>
                  </a:lnTo>
                  <a:lnTo>
                    <a:pt x="3159235" y="1919379"/>
                  </a:lnTo>
                  <a:lnTo>
                    <a:pt x="3225053" y="1882467"/>
                  </a:lnTo>
                  <a:lnTo>
                    <a:pt x="3290870" y="1845556"/>
                  </a:lnTo>
                  <a:lnTo>
                    <a:pt x="3356688" y="1808645"/>
                  </a:lnTo>
                  <a:lnTo>
                    <a:pt x="3422505" y="1771734"/>
                  </a:lnTo>
                  <a:lnTo>
                    <a:pt x="3488323" y="1734823"/>
                  </a:lnTo>
                  <a:lnTo>
                    <a:pt x="3554140" y="1697912"/>
                  </a:lnTo>
                  <a:lnTo>
                    <a:pt x="3619957" y="1661001"/>
                  </a:lnTo>
                  <a:lnTo>
                    <a:pt x="3685775" y="1624089"/>
                  </a:lnTo>
                  <a:lnTo>
                    <a:pt x="3751592" y="1587178"/>
                  </a:lnTo>
                  <a:lnTo>
                    <a:pt x="3817410" y="1550267"/>
                  </a:lnTo>
                  <a:lnTo>
                    <a:pt x="3883227" y="1513356"/>
                  </a:lnTo>
                  <a:lnTo>
                    <a:pt x="3949044" y="1476445"/>
                  </a:lnTo>
                  <a:lnTo>
                    <a:pt x="4014862" y="1439534"/>
                  </a:lnTo>
                  <a:lnTo>
                    <a:pt x="4080679" y="1402623"/>
                  </a:lnTo>
                  <a:lnTo>
                    <a:pt x="4146497" y="1365712"/>
                  </a:lnTo>
                  <a:lnTo>
                    <a:pt x="4212314" y="1328800"/>
                  </a:lnTo>
                  <a:lnTo>
                    <a:pt x="4278132" y="1291889"/>
                  </a:lnTo>
                  <a:lnTo>
                    <a:pt x="4343949" y="1254978"/>
                  </a:lnTo>
                  <a:lnTo>
                    <a:pt x="4409766" y="1218067"/>
                  </a:lnTo>
                  <a:lnTo>
                    <a:pt x="4475584" y="1181156"/>
                  </a:lnTo>
                  <a:lnTo>
                    <a:pt x="4541401" y="1144245"/>
                  </a:lnTo>
                  <a:lnTo>
                    <a:pt x="4607219" y="1107334"/>
                  </a:lnTo>
                  <a:lnTo>
                    <a:pt x="4673036" y="1070422"/>
                  </a:lnTo>
                  <a:lnTo>
                    <a:pt x="4738853" y="1033511"/>
                  </a:lnTo>
                  <a:lnTo>
                    <a:pt x="4804671" y="996600"/>
                  </a:lnTo>
                  <a:lnTo>
                    <a:pt x="4870488" y="959689"/>
                  </a:lnTo>
                  <a:lnTo>
                    <a:pt x="4936306" y="922778"/>
                  </a:lnTo>
                  <a:lnTo>
                    <a:pt x="5002123" y="885867"/>
                  </a:lnTo>
                  <a:lnTo>
                    <a:pt x="5067941" y="848956"/>
                  </a:lnTo>
                  <a:lnTo>
                    <a:pt x="5133758" y="812044"/>
                  </a:lnTo>
                  <a:lnTo>
                    <a:pt x="5199575" y="775133"/>
                  </a:lnTo>
                  <a:lnTo>
                    <a:pt x="5265393" y="738222"/>
                  </a:lnTo>
                  <a:lnTo>
                    <a:pt x="5331210" y="701311"/>
                  </a:lnTo>
                  <a:lnTo>
                    <a:pt x="5397028" y="664400"/>
                  </a:lnTo>
                  <a:lnTo>
                    <a:pt x="5462845" y="627489"/>
                  </a:lnTo>
                  <a:lnTo>
                    <a:pt x="5528662" y="590578"/>
                  </a:lnTo>
                  <a:lnTo>
                    <a:pt x="5594480" y="553667"/>
                  </a:lnTo>
                  <a:lnTo>
                    <a:pt x="5660297" y="516755"/>
                  </a:lnTo>
                  <a:lnTo>
                    <a:pt x="5726115" y="479844"/>
                  </a:lnTo>
                  <a:lnTo>
                    <a:pt x="5791932" y="442933"/>
                  </a:lnTo>
                  <a:lnTo>
                    <a:pt x="5857750" y="406022"/>
                  </a:lnTo>
                  <a:lnTo>
                    <a:pt x="5923567" y="369111"/>
                  </a:lnTo>
                  <a:lnTo>
                    <a:pt x="5989384" y="332200"/>
                  </a:lnTo>
                  <a:lnTo>
                    <a:pt x="6055202" y="295289"/>
                  </a:lnTo>
                  <a:lnTo>
                    <a:pt x="6121019" y="258377"/>
                  </a:lnTo>
                  <a:lnTo>
                    <a:pt x="6186837" y="221466"/>
                  </a:lnTo>
                  <a:lnTo>
                    <a:pt x="6252654" y="184555"/>
                  </a:lnTo>
                  <a:lnTo>
                    <a:pt x="6318471" y="147644"/>
                  </a:lnTo>
                  <a:lnTo>
                    <a:pt x="6384289" y="110733"/>
                  </a:lnTo>
                  <a:lnTo>
                    <a:pt x="6450106" y="73822"/>
                  </a:lnTo>
                  <a:lnTo>
                    <a:pt x="6515924" y="3691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1407399" y="1725970"/>
              <a:ext cx="6581741" cy="3691113"/>
            </a:xfrm>
            <a:custGeom>
              <a:avLst/>
              <a:gdLst/>
              <a:ahLst/>
              <a:cxnLst/>
              <a:rect l="0" t="0" r="0" b="0"/>
              <a:pathLst>
                <a:path w="6581741" h="3691113">
                  <a:moveTo>
                    <a:pt x="0" y="3691113"/>
                  </a:moveTo>
                  <a:lnTo>
                    <a:pt x="65817" y="3654202"/>
                  </a:lnTo>
                  <a:lnTo>
                    <a:pt x="131634" y="3617291"/>
                  </a:lnTo>
                  <a:lnTo>
                    <a:pt x="197452" y="3580380"/>
                  </a:lnTo>
                  <a:lnTo>
                    <a:pt x="263269" y="3543469"/>
                  </a:lnTo>
                  <a:lnTo>
                    <a:pt x="329087" y="3506557"/>
                  </a:lnTo>
                  <a:lnTo>
                    <a:pt x="394904" y="3469646"/>
                  </a:lnTo>
                  <a:lnTo>
                    <a:pt x="460721" y="3432735"/>
                  </a:lnTo>
                  <a:lnTo>
                    <a:pt x="526539" y="3395824"/>
                  </a:lnTo>
                  <a:lnTo>
                    <a:pt x="592356" y="3358913"/>
                  </a:lnTo>
                  <a:lnTo>
                    <a:pt x="658174" y="3322002"/>
                  </a:lnTo>
                  <a:lnTo>
                    <a:pt x="723991" y="3285091"/>
                  </a:lnTo>
                  <a:lnTo>
                    <a:pt x="789808" y="3248179"/>
                  </a:lnTo>
                  <a:lnTo>
                    <a:pt x="855626" y="3211268"/>
                  </a:lnTo>
                  <a:lnTo>
                    <a:pt x="921443" y="3174357"/>
                  </a:lnTo>
                  <a:lnTo>
                    <a:pt x="987261" y="3137446"/>
                  </a:lnTo>
                  <a:lnTo>
                    <a:pt x="1053078" y="3100535"/>
                  </a:lnTo>
                  <a:lnTo>
                    <a:pt x="1118896" y="3063624"/>
                  </a:lnTo>
                  <a:lnTo>
                    <a:pt x="1184713" y="3026713"/>
                  </a:lnTo>
                  <a:lnTo>
                    <a:pt x="1250530" y="2989802"/>
                  </a:lnTo>
                  <a:lnTo>
                    <a:pt x="1316348" y="2952890"/>
                  </a:lnTo>
                  <a:lnTo>
                    <a:pt x="1382165" y="2915979"/>
                  </a:lnTo>
                  <a:lnTo>
                    <a:pt x="1447983" y="2879068"/>
                  </a:lnTo>
                  <a:lnTo>
                    <a:pt x="1513800" y="2842157"/>
                  </a:lnTo>
                  <a:lnTo>
                    <a:pt x="1579617" y="2805246"/>
                  </a:lnTo>
                  <a:lnTo>
                    <a:pt x="1645435" y="2768335"/>
                  </a:lnTo>
                  <a:lnTo>
                    <a:pt x="1711252" y="2731424"/>
                  </a:lnTo>
                  <a:lnTo>
                    <a:pt x="1777070" y="2694512"/>
                  </a:lnTo>
                  <a:lnTo>
                    <a:pt x="1842887" y="2657601"/>
                  </a:lnTo>
                  <a:lnTo>
                    <a:pt x="1908705" y="2620690"/>
                  </a:lnTo>
                  <a:lnTo>
                    <a:pt x="1974522" y="2583779"/>
                  </a:lnTo>
                  <a:lnTo>
                    <a:pt x="2040339" y="2546868"/>
                  </a:lnTo>
                  <a:lnTo>
                    <a:pt x="2106157" y="2509957"/>
                  </a:lnTo>
                  <a:lnTo>
                    <a:pt x="2171974" y="2473046"/>
                  </a:lnTo>
                  <a:lnTo>
                    <a:pt x="2237792" y="2436134"/>
                  </a:lnTo>
                  <a:lnTo>
                    <a:pt x="2303609" y="2399223"/>
                  </a:lnTo>
                  <a:lnTo>
                    <a:pt x="2369426" y="2362312"/>
                  </a:lnTo>
                  <a:lnTo>
                    <a:pt x="2435244" y="2325401"/>
                  </a:lnTo>
                  <a:lnTo>
                    <a:pt x="2501061" y="2288490"/>
                  </a:lnTo>
                  <a:lnTo>
                    <a:pt x="2566879" y="2251579"/>
                  </a:lnTo>
                  <a:lnTo>
                    <a:pt x="2632696" y="2214668"/>
                  </a:lnTo>
                  <a:lnTo>
                    <a:pt x="2698514" y="2177757"/>
                  </a:lnTo>
                  <a:lnTo>
                    <a:pt x="2764331" y="2140845"/>
                  </a:lnTo>
                  <a:lnTo>
                    <a:pt x="2830148" y="2103934"/>
                  </a:lnTo>
                  <a:lnTo>
                    <a:pt x="2895966" y="2067023"/>
                  </a:lnTo>
                  <a:lnTo>
                    <a:pt x="2961783" y="2030112"/>
                  </a:lnTo>
                  <a:lnTo>
                    <a:pt x="3027601" y="1993201"/>
                  </a:lnTo>
                  <a:lnTo>
                    <a:pt x="3093418" y="1956290"/>
                  </a:lnTo>
                  <a:lnTo>
                    <a:pt x="3159235" y="1919379"/>
                  </a:lnTo>
                  <a:lnTo>
                    <a:pt x="3225053" y="1882467"/>
                  </a:lnTo>
                  <a:lnTo>
                    <a:pt x="3290870" y="1845556"/>
                  </a:lnTo>
                  <a:lnTo>
                    <a:pt x="3356688" y="1808645"/>
                  </a:lnTo>
                  <a:lnTo>
                    <a:pt x="3422505" y="1771734"/>
                  </a:lnTo>
                  <a:lnTo>
                    <a:pt x="3488323" y="1734823"/>
                  </a:lnTo>
                  <a:lnTo>
                    <a:pt x="3554140" y="1697912"/>
                  </a:lnTo>
                  <a:lnTo>
                    <a:pt x="3619957" y="1661001"/>
                  </a:lnTo>
                  <a:lnTo>
                    <a:pt x="3685775" y="1624089"/>
                  </a:lnTo>
                  <a:lnTo>
                    <a:pt x="3751592" y="1587178"/>
                  </a:lnTo>
                  <a:lnTo>
                    <a:pt x="3817410" y="1550267"/>
                  </a:lnTo>
                  <a:lnTo>
                    <a:pt x="3883227" y="1513356"/>
                  </a:lnTo>
                  <a:lnTo>
                    <a:pt x="3949044" y="1476445"/>
                  </a:lnTo>
                  <a:lnTo>
                    <a:pt x="4014862" y="1439534"/>
                  </a:lnTo>
                  <a:lnTo>
                    <a:pt x="4080679" y="1402623"/>
                  </a:lnTo>
                  <a:lnTo>
                    <a:pt x="4146497" y="1365712"/>
                  </a:lnTo>
                  <a:lnTo>
                    <a:pt x="4212314" y="1328800"/>
                  </a:lnTo>
                  <a:lnTo>
                    <a:pt x="4278132" y="1291889"/>
                  </a:lnTo>
                  <a:lnTo>
                    <a:pt x="4343949" y="1254978"/>
                  </a:lnTo>
                  <a:lnTo>
                    <a:pt x="4409766" y="1218067"/>
                  </a:lnTo>
                  <a:lnTo>
                    <a:pt x="4475584" y="1181156"/>
                  </a:lnTo>
                  <a:lnTo>
                    <a:pt x="4541401" y="1144245"/>
                  </a:lnTo>
                  <a:lnTo>
                    <a:pt x="4607219" y="1107334"/>
                  </a:lnTo>
                  <a:lnTo>
                    <a:pt x="4673036" y="1070422"/>
                  </a:lnTo>
                  <a:lnTo>
                    <a:pt x="4738853" y="1033511"/>
                  </a:lnTo>
                  <a:lnTo>
                    <a:pt x="4804671" y="996600"/>
                  </a:lnTo>
                  <a:lnTo>
                    <a:pt x="4870488" y="959689"/>
                  </a:lnTo>
                  <a:lnTo>
                    <a:pt x="4936306" y="922778"/>
                  </a:lnTo>
                  <a:lnTo>
                    <a:pt x="5002123" y="885867"/>
                  </a:lnTo>
                  <a:lnTo>
                    <a:pt x="5067941" y="848956"/>
                  </a:lnTo>
                  <a:lnTo>
                    <a:pt x="5133758" y="812044"/>
                  </a:lnTo>
                  <a:lnTo>
                    <a:pt x="5199575" y="775133"/>
                  </a:lnTo>
                  <a:lnTo>
                    <a:pt x="5265393" y="738222"/>
                  </a:lnTo>
                  <a:lnTo>
                    <a:pt x="5331210" y="701311"/>
                  </a:lnTo>
                  <a:lnTo>
                    <a:pt x="5397028" y="664400"/>
                  </a:lnTo>
                  <a:lnTo>
                    <a:pt x="5462845" y="627489"/>
                  </a:lnTo>
                  <a:lnTo>
                    <a:pt x="5528662" y="590578"/>
                  </a:lnTo>
                  <a:lnTo>
                    <a:pt x="5594480" y="553667"/>
                  </a:lnTo>
                  <a:lnTo>
                    <a:pt x="5660297" y="516755"/>
                  </a:lnTo>
                  <a:lnTo>
                    <a:pt x="5726115" y="479844"/>
                  </a:lnTo>
                  <a:lnTo>
                    <a:pt x="5791932" y="442933"/>
                  </a:lnTo>
                  <a:lnTo>
                    <a:pt x="5857750" y="406022"/>
                  </a:lnTo>
                  <a:lnTo>
                    <a:pt x="5923567" y="369111"/>
                  </a:lnTo>
                  <a:lnTo>
                    <a:pt x="5989384" y="332200"/>
                  </a:lnTo>
                  <a:lnTo>
                    <a:pt x="6055202" y="295289"/>
                  </a:lnTo>
                  <a:lnTo>
                    <a:pt x="6121019" y="258377"/>
                  </a:lnTo>
                  <a:lnTo>
                    <a:pt x="6186837" y="221466"/>
                  </a:lnTo>
                  <a:lnTo>
                    <a:pt x="6252654" y="184555"/>
                  </a:lnTo>
                  <a:lnTo>
                    <a:pt x="6318471" y="147644"/>
                  </a:lnTo>
                  <a:lnTo>
                    <a:pt x="6384289" y="110733"/>
                  </a:lnTo>
                  <a:lnTo>
                    <a:pt x="6450106" y="73822"/>
                  </a:lnTo>
                  <a:lnTo>
                    <a:pt x="6515924" y="3691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1407399" y="1686570"/>
              <a:ext cx="6581741" cy="3691113"/>
            </a:xfrm>
            <a:custGeom>
              <a:avLst/>
              <a:gdLst/>
              <a:ahLst/>
              <a:cxnLst/>
              <a:rect l="0" t="0" r="0" b="0"/>
              <a:pathLst>
                <a:path w="6581741" h="3691113">
                  <a:moveTo>
                    <a:pt x="0" y="3691113"/>
                  </a:moveTo>
                  <a:lnTo>
                    <a:pt x="65817" y="3654202"/>
                  </a:lnTo>
                  <a:lnTo>
                    <a:pt x="131634" y="3617291"/>
                  </a:lnTo>
                  <a:lnTo>
                    <a:pt x="197452" y="3580380"/>
                  </a:lnTo>
                  <a:lnTo>
                    <a:pt x="263269" y="3543469"/>
                  </a:lnTo>
                  <a:lnTo>
                    <a:pt x="329087" y="3506557"/>
                  </a:lnTo>
                  <a:lnTo>
                    <a:pt x="394904" y="3469646"/>
                  </a:lnTo>
                  <a:lnTo>
                    <a:pt x="460721" y="3432735"/>
                  </a:lnTo>
                  <a:lnTo>
                    <a:pt x="526539" y="3395824"/>
                  </a:lnTo>
                  <a:lnTo>
                    <a:pt x="592356" y="3358913"/>
                  </a:lnTo>
                  <a:lnTo>
                    <a:pt x="658174" y="3322002"/>
                  </a:lnTo>
                  <a:lnTo>
                    <a:pt x="723991" y="3285091"/>
                  </a:lnTo>
                  <a:lnTo>
                    <a:pt x="789808" y="3248179"/>
                  </a:lnTo>
                  <a:lnTo>
                    <a:pt x="855626" y="3211268"/>
                  </a:lnTo>
                  <a:lnTo>
                    <a:pt x="921443" y="3174357"/>
                  </a:lnTo>
                  <a:lnTo>
                    <a:pt x="987261" y="3137446"/>
                  </a:lnTo>
                  <a:lnTo>
                    <a:pt x="1053078" y="3100535"/>
                  </a:lnTo>
                  <a:lnTo>
                    <a:pt x="1118896" y="3063624"/>
                  </a:lnTo>
                  <a:lnTo>
                    <a:pt x="1184713" y="3026713"/>
                  </a:lnTo>
                  <a:lnTo>
                    <a:pt x="1250530" y="2989802"/>
                  </a:lnTo>
                  <a:lnTo>
                    <a:pt x="1316348" y="2952890"/>
                  </a:lnTo>
                  <a:lnTo>
                    <a:pt x="1382165" y="2915979"/>
                  </a:lnTo>
                  <a:lnTo>
                    <a:pt x="1447983" y="2879068"/>
                  </a:lnTo>
                  <a:lnTo>
                    <a:pt x="1513800" y="2842157"/>
                  </a:lnTo>
                  <a:lnTo>
                    <a:pt x="1579617" y="2805246"/>
                  </a:lnTo>
                  <a:lnTo>
                    <a:pt x="1645435" y="2768335"/>
                  </a:lnTo>
                  <a:lnTo>
                    <a:pt x="1711252" y="2731424"/>
                  </a:lnTo>
                  <a:lnTo>
                    <a:pt x="1777070" y="2694512"/>
                  </a:lnTo>
                  <a:lnTo>
                    <a:pt x="1842887" y="2657601"/>
                  </a:lnTo>
                  <a:lnTo>
                    <a:pt x="1908705" y="2620690"/>
                  </a:lnTo>
                  <a:lnTo>
                    <a:pt x="1974522" y="2583779"/>
                  </a:lnTo>
                  <a:lnTo>
                    <a:pt x="2040339" y="2546868"/>
                  </a:lnTo>
                  <a:lnTo>
                    <a:pt x="2106157" y="2509957"/>
                  </a:lnTo>
                  <a:lnTo>
                    <a:pt x="2171974" y="2473046"/>
                  </a:lnTo>
                  <a:lnTo>
                    <a:pt x="2237792" y="2436134"/>
                  </a:lnTo>
                  <a:lnTo>
                    <a:pt x="2303609" y="2399223"/>
                  </a:lnTo>
                  <a:lnTo>
                    <a:pt x="2369426" y="2362312"/>
                  </a:lnTo>
                  <a:lnTo>
                    <a:pt x="2435244" y="2325401"/>
                  </a:lnTo>
                  <a:lnTo>
                    <a:pt x="2501061" y="2288490"/>
                  </a:lnTo>
                  <a:lnTo>
                    <a:pt x="2566879" y="2251579"/>
                  </a:lnTo>
                  <a:lnTo>
                    <a:pt x="2632696" y="2214668"/>
                  </a:lnTo>
                  <a:lnTo>
                    <a:pt x="2698514" y="2177757"/>
                  </a:lnTo>
                  <a:lnTo>
                    <a:pt x="2764331" y="2140845"/>
                  </a:lnTo>
                  <a:lnTo>
                    <a:pt x="2830148" y="2103934"/>
                  </a:lnTo>
                  <a:lnTo>
                    <a:pt x="2895966" y="2067023"/>
                  </a:lnTo>
                  <a:lnTo>
                    <a:pt x="2961783" y="2030112"/>
                  </a:lnTo>
                  <a:lnTo>
                    <a:pt x="3027601" y="1993201"/>
                  </a:lnTo>
                  <a:lnTo>
                    <a:pt x="3093418" y="1956290"/>
                  </a:lnTo>
                  <a:lnTo>
                    <a:pt x="3159235" y="1919379"/>
                  </a:lnTo>
                  <a:lnTo>
                    <a:pt x="3225053" y="1882467"/>
                  </a:lnTo>
                  <a:lnTo>
                    <a:pt x="3290870" y="1845556"/>
                  </a:lnTo>
                  <a:lnTo>
                    <a:pt x="3356688" y="1808645"/>
                  </a:lnTo>
                  <a:lnTo>
                    <a:pt x="3422505" y="1771734"/>
                  </a:lnTo>
                  <a:lnTo>
                    <a:pt x="3488323" y="1734823"/>
                  </a:lnTo>
                  <a:lnTo>
                    <a:pt x="3554140" y="1697912"/>
                  </a:lnTo>
                  <a:lnTo>
                    <a:pt x="3619957" y="1661001"/>
                  </a:lnTo>
                  <a:lnTo>
                    <a:pt x="3685775" y="1624089"/>
                  </a:lnTo>
                  <a:lnTo>
                    <a:pt x="3751592" y="1587178"/>
                  </a:lnTo>
                  <a:lnTo>
                    <a:pt x="3817410" y="1550267"/>
                  </a:lnTo>
                  <a:lnTo>
                    <a:pt x="3883227" y="1513356"/>
                  </a:lnTo>
                  <a:lnTo>
                    <a:pt x="3949044" y="1476445"/>
                  </a:lnTo>
                  <a:lnTo>
                    <a:pt x="4014862" y="1439534"/>
                  </a:lnTo>
                  <a:lnTo>
                    <a:pt x="4080679" y="1402623"/>
                  </a:lnTo>
                  <a:lnTo>
                    <a:pt x="4146497" y="1365712"/>
                  </a:lnTo>
                  <a:lnTo>
                    <a:pt x="4212314" y="1328800"/>
                  </a:lnTo>
                  <a:lnTo>
                    <a:pt x="4278132" y="1291889"/>
                  </a:lnTo>
                  <a:lnTo>
                    <a:pt x="4343949" y="1254978"/>
                  </a:lnTo>
                  <a:lnTo>
                    <a:pt x="4409766" y="1218067"/>
                  </a:lnTo>
                  <a:lnTo>
                    <a:pt x="4475584" y="1181156"/>
                  </a:lnTo>
                  <a:lnTo>
                    <a:pt x="4541401" y="1144245"/>
                  </a:lnTo>
                  <a:lnTo>
                    <a:pt x="4607219" y="1107334"/>
                  </a:lnTo>
                  <a:lnTo>
                    <a:pt x="4673036" y="1070422"/>
                  </a:lnTo>
                  <a:lnTo>
                    <a:pt x="4738853" y="1033511"/>
                  </a:lnTo>
                  <a:lnTo>
                    <a:pt x="4804671" y="996600"/>
                  </a:lnTo>
                  <a:lnTo>
                    <a:pt x="4870488" y="959689"/>
                  </a:lnTo>
                  <a:lnTo>
                    <a:pt x="4936306" y="922778"/>
                  </a:lnTo>
                  <a:lnTo>
                    <a:pt x="5002123" y="885867"/>
                  </a:lnTo>
                  <a:lnTo>
                    <a:pt x="5067941" y="848956"/>
                  </a:lnTo>
                  <a:lnTo>
                    <a:pt x="5133758" y="812044"/>
                  </a:lnTo>
                  <a:lnTo>
                    <a:pt x="5199575" y="775133"/>
                  </a:lnTo>
                  <a:lnTo>
                    <a:pt x="5265393" y="738222"/>
                  </a:lnTo>
                  <a:lnTo>
                    <a:pt x="5331210" y="701311"/>
                  </a:lnTo>
                  <a:lnTo>
                    <a:pt x="5397028" y="664400"/>
                  </a:lnTo>
                  <a:lnTo>
                    <a:pt x="5462845" y="627489"/>
                  </a:lnTo>
                  <a:lnTo>
                    <a:pt x="5528662" y="590578"/>
                  </a:lnTo>
                  <a:lnTo>
                    <a:pt x="5594480" y="553667"/>
                  </a:lnTo>
                  <a:lnTo>
                    <a:pt x="5660297" y="516755"/>
                  </a:lnTo>
                  <a:lnTo>
                    <a:pt x="5726115" y="479844"/>
                  </a:lnTo>
                  <a:lnTo>
                    <a:pt x="5791932" y="442933"/>
                  </a:lnTo>
                  <a:lnTo>
                    <a:pt x="5857750" y="406022"/>
                  </a:lnTo>
                  <a:lnTo>
                    <a:pt x="5923567" y="369111"/>
                  </a:lnTo>
                  <a:lnTo>
                    <a:pt x="5989384" y="332200"/>
                  </a:lnTo>
                  <a:lnTo>
                    <a:pt x="6055202" y="295289"/>
                  </a:lnTo>
                  <a:lnTo>
                    <a:pt x="6121019" y="258377"/>
                  </a:lnTo>
                  <a:lnTo>
                    <a:pt x="6186837" y="221466"/>
                  </a:lnTo>
                  <a:lnTo>
                    <a:pt x="6252654" y="184555"/>
                  </a:lnTo>
                  <a:lnTo>
                    <a:pt x="6318471" y="147644"/>
                  </a:lnTo>
                  <a:lnTo>
                    <a:pt x="6384289" y="110733"/>
                  </a:lnTo>
                  <a:lnTo>
                    <a:pt x="6450106" y="73822"/>
                  </a:lnTo>
                  <a:lnTo>
                    <a:pt x="6515924" y="3691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1407399" y="1647171"/>
              <a:ext cx="6581741" cy="3691113"/>
            </a:xfrm>
            <a:custGeom>
              <a:avLst/>
              <a:gdLst/>
              <a:ahLst/>
              <a:cxnLst/>
              <a:rect l="0" t="0" r="0" b="0"/>
              <a:pathLst>
                <a:path w="6581741" h="3691113">
                  <a:moveTo>
                    <a:pt x="0" y="3691113"/>
                  </a:moveTo>
                  <a:lnTo>
                    <a:pt x="65817" y="3654202"/>
                  </a:lnTo>
                  <a:lnTo>
                    <a:pt x="131634" y="3617291"/>
                  </a:lnTo>
                  <a:lnTo>
                    <a:pt x="197452" y="3580380"/>
                  </a:lnTo>
                  <a:lnTo>
                    <a:pt x="263269" y="3543469"/>
                  </a:lnTo>
                  <a:lnTo>
                    <a:pt x="329087" y="3506557"/>
                  </a:lnTo>
                  <a:lnTo>
                    <a:pt x="394904" y="3469646"/>
                  </a:lnTo>
                  <a:lnTo>
                    <a:pt x="460721" y="3432735"/>
                  </a:lnTo>
                  <a:lnTo>
                    <a:pt x="526539" y="3395824"/>
                  </a:lnTo>
                  <a:lnTo>
                    <a:pt x="592356" y="3358913"/>
                  </a:lnTo>
                  <a:lnTo>
                    <a:pt x="658174" y="3322002"/>
                  </a:lnTo>
                  <a:lnTo>
                    <a:pt x="723991" y="3285091"/>
                  </a:lnTo>
                  <a:lnTo>
                    <a:pt x="789808" y="3248179"/>
                  </a:lnTo>
                  <a:lnTo>
                    <a:pt x="855626" y="3211268"/>
                  </a:lnTo>
                  <a:lnTo>
                    <a:pt x="921443" y="3174357"/>
                  </a:lnTo>
                  <a:lnTo>
                    <a:pt x="987261" y="3137446"/>
                  </a:lnTo>
                  <a:lnTo>
                    <a:pt x="1053078" y="3100535"/>
                  </a:lnTo>
                  <a:lnTo>
                    <a:pt x="1118896" y="3063624"/>
                  </a:lnTo>
                  <a:lnTo>
                    <a:pt x="1184713" y="3026713"/>
                  </a:lnTo>
                  <a:lnTo>
                    <a:pt x="1250530" y="2989802"/>
                  </a:lnTo>
                  <a:lnTo>
                    <a:pt x="1316348" y="2952890"/>
                  </a:lnTo>
                  <a:lnTo>
                    <a:pt x="1382165" y="2915979"/>
                  </a:lnTo>
                  <a:lnTo>
                    <a:pt x="1447983" y="2879068"/>
                  </a:lnTo>
                  <a:lnTo>
                    <a:pt x="1513800" y="2842157"/>
                  </a:lnTo>
                  <a:lnTo>
                    <a:pt x="1579617" y="2805246"/>
                  </a:lnTo>
                  <a:lnTo>
                    <a:pt x="1645435" y="2768335"/>
                  </a:lnTo>
                  <a:lnTo>
                    <a:pt x="1711252" y="2731424"/>
                  </a:lnTo>
                  <a:lnTo>
                    <a:pt x="1777070" y="2694512"/>
                  </a:lnTo>
                  <a:lnTo>
                    <a:pt x="1842887" y="2657601"/>
                  </a:lnTo>
                  <a:lnTo>
                    <a:pt x="1908705" y="2620690"/>
                  </a:lnTo>
                  <a:lnTo>
                    <a:pt x="1974522" y="2583779"/>
                  </a:lnTo>
                  <a:lnTo>
                    <a:pt x="2040339" y="2546868"/>
                  </a:lnTo>
                  <a:lnTo>
                    <a:pt x="2106157" y="2509957"/>
                  </a:lnTo>
                  <a:lnTo>
                    <a:pt x="2171974" y="2473046"/>
                  </a:lnTo>
                  <a:lnTo>
                    <a:pt x="2237792" y="2436134"/>
                  </a:lnTo>
                  <a:lnTo>
                    <a:pt x="2303609" y="2399223"/>
                  </a:lnTo>
                  <a:lnTo>
                    <a:pt x="2369426" y="2362312"/>
                  </a:lnTo>
                  <a:lnTo>
                    <a:pt x="2435244" y="2325401"/>
                  </a:lnTo>
                  <a:lnTo>
                    <a:pt x="2501061" y="2288490"/>
                  </a:lnTo>
                  <a:lnTo>
                    <a:pt x="2566879" y="2251579"/>
                  </a:lnTo>
                  <a:lnTo>
                    <a:pt x="2632696" y="2214668"/>
                  </a:lnTo>
                  <a:lnTo>
                    <a:pt x="2698514" y="2177757"/>
                  </a:lnTo>
                  <a:lnTo>
                    <a:pt x="2764331" y="2140845"/>
                  </a:lnTo>
                  <a:lnTo>
                    <a:pt x="2830148" y="2103934"/>
                  </a:lnTo>
                  <a:lnTo>
                    <a:pt x="2895966" y="2067023"/>
                  </a:lnTo>
                  <a:lnTo>
                    <a:pt x="2961783" y="2030112"/>
                  </a:lnTo>
                  <a:lnTo>
                    <a:pt x="3027601" y="1993201"/>
                  </a:lnTo>
                  <a:lnTo>
                    <a:pt x="3093418" y="1956290"/>
                  </a:lnTo>
                  <a:lnTo>
                    <a:pt x="3159235" y="1919379"/>
                  </a:lnTo>
                  <a:lnTo>
                    <a:pt x="3225053" y="1882467"/>
                  </a:lnTo>
                  <a:lnTo>
                    <a:pt x="3290870" y="1845556"/>
                  </a:lnTo>
                  <a:lnTo>
                    <a:pt x="3356688" y="1808645"/>
                  </a:lnTo>
                  <a:lnTo>
                    <a:pt x="3422505" y="1771734"/>
                  </a:lnTo>
                  <a:lnTo>
                    <a:pt x="3488323" y="1734823"/>
                  </a:lnTo>
                  <a:lnTo>
                    <a:pt x="3554140" y="1697912"/>
                  </a:lnTo>
                  <a:lnTo>
                    <a:pt x="3619957" y="1661001"/>
                  </a:lnTo>
                  <a:lnTo>
                    <a:pt x="3685775" y="1624089"/>
                  </a:lnTo>
                  <a:lnTo>
                    <a:pt x="3751592" y="1587178"/>
                  </a:lnTo>
                  <a:lnTo>
                    <a:pt x="3817410" y="1550267"/>
                  </a:lnTo>
                  <a:lnTo>
                    <a:pt x="3883227" y="1513356"/>
                  </a:lnTo>
                  <a:lnTo>
                    <a:pt x="3949044" y="1476445"/>
                  </a:lnTo>
                  <a:lnTo>
                    <a:pt x="4014862" y="1439534"/>
                  </a:lnTo>
                  <a:lnTo>
                    <a:pt x="4080679" y="1402623"/>
                  </a:lnTo>
                  <a:lnTo>
                    <a:pt x="4146497" y="1365712"/>
                  </a:lnTo>
                  <a:lnTo>
                    <a:pt x="4212314" y="1328800"/>
                  </a:lnTo>
                  <a:lnTo>
                    <a:pt x="4278132" y="1291889"/>
                  </a:lnTo>
                  <a:lnTo>
                    <a:pt x="4343949" y="1254978"/>
                  </a:lnTo>
                  <a:lnTo>
                    <a:pt x="4409766" y="1218067"/>
                  </a:lnTo>
                  <a:lnTo>
                    <a:pt x="4475584" y="1181156"/>
                  </a:lnTo>
                  <a:lnTo>
                    <a:pt x="4541401" y="1144245"/>
                  </a:lnTo>
                  <a:lnTo>
                    <a:pt x="4607219" y="1107334"/>
                  </a:lnTo>
                  <a:lnTo>
                    <a:pt x="4673036" y="1070422"/>
                  </a:lnTo>
                  <a:lnTo>
                    <a:pt x="4738853" y="1033511"/>
                  </a:lnTo>
                  <a:lnTo>
                    <a:pt x="4804671" y="996600"/>
                  </a:lnTo>
                  <a:lnTo>
                    <a:pt x="4870488" y="959689"/>
                  </a:lnTo>
                  <a:lnTo>
                    <a:pt x="4936306" y="922778"/>
                  </a:lnTo>
                  <a:lnTo>
                    <a:pt x="5002123" y="885867"/>
                  </a:lnTo>
                  <a:lnTo>
                    <a:pt x="5067941" y="848956"/>
                  </a:lnTo>
                  <a:lnTo>
                    <a:pt x="5133758" y="812044"/>
                  </a:lnTo>
                  <a:lnTo>
                    <a:pt x="5199575" y="775133"/>
                  </a:lnTo>
                  <a:lnTo>
                    <a:pt x="5265393" y="738222"/>
                  </a:lnTo>
                  <a:lnTo>
                    <a:pt x="5331210" y="701311"/>
                  </a:lnTo>
                  <a:lnTo>
                    <a:pt x="5397028" y="664400"/>
                  </a:lnTo>
                  <a:lnTo>
                    <a:pt x="5462845" y="627489"/>
                  </a:lnTo>
                  <a:lnTo>
                    <a:pt x="5528662" y="590578"/>
                  </a:lnTo>
                  <a:lnTo>
                    <a:pt x="5594480" y="553667"/>
                  </a:lnTo>
                  <a:lnTo>
                    <a:pt x="5660297" y="516755"/>
                  </a:lnTo>
                  <a:lnTo>
                    <a:pt x="5726115" y="479844"/>
                  </a:lnTo>
                  <a:lnTo>
                    <a:pt x="5791932" y="442933"/>
                  </a:lnTo>
                  <a:lnTo>
                    <a:pt x="5857750" y="406022"/>
                  </a:lnTo>
                  <a:lnTo>
                    <a:pt x="5923567" y="369111"/>
                  </a:lnTo>
                  <a:lnTo>
                    <a:pt x="5989384" y="332200"/>
                  </a:lnTo>
                  <a:lnTo>
                    <a:pt x="6055202" y="295289"/>
                  </a:lnTo>
                  <a:lnTo>
                    <a:pt x="6121019" y="258377"/>
                  </a:lnTo>
                  <a:lnTo>
                    <a:pt x="6186837" y="221466"/>
                  </a:lnTo>
                  <a:lnTo>
                    <a:pt x="6252654" y="184555"/>
                  </a:lnTo>
                  <a:lnTo>
                    <a:pt x="6318471" y="147644"/>
                  </a:lnTo>
                  <a:lnTo>
                    <a:pt x="6384289" y="110733"/>
                  </a:lnTo>
                  <a:lnTo>
                    <a:pt x="6450106" y="73822"/>
                  </a:lnTo>
                  <a:lnTo>
                    <a:pt x="6515924" y="3691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1407399" y="1607771"/>
              <a:ext cx="6581741" cy="3691113"/>
            </a:xfrm>
            <a:custGeom>
              <a:avLst/>
              <a:gdLst/>
              <a:ahLst/>
              <a:cxnLst/>
              <a:rect l="0" t="0" r="0" b="0"/>
              <a:pathLst>
                <a:path w="6581741" h="3691113">
                  <a:moveTo>
                    <a:pt x="0" y="3691113"/>
                  </a:moveTo>
                  <a:lnTo>
                    <a:pt x="65817" y="3654202"/>
                  </a:lnTo>
                  <a:lnTo>
                    <a:pt x="131634" y="3617291"/>
                  </a:lnTo>
                  <a:lnTo>
                    <a:pt x="197452" y="3580380"/>
                  </a:lnTo>
                  <a:lnTo>
                    <a:pt x="263269" y="3543469"/>
                  </a:lnTo>
                  <a:lnTo>
                    <a:pt x="329087" y="3506557"/>
                  </a:lnTo>
                  <a:lnTo>
                    <a:pt x="394904" y="3469646"/>
                  </a:lnTo>
                  <a:lnTo>
                    <a:pt x="460721" y="3432735"/>
                  </a:lnTo>
                  <a:lnTo>
                    <a:pt x="526539" y="3395824"/>
                  </a:lnTo>
                  <a:lnTo>
                    <a:pt x="592356" y="3358913"/>
                  </a:lnTo>
                  <a:lnTo>
                    <a:pt x="658174" y="3322002"/>
                  </a:lnTo>
                  <a:lnTo>
                    <a:pt x="723991" y="3285091"/>
                  </a:lnTo>
                  <a:lnTo>
                    <a:pt x="789808" y="3248179"/>
                  </a:lnTo>
                  <a:lnTo>
                    <a:pt x="855626" y="3211268"/>
                  </a:lnTo>
                  <a:lnTo>
                    <a:pt x="921443" y="3174357"/>
                  </a:lnTo>
                  <a:lnTo>
                    <a:pt x="987261" y="3137446"/>
                  </a:lnTo>
                  <a:lnTo>
                    <a:pt x="1053078" y="3100535"/>
                  </a:lnTo>
                  <a:lnTo>
                    <a:pt x="1118896" y="3063624"/>
                  </a:lnTo>
                  <a:lnTo>
                    <a:pt x="1184713" y="3026713"/>
                  </a:lnTo>
                  <a:lnTo>
                    <a:pt x="1250530" y="2989802"/>
                  </a:lnTo>
                  <a:lnTo>
                    <a:pt x="1316348" y="2952890"/>
                  </a:lnTo>
                  <a:lnTo>
                    <a:pt x="1382165" y="2915979"/>
                  </a:lnTo>
                  <a:lnTo>
                    <a:pt x="1447983" y="2879068"/>
                  </a:lnTo>
                  <a:lnTo>
                    <a:pt x="1513800" y="2842157"/>
                  </a:lnTo>
                  <a:lnTo>
                    <a:pt x="1579617" y="2805246"/>
                  </a:lnTo>
                  <a:lnTo>
                    <a:pt x="1645435" y="2768335"/>
                  </a:lnTo>
                  <a:lnTo>
                    <a:pt x="1711252" y="2731424"/>
                  </a:lnTo>
                  <a:lnTo>
                    <a:pt x="1777070" y="2694512"/>
                  </a:lnTo>
                  <a:lnTo>
                    <a:pt x="1842887" y="2657601"/>
                  </a:lnTo>
                  <a:lnTo>
                    <a:pt x="1908705" y="2620690"/>
                  </a:lnTo>
                  <a:lnTo>
                    <a:pt x="1974522" y="2583779"/>
                  </a:lnTo>
                  <a:lnTo>
                    <a:pt x="2040339" y="2546868"/>
                  </a:lnTo>
                  <a:lnTo>
                    <a:pt x="2106157" y="2509957"/>
                  </a:lnTo>
                  <a:lnTo>
                    <a:pt x="2171974" y="2473046"/>
                  </a:lnTo>
                  <a:lnTo>
                    <a:pt x="2237792" y="2436134"/>
                  </a:lnTo>
                  <a:lnTo>
                    <a:pt x="2303609" y="2399223"/>
                  </a:lnTo>
                  <a:lnTo>
                    <a:pt x="2369426" y="2362312"/>
                  </a:lnTo>
                  <a:lnTo>
                    <a:pt x="2435244" y="2325401"/>
                  </a:lnTo>
                  <a:lnTo>
                    <a:pt x="2501061" y="2288490"/>
                  </a:lnTo>
                  <a:lnTo>
                    <a:pt x="2566879" y="2251579"/>
                  </a:lnTo>
                  <a:lnTo>
                    <a:pt x="2632696" y="2214668"/>
                  </a:lnTo>
                  <a:lnTo>
                    <a:pt x="2698514" y="2177757"/>
                  </a:lnTo>
                  <a:lnTo>
                    <a:pt x="2764331" y="2140845"/>
                  </a:lnTo>
                  <a:lnTo>
                    <a:pt x="2830148" y="2103934"/>
                  </a:lnTo>
                  <a:lnTo>
                    <a:pt x="2895966" y="2067023"/>
                  </a:lnTo>
                  <a:lnTo>
                    <a:pt x="2961783" y="2030112"/>
                  </a:lnTo>
                  <a:lnTo>
                    <a:pt x="3027601" y="1993201"/>
                  </a:lnTo>
                  <a:lnTo>
                    <a:pt x="3093418" y="1956290"/>
                  </a:lnTo>
                  <a:lnTo>
                    <a:pt x="3159235" y="1919379"/>
                  </a:lnTo>
                  <a:lnTo>
                    <a:pt x="3225053" y="1882467"/>
                  </a:lnTo>
                  <a:lnTo>
                    <a:pt x="3290870" y="1845556"/>
                  </a:lnTo>
                  <a:lnTo>
                    <a:pt x="3356688" y="1808645"/>
                  </a:lnTo>
                  <a:lnTo>
                    <a:pt x="3422505" y="1771734"/>
                  </a:lnTo>
                  <a:lnTo>
                    <a:pt x="3488323" y="1734823"/>
                  </a:lnTo>
                  <a:lnTo>
                    <a:pt x="3554140" y="1697912"/>
                  </a:lnTo>
                  <a:lnTo>
                    <a:pt x="3619957" y="1661001"/>
                  </a:lnTo>
                  <a:lnTo>
                    <a:pt x="3685775" y="1624089"/>
                  </a:lnTo>
                  <a:lnTo>
                    <a:pt x="3751592" y="1587178"/>
                  </a:lnTo>
                  <a:lnTo>
                    <a:pt x="3817410" y="1550267"/>
                  </a:lnTo>
                  <a:lnTo>
                    <a:pt x="3883227" y="1513356"/>
                  </a:lnTo>
                  <a:lnTo>
                    <a:pt x="3949044" y="1476445"/>
                  </a:lnTo>
                  <a:lnTo>
                    <a:pt x="4014862" y="1439534"/>
                  </a:lnTo>
                  <a:lnTo>
                    <a:pt x="4080679" y="1402623"/>
                  </a:lnTo>
                  <a:lnTo>
                    <a:pt x="4146497" y="1365712"/>
                  </a:lnTo>
                  <a:lnTo>
                    <a:pt x="4212314" y="1328800"/>
                  </a:lnTo>
                  <a:lnTo>
                    <a:pt x="4278132" y="1291889"/>
                  </a:lnTo>
                  <a:lnTo>
                    <a:pt x="4343949" y="1254978"/>
                  </a:lnTo>
                  <a:lnTo>
                    <a:pt x="4409766" y="1218067"/>
                  </a:lnTo>
                  <a:lnTo>
                    <a:pt x="4475584" y="1181156"/>
                  </a:lnTo>
                  <a:lnTo>
                    <a:pt x="4541401" y="1144245"/>
                  </a:lnTo>
                  <a:lnTo>
                    <a:pt x="4607219" y="1107334"/>
                  </a:lnTo>
                  <a:lnTo>
                    <a:pt x="4673036" y="1070422"/>
                  </a:lnTo>
                  <a:lnTo>
                    <a:pt x="4738853" y="1033511"/>
                  </a:lnTo>
                  <a:lnTo>
                    <a:pt x="4804671" y="996600"/>
                  </a:lnTo>
                  <a:lnTo>
                    <a:pt x="4870488" y="959689"/>
                  </a:lnTo>
                  <a:lnTo>
                    <a:pt x="4936306" y="922778"/>
                  </a:lnTo>
                  <a:lnTo>
                    <a:pt x="5002123" y="885867"/>
                  </a:lnTo>
                  <a:lnTo>
                    <a:pt x="5067941" y="848956"/>
                  </a:lnTo>
                  <a:lnTo>
                    <a:pt x="5133758" y="812044"/>
                  </a:lnTo>
                  <a:lnTo>
                    <a:pt x="5199575" y="775133"/>
                  </a:lnTo>
                  <a:lnTo>
                    <a:pt x="5265393" y="738222"/>
                  </a:lnTo>
                  <a:lnTo>
                    <a:pt x="5331210" y="701311"/>
                  </a:lnTo>
                  <a:lnTo>
                    <a:pt x="5397028" y="664400"/>
                  </a:lnTo>
                  <a:lnTo>
                    <a:pt x="5462845" y="627489"/>
                  </a:lnTo>
                  <a:lnTo>
                    <a:pt x="5528662" y="590578"/>
                  </a:lnTo>
                  <a:lnTo>
                    <a:pt x="5594480" y="553667"/>
                  </a:lnTo>
                  <a:lnTo>
                    <a:pt x="5660297" y="516755"/>
                  </a:lnTo>
                  <a:lnTo>
                    <a:pt x="5726115" y="479844"/>
                  </a:lnTo>
                  <a:lnTo>
                    <a:pt x="5791932" y="442933"/>
                  </a:lnTo>
                  <a:lnTo>
                    <a:pt x="5857750" y="406022"/>
                  </a:lnTo>
                  <a:lnTo>
                    <a:pt x="5923567" y="369111"/>
                  </a:lnTo>
                  <a:lnTo>
                    <a:pt x="5989384" y="332200"/>
                  </a:lnTo>
                  <a:lnTo>
                    <a:pt x="6055202" y="295289"/>
                  </a:lnTo>
                  <a:lnTo>
                    <a:pt x="6121019" y="258377"/>
                  </a:lnTo>
                  <a:lnTo>
                    <a:pt x="6186837" y="221466"/>
                  </a:lnTo>
                  <a:lnTo>
                    <a:pt x="6252654" y="184555"/>
                  </a:lnTo>
                  <a:lnTo>
                    <a:pt x="6318471" y="147644"/>
                  </a:lnTo>
                  <a:lnTo>
                    <a:pt x="6384289" y="110733"/>
                  </a:lnTo>
                  <a:lnTo>
                    <a:pt x="6450106" y="73822"/>
                  </a:lnTo>
                  <a:lnTo>
                    <a:pt x="6515924" y="3691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1407399" y="1568372"/>
              <a:ext cx="6581741" cy="3691113"/>
            </a:xfrm>
            <a:custGeom>
              <a:avLst/>
              <a:gdLst/>
              <a:ahLst/>
              <a:cxnLst/>
              <a:rect l="0" t="0" r="0" b="0"/>
              <a:pathLst>
                <a:path w="6581741" h="3691113">
                  <a:moveTo>
                    <a:pt x="0" y="3691113"/>
                  </a:moveTo>
                  <a:lnTo>
                    <a:pt x="65817" y="3654202"/>
                  </a:lnTo>
                  <a:lnTo>
                    <a:pt x="131634" y="3617291"/>
                  </a:lnTo>
                  <a:lnTo>
                    <a:pt x="197452" y="3580380"/>
                  </a:lnTo>
                  <a:lnTo>
                    <a:pt x="263269" y="3543469"/>
                  </a:lnTo>
                  <a:lnTo>
                    <a:pt x="329087" y="3506557"/>
                  </a:lnTo>
                  <a:lnTo>
                    <a:pt x="394904" y="3469646"/>
                  </a:lnTo>
                  <a:lnTo>
                    <a:pt x="460721" y="3432735"/>
                  </a:lnTo>
                  <a:lnTo>
                    <a:pt x="526539" y="3395824"/>
                  </a:lnTo>
                  <a:lnTo>
                    <a:pt x="592356" y="3358913"/>
                  </a:lnTo>
                  <a:lnTo>
                    <a:pt x="658174" y="3322002"/>
                  </a:lnTo>
                  <a:lnTo>
                    <a:pt x="723991" y="3285091"/>
                  </a:lnTo>
                  <a:lnTo>
                    <a:pt x="789808" y="3248179"/>
                  </a:lnTo>
                  <a:lnTo>
                    <a:pt x="855626" y="3211268"/>
                  </a:lnTo>
                  <a:lnTo>
                    <a:pt x="921443" y="3174357"/>
                  </a:lnTo>
                  <a:lnTo>
                    <a:pt x="987261" y="3137446"/>
                  </a:lnTo>
                  <a:lnTo>
                    <a:pt x="1053078" y="3100535"/>
                  </a:lnTo>
                  <a:lnTo>
                    <a:pt x="1118896" y="3063624"/>
                  </a:lnTo>
                  <a:lnTo>
                    <a:pt x="1184713" y="3026713"/>
                  </a:lnTo>
                  <a:lnTo>
                    <a:pt x="1250530" y="2989802"/>
                  </a:lnTo>
                  <a:lnTo>
                    <a:pt x="1316348" y="2952890"/>
                  </a:lnTo>
                  <a:lnTo>
                    <a:pt x="1382165" y="2915979"/>
                  </a:lnTo>
                  <a:lnTo>
                    <a:pt x="1447983" y="2879068"/>
                  </a:lnTo>
                  <a:lnTo>
                    <a:pt x="1513800" y="2842157"/>
                  </a:lnTo>
                  <a:lnTo>
                    <a:pt x="1579617" y="2805246"/>
                  </a:lnTo>
                  <a:lnTo>
                    <a:pt x="1645435" y="2768335"/>
                  </a:lnTo>
                  <a:lnTo>
                    <a:pt x="1711252" y="2731424"/>
                  </a:lnTo>
                  <a:lnTo>
                    <a:pt x="1777070" y="2694512"/>
                  </a:lnTo>
                  <a:lnTo>
                    <a:pt x="1842887" y="2657601"/>
                  </a:lnTo>
                  <a:lnTo>
                    <a:pt x="1908705" y="2620690"/>
                  </a:lnTo>
                  <a:lnTo>
                    <a:pt x="1974522" y="2583779"/>
                  </a:lnTo>
                  <a:lnTo>
                    <a:pt x="2040339" y="2546868"/>
                  </a:lnTo>
                  <a:lnTo>
                    <a:pt x="2106157" y="2509957"/>
                  </a:lnTo>
                  <a:lnTo>
                    <a:pt x="2171974" y="2473046"/>
                  </a:lnTo>
                  <a:lnTo>
                    <a:pt x="2237792" y="2436134"/>
                  </a:lnTo>
                  <a:lnTo>
                    <a:pt x="2303609" y="2399223"/>
                  </a:lnTo>
                  <a:lnTo>
                    <a:pt x="2369426" y="2362312"/>
                  </a:lnTo>
                  <a:lnTo>
                    <a:pt x="2435244" y="2325401"/>
                  </a:lnTo>
                  <a:lnTo>
                    <a:pt x="2501061" y="2288490"/>
                  </a:lnTo>
                  <a:lnTo>
                    <a:pt x="2566879" y="2251579"/>
                  </a:lnTo>
                  <a:lnTo>
                    <a:pt x="2632696" y="2214668"/>
                  </a:lnTo>
                  <a:lnTo>
                    <a:pt x="2698514" y="2177757"/>
                  </a:lnTo>
                  <a:lnTo>
                    <a:pt x="2764331" y="2140845"/>
                  </a:lnTo>
                  <a:lnTo>
                    <a:pt x="2830148" y="2103934"/>
                  </a:lnTo>
                  <a:lnTo>
                    <a:pt x="2895966" y="2067023"/>
                  </a:lnTo>
                  <a:lnTo>
                    <a:pt x="2961783" y="2030112"/>
                  </a:lnTo>
                  <a:lnTo>
                    <a:pt x="3027601" y="1993201"/>
                  </a:lnTo>
                  <a:lnTo>
                    <a:pt x="3093418" y="1956290"/>
                  </a:lnTo>
                  <a:lnTo>
                    <a:pt x="3159235" y="1919379"/>
                  </a:lnTo>
                  <a:lnTo>
                    <a:pt x="3225053" y="1882467"/>
                  </a:lnTo>
                  <a:lnTo>
                    <a:pt x="3290870" y="1845556"/>
                  </a:lnTo>
                  <a:lnTo>
                    <a:pt x="3356688" y="1808645"/>
                  </a:lnTo>
                  <a:lnTo>
                    <a:pt x="3422505" y="1771734"/>
                  </a:lnTo>
                  <a:lnTo>
                    <a:pt x="3488323" y="1734823"/>
                  </a:lnTo>
                  <a:lnTo>
                    <a:pt x="3554140" y="1697912"/>
                  </a:lnTo>
                  <a:lnTo>
                    <a:pt x="3619957" y="1661001"/>
                  </a:lnTo>
                  <a:lnTo>
                    <a:pt x="3685775" y="1624089"/>
                  </a:lnTo>
                  <a:lnTo>
                    <a:pt x="3751592" y="1587178"/>
                  </a:lnTo>
                  <a:lnTo>
                    <a:pt x="3817410" y="1550267"/>
                  </a:lnTo>
                  <a:lnTo>
                    <a:pt x="3883227" y="1513356"/>
                  </a:lnTo>
                  <a:lnTo>
                    <a:pt x="3949044" y="1476445"/>
                  </a:lnTo>
                  <a:lnTo>
                    <a:pt x="4014862" y="1439534"/>
                  </a:lnTo>
                  <a:lnTo>
                    <a:pt x="4080679" y="1402623"/>
                  </a:lnTo>
                  <a:lnTo>
                    <a:pt x="4146497" y="1365712"/>
                  </a:lnTo>
                  <a:lnTo>
                    <a:pt x="4212314" y="1328800"/>
                  </a:lnTo>
                  <a:lnTo>
                    <a:pt x="4278132" y="1291889"/>
                  </a:lnTo>
                  <a:lnTo>
                    <a:pt x="4343949" y="1254978"/>
                  </a:lnTo>
                  <a:lnTo>
                    <a:pt x="4409766" y="1218067"/>
                  </a:lnTo>
                  <a:lnTo>
                    <a:pt x="4475584" y="1181156"/>
                  </a:lnTo>
                  <a:lnTo>
                    <a:pt x="4541401" y="1144245"/>
                  </a:lnTo>
                  <a:lnTo>
                    <a:pt x="4607219" y="1107334"/>
                  </a:lnTo>
                  <a:lnTo>
                    <a:pt x="4673036" y="1070422"/>
                  </a:lnTo>
                  <a:lnTo>
                    <a:pt x="4738853" y="1033511"/>
                  </a:lnTo>
                  <a:lnTo>
                    <a:pt x="4804671" y="996600"/>
                  </a:lnTo>
                  <a:lnTo>
                    <a:pt x="4870488" y="959689"/>
                  </a:lnTo>
                  <a:lnTo>
                    <a:pt x="4936306" y="922778"/>
                  </a:lnTo>
                  <a:lnTo>
                    <a:pt x="5002123" y="885867"/>
                  </a:lnTo>
                  <a:lnTo>
                    <a:pt x="5067941" y="848956"/>
                  </a:lnTo>
                  <a:lnTo>
                    <a:pt x="5133758" y="812044"/>
                  </a:lnTo>
                  <a:lnTo>
                    <a:pt x="5199575" y="775133"/>
                  </a:lnTo>
                  <a:lnTo>
                    <a:pt x="5265393" y="738222"/>
                  </a:lnTo>
                  <a:lnTo>
                    <a:pt x="5331210" y="701311"/>
                  </a:lnTo>
                  <a:lnTo>
                    <a:pt x="5397028" y="664400"/>
                  </a:lnTo>
                  <a:lnTo>
                    <a:pt x="5462845" y="627489"/>
                  </a:lnTo>
                  <a:lnTo>
                    <a:pt x="5528662" y="590578"/>
                  </a:lnTo>
                  <a:lnTo>
                    <a:pt x="5594480" y="553667"/>
                  </a:lnTo>
                  <a:lnTo>
                    <a:pt x="5660297" y="516755"/>
                  </a:lnTo>
                  <a:lnTo>
                    <a:pt x="5726115" y="479844"/>
                  </a:lnTo>
                  <a:lnTo>
                    <a:pt x="5791932" y="442933"/>
                  </a:lnTo>
                  <a:lnTo>
                    <a:pt x="5857750" y="406022"/>
                  </a:lnTo>
                  <a:lnTo>
                    <a:pt x="5923567" y="369111"/>
                  </a:lnTo>
                  <a:lnTo>
                    <a:pt x="5989384" y="332200"/>
                  </a:lnTo>
                  <a:lnTo>
                    <a:pt x="6055202" y="295289"/>
                  </a:lnTo>
                  <a:lnTo>
                    <a:pt x="6121019" y="258377"/>
                  </a:lnTo>
                  <a:lnTo>
                    <a:pt x="6186837" y="221466"/>
                  </a:lnTo>
                  <a:lnTo>
                    <a:pt x="6252654" y="184555"/>
                  </a:lnTo>
                  <a:lnTo>
                    <a:pt x="6318471" y="147644"/>
                  </a:lnTo>
                  <a:lnTo>
                    <a:pt x="6384289" y="110733"/>
                  </a:lnTo>
                  <a:lnTo>
                    <a:pt x="6450106" y="73822"/>
                  </a:lnTo>
                  <a:lnTo>
                    <a:pt x="6515924" y="3691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1407399" y="1528973"/>
              <a:ext cx="6581741" cy="3691113"/>
            </a:xfrm>
            <a:custGeom>
              <a:avLst/>
              <a:gdLst/>
              <a:ahLst/>
              <a:cxnLst/>
              <a:rect l="0" t="0" r="0" b="0"/>
              <a:pathLst>
                <a:path w="6581741" h="3691113">
                  <a:moveTo>
                    <a:pt x="0" y="3691113"/>
                  </a:moveTo>
                  <a:lnTo>
                    <a:pt x="65817" y="3654202"/>
                  </a:lnTo>
                  <a:lnTo>
                    <a:pt x="131634" y="3617291"/>
                  </a:lnTo>
                  <a:lnTo>
                    <a:pt x="197452" y="3580380"/>
                  </a:lnTo>
                  <a:lnTo>
                    <a:pt x="263269" y="3543469"/>
                  </a:lnTo>
                  <a:lnTo>
                    <a:pt x="329087" y="3506557"/>
                  </a:lnTo>
                  <a:lnTo>
                    <a:pt x="394904" y="3469646"/>
                  </a:lnTo>
                  <a:lnTo>
                    <a:pt x="460721" y="3432735"/>
                  </a:lnTo>
                  <a:lnTo>
                    <a:pt x="526539" y="3395824"/>
                  </a:lnTo>
                  <a:lnTo>
                    <a:pt x="592356" y="3358913"/>
                  </a:lnTo>
                  <a:lnTo>
                    <a:pt x="658174" y="3322002"/>
                  </a:lnTo>
                  <a:lnTo>
                    <a:pt x="723991" y="3285091"/>
                  </a:lnTo>
                  <a:lnTo>
                    <a:pt x="789808" y="3248179"/>
                  </a:lnTo>
                  <a:lnTo>
                    <a:pt x="855626" y="3211268"/>
                  </a:lnTo>
                  <a:lnTo>
                    <a:pt x="921443" y="3174357"/>
                  </a:lnTo>
                  <a:lnTo>
                    <a:pt x="987261" y="3137446"/>
                  </a:lnTo>
                  <a:lnTo>
                    <a:pt x="1053078" y="3100535"/>
                  </a:lnTo>
                  <a:lnTo>
                    <a:pt x="1118896" y="3063624"/>
                  </a:lnTo>
                  <a:lnTo>
                    <a:pt x="1184713" y="3026713"/>
                  </a:lnTo>
                  <a:lnTo>
                    <a:pt x="1250530" y="2989802"/>
                  </a:lnTo>
                  <a:lnTo>
                    <a:pt x="1316348" y="2952890"/>
                  </a:lnTo>
                  <a:lnTo>
                    <a:pt x="1382165" y="2915979"/>
                  </a:lnTo>
                  <a:lnTo>
                    <a:pt x="1447983" y="2879068"/>
                  </a:lnTo>
                  <a:lnTo>
                    <a:pt x="1513800" y="2842157"/>
                  </a:lnTo>
                  <a:lnTo>
                    <a:pt x="1579617" y="2805246"/>
                  </a:lnTo>
                  <a:lnTo>
                    <a:pt x="1645435" y="2768335"/>
                  </a:lnTo>
                  <a:lnTo>
                    <a:pt x="1711252" y="2731424"/>
                  </a:lnTo>
                  <a:lnTo>
                    <a:pt x="1777070" y="2694512"/>
                  </a:lnTo>
                  <a:lnTo>
                    <a:pt x="1842887" y="2657601"/>
                  </a:lnTo>
                  <a:lnTo>
                    <a:pt x="1908705" y="2620690"/>
                  </a:lnTo>
                  <a:lnTo>
                    <a:pt x="1974522" y="2583779"/>
                  </a:lnTo>
                  <a:lnTo>
                    <a:pt x="2040339" y="2546868"/>
                  </a:lnTo>
                  <a:lnTo>
                    <a:pt x="2106157" y="2509957"/>
                  </a:lnTo>
                  <a:lnTo>
                    <a:pt x="2171974" y="2473046"/>
                  </a:lnTo>
                  <a:lnTo>
                    <a:pt x="2237792" y="2436134"/>
                  </a:lnTo>
                  <a:lnTo>
                    <a:pt x="2303609" y="2399223"/>
                  </a:lnTo>
                  <a:lnTo>
                    <a:pt x="2369426" y="2362312"/>
                  </a:lnTo>
                  <a:lnTo>
                    <a:pt x="2435244" y="2325401"/>
                  </a:lnTo>
                  <a:lnTo>
                    <a:pt x="2501061" y="2288490"/>
                  </a:lnTo>
                  <a:lnTo>
                    <a:pt x="2566879" y="2251579"/>
                  </a:lnTo>
                  <a:lnTo>
                    <a:pt x="2632696" y="2214668"/>
                  </a:lnTo>
                  <a:lnTo>
                    <a:pt x="2698514" y="2177757"/>
                  </a:lnTo>
                  <a:lnTo>
                    <a:pt x="2764331" y="2140845"/>
                  </a:lnTo>
                  <a:lnTo>
                    <a:pt x="2830148" y="2103934"/>
                  </a:lnTo>
                  <a:lnTo>
                    <a:pt x="2895966" y="2067023"/>
                  </a:lnTo>
                  <a:lnTo>
                    <a:pt x="2961783" y="2030112"/>
                  </a:lnTo>
                  <a:lnTo>
                    <a:pt x="3027601" y="1993201"/>
                  </a:lnTo>
                  <a:lnTo>
                    <a:pt x="3093418" y="1956290"/>
                  </a:lnTo>
                  <a:lnTo>
                    <a:pt x="3159235" y="1919379"/>
                  </a:lnTo>
                  <a:lnTo>
                    <a:pt x="3225053" y="1882467"/>
                  </a:lnTo>
                  <a:lnTo>
                    <a:pt x="3290870" y="1845556"/>
                  </a:lnTo>
                  <a:lnTo>
                    <a:pt x="3356688" y="1808645"/>
                  </a:lnTo>
                  <a:lnTo>
                    <a:pt x="3422505" y="1771734"/>
                  </a:lnTo>
                  <a:lnTo>
                    <a:pt x="3488323" y="1734823"/>
                  </a:lnTo>
                  <a:lnTo>
                    <a:pt x="3554140" y="1697912"/>
                  </a:lnTo>
                  <a:lnTo>
                    <a:pt x="3619957" y="1661001"/>
                  </a:lnTo>
                  <a:lnTo>
                    <a:pt x="3685775" y="1624089"/>
                  </a:lnTo>
                  <a:lnTo>
                    <a:pt x="3751592" y="1587178"/>
                  </a:lnTo>
                  <a:lnTo>
                    <a:pt x="3817410" y="1550267"/>
                  </a:lnTo>
                  <a:lnTo>
                    <a:pt x="3883227" y="1513356"/>
                  </a:lnTo>
                  <a:lnTo>
                    <a:pt x="3949044" y="1476445"/>
                  </a:lnTo>
                  <a:lnTo>
                    <a:pt x="4014862" y="1439534"/>
                  </a:lnTo>
                  <a:lnTo>
                    <a:pt x="4080679" y="1402623"/>
                  </a:lnTo>
                  <a:lnTo>
                    <a:pt x="4146497" y="1365712"/>
                  </a:lnTo>
                  <a:lnTo>
                    <a:pt x="4212314" y="1328800"/>
                  </a:lnTo>
                  <a:lnTo>
                    <a:pt x="4278132" y="1291889"/>
                  </a:lnTo>
                  <a:lnTo>
                    <a:pt x="4343949" y="1254978"/>
                  </a:lnTo>
                  <a:lnTo>
                    <a:pt x="4409766" y="1218067"/>
                  </a:lnTo>
                  <a:lnTo>
                    <a:pt x="4475584" y="1181156"/>
                  </a:lnTo>
                  <a:lnTo>
                    <a:pt x="4541401" y="1144245"/>
                  </a:lnTo>
                  <a:lnTo>
                    <a:pt x="4607219" y="1107334"/>
                  </a:lnTo>
                  <a:lnTo>
                    <a:pt x="4673036" y="1070422"/>
                  </a:lnTo>
                  <a:lnTo>
                    <a:pt x="4738853" y="1033511"/>
                  </a:lnTo>
                  <a:lnTo>
                    <a:pt x="4804671" y="996600"/>
                  </a:lnTo>
                  <a:lnTo>
                    <a:pt x="4870488" y="959689"/>
                  </a:lnTo>
                  <a:lnTo>
                    <a:pt x="4936306" y="922778"/>
                  </a:lnTo>
                  <a:lnTo>
                    <a:pt x="5002123" y="885867"/>
                  </a:lnTo>
                  <a:lnTo>
                    <a:pt x="5067941" y="848956"/>
                  </a:lnTo>
                  <a:lnTo>
                    <a:pt x="5133758" y="812044"/>
                  </a:lnTo>
                  <a:lnTo>
                    <a:pt x="5199575" y="775133"/>
                  </a:lnTo>
                  <a:lnTo>
                    <a:pt x="5265393" y="738222"/>
                  </a:lnTo>
                  <a:lnTo>
                    <a:pt x="5331210" y="701311"/>
                  </a:lnTo>
                  <a:lnTo>
                    <a:pt x="5397028" y="664400"/>
                  </a:lnTo>
                  <a:lnTo>
                    <a:pt x="5462845" y="627489"/>
                  </a:lnTo>
                  <a:lnTo>
                    <a:pt x="5528662" y="590578"/>
                  </a:lnTo>
                  <a:lnTo>
                    <a:pt x="5594480" y="553667"/>
                  </a:lnTo>
                  <a:lnTo>
                    <a:pt x="5660297" y="516755"/>
                  </a:lnTo>
                  <a:lnTo>
                    <a:pt x="5726115" y="479844"/>
                  </a:lnTo>
                  <a:lnTo>
                    <a:pt x="5791932" y="442933"/>
                  </a:lnTo>
                  <a:lnTo>
                    <a:pt x="5857750" y="406022"/>
                  </a:lnTo>
                  <a:lnTo>
                    <a:pt x="5923567" y="369111"/>
                  </a:lnTo>
                  <a:lnTo>
                    <a:pt x="5989384" y="332200"/>
                  </a:lnTo>
                  <a:lnTo>
                    <a:pt x="6055202" y="295289"/>
                  </a:lnTo>
                  <a:lnTo>
                    <a:pt x="6121019" y="258377"/>
                  </a:lnTo>
                  <a:lnTo>
                    <a:pt x="6186837" y="221466"/>
                  </a:lnTo>
                  <a:lnTo>
                    <a:pt x="6252654" y="184555"/>
                  </a:lnTo>
                  <a:lnTo>
                    <a:pt x="6318471" y="147644"/>
                  </a:lnTo>
                  <a:lnTo>
                    <a:pt x="6384289" y="110733"/>
                  </a:lnTo>
                  <a:lnTo>
                    <a:pt x="6450106" y="73822"/>
                  </a:lnTo>
                  <a:lnTo>
                    <a:pt x="6515924" y="3691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1407399" y="1489573"/>
              <a:ext cx="6581741" cy="3691113"/>
            </a:xfrm>
            <a:custGeom>
              <a:avLst/>
              <a:gdLst/>
              <a:ahLst/>
              <a:cxnLst/>
              <a:rect l="0" t="0" r="0" b="0"/>
              <a:pathLst>
                <a:path w="6581741" h="3691113">
                  <a:moveTo>
                    <a:pt x="0" y="3691113"/>
                  </a:moveTo>
                  <a:lnTo>
                    <a:pt x="65817" y="3654202"/>
                  </a:lnTo>
                  <a:lnTo>
                    <a:pt x="131634" y="3617291"/>
                  </a:lnTo>
                  <a:lnTo>
                    <a:pt x="197452" y="3580380"/>
                  </a:lnTo>
                  <a:lnTo>
                    <a:pt x="263269" y="3543469"/>
                  </a:lnTo>
                  <a:lnTo>
                    <a:pt x="329087" y="3506557"/>
                  </a:lnTo>
                  <a:lnTo>
                    <a:pt x="394904" y="3469646"/>
                  </a:lnTo>
                  <a:lnTo>
                    <a:pt x="460721" y="3432735"/>
                  </a:lnTo>
                  <a:lnTo>
                    <a:pt x="526539" y="3395824"/>
                  </a:lnTo>
                  <a:lnTo>
                    <a:pt x="592356" y="3358913"/>
                  </a:lnTo>
                  <a:lnTo>
                    <a:pt x="658174" y="3322002"/>
                  </a:lnTo>
                  <a:lnTo>
                    <a:pt x="723991" y="3285091"/>
                  </a:lnTo>
                  <a:lnTo>
                    <a:pt x="789808" y="3248179"/>
                  </a:lnTo>
                  <a:lnTo>
                    <a:pt x="855626" y="3211268"/>
                  </a:lnTo>
                  <a:lnTo>
                    <a:pt x="921443" y="3174357"/>
                  </a:lnTo>
                  <a:lnTo>
                    <a:pt x="987261" y="3137446"/>
                  </a:lnTo>
                  <a:lnTo>
                    <a:pt x="1053078" y="3100535"/>
                  </a:lnTo>
                  <a:lnTo>
                    <a:pt x="1118896" y="3063624"/>
                  </a:lnTo>
                  <a:lnTo>
                    <a:pt x="1184713" y="3026713"/>
                  </a:lnTo>
                  <a:lnTo>
                    <a:pt x="1250530" y="2989802"/>
                  </a:lnTo>
                  <a:lnTo>
                    <a:pt x="1316348" y="2952890"/>
                  </a:lnTo>
                  <a:lnTo>
                    <a:pt x="1382165" y="2915979"/>
                  </a:lnTo>
                  <a:lnTo>
                    <a:pt x="1447983" y="2879068"/>
                  </a:lnTo>
                  <a:lnTo>
                    <a:pt x="1513800" y="2842157"/>
                  </a:lnTo>
                  <a:lnTo>
                    <a:pt x="1579617" y="2805246"/>
                  </a:lnTo>
                  <a:lnTo>
                    <a:pt x="1645435" y="2768335"/>
                  </a:lnTo>
                  <a:lnTo>
                    <a:pt x="1711252" y="2731424"/>
                  </a:lnTo>
                  <a:lnTo>
                    <a:pt x="1777070" y="2694512"/>
                  </a:lnTo>
                  <a:lnTo>
                    <a:pt x="1842887" y="2657601"/>
                  </a:lnTo>
                  <a:lnTo>
                    <a:pt x="1908705" y="2620690"/>
                  </a:lnTo>
                  <a:lnTo>
                    <a:pt x="1974522" y="2583779"/>
                  </a:lnTo>
                  <a:lnTo>
                    <a:pt x="2040339" y="2546868"/>
                  </a:lnTo>
                  <a:lnTo>
                    <a:pt x="2106157" y="2509957"/>
                  </a:lnTo>
                  <a:lnTo>
                    <a:pt x="2171974" y="2473046"/>
                  </a:lnTo>
                  <a:lnTo>
                    <a:pt x="2237792" y="2436134"/>
                  </a:lnTo>
                  <a:lnTo>
                    <a:pt x="2303609" y="2399223"/>
                  </a:lnTo>
                  <a:lnTo>
                    <a:pt x="2369426" y="2362312"/>
                  </a:lnTo>
                  <a:lnTo>
                    <a:pt x="2435244" y="2325401"/>
                  </a:lnTo>
                  <a:lnTo>
                    <a:pt x="2501061" y="2288490"/>
                  </a:lnTo>
                  <a:lnTo>
                    <a:pt x="2566879" y="2251579"/>
                  </a:lnTo>
                  <a:lnTo>
                    <a:pt x="2632696" y="2214668"/>
                  </a:lnTo>
                  <a:lnTo>
                    <a:pt x="2698514" y="2177757"/>
                  </a:lnTo>
                  <a:lnTo>
                    <a:pt x="2764331" y="2140845"/>
                  </a:lnTo>
                  <a:lnTo>
                    <a:pt x="2830148" y="2103934"/>
                  </a:lnTo>
                  <a:lnTo>
                    <a:pt x="2895966" y="2067023"/>
                  </a:lnTo>
                  <a:lnTo>
                    <a:pt x="2961783" y="2030112"/>
                  </a:lnTo>
                  <a:lnTo>
                    <a:pt x="3027601" y="1993201"/>
                  </a:lnTo>
                  <a:lnTo>
                    <a:pt x="3093418" y="1956290"/>
                  </a:lnTo>
                  <a:lnTo>
                    <a:pt x="3159235" y="1919379"/>
                  </a:lnTo>
                  <a:lnTo>
                    <a:pt x="3225053" y="1882467"/>
                  </a:lnTo>
                  <a:lnTo>
                    <a:pt x="3290870" y="1845556"/>
                  </a:lnTo>
                  <a:lnTo>
                    <a:pt x="3356688" y="1808645"/>
                  </a:lnTo>
                  <a:lnTo>
                    <a:pt x="3422505" y="1771734"/>
                  </a:lnTo>
                  <a:lnTo>
                    <a:pt x="3488323" y="1734823"/>
                  </a:lnTo>
                  <a:lnTo>
                    <a:pt x="3554140" y="1697912"/>
                  </a:lnTo>
                  <a:lnTo>
                    <a:pt x="3619957" y="1661001"/>
                  </a:lnTo>
                  <a:lnTo>
                    <a:pt x="3685775" y="1624089"/>
                  </a:lnTo>
                  <a:lnTo>
                    <a:pt x="3751592" y="1587178"/>
                  </a:lnTo>
                  <a:lnTo>
                    <a:pt x="3817410" y="1550267"/>
                  </a:lnTo>
                  <a:lnTo>
                    <a:pt x="3883227" y="1513356"/>
                  </a:lnTo>
                  <a:lnTo>
                    <a:pt x="3949044" y="1476445"/>
                  </a:lnTo>
                  <a:lnTo>
                    <a:pt x="4014862" y="1439534"/>
                  </a:lnTo>
                  <a:lnTo>
                    <a:pt x="4080679" y="1402623"/>
                  </a:lnTo>
                  <a:lnTo>
                    <a:pt x="4146497" y="1365712"/>
                  </a:lnTo>
                  <a:lnTo>
                    <a:pt x="4212314" y="1328800"/>
                  </a:lnTo>
                  <a:lnTo>
                    <a:pt x="4278132" y="1291889"/>
                  </a:lnTo>
                  <a:lnTo>
                    <a:pt x="4343949" y="1254978"/>
                  </a:lnTo>
                  <a:lnTo>
                    <a:pt x="4409766" y="1218067"/>
                  </a:lnTo>
                  <a:lnTo>
                    <a:pt x="4475584" y="1181156"/>
                  </a:lnTo>
                  <a:lnTo>
                    <a:pt x="4541401" y="1144245"/>
                  </a:lnTo>
                  <a:lnTo>
                    <a:pt x="4607219" y="1107334"/>
                  </a:lnTo>
                  <a:lnTo>
                    <a:pt x="4673036" y="1070422"/>
                  </a:lnTo>
                  <a:lnTo>
                    <a:pt x="4738853" y="1033511"/>
                  </a:lnTo>
                  <a:lnTo>
                    <a:pt x="4804671" y="996600"/>
                  </a:lnTo>
                  <a:lnTo>
                    <a:pt x="4870488" y="959689"/>
                  </a:lnTo>
                  <a:lnTo>
                    <a:pt x="4936306" y="922778"/>
                  </a:lnTo>
                  <a:lnTo>
                    <a:pt x="5002123" y="885867"/>
                  </a:lnTo>
                  <a:lnTo>
                    <a:pt x="5067941" y="848956"/>
                  </a:lnTo>
                  <a:lnTo>
                    <a:pt x="5133758" y="812044"/>
                  </a:lnTo>
                  <a:lnTo>
                    <a:pt x="5199575" y="775133"/>
                  </a:lnTo>
                  <a:lnTo>
                    <a:pt x="5265393" y="738222"/>
                  </a:lnTo>
                  <a:lnTo>
                    <a:pt x="5331210" y="701311"/>
                  </a:lnTo>
                  <a:lnTo>
                    <a:pt x="5397028" y="664400"/>
                  </a:lnTo>
                  <a:lnTo>
                    <a:pt x="5462845" y="627489"/>
                  </a:lnTo>
                  <a:lnTo>
                    <a:pt x="5528662" y="590578"/>
                  </a:lnTo>
                  <a:lnTo>
                    <a:pt x="5594480" y="553667"/>
                  </a:lnTo>
                  <a:lnTo>
                    <a:pt x="5660297" y="516755"/>
                  </a:lnTo>
                  <a:lnTo>
                    <a:pt x="5726115" y="479844"/>
                  </a:lnTo>
                  <a:lnTo>
                    <a:pt x="5791932" y="442933"/>
                  </a:lnTo>
                  <a:lnTo>
                    <a:pt x="5857750" y="406022"/>
                  </a:lnTo>
                  <a:lnTo>
                    <a:pt x="5923567" y="369111"/>
                  </a:lnTo>
                  <a:lnTo>
                    <a:pt x="5989384" y="332200"/>
                  </a:lnTo>
                  <a:lnTo>
                    <a:pt x="6055202" y="295289"/>
                  </a:lnTo>
                  <a:lnTo>
                    <a:pt x="6121019" y="258377"/>
                  </a:lnTo>
                  <a:lnTo>
                    <a:pt x="6186837" y="221466"/>
                  </a:lnTo>
                  <a:lnTo>
                    <a:pt x="6252654" y="184555"/>
                  </a:lnTo>
                  <a:lnTo>
                    <a:pt x="6318471" y="147644"/>
                  </a:lnTo>
                  <a:lnTo>
                    <a:pt x="6384289" y="110733"/>
                  </a:lnTo>
                  <a:lnTo>
                    <a:pt x="6450106" y="73822"/>
                  </a:lnTo>
                  <a:lnTo>
                    <a:pt x="6515924" y="3691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1407399" y="1777181"/>
              <a:ext cx="6581741" cy="3758100"/>
            </a:xfrm>
            <a:custGeom>
              <a:avLst/>
              <a:gdLst/>
              <a:ahLst/>
              <a:cxnLst/>
              <a:rect l="0" t="0" r="0" b="0"/>
              <a:pathLst>
                <a:path w="6581741" h="3758100">
                  <a:moveTo>
                    <a:pt x="0" y="3758100"/>
                  </a:moveTo>
                  <a:lnTo>
                    <a:pt x="65817" y="3720519"/>
                  </a:lnTo>
                  <a:lnTo>
                    <a:pt x="131634" y="3682938"/>
                  </a:lnTo>
                  <a:lnTo>
                    <a:pt x="197452" y="3645357"/>
                  </a:lnTo>
                  <a:lnTo>
                    <a:pt x="263269" y="3607776"/>
                  </a:lnTo>
                  <a:lnTo>
                    <a:pt x="329087" y="3570195"/>
                  </a:lnTo>
                  <a:lnTo>
                    <a:pt x="394904" y="3532614"/>
                  </a:lnTo>
                  <a:lnTo>
                    <a:pt x="460721" y="3495033"/>
                  </a:lnTo>
                  <a:lnTo>
                    <a:pt x="526539" y="3457452"/>
                  </a:lnTo>
                  <a:lnTo>
                    <a:pt x="592356" y="3419871"/>
                  </a:lnTo>
                  <a:lnTo>
                    <a:pt x="658174" y="3382290"/>
                  </a:lnTo>
                  <a:lnTo>
                    <a:pt x="723991" y="3344709"/>
                  </a:lnTo>
                  <a:lnTo>
                    <a:pt x="789808" y="3307128"/>
                  </a:lnTo>
                  <a:lnTo>
                    <a:pt x="855626" y="3269547"/>
                  </a:lnTo>
                  <a:lnTo>
                    <a:pt x="921443" y="3231966"/>
                  </a:lnTo>
                  <a:lnTo>
                    <a:pt x="987261" y="3194385"/>
                  </a:lnTo>
                  <a:lnTo>
                    <a:pt x="1053078" y="3156804"/>
                  </a:lnTo>
                  <a:lnTo>
                    <a:pt x="1118896" y="3119223"/>
                  </a:lnTo>
                  <a:lnTo>
                    <a:pt x="1184713" y="3081642"/>
                  </a:lnTo>
                  <a:lnTo>
                    <a:pt x="1250530" y="3044061"/>
                  </a:lnTo>
                  <a:lnTo>
                    <a:pt x="1316348" y="3006480"/>
                  </a:lnTo>
                  <a:lnTo>
                    <a:pt x="1382165" y="2968899"/>
                  </a:lnTo>
                  <a:lnTo>
                    <a:pt x="1447983" y="2931318"/>
                  </a:lnTo>
                  <a:lnTo>
                    <a:pt x="1513800" y="2893737"/>
                  </a:lnTo>
                  <a:lnTo>
                    <a:pt x="1579617" y="2856156"/>
                  </a:lnTo>
                  <a:lnTo>
                    <a:pt x="1645435" y="2818575"/>
                  </a:lnTo>
                  <a:lnTo>
                    <a:pt x="1711252" y="2780994"/>
                  </a:lnTo>
                  <a:lnTo>
                    <a:pt x="1777070" y="2743413"/>
                  </a:lnTo>
                  <a:lnTo>
                    <a:pt x="1842887" y="2705832"/>
                  </a:lnTo>
                  <a:lnTo>
                    <a:pt x="1908705" y="2668251"/>
                  </a:lnTo>
                  <a:lnTo>
                    <a:pt x="1974522" y="2630670"/>
                  </a:lnTo>
                  <a:lnTo>
                    <a:pt x="2040339" y="2593089"/>
                  </a:lnTo>
                  <a:lnTo>
                    <a:pt x="2106157" y="2555508"/>
                  </a:lnTo>
                  <a:lnTo>
                    <a:pt x="2171974" y="2517927"/>
                  </a:lnTo>
                  <a:lnTo>
                    <a:pt x="2237792" y="2480346"/>
                  </a:lnTo>
                  <a:lnTo>
                    <a:pt x="2303609" y="2442765"/>
                  </a:lnTo>
                  <a:lnTo>
                    <a:pt x="2369426" y="2405184"/>
                  </a:lnTo>
                  <a:lnTo>
                    <a:pt x="2435244" y="2367603"/>
                  </a:lnTo>
                  <a:lnTo>
                    <a:pt x="2501061" y="2330022"/>
                  </a:lnTo>
                  <a:lnTo>
                    <a:pt x="2566879" y="2292441"/>
                  </a:lnTo>
                  <a:lnTo>
                    <a:pt x="2632696" y="2254860"/>
                  </a:lnTo>
                  <a:lnTo>
                    <a:pt x="2698514" y="2217279"/>
                  </a:lnTo>
                  <a:lnTo>
                    <a:pt x="2764331" y="2179698"/>
                  </a:lnTo>
                  <a:lnTo>
                    <a:pt x="2830148" y="2142117"/>
                  </a:lnTo>
                  <a:lnTo>
                    <a:pt x="2895966" y="2104536"/>
                  </a:lnTo>
                  <a:lnTo>
                    <a:pt x="2961783" y="2066955"/>
                  </a:lnTo>
                  <a:lnTo>
                    <a:pt x="3027601" y="2029374"/>
                  </a:lnTo>
                  <a:lnTo>
                    <a:pt x="3093418" y="1991793"/>
                  </a:lnTo>
                  <a:lnTo>
                    <a:pt x="3159235" y="1954212"/>
                  </a:lnTo>
                  <a:lnTo>
                    <a:pt x="3225053" y="1916631"/>
                  </a:lnTo>
                  <a:lnTo>
                    <a:pt x="3290870" y="1879050"/>
                  </a:lnTo>
                  <a:lnTo>
                    <a:pt x="3356688" y="1841469"/>
                  </a:lnTo>
                  <a:lnTo>
                    <a:pt x="3422505" y="1803888"/>
                  </a:lnTo>
                  <a:lnTo>
                    <a:pt x="3488323" y="1766307"/>
                  </a:lnTo>
                  <a:lnTo>
                    <a:pt x="3554140" y="1728726"/>
                  </a:lnTo>
                  <a:lnTo>
                    <a:pt x="3619957" y="1691145"/>
                  </a:lnTo>
                  <a:lnTo>
                    <a:pt x="3685775" y="1653564"/>
                  </a:lnTo>
                  <a:lnTo>
                    <a:pt x="3751592" y="1615983"/>
                  </a:lnTo>
                  <a:lnTo>
                    <a:pt x="3817410" y="1578402"/>
                  </a:lnTo>
                  <a:lnTo>
                    <a:pt x="3883227" y="1540821"/>
                  </a:lnTo>
                  <a:lnTo>
                    <a:pt x="3949044" y="1503240"/>
                  </a:lnTo>
                  <a:lnTo>
                    <a:pt x="4014862" y="1465659"/>
                  </a:lnTo>
                  <a:lnTo>
                    <a:pt x="4080679" y="1428078"/>
                  </a:lnTo>
                  <a:lnTo>
                    <a:pt x="4146497" y="1390497"/>
                  </a:lnTo>
                  <a:lnTo>
                    <a:pt x="4212314" y="1352916"/>
                  </a:lnTo>
                  <a:lnTo>
                    <a:pt x="4278132" y="1315335"/>
                  </a:lnTo>
                  <a:lnTo>
                    <a:pt x="4343949" y="1277754"/>
                  </a:lnTo>
                  <a:lnTo>
                    <a:pt x="4409766" y="1240173"/>
                  </a:lnTo>
                  <a:lnTo>
                    <a:pt x="4475584" y="1202592"/>
                  </a:lnTo>
                  <a:lnTo>
                    <a:pt x="4541401" y="1165011"/>
                  </a:lnTo>
                  <a:lnTo>
                    <a:pt x="4607219" y="1127430"/>
                  </a:lnTo>
                  <a:lnTo>
                    <a:pt x="4673036" y="1089849"/>
                  </a:lnTo>
                  <a:lnTo>
                    <a:pt x="4738853" y="1052268"/>
                  </a:lnTo>
                  <a:lnTo>
                    <a:pt x="4804671" y="1014687"/>
                  </a:lnTo>
                  <a:lnTo>
                    <a:pt x="4870488" y="977106"/>
                  </a:lnTo>
                  <a:lnTo>
                    <a:pt x="4936306" y="939525"/>
                  </a:lnTo>
                  <a:lnTo>
                    <a:pt x="5002123" y="901944"/>
                  </a:lnTo>
                  <a:lnTo>
                    <a:pt x="5067941" y="864363"/>
                  </a:lnTo>
                  <a:lnTo>
                    <a:pt x="5133758" y="826782"/>
                  </a:lnTo>
                  <a:lnTo>
                    <a:pt x="5199575" y="789201"/>
                  </a:lnTo>
                  <a:lnTo>
                    <a:pt x="5265393" y="751620"/>
                  </a:lnTo>
                  <a:lnTo>
                    <a:pt x="5331210" y="714039"/>
                  </a:lnTo>
                  <a:lnTo>
                    <a:pt x="5397028" y="676458"/>
                  </a:lnTo>
                  <a:lnTo>
                    <a:pt x="5462845" y="638877"/>
                  </a:lnTo>
                  <a:lnTo>
                    <a:pt x="5528662" y="601296"/>
                  </a:lnTo>
                  <a:lnTo>
                    <a:pt x="5594480" y="563715"/>
                  </a:lnTo>
                  <a:lnTo>
                    <a:pt x="5660297" y="526134"/>
                  </a:lnTo>
                  <a:lnTo>
                    <a:pt x="5726115" y="488553"/>
                  </a:lnTo>
                  <a:lnTo>
                    <a:pt x="5791932" y="450972"/>
                  </a:lnTo>
                  <a:lnTo>
                    <a:pt x="5857750" y="413391"/>
                  </a:lnTo>
                  <a:lnTo>
                    <a:pt x="5923567" y="375810"/>
                  </a:lnTo>
                  <a:lnTo>
                    <a:pt x="5989384" y="338229"/>
                  </a:lnTo>
                  <a:lnTo>
                    <a:pt x="6055202" y="300648"/>
                  </a:lnTo>
                  <a:lnTo>
                    <a:pt x="6121019" y="263067"/>
                  </a:lnTo>
                  <a:lnTo>
                    <a:pt x="6186837" y="225486"/>
                  </a:lnTo>
                  <a:lnTo>
                    <a:pt x="6252654" y="187905"/>
                  </a:lnTo>
                  <a:lnTo>
                    <a:pt x="6318471" y="150324"/>
                  </a:lnTo>
                  <a:lnTo>
                    <a:pt x="6384289" y="112743"/>
                  </a:lnTo>
                  <a:lnTo>
                    <a:pt x="6450106" y="75162"/>
                  </a:lnTo>
                  <a:lnTo>
                    <a:pt x="6515924" y="3758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1407399" y="1737781"/>
              <a:ext cx="6581741" cy="3758100"/>
            </a:xfrm>
            <a:custGeom>
              <a:avLst/>
              <a:gdLst/>
              <a:ahLst/>
              <a:cxnLst/>
              <a:rect l="0" t="0" r="0" b="0"/>
              <a:pathLst>
                <a:path w="6581741" h="3758100">
                  <a:moveTo>
                    <a:pt x="0" y="3758100"/>
                  </a:moveTo>
                  <a:lnTo>
                    <a:pt x="65817" y="3720519"/>
                  </a:lnTo>
                  <a:lnTo>
                    <a:pt x="131634" y="3682938"/>
                  </a:lnTo>
                  <a:lnTo>
                    <a:pt x="197452" y="3645357"/>
                  </a:lnTo>
                  <a:lnTo>
                    <a:pt x="263269" y="3607776"/>
                  </a:lnTo>
                  <a:lnTo>
                    <a:pt x="329087" y="3570195"/>
                  </a:lnTo>
                  <a:lnTo>
                    <a:pt x="394904" y="3532614"/>
                  </a:lnTo>
                  <a:lnTo>
                    <a:pt x="460721" y="3495033"/>
                  </a:lnTo>
                  <a:lnTo>
                    <a:pt x="526539" y="3457452"/>
                  </a:lnTo>
                  <a:lnTo>
                    <a:pt x="592356" y="3419871"/>
                  </a:lnTo>
                  <a:lnTo>
                    <a:pt x="658174" y="3382290"/>
                  </a:lnTo>
                  <a:lnTo>
                    <a:pt x="723991" y="3344709"/>
                  </a:lnTo>
                  <a:lnTo>
                    <a:pt x="789808" y="3307128"/>
                  </a:lnTo>
                  <a:lnTo>
                    <a:pt x="855626" y="3269547"/>
                  </a:lnTo>
                  <a:lnTo>
                    <a:pt x="921443" y="3231966"/>
                  </a:lnTo>
                  <a:lnTo>
                    <a:pt x="987261" y="3194385"/>
                  </a:lnTo>
                  <a:lnTo>
                    <a:pt x="1053078" y="3156804"/>
                  </a:lnTo>
                  <a:lnTo>
                    <a:pt x="1118896" y="3119223"/>
                  </a:lnTo>
                  <a:lnTo>
                    <a:pt x="1184713" y="3081642"/>
                  </a:lnTo>
                  <a:lnTo>
                    <a:pt x="1250530" y="3044061"/>
                  </a:lnTo>
                  <a:lnTo>
                    <a:pt x="1316348" y="3006480"/>
                  </a:lnTo>
                  <a:lnTo>
                    <a:pt x="1382165" y="2968899"/>
                  </a:lnTo>
                  <a:lnTo>
                    <a:pt x="1447983" y="2931318"/>
                  </a:lnTo>
                  <a:lnTo>
                    <a:pt x="1513800" y="2893737"/>
                  </a:lnTo>
                  <a:lnTo>
                    <a:pt x="1579617" y="2856156"/>
                  </a:lnTo>
                  <a:lnTo>
                    <a:pt x="1645435" y="2818575"/>
                  </a:lnTo>
                  <a:lnTo>
                    <a:pt x="1711252" y="2780994"/>
                  </a:lnTo>
                  <a:lnTo>
                    <a:pt x="1777070" y="2743413"/>
                  </a:lnTo>
                  <a:lnTo>
                    <a:pt x="1842887" y="2705832"/>
                  </a:lnTo>
                  <a:lnTo>
                    <a:pt x="1908705" y="2668251"/>
                  </a:lnTo>
                  <a:lnTo>
                    <a:pt x="1974522" y="2630670"/>
                  </a:lnTo>
                  <a:lnTo>
                    <a:pt x="2040339" y="2593089"/>
                  </a:lnTo>
                  <a:lnTo>
                    <a:pt x="2106157" y="2555508"/>
                  </a:lnTo>
                  <a:lnTo>
                    <a:pt x="2171974" y="2517927"/>
                  </a:lnTo>
                  <a:lnTo>
                    <a:pt x="2237792" y="2480346"/>
                  </a:lnTo>
                  <a:lnTo>
                    <a:pt x="2303609" y="2442765"/>
                  </a:lnTo>
                  <a:lnTo>
                    <a:pt x="2369426" y="2405184"/>
                  </a:lnTo>
                  <a:lnTo>
                    <a:pt x="2435244" y="2367603"/>
                  </a:lnTo>
                  <a:lnTo>
                    <a:pt x="2501061" y="2330022"/>
                  </a:lnTo>
                  <a:lnTo>
                    <a:pt x="2566879" y="2292441"/>
                  </a:lnTo>
                  <a:lnTo>
                    <a:pt x="2632696" y="2254860"/>
                  </a:lnTo>
                  <a:lnTo>
                    <a:pt x="2698514" y="2217279"/>
                  </a:lnTo>
                  <a:lnTo>
                    <a:pt x="2764331" y="2179698"/>
                  </a:lnTo>
                  <a:lnTo>
                    <a:pt x="2830148" y="2142117"/>
                  </a:lnTo>
                  <a:lnTo>
                    <a:pt x="2895966" y="2104536"/>
                  </a:lnTo>
                  <a:lnTo>
                    <a:pt x="2961783" y="2066955"/>
                  </a:lnTo>
                  <a:lnTo>
                    <a:pt x="3027601" y="2029374"/>
                  </a:lnTo>
                  <a:lnTo>
                    <a:pt x="3093418" y="1991793"/>
                  </a:lnTo>
                  <a:lnTo>
                    <a:pt x="3159235" y="1954212"/>
                  </a:lnTo>
                  <a:lnTo>
                    <a:pt x="3225053" y="1916631"/>
                  </a:lnTo>
                  <a:lnTo>
                    <a:pt x="3290870" y="1879050"/>
                  </a:lnTo>
                  <a:lnTo>
                    <a:pt x="3356688" y="1841469"/>
                  </a:lnTo>
                  <a:lnTo>
                    <a:pt x="3422505" y="1803888"/>
                  </a:lnTo>
                  <a:lnTo>
                    <a:pt x="3488323" y="1766307"/>
                  </a:lnTo>
                  <a:lnTo>
                    <a:pt x="3554140" y="1728726"/>
                  </a:lnTo>
                  <a:lnTo>
                    <a:pt x="3619957" y="1691145"/>
                  </a:lnTo>
                  <a:lnTo>
                    <a:pt x="3685775" y="1653564"/>
                  </a:lnTo>
                  <a:lnTo>
                    <a:pt x="3751592" y="1615983"/>
                  </a:lnTo>
                  <a:lnTo>
                    <a:pt x="3817410" y="1578402"/>
                  </a:lnTo>
                  <a:lnTo>
                    <a:pt x="3883227" y="1540821"/>
                  </a:lnTo>
                  <a:lnTo>
                    <a:pt x="3949044" y="1503240"/>
                  </a:lnTo>
                  <a:lnTo>
                    <a:pt x="4014862" y="1465659"/>
                  </a:lnTo>
                  <a:lnTo>
                    <a:pt x="4080679" y="1428078"/>
                  </a:lnTo>
                  <a:lnTo>
                    <a:pt x="4146497" y="1390497"/>
                  </a:lnTo>
                  <a:lnTo>
                    <a:pt x="4212314" y="1352916"/>
                  </a:lnTo>
                  <a:lnTo>
                    <a:pt x="4278132" y="1315335"/>
                  </a:lnTo>
                  <a:lnTo>
                    <a:pt x="4343949" y="1277754"/>
                  </a:lnTo>
                  <a:lnTo>
                    <a:pt x="4409766" y="1240173"/>
                  </a:lnTo>
                  <a:lnTo>
                    <a:pt x="4475584" y="1202592"/>
                  </a:lnTo>
                  <a:lnTo>
                    <a:pt x="4541401" y="1165011"/>
                  </a:lnTo>
                  <a:lnTo>
                    <a:pt x="4607219" y="1127430"/>
                  </a:lnTo>
                  <a:lnTo>
                    <a:pt x="4673036" y="1089849"/>
                  </a:lnTo>
                  <a:lnTo>
                    <a:pt x="4738853" y="1052268"/>
                  </a:lnTo>
                  <a:lnTo>
                    <a:pt x="4804671" y="1014687"/>
                  </a:lnTo>
                  <a:lnTo>
                    <a:pt x="4870488" y="977106"/>
                  </a:lnTo>
                  <a:lnTo>
                    <a:pt x="4936306" y="939525"/>
                  </a:lnTo>
                  <a:lnTo>
                    <a:pt x="5002123" y="901944"/>
                  </a:lnTo>
                  <a:lnTo>
                    <a:pt x="5067941" y="864363"/>
                  </a:lnTo>
                  <a:lnTo>
                    <a:pt x="5133758" y="826782"/>
                  </a:lnTo>
                  <a:lnTo>
                    <a:pt x="5199575" y="789201"/>
                  </a:lnTo>
                  <a:lnTo>
                    <a:pt x="5265393" y="751620"/>
                  </a:lnTo>
                  <a:lnTo>
                    <a:pt x="5331210" y="714039"/>
                  </a:lnTo>
                  <a:lnTo>
                    <a:pt x="5397028" y="676458"/>
                  </a:lnTo>
                  <a:lnTo>
                    <a:pt x="5462845" y="638877"/>
                  </a:lnTo>
                  <a:lnTo>
                    <a:pt x="5528662" y="601296"/>
                  </a:lnTo>
                  <a:lnTo>
                    <a:pt x="5594480" y="563715"/>
                  </a:lnTo>
                  <a:lnTo>
                    <a:pt x="5660297" y="526134"/>
                  </a:lnTo>
                  <a:lnTo>
                    <a:pt x="5726115" y="488553"/>
                  </a:lnTo>
                  <a:lnTo>
                    <a:pt x="5791932" y="450972"/>
                  </a:lnTo>
                  <a:lnTo>
                    <a:pt x="5857750" y="413391"/>
                  </a:lnTo>
                  <a:lnTo>
                    <a:pt x="5923567" y="375810"/>
                  </a:lnTo>
                  <a:lnTo>
                    <a:pt x="5989384" y="338229"/>
                  </a:lnTo>
                  <a:lnTo>
                    <a:pt x="6055202" y="300648"/>
                  </a:lnTo>
                  <a:lnTo>
                    <a:pt x="6121019" y="263067"/>
                  </a:lnTo>
                  <a:lnTo>
                    <a:pt x="6186837" y="225486"/>
                  </a:lnTo>
                  <a:lnTo>
                    <a:pt x="6252654" y="187905"/>
                  </a:lnTo>
                  <a:lnTo>
                    <a:pt x="6318471" y="150324"/>
                  </a:lnTo>
                  <a:lnTo>
                    <a:pt x="6384289" y="112743"/>
                  </a:lnTo>
                  <a:lnTo>
                    <a:pt x="6450106" y="75162"/>
                  </a:lnTo>
                  <a:lnTo>
                    <a:pt x="6515924" y="3758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1407399" y="1698382"/>
              <a:ext cx="6581741" cy="3758100"/>
            </a:xfrm>
            <a:custGeom>
              <a:avLst/>
              <a:gdLst/>
              <a:ahLst/>
              <a:cxnLst/>
              <a:rect l="0" t="0" r="0" b="0"/>
              <a:pathLst>
                <a:path w="6581741" h="3758100">
                  <a:moveTo>
                    <a:pt x="0" y="3758100"/>
                  </a:moveTo>
                  <a:lnTo>
                    <a:pt x="65817" y="3720519"/>
                  </a:lnTo>
                  <a:lnTo>
                    <a:pt x="131634" y="3682938"/>
                  </a:lnTo>
                  <a:lnTo>
                    <a:pt x="197452" y="3645357"/>
                  </a:lnTo>
                  <a:lnTo>
                    <a:pt x="263269" y="3607776"/>
                  </a:lnTo>
                  <a:lnTo>
                    <a:pt x="329087" y="3570195"/>
                  </a:lnTo>
                  <a:lnTo>
                    <a:pt x="394904" y="3532614"/>
                  </a:lnTo>
                  <a:lnTo>
                    <a:pt x="460721" y="3495033"/>
                  </a:lnTo>
                  <a:lnTo>
                    <a:pt x="526539" y="3457452"/>
                  </a:lnTo>
                  <a:lnTo>
                    <a:pt x="592356" y="3419871"/>
                  </a:lnTo>
                  <a:lnTo>
                    <a:pt x="658174" y="3382290"/>
                  </a:lnTo>
                  <a:lnTo>
                    <a:pt x="723991" y="3344709"/>
                  </a:lnTo>
                  <a:lnTo>
                    <a:pt x="789808" y="3307128"/>
                  </a:lnTo>
                  <a:lnTo>
                    <a:pt x="855626" y="3269547"/>
                  </a:lnTo>
                  <a:lnTo>
                    <a:pt x="921443" y="3231966"/>
                  </a:lnTo>
                  <a:lnTo>
                    <a:pt x="987261" y="3194385"/>
                  </a:lnTo>
                  <a:lnTo>
                    <a:pt x="1053078" y="3156804"/>
                  </a:lnTo>
                  <a:lnTo>
                    <a:pt x="1118896" y="3119223"/>
                  </a:lnTo>
                  <a:lnTo>
                    <a:pt x="1184713" y="3081642"/>
                  </a:lnTo>
                  <a:lnTo>
                    <a:pt x="1250530" y="3044061"/>
                  </a:lnTo>
                  <a:lnTo>
                    <a:pt x="1316348" y="3006480"/>
                  </a:lnTo>
                  <a:lnTo>
                    <a:pt x="1382165" y="2968899"/>
                  </a:lnTo>
                  <a:lnTo>
                    <a:pt x="1447983" y="2931318"/>
                  </a:lnTo>
                  <a:lnTo>
                    <a:pt x="1513800" y="2893737"/>
                  </a:lnTo>
                  <a:lnTo>
                    <a:pt x="1579617" y="2856156"/>
                  </a:lnTo>
                  <a:lnTo>
                    <a:pt x="1645435" y="2818575"/>
                  </a:lnTo>
                  <a:lnTo>
                    <a:pt x="1711252" y="2780994"/>
                  </a:lnTo>
                  <a:lnTo>
                    <a:pt x="1777070" y="2743413"/>
                  </a:lnTo>
                  <a:lnTo>
                    <a:pt x="1842887" y="2705832"/>
                  </a:lnTo>
                  <a:lnTo>
                    <a:pt x="1908705" y="2668251"/>
                  </a:lnTo>
                  <a:lnTo>
                    <a:pt x="1974522" y="2630670"/>
                  </a:lnTo>
                  <a:lnTo>
                    <a:pt x="2040339" y="2593089"/>
                  </a:lnTo>
                  <a:lnTo>
                    <a:pt x="2106157" y="2555508"/>
                  </a:lnTo>
                  <a:lnTo>
                    <a:pt x="2171974" y="2517927"/>
                  </a:lnTo>
                  <a:lnTo>
                    <a:pt x="2237792" y="2480346"/>
                  </a:lnTo>
                  <a:lnTo>
                    <a:pt x="2303609" y="2442765"/>
                  </a:lnTo>
                  <a:lnTo>
                    <a:pt x="2369426" y="2405184"/>
                  </a:lnTo>
                  <a:lnTo>
                    <a:pt x="2435244" y="2367603"/>
                  </a:lnTo>
                  <a:lnTo>
                    <a:pt x="2501061" y="2330022"/>
                  </a:lnTo>
                  <a:lnTo>
                    <a:pt x="2566879" y="2292441"/>
                  </a:lnTo>
                  <a:lnTo>
                    <a:pt x="2632696" y="2254860"/>
                  </a:lnTo>
                  <a:lnTo>
                    <a:pt x="2698514" y="2217279"/>
                  </a:lnTo>
                  <a:lnTo>
                    <a:pt x="2764331" y="2179698"/>
                  </a:lnTo>
                  <a:lnTo>
                    <a:pt x="2830148" y="2142117"/>
                  </a:lnTo>
                  <a:lnTo>
                    <a:pt x="2895966" y="2104536"/>
                  </a:lnTo>
                  <a:lnTo>
                    <a:pt x="2961783" y="2066955"/>
                  </a:lnTo>
                  <a:lnTo>
                    <a:pt x="3027601" y="2029374"/>
                  </a:lnTo>
                  <a:lnTo>
                    <a:pt x="3093418" y="1991793"/>
                  </a:lnTo>
                  <a:lnTo>
                    <a:pt x="3159235" y="1954212"/>
                  </a:lnTo>
                  <a:lnTo>
                    <a:pt x="3225053" y="1916631"/>
                  </a:lnTo>
                  <a:lnTo>
                    <a:pt x="3290870" y="1879050"/>
                  </a:lnTo>
                  <a:lnTo>
                    <a:pt x="3356688" y="1841469"/>
                  </a:lnTo>
                  <a:lnTo>
                    <a:pt x="3422505" y="1803888"/>
                  </a:lnTo>
                  <a:lnTo>
                    <a:pt x="3488323" y="1766307"/>
                  </a:lnTo>
                  <a:lnTo>
                    <a:pt x="3554140" y="1728726"/>
                  </a:lnTo>
                  <a:lnTo>
                    <a:pt x="3619957" y="1691145"/>
                  </a:lnTo>
                  <a:lnTo>
                    <a:pt x="3685775" y="1653564"/>
                  </a:lnTo>
                  <a:lnTo>
                    <a:pt x="3751592" y="1615983"/>
                  </a:lnTo>
                  <a:lnTo>
                    <a:pt x="3817410" y="1578402"/>
                  </a:lnTo>
                  <a:lnTo>
                    <a:pt x="3883227" y="1540821"/>
                  </a:lnTo>
                  <a:lnTo>
                    <a:pt x="3949044" y="1503240"/>
                  </a:lnTo>
                  <a:lnTo>
                    <a:pt x="4014862" y="1465659"/>
                  </a:lnTo>
                  <a:lnTo>
                    <a:pt x="4080679" y="1428078"/>
                  </a:lnTo>
                  <a:lnTo>
                    <a:pt x="4146497" y="1390497"/>
                  </a:lnTo>
                  <a:lnTo>
                    <a:pt x="4212314" y="1352916"/>
                  </a:lnTo>
                  <a:lnTo>
                    <a:pt x="4278132" y="1315335"/>
                  </a:lnTo>
                  <a:lnTo>
                    <a:pt x="4343949" y="1277754"/>
                  </a:lnTo>
                  <a:lnTo>
                    <a:pt x="4409766" y="1240173"/>
                  </a:lnTo>
                  <a:lnTo>
                    <a:pt x="4475584" y="1202592"/>
                  </a:lnTo>
                  <a:lnTo>
                    <a:pt x="4541401" y="1165011"/>
                  </a:lnTo>
                  <a:lnTo>
                    <a:pt x="4607219" y="1127430"/>
                  </a:lnTo>
                  <a:lnTo>
                    <a:pt x="4673036" y="1089849"/>
                  </a:lnTo>
                  <a:lnTo>
                    <a:pt x="4738853" y="1052268"/>
                  </a:lnTo>
                  <a:lnTo>
                    <a:pt x="4804671" y="1014687"/>
                  </a:lnTo>
                  <a:lnTo>
                    <a:pt x="4870488" y="977106"/>
                  </a:lnTo>
                  <a:lnTo>
                    <a:pt x="4936306" y="939525"/>
                  </a:lnTo>
                  <a:lnTo>
                    <a:pt x="5002123" y="901944"/>
                  </a:lnTo>
                  <a:lnTo>
                    <a:pt x="5067941" y="864363"/>
                  </a:lnTo>
                  <a:lnTo>
                    <a:pt x="5133758" y="826782"/>
                  </a:lnTo>
                  <a:lnTo>
                    <a:pt x="5199575" y="789201"/>
                  </a:lnTo>
                  <a:lnTo>
                    <a:pt x="5265393" y="751620"/>
                  </a:lnTo>
                  <a:lnTo>
                    <a:pt x="5331210" y="714039"/>
                  </a:lnTo>
                  <a:lnTo>
                    <a:pt x="5397028" y="676458"/>
                  </a:lnTo>
                  <a:lnTo>
                    <a:pt x="5462845" y="638877"/>
                  </a:lnTo>
                  <a:lnTo>
                    <a:pt x="5528662" y="601296"/>
                  </a:lnTo>
                  <a:lnTo>
                    <a:pt x="5594480" y="563715"/>
                  </a:lnTo>
                  <a:lnTo>
                    <a:pt x="5660297" y="526134"/>
                  </a:lnTo>
                  <a:lnTo>
                    <a:pt x="5726115" y="488553"/>
                  </a:lnTo>
                  <a:lnTo>
                    <a:pt x="5791932" y="450972"/>
                  </a:lnTo>
                  <a:lnTo>
                    <a:pt x="5857750" y="413391"/>
                  </a:lnTo>
                  <a:lnTo>
                    <a:pt x="5923567" y="375810"/>
                  </a:lnTo>
                  <a:lnTo>
                    <a:pt x="5989384" y="338229"/>
                  </a:lnTo>
                  <a:lnTo>
                    <a:pt x="6055202" y="300648"/>
                  </a:lnTo>
                  <a:lnTo>
                    <a:pt x="6121019" y="263067"/>
                  </a:lnTo>
                  <a:lnTo>
                    <a:pt x="6186837" y="225486"/>
                  </a:lnTo>
                  <a:lnTo>
                    <a:pt x="6252654" y="187905"/>
                  </a:lnTo>
                  <a:lnTo>
                    <a:pt x="6318471" y="150324"/>
                  </a:lnTo>
                  <a:lnTo>
                    <a:pt x="6384289" y="112743"/>
                  </a:lnTo>
                  <a:lnTo>
                    <a:pt x="6450106" y="75162"/>
                  </a:lnTo>
                  <a:lnTo>
                    <a:pt x="6515924" y="3758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1407399" y="1658983"/>
              <a:ext cx="6581741" cy="3758100"/>
            </a:xfrm>
            <a:custGeom>
              <a:avLst/>
              <a:gdLst/>
              <a:ahLst/>
              <a:cxnLst/>
              <a:rect l="0" t="0" r="0" b="0"/>
              <a:pathLst>
                <a:path w="6581741" h="3758100">
                  <a:moveTo>
                    <a:pt x="0" y="3758100"/>
                  </a:moveTo>
                  <a:lnTo>
                    <a:pt x="65817" y="3720519"/>
                  </a:lnTo>
                  <a:lnTo>
                    <a:pt x="131634" y="3682938"/>
                  </a:lnTo>
                  <a:lnTo>
                    <a:pt x="197452" y="3645357"/>
                  </a:lnTo>
                  <a:lnTo>
                    <a:pt x="263269" y="3607776"/>
                  </a:lnTo>
                  <a:lnTo>
                    <a:pt x="329087" y="3570195"/>
                  </a:lnTo>
                  <a:lnTo>
                    <a:pt x="394904" y="3532614"/>
                  </a:lnTo>
                  <a:lnTo>
                    <a:pt x="460721" y="3495033"/>
                  </a:lnTo>
                  <a:lnTo>
                    <a:pt x="526539" y="3457452"/>
                  </a:lnTo>
                  <a:lnTo>
                    <a:pt x="592356" y="3419871"/>
                  </a:lnTo>
                  <a:lnTo>
                    <a:pt x="658174" y="3382290"/>
                  </a:lnTo>
                  <a:lnTo>
                    <a:pt x="723991" y="3344709"/>
                  </a:lnTo>
                  <a:lnTo>
                    <a:pt x="789808" y="3307128"/>
                  </a:lnTo>
                  <a:lnTo>
                    <a:pt x="855626" y="3269547"/>
                  </a:lnTo>
                  <a:lnTo>
                    <a:pt x="921443" y="3231966"/>
                  </a:lnTo>
                  <a:lnTo>
                    <a:pt x="987261" y="3194385"/>
                  </a:lnTo>
                  <a:lnTo>
                    <a:pt x="1053078" y="3156804"/>
                  </a:lnTo>
                  <a:lnTo>
                    <a:pt x="1118896" y="3119223"/>
                  </a:lnTo>
                  <a:lnTo>
                    <a:pt x="1184713" y="3081642"/>
                  </a:lnTo>
                  <a:lnTo>
                    <a:pt x="1250530" y="3044061"/>
                  </a:lnTo>
                  <a:lnTo>
                    <a:pt x="1316348" y="3006480"/>
                  </a:lnTo>
                  <a:lnTo>
                    <a:pt x="1382165" y="2968899"/>
                  </a:lnTo>
                  <a:lnTo>
                    <a:pt x="1447983" y="2931318"/>
                  </a:lnTo>
                  <a:lnTo>
                    <a:pt x="1513800" y="2893737"/>
                  </a:lnTo>
                  <a:lnTo>
                    <a:pt x="1579617" y="2856156"/>
                  </a:lnTo>
                  <a:lnTo>
                    <a:pt x="1645435" y="2818575"/>
                  </a:lnTo>
                  <a:lnTo>
                    <a:pt x="1711252" y="2780994"/>
                  </a:lnTo>
                  <a:lnTo>
                    <a:pt x="1777070" y="2743413"/>
                  </a:lnTo>
                  <a:lnTo>
                    <a:pt x="1842887" y="2705832"/>
                  </a:lnTo>
                  <a:lnTo>
                    <a:pt x="1908705" y="2668251"/>
                  </a:lnTo>
                  <a:lnTo>
                    <a:pt x="1974522" y="2630670"/>
                  </a:lnTo>
                  <a:lnTo>
                    <a:pt x="2040339" y="2593089"/>
                  </a:lnTo>
                  <a:lnTo>
                    <a:pt x="2106157" y="2555508"/>
                  </a:lnTo>
                  <a:lnTo>
                    <a:pt x="2171974" y="2517927"/>
                  </a:lnTo>
                  <a:lnTo>
                    <a:pt x="2237792" y="2480346"/>
                  </a:lnTo>
                  <a:lnTo>
                    <a:pt x="2303609" y="2442765"/>
                  </a:lnTo>
                  <a:lnTo>
                    <a:pt x="2369426" y="2405184"/>
                  </a:lnTo>
                  <a:lnTo>
                    <a:pt x="2435244" y="2367603"/>
                  </a:lnTo>
                  <a:lnTo>
                    <a:pt x="2501061" y="2330022"/>
                  </a:lnTo>
                  <a:lnTo>
                    <a:pt x="2566879" y="2292441"/>
                  </a:lnTo>
                  <a:lnTo>
                    <a:pt x="2632696" y="2254860"/>
                  </a:lnTo>
                  <a:lnTo>
                    <a:pt x="2698514" y="2217279"/>
                  </a:lnTo>
                  <a:lnTo>
                    <a:pt x="2764331" y="2179698"/>
                  </a:lnTo>
                  <a:lnTo>
                    <a:pt x="2830148" y="2142117"/>
                  </a:lnTo>
                  <a:lnTo>
                    <a:pt x="2895966" y="2104536"/>
                  </a:lnTo>
                  <a:lnTo>
                    <a:pt x="2961783" y="2066955"/>
                  </a:lnTo>
                  <a:lnTo>
                    <a:pt x="3027601" y="2029374"/>
                  </a:lnTo>
                  <a:lnTo>
                    <a:pt x="3093418" y="1991793"/>
                  </a:lnTo>
                  <a:lnTo>
                    <a:pt x="3159235" y="1954212"/>
                  </a:lnTo>
                  <a:lnTo>
                    <a:pt x="3225053" y="1916631"/>
                  </a:lnTo>
                  <a:lnTo>
                    <a:pt x="3290870" y="1879050"/>
                  </a:lnTo>
                  <a:lnTo>
                    <a:pt x="3356688" y="1841469"/>
                  </a:lnTo>
                  <a:lnTo>
                    <a:pt x="3422505" y="1803888"/>
                  </a:lnTo>
                  <a:lnTo>
                    <a:pt x="3488323" y="1766307"/>
                  </a:lnTo>
                  <a:lnTo>
                    <a:pt x="3554140" y="1728726"/>
                  </a:lnTo>
                  <a:lnTo>
                    <a:pt x="3619957" y="1691145"/>
                  </a:lnTo>
                  <a:lnTo>
                    <a:pt x="3685775" y="1653564"/>
                  </a:lnTo>
                  <a:lnTo>
                    <a:pt x="3751592" y="1615983"/>
                  </a:lnTo>
                  <a:lnTo>
                    <a:pt x="3817410" y="1578402"/>
                  </a:lnTo>
                  <a:lnTo>
                    <a:pt x="3883227" y="1540821"/>
                  </a:lnTo>
                  <a:lnTo>
                    <a:pt x="3949044" y="1503240"/>
                  </a:lnTo>
                  <a:lnTo>
                    <a:pt x="4014862" y="1465659"/>
                  </a:lnTo>
                  <a:lnTo>
                    <a:pt x="4080679" y="1428078"/>
                  </a:lnTo>
                  <a:lnTo>
                    <a:pt x="4146497" y="1390497"/>
                  </a:lnTo>
                  <a:lnTo>
                    <a:pt x="4212314" y="1352916"/>
                  </a:lnTo>
                  <a:lnTo>
                    <a:pt x="4278132" y="1315335"/>
                  </a:lnTo>
                  <a:lnTo>
                    <a:pt x="4343949" y="1277754"/>
                  </a:lnTo>
                  <a:lnTo>
                    <a:pt x="4409766" y="1240173"/>
                  </a:lnTo>
                  <a:lnTo>
                    <a:pt x="4475584" y="1202592"/>
                  </a:lnTo>
                  <a:lnTo>
                    <a:pt x="4541401" y="1165011"/>
                  </a:lnTo>
                  <a:lnTo>
                    <a:pt x="4607219" y="1127430"/>
                  </a:lnTo>
                  <a:lnTo>
                    <a:pt x="4673036" y="1089849"/>
                  </a:lnTo>
                  <a:lnTo>
                    <a:pt x="4738853" y="1052268"/>
                  </a:lnTo>
                  <a:lnTo>
                    <a:pt x="4804671" y="1014687"/>
                  </a:lnTo>
                  <a:lnTo>
                    <a:pt x="4870488" y="977106"/>
                  </a:lnTo>
                  <a:lnTo>
                    <a:pt x="4936306" y="939525"/>
                  </a:lnTo>
                  <a:lnTo>
                    <a:pt x="5002123" y="901944"/>
                  </a:lnTo>
                  <a:lnTo>
                    <a:pt x="5067941" y="864363"/>
                  </a:lnTo>
                  <a:lnTo>
                    <a:pt x="5133758" y="826782"/>
                  </a:lnTo>
                  <a:lnTo>
                    <a:pt x="5199575" y="789201"/>
                  </a:lnTo>
                  <a:lnTo>
                    <a:pt x="5265393" y="751620"/>
                  </a:lnTo>
                  <a:lnTo>
                    <a:pt x="5331210" y="714039"/>
                  </a:lnTo>
                  <a:lnTo>
                    <a:pt x="5397028" y="676458"/>
                  </a:lnTo>
                  <a:lnTo>
                    <a:pt x="5462845" y="638877"/>
                  </a:lnTo>
                  <a:lnTo>
                    <a:pt x="5528662" y="601296"/>
                  </a:lnTo>
                  <a:lnTo>
                    <a:pt x="5594480" y="563715"/>
                  </a:lnTo>
                  <a:lnTo>
                    <a:pt x="5660297" y="526134"/>
                  </a:lnTo>
                  <a:lnTo>
                    <a:pt x="5726115" y="488553"/>
                  </a:lnTo>
                  <a:lnTo>
                    <a:pt x="5791932" y="450972"/>
                  </a:lnTo>
                  <a:lnTo>
                    <a:pt x="5857750" y="413391"/>
                  </a:lnTo>
                  <a:lnTo>
                    <a:pt x="5923567" y="375810"/>
                  </a:lnTo>
                  <a:lnTo>
                    <a:pt x="5989384" y="338229"/>
                  </a:lnTo>
                  <a:lnTo>
                    <a:pt x="6055202" y="300648"/>
                  </a:lnTo>
                  <a:lnTo>
                    <a:pt x="6121019" y="263067"/>
                  </a:lnTo>
                  <a:lnTo>
                    <a:pt x="6186837" y="225486"/>
                  </a:lnTo>
                  <a:lnTo>
                    <a:pt x="6252654" y="187905"/>
                  </a:lnTo>
                  <a:lnTo>
                    <a:pt x="6318471" y="150324"/>
                  </a:lnTo>
                  <a:lnTo>
                    <a:pt x="6384289" y="112743"/>
                  </a:lnTo>
                  <a:lnTo>
                    <a:pt x="6450106" y="75162"/>
                  </a:lnTo>
                  <a:lnTo>
                    <a:pt x="6515924" y="3758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1407399" y="1619583"/>
              <a:ext cx="6581741" cy="3758100"/>
            </a:xfrm>
            <a:custGeom>
              <a:avLst/>
              <a:gdLst/>
              <a:ahLst/>
              <a:cxnLst/>
              <a:rect l="0" t="0" r="0" b="0"/>
              <a:pathLst>
                <a:path w="6581741" h="3758100">
                  <a:moveTo>
                    <a:pt x="0" y="3758100"/>
                  </a:moveTo>
                  <a:lnTo>
                    <a:pt x="65817" y="3720519"/>
                  </a:lnTo>
                  <a:lnTo>
                    <a:pt x="131634" y="3682938"/>
                  </a:lnTo>
                  <a:lnTo>
                    <a:pt x="197452" y="3645357"/>
                  </a:lnTo>
                  <a:lnTo>
                    <a:pt x="263269" y="3607776"/>
                  </a:lnTo>
                  <a:lnTo>
                    <a:pt x="329087" y="3570195"/>
                  </a:lnTo>
                  <a:lnTo>
                    <a:pt x="394904" y="3532614"/>
                  </a:lnTo>
                  <a:lnTo>
                    <a:pt x="460721" y="3495033"/>
                  </a:lnTo>
                  <a:lnTo>
                    <a:pt x="526539" y="3457452"/>
                  </a:lnTo>
                  <a:lnTo>
                    <a:pt x="592356" y="3419871"/>
                  </a:lnTo>
                  <a:lnTo>
                    <a:pt x="658174" y="3382290"/>
                  </a:lnTo>
                  <a:lnTo>
                    <a:pt x="723991" y="3344709"/>
                  </a:lnTo>
                  <a:lnTo>
                    <a:pt x="789808" y="3307128"/>
                  </a:lnTo>
                  <a:lnTo>
                    <a:pt x="855626" y="3269547"/>
                  </a:lnTo>
                  <a:lnTo>
                    <a:pt x="921443" y="3231966"/>
                  </a:lnTo>
                  <a:lnTo>
                    <a:pt x="987261" y="3194385"/>
                  </a:lnTo>
                  <a:lnTo>
                    <a:pt x="1053078" y="3156804"/>
                  </a:lnTo>
                  <a:lnTo>
                    <a:pt x="1118896" y="3119223"/>
                  </a:lnTo>
                  <a:lnTo>
                    <a:pt x="1184713" y="3081642"/>
                  </a:lnTo>
                  <a:lnTo>
                    <a:pt x="1250530" y="3044061"/>
                  </a:lnTo>
                  <a:lnTo>
                    <a:pt x="1316348" y="3006480"/>
                  </a:lnTo>
                  <a:lnTo>
                    <a:pt x="1382165" y="2968899"/>
                  </a:lnTo>
                  <a:lnTo>
                    <a:pt x="1447983" y="2931318"/>
                  </a:lnTo>
                  <a:lnTo>
                    <a:pt x="1513800" y="2893737"/>
                  </a:lnTo>
                  <a:lnTo>
                    <a:pt x="1579617" y="2856156"/>
                  </a:lnTo>
                  <a:lnTo>
                    <a:pt x="1645435" y="2818575"/>
                  </a:lnTo>
                  <a:lnTo>
                    <a:pt x="1711252" y="2780994"/>
                  </a:lnTo>
                  <a:lnTo>
                    <a:pt x="1777070" y="2743413"/>
                  </a:lnTo>
                  <a:lnTo>
                    <a:pt x="1842887" y="2705832"/>
                  </a:lnTo>
                  <a:lnTo>
                    <a:pt x="1908705" y="2668251"/>
                  </a:lnTo>
                  <a:lnTo>
                    <a:pt x="1974522" y="2630670"/>
                  </a:lnTo>
                  <a:lnTo>
                    <a:pt x="2040339" y="2593089"/>
                  </a:lnTo>
                  <a:lnTo>
                    <a:pt x="2106157" y="2555508"/>
                  </a:lnTo>
                  <a:lnTo>
                    <a:pt x="2171974" y="2517927"/>
                  </a:lnTo>
                  <a:lnTo>
                    <a:pt x="2237792" y="2480346"/>
                  </a:lnTo>
                  <a:lnTo>
                    <a:pt x="2303609" y="2442765"/>
                  </a:lnTo>
                  <a:lnTo>
                    <a:pt x="2369426" y="2405184"/>
                  </a:lnTo>
                  <a:lnTo>
                    <a:pt x="2435244" y="2367603"/>
                  </a:lnTo>
                  <a:lnTo>
                    <a:pt x="2501061" y="2330022"/>
                  </a:lnTo>
                  <a:lnTo>
                    <a:pt x="2566879" y="2292441"/>
                  </a:lnTo>
                  <a:lnTo>
                    <a:pt x="2632696" y="2254860"/>
                  </a:lnTo>
                  <a:lnTo>
                    <a:pt x="2698514" y="2217279"/>
                  </a:lnTo>
                  <a:lnTo>
                    <a:pt x="2764331" y="2179698"/>
                  </a:lnTo>
                  <a:lnTo>
                    <a:pt x="2830148" y="2142117"/>
                  </a:lnTo>
                  <a:lnTo>
                    <a:pt x="2895966" y="2104536"/>
                  </a:lnTo>
                  <a:lnTo>
                    <a:pt x="2961783" y="2066955"/>
                  </a:lnTo>
                  <a:lnTo>
                    <a:pt x="3027601" y="2029374"/>
                  </a:lnTo>
                  <a:lnTo>
                    <a:pt x="3093418" y="1991793"/>
                  </a:lnTo>
                  <a:lnTo>
                    <a:pt x="3159235" y="1954212"/>
                  </a:lnTo>
                  <a:lnTo>
                    <a:pt x="3225053" y="1916631"/>
                  </a:lnTo>
                  <a:lnTo>
                    <a:pt x="3290870" y="1879050"/>
                  </a:lnTo>
                  <a:lnTo>
                    <a:pt x="3356688" y="1841469"/>
                  </a:lnTo>
                  <a:lnTo>
                    <a:pt x="3422505" y="1803888"/>
                  </a:lnTo>
                  <a:lnTo>
                    <a:pt x="3488323" y="1766307"/>
                  </a:lnTo>
                  <a:lnTo>
                    <a:pt x="3554140" y="1728726"/>
                  </a:lnTo>
                  <a:lnTo>
                    <a:pt x="3619957" y="1691145"/>
                  </a:lnTo>
                  <a:lnTo>
                    <a:pt x="3685775" y="1653564"/>
                  </a:lnTo>
                  <a:lnTo>
                    <a:pt x="3751592" y="1615983"/>
                  </a:lnTo>
                  <a:lnTo>
                    <a:pt x="3817410" y="1578402"/>
                  </a:lnTo>
                  <a:lnTo>
                    <a:pt x="3883227" y="1540821"/>
                  </a:lnTo>
                  <a:lnTo>
                    <a:pt x="3949044" y="1503240"/>
                  </a:lnTo>
                  <a:lnTo>
                    <a:pt x="4014862" y="1465659"/>
                  </a:lnTo>
                  <a:lnTo>
                    <a:pt x="4080679" y="1428078"/>
                  </a:lnTo>
                  <a:lnTo>
                    <a:pt x="4146497" y="1390497"/>
                  </a:lnTo>
                  <a:lnTo>
                    <a:pt x="4212314" y="1352916"/>
                  </a:lnTo>
                  <a:lnTo>
                    <a:pt x="4278132" y="1315335"/>
                  </a:lnTo>
                  <a:lnTo>
                    <a:pt x="4343949" y="1277754"/>
                  </a:lnTo>
                  <a:lnTo>
                    <a:pt x="4409766" y="1240173"/>
                  </a:lnTo>
                  <a:lnTo>
                    <a:pt x="4475584" y="1202592"/>
                  </a:lnTo>
                  <a:lnTo>
                    <a:pt x="4541401" y="1165011"/>
                  </a:lnTo>
                  <a:lnTo>
                    <a:pt x="4607219" y="1127430"/>
                  </a:lnTo>
                  <a:lnTo>
                    <a:pt x="4673036" y="1089849"/>
                  </a:lnTo>
                  <a:lnTo>
                    <a:pt x="4738853" y="1052268"/>
                  </a:lnTo>
                  <a:lnTo>
                    <a:pt x="4804671" y="1014687"/>
                  </a:lnTo>
                  <a:lnTo>
                    <a:pt x="4870488" y="977106"/>
                  </a:lnTo>
                  <a:lnTo>
                    <a:pt x="4936306" y="939525"/>
                  </a:lnTo>
                  <a:lnTo>
                    <a:pt x="5002123" y="901944"/>
                  </a:lnTo>
                  <a:lnTo>
                    <a:pt x="5067941" y="864363"/>
                  </a:lnTo>
                  <a:lnTo>
                    <a:pt x="5133758" y="826782"/>
                  </a:lnTo>
                  <a:lnTo>
                    <a:pt x="5199575" y="789201"/>
                  </a:lnTo>
                  <a:lnTo>
                    <a:pt x="5265393" y="751620"/>
                  </a:lnTo>
                  <a:lnTo>
                    <a:pt x="5331210" y="714039"/>
                  </a:lnTo>
                  <a:lnTo>
                    <a:pt x="5397028" y="676458"/>
                  </a:lnTo>
                  <a:lnTo>
                    <a:pt x="5462845" y="638877"/>
                  </a:lnTo>
                  <a:lnTo>
                    <a:pt x="5528662" y="601296"/>
                  </a:lnTo>
                  <a:lnTo>
                    <a:pt x="5594480" y="563715"/>
                  </a:lnTo>
                  <a:lnTo>
                    <a:pt x="5660297" y="526134"/>
                  </a:lnTo>
                  <a:lnTo>
                    <a:pt x="5726115" y="488553"/>
                  </a:lnTo>
                  <a:lnTo>
                    <a:pt x="5791932" y="450972"/>
                  </a:lnTo>
                  <a:lnTo>
                    <a:pt x="5857750" y="413391"/>
                  </a:lnTo>
                  <a:lnTo>
                    <a:pt x="5923567" y="375810"/>
                  </a:lnTo>
                  <a:lnTo>
                    <a:pt x="5989384" y="338229"/>
                  </a:lnTo>
                  <a:lnTo>
                    <a:pt x="6055202" y="300648"/>
                  </a:lnTo>
                  <a:lnTo>
                    <a:pt x="6121019" y="263067"/>
                  </a:lnTo>
                  <a:lnTo>
                    <a:pt x="6186837" y="225486"/>
                  </a:lnTo>
                  <a:lnTo>
                    <a:pt x="6252654" y="187905"/>
                  </a:lnTo>
                  <a:lnTo>
                    <a:pt x="6318471" y="150324"/>
                  </a:lnTo>
                  <a:lnTo>
                    <a:pt x="6384289" y="112743"/>
                  </a:lnTo>
                  <a:lnTo>
                    <a:pt x="6450106" y="75162"/>
                  </a:lnTo>
                  <a:lnTo>
                    <a:pt x="6515924" y="3758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1407399" y="1580184"/>
              <a:ext cx="6581741" cy="3758100"/>
            </a:xfrm>
            <a:custGeom>
              <a:avLst/>
              <a:gdLst/>
              <a:ahLst/>
              <a:cxnLst/>
              <a:rect l="0" t="0" r="0" b="0"/>
              <a:pathLst>
                <a:path w="6581741" h="3758100">
                  <a:moveTo>
                    <a:pt x="0" y="3758100"/>
                  </a:moveTo>
                  <a:lnTo>
                    <a:pt x="65817" y="3720519"/>
                  </a:lnTo>
                  <a:lnTo>
                    <a:pt x="131634" y="3682938"/>
                  </a:lnTo>
                  <a:lnTo>
                    <a:pt x="197452" y="3645357"/>
                  </a:lnTo>
                  <a:lnTo>
                    <a:pt x="263269" y="3607776"/>
                  </a:lnTo>
                  <a:lnTo>
                    <a:pt x="329087" y="3570195"/>
                  </a:lnTo>
                  <a:lnTo>
                    <a:pt x="394904" y="3532614"/>
                  </a:lnTo>
                  <a:lnTo>
                    <a:pt x="460721" y="3495033"/>
                  </a:lnTo>
                  <a:lnTo>
                    <a:pt x="526539" y="3457452"/>
                  </a:lnTo>
                  <a:lnTo>
                    <a:pt x="592356" y="3419871"/>
                  </a:lnTo>
                  <a:lnTo>
                    <a:pt x="658174" y="3382290"/>
                  </a:lnTo>
                  <a:lnTo>
                    <a:pt x="723991" y="3344709"/>
                  </a:lnTo>
                  <a:lnTo>
                    <a:pt x="789808" y="3307128"/>
                  </a:lnTo>
                  <a:lnTo>
                    <a:pt x="855626" y="3269547"/>
                  </a:lnTo>
                  <a:lnTo>
                    <a:pt x="921443" y="3231966"/>
                  </a:lnTo>
                  <a:lnTo>
                    <a:pt x="987261" y="3194385"/>
                  </a:lnTo>
                  <a:lnTo>
                    <a:pt x="1053078" y="3156804"/>
                  </a:lnTo>
                  <a:lnTo>
                    <a:pt x="1118896" y="3119223"/>
                  </a:lnTo>
                  <a:lnTo>
                    <a:pt x="1184713" y="3081642"/>
                  </a:lnTo>
                  <a:lnTo>
                    <a:pt x="1250530" y="3044061"/>
                  </a:lnTo>
                  <a:lnTo>
                    <a:pt x="1316348" y="3006480"/>
                  </a:lnTo>
                  <a:lnTo>
                    <a:pt x="1382165" y="2968899"/>
                  </a:lnTo>
                  <a:lnTo>
                    <a:pt x="1447983" y="2931318"/>
                  </a:lnTo>
                  <a:lnTo>
                    <a:pt x="1513800" y="2893737"/>
                  </a:lnTo>
                  <a:lnTo>
                    <a:pt x="1579617" y="2856156"/>
                  </a:lnTo>
                  <a:lnTo>
                    <a:pt x="1645435" y="2818575"/>
                  </a:lnTo>
                  <a:lnTo>
                    <a:pt x="1711252" y="2780994"/>
                  </a:lnTo>
                  <a:lnTo>
                    <a:pt x="1777070" y="2743413"/>
                  </a:lnTo>
                  <a:lnTo>
                    <a:pt x="1842887" y="2705832"/>
                  </a:lnTo>
                  <a:lnTo>
                    <a:pt x="1908705" y="2668251"/>
                  </a:lnTo>
                  <a:lnTo>
                    <a:pt x="1974522" y="2630670"/>
                  </a:lnTo>
                  <a:lnTo>
                    <a:pt x="2040339" y="2593089"/>
                  </a:lnTo>
                  <a:lnTo>
                    <a:pt x="2106157" y="2555508"/>
                  </a:lnTo>
                  <a:lnTo>
                    <a:pt x="2171974" y="2517927"/>
                  </a:lnTo>
                  <a:lnTo>
                    <a:pt x="2237792" y="2480346"/>
                  </a:lnTo>
                  <a:lnTo>
                    <a:pt x="2303609" y="2442765"/>
                  </a:lnTo>
                  <a:lnTo>
                    <a:pt x="2369426" y="2405184"/>
                  </a:lnTo>
                  <a:lnTo>
                    <a:pt x="2435244" y="2367603"/>
                  </a:lnTo>
                  <a:lnTo>
                    <a:pt x="2501061" y="2330022"/>
                  </a:lnTo>
                  <a:lnTo>
                    <a:pt x="2566879" y="2292441"/>
                  </a:lnTo>
                  <a:lnTo>
                    <a:pt x="2632696" y="2254860"/>
                  </a:lnTo>
                  <a:lnTo>
                    <a:pt x="2698514" y="2217279"/>
                  </a:lnTo>
                  <a:lnTo>
                    <a:pt x="2764331" y="2179698"/>
                  </a:lnTo>
                  <a:lnTo>
                    <a:pt x="2830148" y="2142117"/>
                  </a:lnTo>
                  <a:lnTo>
                    <a:pt x="2895966" y="2104536"/>
                  </a:lnTo>
                  <a:lnTo>
                    <a:pt x="2961783" y="2066955"/>
                  </a:lnTo>
                  <a:lnTo>
                    <a:pt x="3027601" y="2029374"/>
                  </a:lnTo>
                  <a:lnTo>
                    <a:pt x="3093418" y="1991793"/>
                  </a:lnTo>
                  <a:lnTo>
                    <a:pt x="3159235" y="1954212"/>
                  </a:lnTo>
                  <a:lnTo>
                    <a:pt x="3225053" y="1916631"/>
                  </a:lnTo>
                  <a:lnTo>
                    <a:pt x="3290870" y="1879050"/>
                  </a:lnTo>
                  <a:lnTo>
                    <a:pt x="3356688" y="1841469"/>
                  </a:lnTo>
                  <a:lnTo>
                    <a:pt x="3422505" y="1803888"/>
                  </a:lnTo>
                  <a:lnTo>
                    <a:pt x="3488323" y="1766307"/>
                  </a:lnTo>
                  <a:lnTo>
                    <a:pt x="3554140" y="1728726"/>
                  </a:lnTo>
                  <a:lnTo>
                    <a:pt x="3619957" y="1691145"/>
                  </a:lnTo>
                  <a:lnTo>
                    <a:pt x="3685775" y="1653564"/>
                  </a:lnTo>
                  <a:lnTo>
                    <a:pt x="3751592" y="1615983"/>
                  </a:lnTo>
                  <a:lnTo>
                    <a:pt x="3817410" y="1578402"/>
                  </a:lnTo>
                  <a:lnTo>
                    <a:pt x="3883227" y="1540821"/>
                  </a:lnTo>
                  <a:lnTo>
                    <a:pt x="3949044" y="1503240"/>
                  </a:lnTo>
                  <a:lnTo>
                    <a:pt x="4014862" y="1465659"/>
                  </a:lnTo>
                  <a:lnTo>
                    <a:pt x="4080679" y="1428078"/>
                  </a:lnTo>
                  <a:lnTo>
                    <a:pt x="4146497" y="1390497"/>
                  </a:lnTo>
                  <a:lnTo>
                    <a:pt x="4212314" y="1352916"/>
                  </a:lnTo>
                  <a:lnTo>
                    <a:pt x="4278132" y="1315335"/>
                  </a:lnTo>
                  <a:lnTo>
                    <a:pt x="4343949" y="1277754"/>
                  </a:lnTo>
                  <a:lnTo>
                    <a:pt x="4409766" y="1240173"/>
                  </a:lnTo>
                  <a:lnTo>
                    <a:pt x="4475584" y="1202592"/>
                  </a:lnTo>
                  <a:lnTo>
                    <a:pt x="4541401" y="1165011"/>
                  </a:lnTo>
                  <a:lnTo>
                    <a:pt x="4607219" y="1127430"/>
                  </a:lnTo>
                  <a:lnTo>
                    <a:pt x="4673036" y="1089849"/>
                  </a:lnTo>
                  <a:lnTo>
                    <a:pt x="4738853" y="1052268"/>
                  </a:lnTo>
                  <a:lnTo>
                    <a:pt x="4804671" y="1014687"/>
                  </a:lnTo>
                  <a:lnTo>
                    <a:pt x="4870488" y="977106"/>
                  </a:lnTo>
                  <a:lnTo>
                    <a:pt x="4936306" y="939525"/>
                  </a:lnTo>
                  <a:lnTo>
                    <a:pt x="5002123" y="901944"/>
                  </a:lnTo>
                  <a:lnTo>
                    <a:pt x="5067941" y="864363"/>
                  </a:lnTo>
                  <a:lnTo>
                    <a:pt x="5133758" y="826782"/>
                  </a:lnTo>
                  <a:lnTo>
                    <a:pt x="5199575" y="789201"/>
                  </a:lnTo>
                  <a:lnTo>
                    <a:pt x="5265393" y="751620"/>
                  </a:lnTo>
                  <a:lnTo>
                    <a:pt x="5331210" y="714039"/>
                  </a:lnTo>
                  <a:lnTo>
                    <a:pt x="5397028" y="676458"/>
                  </a:lnTo>
                  <a:lnTo>
                    <a:pt x="5462845" y="638877"/>
                  </a:lnTo>
                  <a:lnTo>
                    <a:pt x="5528662" y="601296"/>
                  </a:lnTo>
                  <a:lnTo>
                    <a:pt x="5594480" y="563715"/>
                  </a:lnTo>
                  <a:lnTo>
                    <a:pt x="5660297" y="526134"/>
                  </a:lnTo>
                  <a:lnTo>
                    <a:pt x="5726115" y="488553"/>
                  </a:lnTo>
                  <a:lnTo>
                    <a:pt x="5791932" y="450972"/>
                  </a:lnTo>
                  <a:lnTo>
                    <a:pt x="5857750" y="413391"/>
                  </a:lnTo>
                  <a:lnTo>
                    <a:pt x="5923567" y="375810"/>
                  </a:lnTo>
                  <a:lnTo>
                    <a:pt x="5989384" y="338229"/>
                  </a:lnTo>
                  <a:lnTo>
                    <a:pt x="6055202" y="300648"/>
                  </a:lnTo>
                  <a:lnTo>
                    <a:pt x="6121019" y="263067"/>
                  </a:lnTo>
                  <a:lnTo>
                    <a:pt x="6186837" y="225486"/>
                  </a:lnTo>
                  <a:lnTo>
                    <a:pt x="6252654" y="187905"/>
                  </a:lnTo>
                  <a:lnTo>
                    <a:pt x="6318471" y="150324"/>
                  </a:lnTo>
                  <a:lnTo>
                    <a:pt x="6384289" y="112743"/>
                  </a:lnTo>
                  <a:lnTo>
                    <a:pt x="6450106" y="75162"/>
                  </a:lnTo>
                  <a:lnTo>
                    <a:pt x="6515924" y="3758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1407399" y="1540785"/>
              <a:ext cx="6581741" cy="3758100"/>
            </a:xfrm>
            <a:custGeom>
              <a:avLst/>
              <a:gdLst/>
              <a:ahLst/>
              <a:cxnLst/>
              <a:rect l="0" t="0" r="0" b="0"/>
              <a:pathLst>
                <a:path w="6581741" h="3758100">
                  <a:moveTo>
                    <a:pt x="0" y="3758100"/>
                  </a:moveTo>
                  <a:lnTo>
                    <a:pt x="65817" y="3720519"/>
                  </a:lnTo>
                  <a:lnTo>
                    <a:pt x="131634" y="3682938"/>
                  </a:lnTo>
                  <a:lnTo>
                    <a:pt x="197452" y="3645357"/>
                  </a:lnTo>
                  <a:lnTo>
                    <a:pt x="263269" y="3607776"/>
                  </a:lnTo>
                  <a:lnTo>
                    <a:pt x="329087" y="3570195"/>
                  </a:lnTo>
                  <a:lnTo>
                    <a:pt x="394904" y="3532614"/>
                  </a:lnTo>
                  <a:lnTo>
                    <a:pt x="460721" y="3495033"/>
                  </a:lnTo>
                  <a:lnTo>
                    <a:pt x="526539" y="3457452"/>
                  </a:lnTo>
                  <a:lnTo>
                    <a:pt x="592356" y="3419871"/>
                  </a:lnTo>
                  <a:lnTo>
                    <a:pt x="658174" y="3382290"/>
                  </a:lnTo>
                  <a:lnTo>
                    <a:pt x="723991" y="3344709"/>
                  </a:lnTo>
                  <a:lnTo>
                    <a:pt x="789808" y="3307128"/>
                  </a:lnTo>
                  <a:lnTo>
                    <a:pt x="855626" y="3269547"/>
                  </a:lnTo>
                  <a:lnTo>
                    <a:pt x="921443" y="3231966"/>
                  </a:lnTo>
                  <a:lnTo>
                    <a:pt x="987261" y="3194385"/>
                  </a:lnTo>
                  <a:lnTo>
                    <a:pt x="1053078" y="3156804"/>
                  </a:lnTo>
                  <a:lnTo>
                    <a:pt x="1118896" y="3119223"/>
                  </a:lnTo>
                  <a:lnTo>
                    <a:pt x="1184713" y="3081642"/>
                  </a:lnTo>
                  <a:lnTo>
                    <a:pt x="1250530" y="3044061"/>
                  </a:lnTo>
                  <a:lnTo>
                    <a:pt x="1316348" y="3006480"/>
                  </a:lnTo>
                  <a:lnTo>
                    <a:pt x="1382165" y="2968899"/>
                  </a:lnTo>
                  <a:lnTo>
                    <a:pt x="1447983" y="2931318"/>
                  </a:lnTo>
                  <a:lnTo>
                    <a:pt x="1513800" y="2893737"/>
                  </a:lnTo>
                  <a:lnTo>
                    <a:pt x="1579617" y="2856156"/>
                  </a:lnTo>
                  <a:lnTo>
                    <a:pt x="1645435" y="2818575"/>
                  </a:lnTo>
                  <a:lnTo>
                    <a:pt x="1711252" y="2780994"/>
                  </a:lnTo>
                  <a:lnTo>
                    <a:pt x="1777070" y="2743413"/>
                  </a:lnTo>
                  <a:lnTo>
                    <a:pt x="1842887" y="2705832"/>
                  </a:lnTo>
                  <a:lnTo>
                    <a:pt x="1908705" y="2668251"/>
                  </a:lnTo>
                  <a:lnTo>
                    <a:pt x="1974522" y="2630670"/>
                  </a:lnTo>
                  <a:lnTo>
                    <a:pt x="2040339" y="2593089"/>
                  </a:lnTo>
                  <a:lnTo>
                    <a:pt x="2106157" y="2555508"/>
                  </a:lnTo>
                  <a:lnTo>
                    <a:pt x="2171974" y="2517927"/>
                  </a:lnTo>
                  <a:lnTo>
                    <a:pt x="2237792" y="2480346"/>
                  </a:lnTo>
                  <a:lnTo>
                    <a:pt x="2303609" y="2442765"/>
                  </a:lnTo>
                  <a:lnTo>
                    <a:pt x="2369426" y="2405184"/>
                  </a:lnTo>
                  <a:lnTo>
                    <a:pt x="2435244" y="2367603"/>
                  </a:lnTo>
                  <a:lnTo>
                    <a:pt x="2501061" y="2330022"/>
                  </a:lnTo>
                  <a:lnTo>
                    <a:pt x="2566879" y="2292441"/>
                  </a:lnTo>
                  <a:lnTo>
                    <a:pt x="2632696" y="2254860"/>
                  </a:lnTo>
                  <a:lnTo>
                    <a:pt x="2698514" y="2217279"/>
                  </a:lnTo>
                  <a:lnTo>
                    <a:pt x="2764331" y="2179698"/>
                  </a:lnTo>
                  <a:lnTo>
                    <a:pt x="2830148" y="2142117"/>
                  </a:lnTo>
                  <a:lnTo>
                    <a:pt x="2895966" y="2104536"/>
                  </a:lnTo>
                  <a:lnTo>
                    <a:pt x="2961783" y="2066955"/>
                  </a:lnTo>
                  <a:lnTo>
                    <a:pt x="3027601" y="2029374"/>
                  </a:lnTo>
                  <a:lnTo>
                    <a:pt x="3093418" y="1991793"/>
                  </a:lnTo>
                  <a:lnTo>
                    <a:pt x="3159235" y="1954212"/>
                  </a:lnTo>
                  <a:lnTo>
                    <a:pt x="3225053" y="1916631"/>
                  </a:lnTo>
                  <a:lnTo>
                    <a:pt x="3290870" y="1879050"/>
                  </a:lnTo>
                  <a:lnTo>
                    <a:pt x="3356688" y="1841469"/>
                  </a:lnTo>
                  <a:lnTo>
                    <a:pt x="3422505" y="1803888"/>
                  </a:lnTo>
                  <a:lnTo>
                    <a:pt x="3488323" y="1766307"/>
                  </a:lnTo>
                  <a:lnTo>
                    <a:pt x="3554140" y="1728726"/>
                  </a:lnTo>
                  <a:lnTo>
                    <a:pt x="3619957" y="1691145"/>
                  </a:lnTo>
                  <a:lnTo>
                    <a:pt x="3685775" y="1653564"/>
                  </a:lnTo>
                  <a:lnTo>
                    <a:pt x="3751592" y="1615983"/>
                  </a:lnTo>
                  <a:lnTo>
                    <a:pt x="3817410" y="1578402"/>
                  </a:lnTo>
                  <a:lnTo>
                    <a:pt x="3883227" y="1540821"/>
                  </a:lnTo>
                  <a:lnTo>
                    <a:pt x="3949044" y="1503240"/>
                  </a:lnTo>
                  <a:lnTo>
                    <a:pt x="4014862" y="1465659"/>
                  </a:lnTo>
                  <a:lnTo>
                    <a:pt x="4080679" y="1428078"/>
                  </a:lnTo>
                  <a:lnTo>
                    <a:pt x="4146497" y="1390497"/>
                  </a:lnTo>
                  <a:lnTo>
                    <a:pt x="4212314" y="1352916"/>
                  </a:lnTo>
                  <a:lnTo>
                    <a:pt x="4278132" y="1315335"/>
                  </a:lnTo>
                  <a:lnTo>
                    <a:pt x="4343949" y="1277754"/>
                  </a:lnTo>
                  <a:lnTo>
                    <a:pt x="4409766" y="1240173"/>
                  </a:lnTo>
                  <a:lnTo>
                    <a:pt x="4475584" y="1202592"/>
                  </a:lnTo>
                  <a:lnTo>
                    <a:pt x="4541401" y="1165011"/>
                  </a:lnTo>
                  <a:lnTo>
                    <a:pt x="4607219" y="1127430"/>
                  </a:lnTo>
                  <a:lnTo>
                    <a:pt x="4673036" y="1089849"/>
                  </a:lnTo>
                  <a:lnTo>
                    <a:pt x="4738853" y="1052268"/>
                  </a:lnTo>
                  <a:lnTo>
                    <a:pt x="4804671" y="1014687"/>
                  </a:lnTo>
                  <a:lnTo>
                    <a:pt x="4870488" y="977106"/>
                  </a:lnTo>
                  <a:lnTo>
                    <a:pt x="4936306" y="939525"/>
                  </a:lnTo>
                  <a:lnTo>
                    <a:pt x="5002123" y="901944"/>
                  </a:lnTo>
                  <a:lnTo>
                    <a:pt x="5067941" y="864363"/>
                  </a:lnTo>
                  <a:lnTo>
                    <a:pt x="5133758" y="826782"/>
                  </a:lnTo>
                  <a:lnTo>
                    <a:pt x="5199575" y="789201"/>
                  </a:lnTo>
                  <a:lnTo>
                    <a:pt x="5265393" y="751620"/>
                  </a:lnTo>
                  <a:lnTo>
                    <a:pt x="5331210" y="714039"/>
                  </a:lnTo>
                  <a:lnTo>
                    <a:pt x="5397028" y="676458"/>
                  </a:lnTo>
                  <a:lnTo>
                    <a:pt x="5462845" y="638877"/>
                  </a:lnTo>
                  <a:lnTo>
                    <a:pt x="5528662" y="601296"/>
                  </a:lnTo>
                  <a:lnTo>
                    <a:pt x="5594480" y="563715"/>
                  </a:lnTo>
                  <a:lnTo>
                    <a:pt x="5660297" y="526134"/>
                  </a:lnTo>
                  <a:lnTo>
                    <a:pt x="5726115" y="488553"/>
                  </a:lnTo>
                  <a:lnTo>
                    <a:pt x="5791932" y="450972"/>
                  </a:lnTo>
                  <a:lnTo>
                    <a:pt x="5857750" y="413391"/>
                  </a:lnTo>
                  <a:lnTo>
                    <a:pt x="5923567" y="375810"/>
                  </a:lnTo>
                  <a:lnTo>
                    <a:pt x="5989384" y="338229"/>
                  </a:lnTo>
                  <a:lnTo>
                    <a:pt x="6055202" y="300648"/>
                  </a:lnTo>
                  <a:lnTo>
                    <a:pt x="6121019" y="263067"/>
                  </a:lnTo>
                  <a:lnTo>
                    <a:pt x="6186837" y="225486"/>
                  </a:lnTo>
                  <a:lnTo>
                    <a:pt x="6252654" y="187905"/>
                  </a:lnTo>
                  <a:lnTo>
                    <a:pt x="6318471" y="150324"/>
                  </a:lnTo>
                  <a:lnTo>
                    <a:pt x="6384289" y="112743"/>
                  </a:lnTo>
                  <a:lnTo>
                    <a:pt x="6450106" y="75162"/>
                  </a:lnTo>
                  <a:lnTo>
                    <a:pt x="6515924" y="3758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1407399" y="1501385"/>
              <a:ext cx="6581741" cy="3758100"/>
            </a:xfrm>
            <a:custGeom>
              <a:avLst/>
              <a:gdLst/>
              <a:ahLst/>
              <a:cxnLst/>
              <a:rect l="0" t="0" r="0" b="0"/>
              <a:pathLst>
                <a:path w="6581741" h="3758100">
                  <a:moveTo>
                    <a:pt x="0" y="3758100"/>
                  </a:moveTo>
                  <a:lnTo>
                    <a:pt x="65817" y="3720519"/>
                  </a:lnTo>
                  <a:lnTo>
                    <a:pt x="131634" y="3682938"/>
                  </a:lnTo>
                  <a:lnTo>
                    <a:pt x="197452" y="3645357"/>
                  </a:lnTo>
                  <a:lnTo>
                    <a:pt x="263269" y="3607776"/>
                  </a:lnTo>
                  <a:lnTo>
                    <a:pt x="329087" y="3570195"/>
                  </a:lnTo>
                  <a:lnTo>
                    <a:pt x="394904" y="3532614"/>
                  </a:lnTo>
                  <a:lnTo>
                    <a:pt x="460721" y="3495033"/>
                  </a:lnTo>
                  <a:lnTo>
                    <a:pt x="526539" y="3457452"/>
                  </a:lnTo>
                  <a:lnTo>
                    <a:pt x="592356" y="3419871"/>
                  </a:lnTo>
                  <a:lnTo>
                    <a:pt x="658174" y="3382290"/>
                  </a:lnTo>
                  <a:lnTo>
                    <a:pt x="723991" y="3344709"/>
                  </a:lnTo>
                  <a:lnTo>
                    <a:pt x="789808" y="3307128"/>
                  </a:lnTo>
                  <a:lnTo>
                    <a:pt x="855626" y="3269547"/>
                  </a:lnTo>
                  <a:lnTo>
                    <a:pt x="921443" y="3231966"/>
                  </a:lnTo>
                  <a:lnTo>
                    <a:pt x="987261" y="3194385"/>
                  </a:lnTo>
                  <a:lnTo>
                    <a:pt x="1053078" y="3156804"/>
                  </a:lnTo>
                  <a:lnTo>
                    <a:pt x="1118896" y="3119223"/>
                  </a:lnTo>
                  <a:lnTo>
                    <a:pt x="1184713" y="3081642"/>
                  </a:lnTo>
                  <a:lnTo>
                    <a:pt x="1250530" y="3044061"/>
                  </a:lnTo>
                  <a:lnTo>
                    <a:pt x="1316348" y="3006480"/>
                  </a:lnTo>
                  <a:lnTo>
                    <a:pt x="1382165" y="2968899"/>
                  </a:lnTo>
                  <a:lnTo>
                    <a:pt x="1447983" y="2931318"/>
                  </a:lnTo>
                  <a:lnTo>
                    <a:pt x="1513800" y="2893737"/>
                  </a:lnTo>
                  <a:lnTo>
                    <a:pt x="1579617" y="2856156"/>
                  </a:lnTo>
                  <a:lnTo>
                    <a:pt x="1645435" y="2818575"/>
                  </a:lnTo>
                  <a:lnTo>
                    <a:pt x="1711252" y="2780994"/>
                  </a:lnTo>
                  <a:lnTo>
                    <a:pt x="1777070" y="2743413"/>
                  </a:lnTo>
                  <a:lnTo>
                    <a:pt x="1842887" y="2705832"/>
                  </a:lnTo>
                  <a:lnTo>
                    <a:pt x="1908705" y="2668251"/>
                  </a:lnTo>
                  <a:lnTo>
                    <a:pt x="1974522" y="2630670"/>
                  </a:lnTo>
                  <a:lnTo>
                    <a:pt x="2040339" y="2593089"/>
                  </a:lnTo>
                  <a:lnTo>
                    <a:pt x="2106157" y="2555508"/>
                  </a:lnTo>
                  <a:lnTo>
                    <a:pt x="2171974" y="2517927"/>
                  </a:lnTo>
                  <a:lnTo>
                    <a:pt x="2237792" y="2480346"/>
                  </a:lnTo>
                  <a:lnTo>
                    <a:pt x="2303609" y="2442765"/>
                  </a:lnTo>
                  <a:lnTo>
                    <a:pt x="2369426" y="2405184"/>
                  </a:lnTo>
                  <a:lnTo>
                    <a:pt x="2435244" y="2367603"/>
                  </a:lnTo>
                  <a:lnTo>
                    <a:pt x="2501061" y="2330022"/>
                  </a:lnTo>
                  <a:lnTo>
                    <a:pt x="2566879" y="2292441"/>
                  </a:lnTo>
                  <a:lnTo>
                    <a:pt x="2632696" y="2254860"/>
                  </a:lnTo>
                  <a:lnTo>
                    <a:pt x="2698514" y="2217279"/>
                  </a:lnTo>
                  <a:lnTo>
                    <a:pt x="2764331" y="2179698"/>
                  </a:lnTo>
                  <a:lnTo>
                    <a:pt x="2830148" y="2142117"/>
                  </a:lnTo>
                  <a:lnTo>
                    <a:pt x="2895966" y="2104536"/>
                  </a:lnTo>
                  <a:lnTo>
                    <a:pt x="2961783" y="2066955"/>
                  </a:lnTo>
                  <a:lnTo>
                    <a:pt x="3027601" y="2029374"/>
                  </a:lnTo>
                  <a:lnTo>
                    <a:pt x="3093418" y="1991793"/>
                  </a:lnTo>
                  <a:lnTo>
                    <a:pt x="3159235" y="1954212"/>
                  </a:lnTo>
                  <a:lnTo>
                    <a:pt x="3225053" y="1916631"/>
                  </a:lnTo>
                  <a:lnTo>
                    <a:pt x="3290870" y="1879050"/>
                  </a:lnTo>
                  <a:lnTo>
                    <a:pt x="3356688" y="1841469"/>
                  </a:lnTo>
                  <a:lnTo>
                    <a:pt x="3422505" y="1803888"/>
                  </a:lnTo>
                  <a:lnTo>
                    <a:pt x="3488323" y="1766307"/>
                  </a:lnTo>
                  <a:lnTo>
                    <a:pt x="3554140" y="1728726"/>
                  </a:lnTo>
                  <a:lnTo>
                    <a:pt x="3619957" y="1691145"/>
                  </a:lnTo>
                  <a:lnTo>
                    <a:pt x="3685775" y="1653564"/>
                  </a:lnTo>
                  <a:lnTo>
                    <a:pt x="3751592" y="1615983"/>
                  </a:lnTo>
                  <a:lnTo>
                    <a:pt x="3817410" y="1578402"/>
                  </a:lnTo>
                  <a:lnTo>
                    <a:pt x="3883227" y="1540821"/>
                  </a:lnTo>
                  <a:lnTo>
                    <a:pt x="3949044" y="1503240"/>
                  </a:lnTo>
                  <a:lnTo>
                    <a:pt x="4014862" y="1465659"/>
                  </a:lnTo>
                  <a:lnTo>
                    <a:pt x="4080679" y="1428078"/>
                  </a:lnTo>
                  <a:lnTo>
                    <a:pt x="4146497" y="1390497"/>
                  </a:lnTo>
                  <a:lnTo>
                    <a:pt x="4212314" y="1352916"/>
                  </a:lnTo>
                  <a:lnTo>
                    <a:pt x="4278132" y="1315335"/>
                  </a:lnTo>
                  <a:lnTo>
                    <a:pt x="4343949" y="1277754"/>
                  </a:lnTo>
                  <a:lnTo>
                    <a:pt x="4409766" y="1240173"/>
                  </a:lnTo>
                  <a:lnTo>
                    <a:pt x="4475584" y="1202592"/>
                  </a:lnTo>
                  <a:lnTo>
                    <a:pt x="4541401" y="1165011"/>
                  </a:lnTo>
                  <a:lnTo>
                    <a:pt x="4607219" y="1127430"/>
                  </a:lnTo>
                  <a:lnTo>
                    <a:pt x="4673036" y="1089849"/>
                  </a:lnTo>
                  <a:lnTo>
                    <a:pt x="4738853" y="1052268"/>
                  </a:lnTo>
                  <a:lnTo>
                    <a:pt x="4804671" y="1014687"/>
                  </a:lnTo>
                  <a:lnTo>
                    <a:pt x="4870488" y="977106"/>
                  </a:lnTo>
                  <a:lnTo>
                    <a:pt x="4936306" y="939525"/>
                  </a:lnTo>
                  <a:lnTo>
                    <a:pt x="5002123" y="901944"/>
                  </a:lnTo>
                  <a:lnTo>
                    <a:pt x="5067941" y="864363"/>
                  </a:lnTo>
                  <a:lnTo>
                    <a:pt x="5133758" y="826782"/>
                  </a:lnTo>
                  <a:lnTo>
                    <a:pt x="5199575" y="789201"/>
                  </a:lnTo>
                  <a:lnTo>
                    <a:pt x="5265393" y="751620"/>
                  </a:lnTo>
                  <a:lnTo>
                    <a:pt x="5331210" y="714039"/>
                  </a:lnTo>
                  <a:lnTo>
                    <a:pt x="5397028" y="676458"/>
                  </a:lnTo>
                  <a:lnTo>
                    <a:pt x="5462845" y="638877"/>
                  </a:lnTo>
                  <a:lnTo>
                    <a:pt x="5528662" y="601296"/>
                  </a:lnTo>
                  <a:lnTo>
                    <a:pt x="5594480" y="563715"/>
                  </a:lnTo>
                  <a:lnTo>
                    <a:pt x="5660297" y="526134"/>
                  </a:lnTo>
                  <a:lnTo>
                    <a:pt x="5726115" y="488553"/>
                  </a:lnTo>
                  <a:lnTo>
                    <a:pt x="5791932" y="450972"/>
                  </a:lnTo>
                  <a:lnTo>
                    <a:pt x="5857750" y="413391"/>
                  </a:lnTo>
                  <a:lnTo>
                    <a:pt x="5923567" y="375810"/>
                  </a:lnTo>
                  <a:lnTo>
                    <a:pt x="5989384" y="338229"/>
                  </a:lnTo>
                  <a:lnTo>
                    <a:pt x="6055202" y="300648"/>
                  </a:lnTo>
                  <a:lnTo>
                    <a:pt x="6121019" y="263067"/>
                  </a:lnTo>
                  <a:lnTo>
                    <a:pt x="6186837" y="225486"/>
                  </a:lnTo>
                  <a:lnTo>
                    <a:pt x="6252654" y="187905"/>
                  </a:lnTo>
                  <a:lnTo>
                    <a:pt x="6318471" y="150324"/>
                  </a:lnTo>
                  <a:lnTo>
                    <a:pt x="6384289" y="112743"/>
                  </a:lnTo>
                  <a:lnTo>
                    <a:pt x="6450106" y="75162"/>
                  </a:lnTo>
                  <a:lnTo>
                    <a:pt x="6515924" y="3758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1407399" y="1461986"/>
              <a:ext cx="6581741" cy="3758100"/>
            </a:xfrm>
            <a:custGeom>
              <a:avLst/>
              <a:gdLst/>
              <a:ahLst/>
              <a:cxnLst/>
              <a:rect l="0" t="0" r="0" b="0"/>
              <a:pathLst>
                <a:path w="6581741" h="3758100">
                  <a:moveTo>
                    <a:pt x="0" y="3758100"/>
                  </a:moveTo>
                  <a:lnTo>
                    <a:pt x="65817" y="3720519"/>
                  </a:lnTo>
                  <a:lnTo>
                    <a:pt x="131634" y="3682938"/>
                  </a:lnTo>
                  <a:lnTo>
                    <a:pt x="197452" y="3645357"/>
                  </a:lnTo>
                  <a:lnTo>
                    <a:pt x="263269" y="3607776"/>
                  </a:lnTo>
                  <a:lnTo>
                    <a:pt x="329087" y="3570195"/>
                  </a:lnTo>
                  <a:lnTo>
                    <a:pt x="394904" y="3532614"/>
                  </a:lnTo>
                  <a:lnTo>
                    <a:pt x="460721" y="3495033"/>
                  </a:lnTo>
                  <a:lnTo>
                    <a:pt x="526539" y="3457452"/>
                  </a:lnTo>
                  <a:lnTo>
                    <a:pt x="592356" y="3419871"/>
                  </a:lnTo>
                  <a:lnTo>
                    <a:pt x="658174" y="3382290"/>
                  </a:lnTo>
                  <a:lnTo>
                    <a:pt x="723991" y="3344709"/>
                  </a:lnTo>
                  <a:lnTo>
                    <a:pt x="789808" y="3307128"/>
                  </a:lnTo>
                  <a:lnTo>
                    <a:pt x="855626" y="3269547"/>
                  </a:lnTo>
                  <a:lnTo>
                    <a:pt x="921443" y="3231966"/>
                  </a:lnTo>
                  <a:lnTo>
                    <a:pt x="987261" y="3194385"/>
                  </a:lnTo>
                  <a:lnTo>
                    <a:pt x="1053078" y="3156804"/>
                  </a:lnTo>
                  <a:lnTo>
                    <a:pt x="1118896" y="3119223"/>
                  </a:lnTo>
                  <a:lnTo>
                    <a:pt x="1184713" y="3081642"/>
                  </a:lnTo>
                  <a:lnTo>
                    <a:pt x="1250530" y="3044061"/>
                  </a:lnTo>
                  <a:lnTo>
                    <a:pt x="1316348" y="3006480"/>
                  </a:lnTo>
                  <a:lnTo>
                    <a:pt x="1382165" y="2968899"/>
                  </a:lnTo>
                  <a:lnTo>
                    <a:pt x="1447983" y="2931318"/>
                  </a:lnTo>
                  <a:lnTo>
                    <a:pt x="1513800" y="2893737"/>
                  </a:lnTo>
                  <a:lnTo>
                    <a:pt x="1579617" y="2856156"/>
                  </a:lnTo>
                  <a:lnTo>
                    <a:pt x="1645435" y="2818575"/>
                  </a:lnTo>
                  <a:lnTo>
                    <a:pt x="1711252" y="2780994"/>
                  </a:lnTo>
                  <a:lnTo>
                    <a:pt x="1777070" y="2743413"/>
                  </a:lnTo>
                  <a:lnTo>
                    <a:pt x="1842887" y="2705832"/>
                  </a:lnTo>
                  <a:lnTo>
                    <a:pt x="1908705" y="2668251"/>
                  </a:lnTo>
                  <a:lnTo>
                    <a:pt x="1974522" y="2630670"/>
                  </a:lnTo>
                  <a:lnTo>
                    <a:pt x="2040339" y="2593089"/>
                  </a:lnTo>
                  <a:lnTo>
                    <a:pt x="2106157" y="2555508"/>
                  </a:lnTo>
                  <a:lnTo>
                    <a:pt x="2171974" y="2517927"/>
                  </a:lnTo>
                  <a:lnTo>
                    <a:pt x="2237792" y="2480346"/>
                  </a:lnTo>
                  <a:lnTo>
                    <a:pt x="2303609" y="2442765"/>
                  </a:lnTo>
                  <a:lnTo>
                    <a:pt x="2369426" y="2405184"/>
                  </a:lnTo>
                  <a:lnTo>
                    <a:pt x="2435244" y="2367603"/>
                  </a:lnTo>
                  <a:lnTo>
                    <a:pt x="2501061" y="2330022"/>
                  </a:lnTo>
                  <a:lnTo>
                    <a:pt x="2566879" y="2292441"/>
                  </a:lnTo>
                  <a:lnTo>
                    <a:pt x="2632696" y="2254860"/>
                  </a:lnTo>
                  <a:lnTo>
                    <a:pt x="2698514" y="2217279"/>
                  </a:lnTo>
                  <a:lnTo>
                    <a:pt x="2764331" y="2179698"/>
                  </a:lnTo>
                  <a:lnTo>
                    <a:pt x="2830148" y="2142117"/>
                  </a:lnTo>
                  <a:lnTo>
                    <a:pt x="2895966" y="2104536"/>
                  </a:lnTo>
                  <a:lnTo>
                    <a:pt x="2961783" y="2066955"/>
                  </a:lnTo>
                  <a:lnTo>
                    <a:pt x="3027601" y="2029374"/>
                  </a:lnTo>
                  <a:lnTo>
                    <a:pt x="3093418" y="1991793"/>
                  </a:lnTo>
                  <a:lnTo>
                    <a:pt x="3159235" y="1954212"/>
                  </a:lnTo>
                  <a:lnTo>
                    <a:pt x="3225053" y="1916631"/>
                  </a:lnTo>
                  <a:lnTo>
                    <a:pt x="3290870" y="1879050"/>
                  </a:lnTo>
                  <a:lnTo>
                    <a:pt x="3356688" y="1841469"/>
                  </a:lnTo>
                  <a:lnTo>
                    <a:pt x="3422505" y="1803888"/>
                  </a:lnTo>
                  <a:lnTo>
                    <a:pt x="3488323" y="1766307"/>
                  </a:lnTo>
                  <a:lnTo>
                    <a:pt x="3554140" y="1728726"/>
                  </a:lnTo>
                  <a:lnTo>
                    <a:pt x="3619957" y="1691145"/>
                  </a:lnTo>
                  <a:lnTo>
                    <a:pt x="3685775" y="1653564"/>
                  </a:lnTo>
                  <a:lnTo>
                    <a:pt x="3751592" y="1615983"/>
                  </a:lnTo>
                  <a:lnTo>
                    <a:pt x="3817410" y="1578402"/>
                  </a:lnTo>
                  <a:lnTo>
                    <a:pt x="3883227" y="1540821"/>
                  </a:lnTo>
                  <a:lnTo>
                    <a:pt x="3949044" y="1503240"/>
                  </a:lnTo>
                  <a:lnTo>
                    <a:pt x="4014862" y="1465659"/>
                  </a:lnTo>
                  <a:lnTo>
                    <a:pt x="4080679" y="1428078"/>
                  </a:lnTo>
                  <a:lnTo>
                    <a:pt x="4146497" y="1390497"/>
                  </a:lnTo>
                  <a:lnTo>
                    <a:pt x="4212314" y="1352916"/>
                  </a:lnTo>
                  <a:lnTo>
                    <a:pt x="4278132" y="1315335"/>
                  </a:lnTo>
                  <a:lnTo>
                    <a:pt x="4343949" y="1277754"/>
                  </a:lnTo>
                  <a:lnTo>
                    <a:pt x="4409766" y="1240173"/>
                  </a:lnTo>
                  <a:lnTo>
                    <a:pt x="4475584" y="1202592"/>
                  </a:lnTo>
                  <a:lnTo>
                    <a:pt x="4541401" y="1165011"/>
                  </a:lnTo>
                  <a:lnTo>
                    <a:pt x="4607219" y="1127430"/>
                  </a:lnTo>
                  <a:lnTo>
                    <a:pt x="4673036" y="1089849"/>
                  </a:lnTo>
                  <a:lnTo>
                    <a:pt x="4738853" y="1052268"/>
                  </a:lnTo>
                  <a:lnTo>
                    <a:pt x="4804671" y="1014687"/>
                  </a:lnTo>
                  <a:lnTo>
                    <a:pt x="4870488" y="977106"/>
                  </a:lnTo>
                  <a:lnTo>
                    <a:pt x="4936306" y="939525"/>
                  </a:lnTo>
                  <a:lnTo>
                    <a:pt x="5002123" y="901944"/>
                  </a:lnTo>
                  <a:lnTo>
                    <a:pt x="5067941" y="864363"/>
                  </a:lnTo>
                  <a:lnTo>
                    <a:pt x="5133758" y="826782"/>
                  </a:lnTo>
                  <a:lnTo>
                    <a:pt x="5199575" y="789201"/>
                  </a:lnTo>
                  <a:lnTo>
                    <a:pt x="5265393" y="751620"/>
                  </a:lnTo>
                  <a:lnTo>
                    <a:pt x="5331210" y="714039"/>
                  </a:lnTo>
                  <a:lnTo>
                    <a:pt x="5397028" y="676458"/>
                  </a:lnTo>
                  <a:lnTo>
                    <a:pt x="5462845" y="638877"/>
                  </a:lnTo>
                  <a:lnTo>
                    <a:pt x="5528662" y="601296"/>
                  </a:lnTo>
                  <a:lnTo>
                    <a:pt x="5594480" y="563715"/>
                  </a:lnTo>
                  <a:lnTo>
                    <a:pt x="5660297" y="526134"/>
                  </a:lnTo>
                  <a:lnTo>
                    <a:pt x="5726115" y="488553"/>
                  </a:lnTo>
                  <a:lnTo>
                    <a:pt x="5791932" y="450972"/>
                  </a:lnTo>
                  <a:lnTo>
                    <a:pt x="5857750" y="413391"/>
                  </a:lnTo>
                  <a:lnTo>
                    <a:pt x="5923567" y="375810"/>
                  </a:lnTo>
                  <a:lnTo>
                    <a:pt x="5989384" y="338229"/>
                  </a:lnTo>
                  <a:lnTo>
                    <a:pt x="6055202" y="300648"/>
                  </a:lnTo>
                  <a:lnTo>
                    <a:pt x="6121019" y="263067"/>
                  </a:lnTo>
                  <a:lnTo>
                    <a:pt x="6186837" y="225486"/>
                  </a:lnTo>
                  <a:lnTo>
                    <a:pt x="6252654" y="187905"/>
                  </a:lnTo>
                  <a:lnTo>
                    <a:pt x="6318471" y="150324"/>
                  </a:lnTo>
                  <a:lnTo>
                    <a:pt x="6384289" y="112743"/>
                  </a:lnTo>
                  <a:lnTo>
                    <a:pt x="6450106" y="75162"/>
                  </a:lnTo>
                  <a:lnTo>
                    <a:pt x="6515924" y="3758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1407399" y="1422587"/>
              <a:ext cx="6581741" cy="3758100"/>
            </a:xfrm>
            <a:custGeom>
              <a:avLst/>
              <a:gdLst/>
              <a:ahLst/>
              <a:cxnLst/>
              <a:rect l="0" t="0" r="0" b="0"/>
              <a:pathLst>
                <a:path w="6581741" h="3758100">
                  <a:moveTo>
                    <a:pt x="0" y="3758100"/>
                  </a:moveTo>
                  <a:lnTo>
                    <a:pt x="65817" y="3720519"/>
                  </a:lnTo>
                  <a:lnTo>
                    <a:pt x="131634" y="3682938"/>
                  </a:lnTo>
                  <a:lnTo>
                    <a:pt x="197452" y="3645357"/>
                  </a:lnTo>
                  <a:lnTo>
                    <a:pt x="263269" y="3607776"/>
                  </a:lnTo>
                  <a:lnTo>
                    <a:pt x="329087" y="3570195"/>
                  </a:lnTo>
                  <a:lnTo>
                    <a:pt x="394904" y="3532614"/>
                  </a:lnTo>
                  <a:lnTo>
                    <a:pt x="460721" y="3495033"/>
                  </a:lnTo>
                  <a:lnTo>
                    <a:pt x="526539" y="3457452"/>
                  </a:lnTo>
                  <a:lnTo>
                    <a:pt x="592356" y="3419871"/>
                  </a:lnTo>
                  <a:lnTo>
                    <a:pt x="658174" y="3382290"/>
                  </a:lnTo>
                  <a:lnTo>
                    <a:pt x="723991" y="3344709"/>
                  </a:lnTo>
                  <a:lnTo>
                    <a:pt x="789808" y="3307128"/>
                  </a:lnTo>
                  <a:lnTo>
                    <a:pt x="855626" y="3269547"/>
                  </a:lnTo>
                  <a:lnTo>
                    <a:pt x="921443" y="3231966"/>
                  </a:lnTo>
                  <a:lnTo>
                    <a:pt x="987261" y="3194385"/>
                  </a:lnTo>
                  <a:lnTo>
                    <a:pt x="1053078" y="3156804"/>
                  </a:lnTo>
                  <a:lnTo>
                    <a:pt x="1118896" y="3119223"/>
                  </a:lnTo>
                  <a:lnTo>
                    <a:pt x="1184713" y="3081642"/>
                  </a:lnTo>
                  <a:lnTo>
                    <a:pt x="1250530" y="3044061"/>
                  </a:lnTo>
                  <a:lnTo>
                    <a:pt x="1316348" y="3006480"/>
                  </a:lnTo>
                  <a:lnTo>
                    <a:pt x="1382165" y="2968899"/>
                  </a:lnTo>
                  <a:lnTo>
                    <a:pt x="1447983" y="2931318"/>
                  </a:lnTo>
                  <a:lnTo>
                    <a:pt x="1513800" y="2893737"/>
                  </a:lnTo>
                  <a:lnTo>
                    <a:pt x="1579617" y="2856156"/>
                  </a:lnTo>
                  <a:lnTo>
                    <a:pt x="1645435" y="2818575"/>
                  </a:lnTo>
                  <a:lnTo>
                    <a:pt x="1711252" y="2780994"/>
                  </a:lnTo>
                  <a:lnTo>
                    <a:pt x="1777070" y="2743413"/>
                  </a:lnTo>
                  <a:lnTo>
                    <a:pt x="1842887" y="2705832"/>
                  </a:lnTo>
                  <a:lnTo>
                    <a:pt x="1908705" y="2668251"/>
                  </a:lnTo>
                  <a:lnTo>
                    <a:pt x="1974522" y="2630670"/>
                  </a:lnTo>
                  <a:lnTo>
                    <a:pt x="2040339" y="2593089"/>
                  </a:lnTo>
                  <a:lnTo>
                    <a:pt x="2106157" y="2555508"/>
                  </a:lnTo>
                  <a:lnTo>
                    <a:pt x="2171974" y="2517927"/>
                  </a:lnTo>
                  <a:lnTo>
                    <a:pt x="2237792" y="2480346"/>
                  </a:lnTo>
                  <a:lnTo>
                    <a:pt x="2303609" y="2442765"/>
                  </a:lnTo>
                  <a:lnTo>
                    <a:pt x="2369426" y="2405184"/>
                  </a:lnTo>
                  <a:lnTo>
                    <a:pt x="2435244" y="2367603"/>
                  </a:lnTo>
                  <a:lnTo>
                    <a:pt x="2501061" y="2330022"/>
                  </a:lnTo>
                  <a:lnTo>
                    <a:pt x="2566879" y="2292441"/>
                  </a:lnTo>
                  <a:lnTo>
                    <a:pt x="2632696" y="2254860"/>
                  </a:lnTo>
                  <a:lnTo>
                    <a:pt x="2698514" y="2217279"/>
                  </a:lnTo>
                  <a:lnTo>
                    <a:pt x="2764331" y="2179698"/>
                  </a:lnTo>
                  <a:lnTo>
                    <a:pt x="2830148" y="2142117"/>
                  </a:lnTo>
                  <a:lnTo>
                    <a:pt x="2895966" y="2104536"/>
                  </a:lnTo>
                  <a:lnTo>
                    <a:pt x="2961783" y="2066955"/>
                  </a:lnTo>
                  <a:lnTo>
                    <a:pt x="3027601" y="2029374"/>
                  </a:lnTo>
                  <a:lnTo>
                    <a:pt x="3093418" y="1991793"/>
                  </a:lnTo>
                  <a:lnTo>
                    <a:pt x="3159235" y="1954212"/>
                  </a:lnTo>
                  <a:lnTo>
                    <a:pt x="3225053" y="1916631"/>
                  </a:lnTo>
                  <a:lnTo>
                    <a:pt x="3290870" y="1879050"/>
                  </a:lnTo>
                  <a:lnTo>
                    <a:pt x="3356688" y="1841469"/>
                  </a:lnTo>
                  <a:lnTo>
                    <a:pt x="3422505" y="1803888"/>
                  </a:lnTo>
                  <a:lnTo>
                    <a:pt x="3488323" y="1766307"/>
                  </a:lnTo>
                  <a:lnTo>
                    <a:pt x="3554140" y="1728726"/>
                  </a:lnTo>
                  <a:lnTo>
                    <a:pt x="3619957" y="1691145"/>
                  </a:lnTo>
                  <a:lnTo>
                    <a:pt x="3685775" y="1653564"/>
                  </a:lnTo>
                  <a:lnTo>
                    <a:pt x="3751592" y="1615983"/>
                  </a:lnTo>
                  <a:lnTo>
                    <a:pt x="3817410" y="1578402"/>
                  </a:lnTo>
                  <a:lnTo>
                    <a:pt x="3883227" y="1540821"/>
                  </a:lnTo>
                  <a:lnTo>
                    <a:pt x="3949044" y="1503240"/>
                  </a:lnTo>
                  <a:lnTo>
                    <a:pt x="4014862" y="1465659"/>
                  </a:lnTo>
                  <a:lnTo>
                    <a:pt x="4080679" y="1428078"/>
                  </a:lnTo>
                  <a:lnTo>
                    <a:pt x="4146497" y="1390497"/>
                  </a:lnTo>
                  <a:lnTo>
                    <a:pt x="4212314" y="1352916"/>
                  </a:lnTo>
                  <a:lnTo>
                    <a:pt x="4278132" y="1315335"/>
                  </a:lnTo>
                  <a:lnTo>
                    <a:pt x="4343949" y="1277754"/>
                  </a:lnTo>
                  <a:lnTo>
                    <a:pt x="4409766" y="1240173"/>
                  </a:lnTo>
                  <a:lnTo>
                    <a:pt x="4475584" y="1202592"/>
                  </a:lnTo>
                  <a:lnTo>
                    <a:pt x="4541401" y="1165011"/>
                  </a:lnTo>
                  <a:lnTo>
                    <a:pt x="4607219" y="1127430"/>
                  </a:lnTo>
                  <a:lnTo>
                    <a:pt x="4673036" y="1089849"/>
                  </a:lnTo>
                  <a:lnTo>
                    <a:pt x="4738853" y="1052268"/>
                  </a:lnTo>
                  <a:lnTo>
                    <a:pt x="4804671" y="1014687"/>
                  </a:lnTo>
                  <a:lnTo>
                    <a:pt x="4870488" y="977106"/>
                  </a:lnTo>
                  <a:lnTo>
                    <a:pt x="4936306" y="939525"/>
                  </a:lnTo>
                  <a:lnTo>
                    <a:pt x="5002123" y="901944"/>
                  </a:lnTo>
                  <a:lnTo>
                    <a:pt x="5067941" y="864363"/>
                  </a:lnTo>
                  <a:lnTo>
                    <a:pt x="5133758" y="826782"/>
                  </a:lnTo>
                  <a:lnTo>
                    <a:pt x="5199575" y="789201"/>
                  </a:lnTo>
                  <a:lnTo>
                    <a:pt x="5265393" y="751620"/>
                  </a:lnTo>
                  <a:lnTo>
                    <a:pt x="5331210" y="714039"/>
                  </a:lnTo>
                  <a:lnTo>
                    <a:pt x="5397028" y="676458"/>
                  </a:lnTo>
                  <a:lnTo>
                    <a:pt x="5462845" y="638877"/>
                  </a:lnTo>
                  <a:lnTo>
                    <a:pt x="5528662" y="601296"/>
                  </a:lnTo>
                  <a:lnTo>
                    <a:pt x="5594480" y="563715"/>
                  </a:lnTo>
                  <a:lnTo>
                    <a:pt x="5660297" y="526134"/>
                  </a:lnTo>
                  <a:lnTo>
                    <a:pt x="5726115" y="488553"/>
                  </a:lnTo>
                  <a:lnTo>
                    <a:pt x="5791932" y="450972"/>
                  </a:lnTo>
                  <a:lnTo>
                    <a:pt x="5857750" y="413391"/>
                  </a:lnTo>
                  <a:lnTo>
                    <a:pt x="5923567" y="375810"/>
                  </a:lnTo>
                  <a:lnTo>
                    <a:pt x="5989384" y="338229"/>
                  </a:lnTo>
                  <a:lnTo>
                    <a:pt x="6055202" y="300648"/>
                  </a:lnTo>
                  <a:lnTo>
                    <a:pt x="6121019" y="263067"/>
                  </a:lnTo>
                  <a:lnTo>
                    <a:pt x="6186837" y="225486"/>
                  </a:lnTo>
                  <a:lnTo>
                    <a:pt x="6252654" y="187905"/>
                  </a:lnTo>
                  <a:lnTo>
                    <a:pt x="6318471" y="150324"/>
                  </a:lnTo>
                  <a:lnTo>
                    <a:pt x="6384289" y="112743"/>
                  </a:lnTo>
                  <a:lnTo>
                    <a:pt x="6450106" y="75162"/>
                  </a:lnTo>
                  <a:lnTo>
                    <a:pt x="6515924" y="37581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1407399" y="1710194"/>
              <a:ext cx="6581741" cy="3825087"/>
            </a:xfrm>
            <a:custGeom>
              <a:avLst/>
              <a:gdLst/>
              <a:ahLst/>
              <a:cxnLst/>
              <a:rect l="0" t="0" r="0" b="0"/>
              <a:pathLst>
                <a:path w="6581741" h="3825087">
                  <a:moveTo>
                    <a:pt x="0" y="3825087"/>
                  </a:moveTo>
                  <a:lnTo>
                    <a:pt x="65817" y="3786836"/>
                  </a:lnTo>
                  <a:lnTo>
                    <a:pt x="131634" y="3748585"/>
                  </a:lnTo>
                  <a:lnTo>
                    <a:pt x="197452" y="3710334"/>
                  </a:lnTo>
                  <a:lnTo>
                    <a:pt x="263269" y="3672084"/>
                  </a:lnTo>
                  <a:lnTo>
                    <a:pt x="329087" y="3633833"/>
                  </a:lnTo>
                  <a:lnTo>
                    <a:pt x="394904" y="3595582"/>
                  </a:lnTo>
                  <a:lnTo>
                    <a:pt x="460721" y="3557331"/>
                  </a:lnTo>
                  <a:lnTo>
                    <a:pt x="526539" y="3519080"/>
                  </a:lnTo>
                  <a:lnTo>
                    <a:pt x="592356" y="3480829"/>
                  </a:lnTo>
                  <a:lnTo>
                    <a:pt x="658174" y="3442578"/>
                  </a:lnTo>
                  <a:lnTo>
                    <a:pt x="723991" y="3404327"/>
                  </a:lnTo>
                  <a:lnTo>
                    <a:pt x="789808" y="3366077"/>
                  </a:lnTo>
                  <a:lnTo>
                    <a:pt x="855626" y="3327826"/>
                  </a:lnTo>
                  <a:lnTo>
                    <a:pt x="921443" y="3289575"/>
                  </a:lnTo>
                  <a:lnTo>
                    <a:pt x="987261" y="3251324"/>
                  </a:lnTo>
                  <a:lnTo>
                    <a:pt x="1053078" y="3213073"/>
                  </a:lnTo>
                  <a:lnTo>
                    <a:pt x="1118896" y="3174822"/>
                  </a:lnTo>
                  <a:lnTo>
                    <a:pt x="1184713" y="3136571"/>
                  </a:lnTo>
                  <a:lnTo>
                    <a:pt x="1250530" y="3098320"/>
                  </a:lnTo>
                  <a:lnTo>
                    <a:pt x="1316348" y="3060070"/>
                  </a:lnTo>
                  <a:lnTo>
                    <a:pt x="1382165" y="3021819"/>
                  </a:lnTo>
                  <a:lnTo>
                    <a:pt x="1447983" y="2983568"/>
                  </a:lnTo>
                  <a:lnTo>
                    <a:pt x="1513800" y="2945317"/>
                  </a:lnTo>
                  <a:lnTo>
                    <a:pt x="1579617" y="2907066"/>
                  </a:lnTo>
                  <a:lnTo>
                    <a:pt x="1645435" y="2868815"/>
                  </a:lnTo>
                  <a:lnTo>
                    <a:pt x="1711252" y="2830564"/>
                  </a:lnTo>
                  <a:lnTo>
                    <a:pt x="1777070" y="2792313"/>
                  </a:lnTo>
                  <a:lnTo>
                    <a:pt x="1842887" y="2754063"/>
                  </a:lnTo>
                  <a:lnTo>
                    <a:pt x="1908705" y="2715812"/>
                  </a:lnTo>
                  <a:lnTo>
                    <a:pt x="1974522" y="2677561"/>
                  </a:lnTo>
                  <a:lnTo>
                    <a:pt x="2040339" y="2639310"/>
                  </a:lnTo>
                  <a:lnTo>
                    <a:pt x="2106157" y="2601059"/>
                  </a:lnTo>
                  <a:lnTo>
                    <a:pt x="2171974" y="2562808"/>
                  </a:lnTo>
                  <a:lnTo>
                    <a:pt x="2237792" y="2524557"/>
                  </a:lnTo>
                  <a:lnTo>
                    <a:pt x="2303609" y="2486306"/>
                  </a:lnTo>
                  <a:lnTo>
                    <a:pt x="2369426" y="2448056"/>
                  </a:lnTo>
                  <a:lnTo>
                    <a:pt x="2435244" y="2409805"/>
                  </a:lnTo>
                  <a:lnTo>
                    <a:pt x="2501061" y="2371554"/>
                  </a:lnTo>
                  <a:lnTo>
                    <a:pt x="2566879" y="2333303"/>
                  </a:lnTo>
                  <a:lnTo>
                    <a:pt x="2632696" y="2295052"/>
                  </a:lnTo>
                  <a:lnTo>
                    <a:pt x="2698514" y="2256801"/>
                  </a:lnTo>
                  <a:lnTo>
                    <a:pt x="2764331" y="2218550"/>
                  </a:lnTo>
                  <a:lnTo>
                    <a:pt x="2830148" y="2180299"/>
                  </a:lnTo>
                  <a:lnTo>
                    <a:pt x="2895966" y="2142049"/>
                  </a:lnTo>
                  <a:lnTo>
                    <a:pt x="2961783" y="2103798"/>
                  </a:lnTo>
                  <a:lnTo>
                    <a:pt x="3027601" y="2065547"/>
                  </a:lnTo>
                  <a:lnTo>
                    <a:pt x="3093418" y="2027296"/>
                  </a:lnTo>
                  <a:lnTo>
                    <a:pt x="3159235" y="1989045"/>
                  </a:lnTo>
                  <a:lnTo>
                    <a:pt x="3225053" y="1950794"/>
                  </a:lnTo>
                  <a:lnTo>
                    <a:pt x="3290870" y="1912543"/>
                  </a:lnTo>
                  <a:lnTo>
                    <a:pt x="3356688" y="1874292"/>
                  </a:lnTo>
                  <a:lnTo>
                    <a:pt x="3422505" y="1836042"/>
                  </a:lnTo>
                  <a:lnTo>
                    <a:pt x="3488323" y="1797791"/>
                  </a:lnTo>
                  <a:lnTo>
                    <a:pt x="3554140" y="1759540"/>
                  </a:lnTo>
                  <a:lnTo>
                    <a:pt x="3619957" y="1721289"/>
                  </a:lnTo>
                  <a:lnTo>
                    <a:pt x="3685775" y="1683038"/>
                  </a:lnTo>
                  <a:lnTo>
                    <a:pt x="3751592" y="1644787"/>
                  </a:lnTo>
                  <a:lnTo>
                    <a:pt x="3817410" y="1606536"/>
                  </a:lnTo>
                  <a:lnTo>
                    <a:pt x="3883227" y="1568285"/>
                  </a:lnTo>
                  <a:lnTo>
                    <a:pt x="3949044" y="1530035"/>
                  </a:lnTo>
                  <a:lnTo>
                    <a:pt x="4014862" y="1491784"/>
                  </a:lnTo>
                  <a:lnTo>
                    <a:pt x="4080679" y="1453533"/>
                  </a:lnTo>
                  <a:lnTo>
                    <a:pt x="4146497" y="1415282"/>
                  </a:lnTo>
                  <a:lnTo>
                    <a:pt x="4212314" y="1377031"/>
                  </a:lnTo>
                  <a:lnTo>
                    <a:pt x="4278132" y="1338780"/>
                  </a:lnTo>
                  <a:lnTo>
                    <a:pt x="4343949" y="1300529"/>
                  </a:lnTo>
                  <a:lnTo>
                    <a:pt x="4409766" y="1262278"/>
                  </a:lnTo>
                  <a:lnTo>
                    <a:pt x="4475584" y="1224028"/>
                  </a:lnTo>
                  <a:lnTo>
                    <a:pt x="4541401" y="1185777"/>
                  </a:lnTo>
                  <a:lnTo>
                    <a:pt x="4607219" y="1147526"/>
                  </a:lnTo>
                  <a:lnTo>
                    <a:pt x="4673036" y="1109275"/>
                  </a:lnTo>
                  <a:lnTo>
                    <a:pt x="4738853" y="1071024"/>
                  </a:lnTo>
                  <a:lnTo>
                    <a:pt x="4804671" y="1032773"/>
                  </a:lnTo>
                  <a:lnTo>
                    <a:pt x="4870488" y="994522"/>
                  </a:lnTo>
                  <a:lnTo>
                    <a:pt x="4936306" y="956271"/>
                  </a:lnTo>
                  <a:lnTo>
                    <a:pt x="5002123" y="918021"/>
                  </a:lnTo>
                  <a:lnTo>
                    <a:pt x="5067941" y="879770"/>
                  </a:lnTo>
                  <a:lnTo>
                    <a:pt x="5133758" y="841519"/>
                  </a:lnTo>
                  <a:lnTo>
                    <a:pt x="5199575" y="803268"/>
                  </a:lnTo>
                  <a:lnTo>
                    <a:pt x="5265393" y="765017"/>
                  </a:lnTo>
                  <a:lnTo>
                    <a:pt x="5331210" y="726766"/>
                  </a:lnTo>
                  <a:lnTo>
                    <a:pt x="5397028" y="688515"/>
                  </a:lnTo>
                  <a:lnTo>
                    <a:pt x="5462845" y="650264"/>
                  </a:lnTo>
                  <a:lnTo>
                    <a:pt x="5528662" y="612014"/>
                  </a:lnTo>
                  <a:lnTo>
                    <a:pt x="5594480" y="573763"/>
                  </a:lnTo>
                  <a:lnTo>
                    <a:pt x="5660297" y="535512"/>
                  </a:lnTo>
                  <a:lnTo>
                    <a:pt x="5726115" y="497261"/>
                  </a:lnTo>
                  <a:lnTo>
                    <a:pt x="5791932" y="459010"/>
                  </a:lnTo>
                  <a:lnTo>
                    <a:pt x="5857750" y="420759"/>
                  </a:lnTo>
                  <a:lnTo>
                    <a:pt x="5923567" y="382508"/>
                  </a:lnTo>
                  <a:lnTo>
                    <a:pt x="5989384" y="344257"/>
                  </a:lnTo>
                  <a:lnTo>
                    <a:pt x="6055202" y="306007"/>
                  </a:lnTo>
                  <a:lnTo>
                    <a:pt x="6121019" y="267756"/>
                  </a:lnTo>
                  <a:lnTo>
                    <a:pt x="6186837" y="229505"/>
                  </a:lnTo>
                  <a:lnTo>
                    <a:pt x="6252654" y="191254"/>
                  </a:lnTo>
                  <a:lnTo>
                    <a:pt x="6318471" y="153003"/>
                  </a:lnTo>
                  <a:lnTo>
                    <a:pt x="6384289" y="114752"/>
                  </a:lnTo>
                  <a:lnTo>
                    <a:pt x="6450106" y="76501"/>
                  </a:lnTo>
                  <a:lnTo>
                    <a:pt x="6515924" y="3825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1407399" y="1670794"/>
              <a:ext cx="6581741" cy="3825087"/>
            </a:xfrm>
            <a:custGeom>
              <a:avLst/>
              <a:gdLst/>
              <a:ahLst/>
              <a:cxnLst/>
              <a:rect l="0" t="0" r="0" b="0"/>
              <a:pathLst>
                <a:path w="6581741" h="3825087">
                  <a:moveTo>
                    <a:pt x="0" y="3825087"/>
                  </a:moveTo>
                  <a:lnTo>
                    <a:pt x="65817" y="3786836"/>
                  </a:lnTo>
                  <a:lnTo>
                    <a:pt x="131634" y="3748585"/>
                  </a:lnTo>
                  <a:lnTo>
                    <a:pt x="197452" y="3710334"/>
                  </a:lnTo>
                  <a:lnTo>
                    <a:pt x="263269" y="3672084"/>
                  </a:lnTo>
                  <a:lnTo>
                    <a:pt x="329087" y="3633833"/>
                  </a:lnTo>
                  <a:lnTo>
                    <a:pt x="394904" y="3595582"/>
                  </a:lnTo>
                  <a:lnTo>
                    <a:pt x="460721" y="3557331"/>
                  </a:lnTo>
                  <a:lnTo>
                    <a:pt x="526539" y="3519080"/>
                  </a:lnTo>
                  <a:lnTo>
                    <a:pt x="592356" y="3480829"/>
                  </a:lnTo>
                  <a:lnTo>
                    <a:pt x="658174" y="3442578"/>
                  </a:lnTo>
                  <a:lnTo>
                    <a:pt x="723991" y="3404327"/>
                  </a:lnTo>
                  <a:lnTo>
                    <a:pt x="789808" y="3366077"/>
                  </a:lnTo>
                  <a:lnTo>
                    <a:pt x="855626" y="3327826"/>
                  </a:lnTo>
                  <a:lnTo>
                    <a:pt x="921443" y="3289575"/>
                  </a:lnTo>
                  <a:lnTo>
                    <a:pt x="987261" y="3251324"/>
                  </a:lnTo>
                  <a:lnTo>
                    <a:pt x="1053078" y="3213073"/>
                  </a:lnTo>
                  <a:lnTo>
                    <a:pt x="1118896" y="3174822"/>
                  </a:lnTo>
                  <a:lnTo>
                    <a:pt x="1184713" y="3136571"/>
                  </a:lnTo>
                  <a:lnTo>
                    <a:pt x="1250530" y="3098320"/>
                  </a:lnTo>
                  <a:lnTo>
                    <a:pt x="1316348" y="3060070"/>
                  </a:lnTo>
                  <a:lnTo>
                    <a:pt x="1382165" y="3021819"/>
                  </a:lnTo>
                  <a:lnTo>
                    <a:pt x="1447983" y="2983568"/>
                  </a:lnTo>
                  <a:lnTo>
                    <a:pt x="1513800" y="2945317"/>
                  </a:lnTo>
                  <a:lnTo>
                    <a:pt x="1579617" y="2907066"/>
                  </a:lnTo>
                  <a:lnTo>
                    <a:pt x="1645435" y="2868815"/>
                  </a:lnTo>
                  <a:lnTo>
                    <a:pt x="1711252" y="2830564"/>
                  </a:lnTo>
                  <a:lnTo>
                    <a:pt x="1777070" y="2792313"/>
                  </a:lnTo>
                  <a:lnTo>
                    <a:pt x="1842887" y="2754063"/>
                  </a:lnTo>
                  <a:lnTo>
                    <a:pt x="1908705" y="2715812"/>
                  </a:lnTo>
                  <a:lnTo>
                    <a:pt x="1974522" y="2677561"/>
                  </a:lnTo>
                  <a:lnTo>
                    <a:pt x="2040339" y="2639310"/>
                  </a:lnTo>
                  <a:lnTo>
                    <a:pt x="2106157" y="2601059"/>
                  </a:lnTo>
                  <a:lnTo>
                    <a:pt x="2171974" y="2562808"/>
                  </a:lnTo>
                  <a:lnTo>
                    <a:pt x="2237792" y="2524557"/>
                  </a:lnTo>
                  <a:lnTo>
                    <a:pt x="2303609" y="2486306"/>
                  </a:lnTo>
                  <a:lnTo>
                    <a:pt x="2369426" y="2448056"/>
                  </a:lnTo>
                  <a:lnTo>
                    <a:pt x="2435244" y="2409805"/>
                  </a:lnTo>
                  <a:lnTo>
                    <a:pt x="2501061" y="2371554"/>
                  </a:lnTo>
                  <a:lnTo>
                    <a:pt x="2566879" y="2333303"/>
                  </a:lnTo>
                  <a:lnTo>
                    <a:pt x="2632696" y="2295052"/>
                  </a:lnTo>
                  <a:lnTo>
                    <a:pt x="2698514" y="2256801"/>
                  </a:lnTo>
                  <a:lnTo>
                    <a:pt x="2764331" y="2218550"/>
                  </a:lnTo>
                  <a:lnTo>
                    <a:pt x="2830148" y="2180299"/>
                  </a:lnTo>
                  <a:lnTo>
                    <a:pt x="2895966" y="2142049"/>
                  </a:lnTo>
                  <a:lnTo>
                    <a:pt x="2961783" y="2103798"/>
                  </a:lnTo>
                  <a:lnTo>
                    <a:pt x="3027601" y="2065547"/>
                  </a:lnTo>
                  <a:lnTo>
                    <a:pt x="3093418" y="2027296"/>
                  </a:lnTo>
                  <a:lnTo>
                    <a:pt x="3159235" y="1989045"/>
                  </a:lnTo>
                  <a:lnTo>
                    <a:pt x="3225053" y="1950794"/>
                  </a:lnTo>
                  <a:lnTo>
                    <a:pt x="3290870" y="1912543"/>
                  </a:lnTo>
                  <a:lnTo>
                    <a:pt x="3356688" y="1874292"/>
                  </a:lnTo>
                  <a:lnTo>
                    <a:pt x="3422505" y="1836042"/>
                  </a:lnTo>
                  <a:lnTo>
                    <a:pt x="3488323" y="1797791"/>
                  </a:lnTo>
                  <a:lnTo>
                    <a:pt x="3554140" y="1759540"/>
                  </a:lnTo>
                  <a:lnTo>
                    <a:pt x="3619957" y="1721289"/>
                  </a:lnTo>
                  <a:lnTo>
                    <a:pt x="3685775" y="1683038"/>
                  </a:lnTo>
                  <a:lnTo>
                    <a:pt x="3751592" y="1644787"/>
                  </a:lnTo>
                  <a:lnTo>
                    <a:pt x="3817410" y="1606536"/>
                  </a:lnTo>
                  <a:lnTo>
                    <a:pt x="3883227" y="1568285"/>
                  </a:lnTo>
                  <a:lnTo>
                    <a:pt x="3949044" y="1530035"/>
                  </a:lnTo>
                  <a:lnTo>
                    <a:pt x="4014862" y="1491784"/>
                  </a:lnTo>
                  <a:lnTo>
                    <a:pt x="4080679" y="1453533"/>
                  </a:lnTo>
                  <a:lnTo>
                    <a:pt x="4146497" y="1415282"/>
                  </a:lnTo>
                  <a:lnTo>
                    <a:pt x="4212314" y="1377031"/>
                  </a:lnTo>
                  <a:lnTo>
                    <a:pt x="4278132" y="1338780"/>
                  </a:lnTo>
                  <a:lnTo>
                    <a:pt x="4343949" y="1300529"/>
                  </a:lnTo>
                  <a:lnTo>
                    <a:pt x="4409766" y="1262278"/>
                  </a:lnTo>
                  <a:lnTo>
                    <a:pt x="4475584" y="1224028"/>
                  </a:lnTo>
                  <a:lnTo>
                    <a:pt x="4541401" y="1185777"/>
                  </a:lnTo>
                  <a:lnTo>
                    <a:pt x="4607219" y="1147526"/>
                  </a:lnTo>
                  <a:lnTo>
                    <a:pt x="4673036" y="1109275"/>
                  </a:lnTo>
                  <a:lnTo>
                    <a:pt x="4738853" y="1071024"/>
                  </a:lnTo>
                  <a:lnTo>
                    <a:pt x="4804671" y="1032773"/>
                  </a:lnTo>
                  <a:lnTo>
                    <a:pt x="4870488" y="994522"/>
                  </a:lnTo>
                  <a:lnTo>
                    <a:pt x="4936306" y="956271"/>
                  </a:lnTo>
                  <a:lnTo>
                    <a:pt x="5002123" y="918021"/>
                  </a:lnTo>
                  <a:lnTo>
                    <a:pt x="5067941" y="879770"/>
                  </a:lnTo>
                  <a:lnTo>
                    <a:pt x="5133758" y="841519"/>
                  </a:lnTo>
                  <a:lnTo>
                    <a:pt x="5199575" y="803268"/>
                  </a:lnTo>
                  <a:lnTo>
                    <a:pt x="5265393" y="765017"/>
                  </a:lnTo>
                  <a:lnTo>
                    <a:pt x="5331210" y="726766"/>
                  </a:lnTo>
                  <a:lnTo>
                    <a:pt x="5397028" y="688515"/>
                  </a:lnTo>
                  <a:lnTo>
                    <a:pt x="5462845" y="650264"/>
                  </a:lnTo>
                  <a:lnTo>
                    <a:pt x="5528662" y="612014"/>
                  </a:lnTo>
                  <a:lnTo>
                    <a:pt x="5594480" y="573763"/>
                  </a:lnTo>
                  <a:lnTo>
                    <a:pt x="5660297" y="535512"/>
                  </a:lnTo>
                  <a:lnTo>
                    <a:pt x="5726115" y="497261"/>
                  </a:lnTo>
                  <a:lnTo>
                    <a:pt x="5791932" y="459010"/>
                  </a:lnTo>
                  <a:lnTo>
                    <a:pt x="5857750" y="420759"/>
                  </a:lnTo>
                  <a:lnTo>
                    <a:pt x="5923567" y="382508"/>
                  </a:lnTo>
                  <a:lnTo>
                    <a:pt x="5989384" y="344257"/>
                  </a:lnTo>
                  <a:lnTo>
                    <a:pt x="6055202" y="306007"/>
                  </a:lnTo>
                  <a:lnTo>
                    <a:pt x="6121019" y="267756"/>
                  </a:lnTo>
                  <a:lnTo>
                    <a:pt x="6186837" y="229505"/>
                  </a:lnTo>
                  <a:lnTo>
                    <a:pt x="6252654" y="191254"/>
                  </a:lnTo>
                  <a:lnTo>
                    <a:pt x="6318471" y="153003"/>
                  </a:lnTo>
                  <a:lnTo>
                    <a:pt x="6384289" y="114752"/>
                  </a:lnTo>
                  <a:lnTo>
                    <a:pt x="6450106" y="76501"/>
                  </a:lnTo>
                  <a:lnTo>
                    <a:pt x="6515924" y="3825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1407399" y="1631395"/>
              <a:ext cx="6581741" cy="3825087"/>
            </a:xfrm>
            <a:custGeom>
              <a:avLst/>
              <a:gdLst/>
              <a:ahLst/>
              <a:cxnLst/>
              <a:rect l="0" t="0" r="0" b="0"/>
              <a:pathLst>
                <a:path w="6581741" h="3825087">
                  <a:moveTo>
                    <a:pt x="0" y="3825087"/>
                  </a:moveTo>
                  <a:lnTo>
                    <a:pt x="65817" y="3786836"/>
                  </a:lnTo>
                  <a:lnTo>
                    <a:pt x="131634" y="3748585"/>
                  </a:lnTo>
                  <a:lnTo>
                    <a:pt x="197452" y="3710334"/>
                  </a:lnTo>
                  <a:lnTo>
                    <a:pt x="263269" y="3672084"/>
                  </a:lnTo>
                  <a:lnTo>
                    <a:pt x="329087" y="3633833"/>
                  </a:lnTo>
                  <a:lnTo>
                    <a:pt x="394904" y="3595582"/>
                  </a:lnTo>
                  <a:lnTo>
                    <a:pt x="460721" y="3557331"/>
                  </a:lnTo>
                  <a:lnTo>
                    <a:pt x="526539" y="3519080"/>
                  </a:lnTo>
                  <a:lnTo>
                    <a:pt x="592356" y="3480829"/>
                  </a:lnTo>
                  <a:lnTo>
                    <a:pt x="658174" y="3442578"/>
                  </a:lnTo>
                  <a:lnTo>
                    <a:pt x="723991" y="3404327"/>
                  </a:lnTo>
                  <a:lnTo>
                    <a:pt x="789808" y="3366077"/>
                  </a:lnTo>
                  <a:lnTo>
                    <a:pt x="855626" y="3327826"/>
                  </a:lnTo>
                  <a:lnTo>
                    <a:pt x="921443" y="3289575"/>
                  </a:lnTo>
                  <a:lnTo>
                    <a:pt x="987261" y="3251324"/>
                  </a:lnTo>
                  <a:lnTo>
                    <a:pt x="1053078" y="3213073"/>
                  </a:lnTo>
                  <a:lnTo>
                    <a:pt x="1118896" y="3174822"/>
                  </a:lnTo>
                  <a:lnTo>
                    <a:pt x="1184713" y="3136571"/>
                  </a:lnTo>
                  <a:lnTo>
                    <a:pt x="1250530" y="3098320"/>
                  </a:lnTo>
                  <a:lnTo>
                    <a:pt x="1316348" y="3060070"/>
                  </a:lnTo>
                  <a:lnTo>
                    <a:pt x="1382165" y="3021819"/>
                  </a:lnTo>
                  <a:lnTo>
                    <a:pt x="1447983" y="2983568"/>
                  </a:lnTo>
                  <a:lnTo>
                    <a:pt x="1513800" y="2945317"/>
                  </a:lnTo>
                  <a:lnTo>
                    <a:pt x="1579617" y="2907066"/>
                  </a:lnTo>
                  <a:lnTo>
                    <a:pt x="1645435" y="2868815"/>
                  </a:lnTo>
                  <a:lnTo>
                    <a:pt x="1711252" y="2830564"/>
                  </a:lnTo>
                  <a:lnTo>
                    <a:pt x="1777070" y="2792313"/>
                  </a:lnTo>
                  <a:lnTo>
                    <a:pt x="1842887" y="2754063"/>
                  </a:lnTo>
                  <a:lnTo>
                    <a:pt x="1908705" y="2715812"/>
                  </a:lnTo>
                  <a:lnTo>
                    <a:pt x="1974522" y="2677561"/>
                  </a:lnTo>
                  <a:lnTo>
                    <a:pt x="2040339" y="2639310"/>
                  </a:lnTo>
                  <a:lnTo>
                    <a:pt x="2106157" y="2601059"/>
                  </a:lnTo>
                  <a:lnTo>
                    <a:pt x="2171974" y="2562808"/>
                  </a:lnTo>
                  <a:lnTo>
                    <a:pt x="2237792" y="2524557"/>
                  </a:lnTo>
                  <a:lnTo>
                    <a:pt x="2303609" y="2486306"/>
                  </a:lnTo>
                  <a:lnTo>
                    <a:pt x="2369426" y="2448056"/>
                  </a:lnTo>
                  <a:lnTo>
                    <a:pt x="2435244" y="2409805"/>
                  </a:lnTo>
                  <a:lnTo>
                    <a:pt x="2501061" y="2371554"/>
                  </a:lnTo>
                  <a:lnTo>
                    <a:pt x="2566879" y="2333303"/>
                  </a:lnTo>
                  <a:lnTo>
                    <a:pt x="2632696" y="2295052"/>
                  </a:lnTo>
                  <a:lnTo>
                    <a:pt x="2698514" y="2256801"/>
                  </a:lnTo>
                  <a:lnTo>
                    <a:pt x="2764331" y="2218550"/>
                  </a:lnTo>
                  <a:lnTo>
                    <a:pt x="2830148" y="2180299"/>
                  </a:lnTo>
                  <a:lnTo>
                    <a:pt x="2895966" y="2142049"/>
                  </a:lnTo>
                  <a:lnTo>
                    <a:pt x="2961783" y="2103798"/>
                  </a:lnTo>
                  <a:lnTo>
                    <a:pt x="3027601" y="2065547"/>
                  </a:lnTo>
                  <a:lnTo>
                    <a:pt x="3093418" y="2027296"/>
                  </a:lnTo>
                  <a:lnTo>
                    <a:pt x="3159235" y="1989045"/>
                  </a:lnTo>
                  <a:lnTo>
                    <a:pt x="3225053" y="1950794"/>
                  </a:lnTo>
                  <a:lnTo>
                    <a:pt x="3290870" y="1912543"/>
                  </a:lnTo>
                  <a:lnTo>
                    <a:pt x="3356688" y="1874292"/>
                  </a:lnTo>
                  <a:lnTo>
                    <a:pt x="3422505" y="1836042"/>
                  </a:lnTo>
                  <a:lnTo>
                    <a:pt x="3488323" y="1797791"/>
                  </a:lnTo>
                  <a:lnTo>
                    <a:pt x="3554140" y="1759540"/>
                  </a:lnTo>
                  <a:lnTo>
                    <a:pt x="3619957" y="1721289"/>
                  </a:lnTo>
                  <a:lnTo>
                    <a:pt x="3685775" y="1683038"/>
                  </a:lnTo>
                  <a:lnTo>
                    <a:pt x="3751592" y="1644787"/>
                  </a:lnTo>
                  <a:lnTo>
                    <a:pt x="3817410" y="1606536"/>
                  </a:lnTo>
                  <a:lnTo>
                    <a:pt x="3883227" y="1568285"/>
                  </a:lnTo>
                  <a:lnTo>
                    <a:pt x="3949044" y="1530035"/>
                  </a:lnTo>
                  <a:lnTo>
                    <a:pt x="4014862" y="1491784"/>
                  </a:lnTo>
                  <a:lnTo>
                    <a:pt x="4080679" y="1453533"/>
                  </a:lnTo>
                  <a:lnTo>
                    <a:pt x="4146497" y="1415282"/>
                  </a:lnTo>
                  <a:lnTo>
                    <a:pt x="4212314" y="1377031"/>
                  </a:lnTo>
                  <a:lnTo>
                    <a:pt x="4278132" y="1338780"/>
                  </a:lnTo>
                  <a:lnTo>
                    <a:pt x="4343949" y="1300529"/>
                  </a:lnTo>
                  <a:lnTo>
                    <a:pt x="4409766" y="1262278"/>
                  </a:lnTo>
                  <a:lnTo>
                    <a:pt x="4475584" y="1224028"/>
                  </a:lnTo>
                  <a:lnTo>
                    <a:pt x="4541401" y="1185777"/>
                  </a:lnTo>
                  <a:lnTo>
                    <a:pt x="4607219" y="1147526"/>
                  </a:lnTo>
                  <a:lnTo>
                    <a:pt x="4673036" y="1109275"/>
                  </a:lnTo>
                  <a:lnTo>
                    <a:pt x="4738853" y="1071024"/>
                  </a:lnTo>
                  <a:lnTo>
                    <a:pt x="4804671" y="1032773"/>
                  </a:lnTo>
                  <a:lnTo>
                    <a:pt x="4870488" y="994522"/>
                  </a:lnTo>
                  <a:lnTo>
                    <a:pt x="4936306" y="956271"/>
                  </a:lnTo>
                  <a:lnTo>
                    <a:pt x="5002123" y="918021"/>
                  </a:lnTo>
                  <a:lnTo>
                    <a:pt x="5067941" y="879770"/>
                  </a:lnTo>
                  <a:lnTo>
                    <a:pt x="5133758" y="841519"/>
                  </a:lnTo>
                  <a:lnTo>
                    <a:pt x="5199575" y="803268"/>
                  </a:lnTo>
                  <a:lnTo>
                    <a:pt x="5265393" y="765017"/>
                  </a:lnTo>
                  <a:lnTo>
                    <a:pt x="5331210" y="726766"/>
                  </a:lnTo>
                  <a:lnTo>
                    <a:pt x="5397028" y="688515"/>
                  </a:lnTo>
                  <a:lnTo>
                    <a:pt x="5462845" y="650264"/>
                  </a:lnTo>
                  <a:lnTo>
                    <a:pt x="5528662" y="612014"/>
                  </a:lnTo>
                  <a:lnTo>
                    <a:pt x="5594480" y="573763"/>
                  </a:lnTo>
                  <a:lnTo>
                    <a:pt x="5660297" y="535512"/>
                  </a:lnTo>
                  <a:lnTo>
                    <a:pt x="5726115" y="497261"/>
                  </a:lnTo>
                  <a:lnTo>
                    <a:pt x="5791932" y="459010"/>
                  </a:lnTo>
                  <a:lnTo>
                    <a:pt x="5857750" y="420759"/>
                  </a:lnTo>
                  <a:lnTo>
                    <a:pt x="5923567" y="382508"/>
                  </a:lnTo>
                  <a:lnTo>
                    <a:pt x="5989384" y="344257"/>
                  </a:lnTo>
                  <a:lnTo>
                    <a:pt x="6055202" y="306007"/>
                  </a:lnTo>
                  <a:lnTo>
                    <a:pt x="6121019" y="267756"/>
                  </a:lnTo>
                  <a:lnTo>
                    <a:pt x="6186837" y="229505"/>
                  </a:lnTo>
                  <a:lnTo>
                    <a:pt x="6252654" y="191254"/>
                  </a:lnTo>
                  <a:lnTo>
                    <a:pt x="6318471" y="153003"/>
                  </a:lnTo>
                  <a:lnTo>
                    <a:pt x="6384289" y="114752"/>
                  </a:lnTo>
                  <a:lnTo>
                    <a:pt x="6450106" y="76501"/>
                  </a:lnTo>
                  <a:lnTo>
                    <a:pt x="6515924" y="3825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1407399" y="1591996"/>
              <a:ext cx="6581741" cy="3825087"/>
            </a:xfrm>
            <a:custGeom>
              <a:avLst/>
              <a:gdLst/>
              <a:ahLst/>
              <a:cxnLst/>
              <a:rect l="0" t="0" r="0" b="0"/>
              <a:pathLst>
                <a:path w="6581741" h="3825087">
                  <a:moveTo>
                    <a:pt x="0" y="3825087"/>
                  </a:moveTo>
                  <a:lnTo>
                    <a:pt x="65817" y="3786836"/>
                  </a:lnTo>
                  <a:lnTo>
                    <a:pt x="131634" y="3748585"/>
                  </a:lnTo>
                  <a:lnTo>
                    <a:pt x="197452" y="3710334"/>
                  </a:lnTo>
                  <a:lnTo>
                    <a:pt x="263269" y="3672084"/>
                  </a:lnTo>
                  <a:lnTo>
                    <a:pt x="329087" y="3633833"/>
                  </a:lnTo>
                  <a:lnTo>
                    <a:pt x="394904" y="3595582"/>
                  </a:lnTo>
                  <a:lnTo>
                    <a:pt x="460721" y="3557331"/>
                  </a:lnTo>
                  <a:lnTo>
                    <a:pt x="526539" y="3519080"/>
                  </a:lnTo>
                  <a:lnTo>
                    <a:pt x="592356" y="3480829"/>
                  </a:lnTo>
                  <a:lnTo>
                    <a:pt x="658174" y="3442578"/>
                  </a:lnTo>
                  <a:lnTo>
                    <a:pt x="723991" y="3404327"/>
                  </a:lnTo>
                  <a:lnTo>
                    <a:pt x="789808" y="3366077"/>
                  </a:lnTo>
                  <a:lnTo>
                    <a:pt x="855626" y="3327826"/>
                  </a:lnTo>
                  <a:lnTo>
                    <a:pt x="921443" y="3289575"/>
                  </a:lnTo>
                  <a:lnTo>
                    <a:pt x="987261" y="3251324"/>
                  </a:lnTo>
                  <a:lnTo>
                    <a:pt x="1053078" y="3213073"/>
                  </a:lnTo>
                  <a:lnTo>
                    <a:pt x="1118896" y="3174822"/>
                  </a:lnTo>
                  <a:lnTo>
                    <a:pt x="1184713" y="3136571"/>
                  </a:lnTo>
                  <a:lnTo>
                    <a:pt x="1250530" y="3098320"/>
                  </a:lnTo>
                  <a:lnTo>
                    <a:pt x="1316348" y="3060070"/>
                  </a:lnTo>
                  <a:lnTo>
                    <a:pt x="1382165" y="3021819"/>
                  </a:lnTo>
                  <a:lnTo>
                    <a:pt x="1447983" y="2983568"/>
                  </a:lnTo>
                  <a:lnTo>
                    <a:pt x="1513800" y="2945317"/>
                  </a:lnTo>
                  <a:lnTo>
                    <a:pt x="1579617" y="2907066"/>
                  </a:lnTo>
                  <a:lnTo>
                    <a:pt x="1645435" y="2868815"/>
                  </a:lnTo>
                  <a:lnTo>
                    <a:pt x="1711252" y="2830564"/>
                  </a:lnTo>
                  <a:lnTo>
                    <a:pt x="1777070" y="2792313"/>
                  </a:lnTo>
                  <a:lnTo>
                    <a:pt x="1842887" y="2754063"/>
                  </a:lnTo>
                  <a:lnTo>
                    <a:pt x="1908705" y="2715812"/>
                  </a:lnTo>
                  <a:lnTo>
                    <a:pt x="1974522" y="2677561"/>
                  </a:lnTo>
                  <a:lnTo>
                    <a:pt x="2040339" y="2639310"/>
                  </a:lnTo>
                  <a:lnTo>
                    <a:pt x="2106157" y="2601059"/>
                  </a:lnTo>
                  <a:lnTo>
                    <a:pt x="2171974" y="2562808"/>
                  </a:lnTo>
                  <a:lnTo>
                    <a:pt x="2237792" y="2524557"/>
                  </a:lnTo>
                  <a:lnTo>
                    <a:pt x="2303609" y="2486306"/>
                  </a:lnTo>
                  <a:lnTo>
                    <a:pt x="2369426" y="2448056"/>
                  </a:lnTo>
                  <a:lnTo>
                    <a:pt x="2435244" y="2409805"/>
                  </a:lnTo>
                  <a:lnTo>
                    <a:pt x="2501061" y="2371554"/>
                  </a:lnTo>
                  <a:lnTo>
                    <a:pt x="2566879" y="2333303"/>
                  </a:lnTo>
                  <a:lnTo>
                    <a:pt x="2632696" y="2295052"/>
                  </a:lnTo>
                  <a:lnTo>
                    <a:pt x="2698514" y="2256801"/>
                  </a:lnTo>
                  <a:lnTo>
                    <a:pt x="2764331" y="2218550"/>
                  </a:lnTo>
                  <a:lnTo>
                    <a:pt x="2830148" y="2180299"/>
                  </a:lnTo>
                  <a:lnTo>
                    <a:pt x="2895966" y="2142049"/>
                  </a:lnTo>
                  <a:lnTo>
                    <a:pt x="2961783" y="2103798"/>
                  </a:lnTo>
                  <a:lnTo>
                    <a:pt x="3027601" y="2065547"/>
                  </a:lnTo>
                  <a:lnTo>
                    <a:pt x="3093418" y="2027296"/>
                  </a:lnTo>
                  <a:lnTo>
                    <a:pt x="3159235" y="1989045"/>
                  </a:lnTo>
                  <a:lnTo>
                    <a:pt x="3225053" y="1950794"/>
                  </a:lnTo>
                  <a:lnTo>
                    <a:pt x="3290870" y="1912543"/>
                  </a:lnTo>
                  <a:lnTo>
                    <a:pt x="3356688" y="1874292"/>
                  </a:lnTo>
                  <a:lnTo>
                    <a:pt x="3422505" y="1836042"/>
                  </a:lnTo>
                  <a:lnTo>
                    <a:pt x="3488323" y="1797791"/>
                  </a:lnTo>
                  <a:lnTo>
                    <a:pt x="3554140" y="1759540"/>
                  </a:lnTo>
                  <a:lnTo>
                    <a:pt x="3619957" y="1721289"/>
                  </a:lnTo>
                  <a:lnTo>
                    <a:pt x="3685775" y="1683038"/>
                  </a:lnTo>
                  <a:lnTo>
                    <a:pt x="3751592" y="1644787"/>
                  </a:lnTo>
                  <a:lnTo>
                    <a:pt x="3817410" y="1606536"/>
                  </a:lnTo>
                  <a:lnTo>
                    <a:pt x="3883227" y="1568285"/>
                  </a:lnTo>
                  <a:lnTo>
                    <a:pt x="3949044" y="1530035"/>
                  </a:lnTo>
                  <a:lnTo>
                    <a:pt x="4014862" y="1491784"/>
                  </a:lnTo>
                  <a:lnTo>
                    <a:pt x="4080679" y="1453533"/>
                  </a:lnTo>
                  <a:lnTo>
                    <a:pt x="4146497" y="1415282"/>
                  </a:lnTo>
                  <a:lnTo>
                    <a:pt x="4212314" y="1377031"/>
                  </a:lnTo>
                  <a:lnTo>
                    <a:pt x="4278132" y="1338780"/>
                  </a:lnTo>
                  <a:lnTo>
                    <a:pt x="4343949" y="1300529"/>
                  </a:lnTo>
                  <a:lnTo>
                    <a:pt x="4409766" y="1262278"/>
                  </a:lnTo>
                  <a:lnTo>
                    <a:pt x="4475584" y="1224028"/>
                  </a:lnTo>
                  <a:lnTo>
                    <a:pt x="4541401" y="1185777"/>
                  </a:lnTo>
                  <a:lnTo>
                    <a:pt x="4607219" y="1147526"/>
                  </a:lnTo>
                  <a:lnTo>
                    <a:pt x="4673036" y="1109275"/>
                  </a:lnTo>
                  <a:lnTo>
                    <a:pt x="4738853" y="1071024"/>
                  </a:lnTo>
                  <a:lnTo>
                    <a:pt x="4804671" y="1032773"/>
                  </a:lnTo>
                  <a:lnTo>
                    <a:pt x="4870488" y="994522"/>
                  </a:lnTo>
                  <a:lnTo>
                    <a:pt x="4936306" y="956271"/>
                  </a:lnTo>
                  <a:lnTo>
                    <a:pt x="5002123" y="918021"/>
                  </a:lnTo>
                  <a:lnTo>
                    <a:pt x="5067941" y="879770"/>
                  </a:lnTo>
                  <a:lnTo>
                    <a:pt x="5133758" y="841519"/>
                  </a:lnTo>
                  <a:lnTo>
                    <a:pt x="5199575" y="803268"/>
                  </a:lnTo>
                  <a:lnTo>
                    <a:pt x="5265393" y="765017"/>
                  </a:lnTo>
                  <a:lnTo>
                    <a:pt x="5331210" y="726766"/>
                  </a:lnTo>
                  <a:lnTo>
                    <a:pt x="5397028" y="688515"/>
                  </a:lnTo>
                  <a:lnTo>
                    <a:pt x="5462845" y="650264"/>
                  </a:lnTo>
                  <a:lnTo>
                    <a:pt x="5528662" y="612014"/>
                  </a:lnTo>
                  <a:lnTo>
                    <a:pt x="5594480" y="573763"/>
                  </a:lnTo>
                  <a:lnTo>
                    <a:pt x="5660297" y="535512"/>
                  </a:lnTo>
                  <a:lnTo>
                    <a:pt x="5726115" y="497261"/>
                  </a:lnTo>
                  <a:lnTo>
                    <a:pt x="5791932" y="459010"/>
                  </a:lnTo>
                  <a:lnTo>
                    <a:pt x="5857750" y="420759"/>
                  </a:lnTo>
                  <a:lnTo>
                    <a:pt x="5923567" y="382508"/>
                  </a:lnTo>
                  <a:lnTo>
                    <a:pt x="5989384" y="344257"/>
                  </a:lnTo>
                  <a:lnTo>
                    <a:pt x="6055202" y="306007"/>
                  </a:lnTo>
                  <a:lnTo>
                    <a:pt x="6121019" y="267756"/>
                  </a:lnTo>
                  <a:lnTo>
                    <a:pt x="6186837" y="229505"/>
                  </a:lnTo>
                  <a:lnTo>
                    <a:pt x="6252654" y="191254"/>
                  </a:lnTo>
                  <a:lnTo>
                    <a:pt x="6318471" y="153003"/>
                  </a:lnTo>
                  <a:lnTo>
                    <a:pt x="6384289" y="114752"/>
                  </a:lnTo>
                  <a:lnTo>
                    <a:pt x="6450106" y="76501"/>
                  </a:lnTo>
                  <a:lnTo>
                    <a:pt x="6515924" y="3825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1407399" y="1552596"/>
              <a:ext cx="6581741" cy="3825087"/>
            </a:xfrm>
            <a:custGeom>
              <a:avLst/>
              <a:gdLst/>
              <a:ahLst/>
              <a:cxnLst/>
              <a:rect l="0" t="0" r="0" b="0"/>
              <a:pathLst>
                <a:path w="6581741" h="3825087">
                  <a:moveTo>
                    <a:pt x="0" y="3825087"/>
                  </a:moveTo>
                  <a:lnTo>
                    <a:pt x="65817" y="3786836"/>
                  </a:lnTo>
                  <a:lnTo>
                    <a:pt x="131634" y="3748585"/>
                  </a:lnTo>
                  <a:lnTo>
                    <a:pt x="197452" y="3710334"/>
                  </a:lnTo>
                  <a:lnTo>
                    <a:pt x="263269" y="3672084"/>
                  </a:lnTo>
                  <a:lnTo>
                    <a:pt x="329087" y="3633833"/>
                  </a:lnTo>
                  <a:lnTo>
                    <a:pt x="394904" y="3595582"/>
                  </a:lnTo>
                  <a:lnTo>
                    <a:pt x="460721" y="3557331"/>
                  </a:lnTo>
                  <a:lnTo>
                    <a:pt x="526539" y="3519080"/>
                  </a:lnTo>
                  <a:lnTo>
                    <a:pt x="592356" y="3480829"/>
                  </a:lnTo>
                  <a:lnTo>
                    <a:pt x="658174" y="3442578"/>
                  </a:lnTo>
                  <a:lnTo>
                    <a:pt x="723991" y="3404327"/>
                  </a:lnTo>
                  <a:lnTo>
                    <a:pt x="789808" y="3366077"/>
                  </a:lnTo>
                  <a:lnTo>
                    <a:pt x="855626" y="3327826"/>
                  </a:lnTo>
                  <a:lnTo>
                    <a:pt x="921443" y="3289575"/>
                  </a:lnTo>
                  <a:lnTo>
                    <a:pt x="987261" y="3251324"/>
                  </a:lnTo>
                  <a:lnTo>
                    <a:pt x="1053078" y="3213073"/>
                  </a:lnTo>
                  <a:lnTo>
                    <a:pt x="1118896" y="3174822"/>
                  </a:lnTo>
                  <a:lnTo>
                    <a:pt x="1184713" y="3136571"/>
                  </a:lnTo>
                  <a:lnTo>
                    <a:pt x="1250530" y="3098320"/>
                  </a:lnTo>
                  <a:lnTo>
                    <a:pt x="1316348" y="3060070"/>
                  </a:lnTo>
                  <a:lnTo>
                    <a:pt x="1382165" y="3021819"/>
                  </a:lnTo>
                  <a:lnTo>
                    <a:pt x="1447983" y="2983568"/>
                  </a:lnTo>
                  <a:lnTo>
                    <a:pt x="1513800" y="2945317"/>
                  </a:lnTo>
                  <a:lnTo>
                    <a:pt x="1579617" y="2907066"/>
                  </a:lnTo>
                  <a:lnTo>
                    <a:pt x="1645435" y="2868815"/>
                  </a:lnTo>
                  <a:lnTo>
                    <a:pt x="1711252" y="2830564"/>
                  </a:lnTo>
                  <a:lnTo>
                    <a:pt x="1777070" y="2792313"/>
                  </a:lnTo>
                  <a:lnTo>
                    <a:pt x="1842887" y="2754063"/>
                  </a:lnTo>
                  <a:lnTo>
                    <a:pt x="1908705" y="2715812"/>
                  </a:lnTo>
                  <a:lnTo>
                    <a:pt x="1974522" y="2677561"/>
                  </a:lnTo>
                  <a:lnTo>
                    <a:pt x="2040339" y="2639310"/>
                  </a:lnTo>
                  <a:lnTo>
                    <a:pt x="2106157" y="2601059"/>
                  </a:lnTo>
                  <a:lnTo>
                    <a:pt x="2171974" y="2562808"/>
                  </a:lnTo>
                  <a:lnTo>
                    <a:pt x="2237792" y="2524557"/>
                  </a:lnTo>
                  <a:lnTo>
                    <a:pt x="2303609" y="2486306"/>
                  </a:lnTo>
                  <a:lnTo>
                    <a:pt x="2369426" y="2448056"/>
                  </a:lnTo>
                  <a:lnTo>
                    <a:pt x="2435244" y="2409805"/>
                  </a:lnTo>
                  <a:lnTo>
                    <a:pt x="2501061" y="2371554"/>
                  </a:lnTo>
                  <a:lnTo>
                    <a:pt x="2566879" y="2333303"/>
                  </a:lnTo>
                  <a:lnTo>
                    <a:pt x="2632696" y="2295052"/>
                  </a:lnTo>
                  <a:lnTo>
                    <a:pt x="2698514" y="2256801"/>
                  </a:lnTo>
                  <a:lnTo>
                    <a:pt x="2764331" y="2218550"/>
                  </a:lnTo>
                  <a:lnTo>
                    <a:pt x="2830148" y="2180299"/>
                  </a:lnTo>
                  <a:lnTo>
                    <a:pt x="2895966" y="2142049"/>
                  </a:lnTo>
                  <a:lnTo>
                    <a:pt x="2961783" y="2103798"/>
                  </a:lnTo>
                  <a:lnTo>
                    <a:pt x="3027601" y="2065547"/>
                  </a:lnTo>
                  <a:lnTo>
                    <a:pt x="3093418" y="2027296"/>
                  </a:lnTo>
                  <a:lnTo>
                    <a:pt x="3159235" y="1989045"/>
                  </a:lnTo>
                  <a:lnTo>
                    <a:pt x="3225053" y="1950794"/>
                  </a:lnTo>
                  <a:lnTo>
                    <a:pt x="3290870" y="1912543"/>
                  </a:lnTo>
                  <a:lnTo>
                    <a:pt x="3356688" y="1874292"/>
                  </a:lnTo>
                  <a:lnTo>
                    <a:pt x="3422505" y="1836042"/>
                  </a:lnTo>
                  <a:lnTo>
                    <a:pt x="3488323" y="1797791"/>
                  </a:lnTo>
                  <a:lnTo>
                    <a:pt x="3554140" y="1759540"/>
                  </a:lnTo>
                  <a:lnTo>
                    <a:pt x="3619957" y="1721289"/>
                  </a:lnTo>
                  <a:lnTo>
                    <a:pt x="3685775" y="1683038"/>
                  </a:lnTo>
                  <a:lnTo>
                    <a:pt x="3751592" y="1644787"/>
                  </a:lnTo>
                  <a:lnTo>
                    <a:pt x="3817410" y="1606536"/>
                  </a:lnTo>
                  <a:lnTo>
                    <a:pt x="3883227" y="1568285"/>
                  </a:lnTo>
                  <a:lnTo>
                    <a:pt x="3949044" y="1530035"/>
                  </a:lnTo>
                  <a:lnTo>
                    <a:pt x="4014862" y="1491784"/>
                  </a:lnTo>
                  <a:lnTo>
                    <a:pt x="4080679" y="1453533"/>
                  </a:lnTo>
                  <a:lnTo>
                    <a:pt x="4146497" y="1415282"/>
                  </a:lnTo>
                  <a:lnTo>
                    <a:pt x="4212314" y="1377031"/>
                  </a:lnTo>
                  <a:lnTo>
                    <a:pt x="4278132" y="1338780"/>
                  </a:lnTo>
                  <a:lnTo>
                    <a:pt x="4343949" y="1300529"/>
                  </a:lnTo>
                  <a:lnTo>
                    <a:pt x="4409766" y="1262278"/>
                  </a:lnTo>
                  <a:lnTo>
                    <a:pt x="4475584" y="1224028"/>
                  </a:lnTo>
                  <a:lnTo>
                    <a:pt x="4541401" y="1185777"/>
                  </a:lnTo>
                  <a:lnTo>
                    <a:pt x="4607219" y="1147526"/>
                  </a:lnTo>
                  <a:lnTo>
                    <a:pt x="4673036" y="1109275"/>
                  </a:lnTo>
                  <a:lnTo>
                    <a:pt x="4738853" y="1071024"/>
                  </a:lnTo>
                  <a:lnTo>
                    <a:pt x="4804671" y="1032773"/>
                  </a:lnTo>
                  <a:lnTo>
                    <a:pt x="4870488" y="994522"/>
                  </a:lnTo>
                  <a:lnTo>
                    <a:pt x="4936306" y="956271"/>
                  </a:lnTo>
                  <a:lnTo>
                    <a:pt x="5002123" y="918021"/>
                  </a:lnTo>
                  <a:lnTo>
                    <a:pt x="5067941" y="879770"/>
                  </a:lnTo>
                  <a:lnTo>
                    <a:pt x="5133758" y="841519"/>
                  </a:lnTo>
                  <a:lnTo>
                    <a:pt x="5199575" y="803268"/>
                  </a:lnTo>
                  <a:lnTo>
                    <a:pt x="5265393" y="765017"/>
                  </a:lnTo>
                  <a:lnTo>
                    <a:pt x="5331210" y="726766"/>
                  </a:lnTo>
                  <a:lnTo>
                    <a:pt x="5397028" y="688515"/>
                  </a:lnTo>
                  <a:lnTo>
                    <a:pt x="5462845" y="650264"/>
                  </a:lnTo>
                  <a:lnTo>
                    <a:pt x="5528662" y="612014"/>
                  </a:lnTo>
                  <a:lnTo>
                    <a:pt x="5594480" y="573763"/>
                  </a:lnTo>
                  <a:lnTo>
                    <a:pt x="5660297" y="535512"/>
                  </a:lnTo>
                  <a:lnTo>
                    <a:pt x="5726115" y="497261"/>
                  </a:lnTo>
                  <a:lnTo>
                    <a:pt x="5791932" y="459010"/>
                  </a:lnTo>
                  <a:lnTo>
                    <a:pt x="5857750" y="420759"/>
                  </a:lnTo>
                  <a:lnTo>
                    <a:pt x="5923567" y="382508"/>
                  </a:lnTo>
                  <a:lnTo>
                    <a:pt x="5989384" y="344257"/>
                  </a:lnTo>
                  <a:lnTo>
                    <a:pt x="6055202" y="306007"/>
                  </a:lnTo>
                  <a:lnTo>
                    <a:pt x="6121019" y="267756"/>
                  </a:lnTo>
                  <a:lnTo>
                    <a:pt x="6186837" y="229505"/>
                  </a:lnTo>
                  <a:lnTo>
                    <a:pt x="6252654" y="191254"/>
                  </a:lnTo>
                  <a:lnTo>
                    <a:pt x="6318471" y="153003"/>
                  </a:lnTo>
                  <a:lnTo>
                    <a:pt x="6384289" y="114752"/>
                  </a:lnTo>
                  <a:lnTo>
                    <a:pt x="6450106" y="76501"/>
                  </a:lnTo>
                  <a:lnTo>
                    <a:pt x="6515924" y="3825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1407399" y="1513197"/>
              <a:ext cx="6581741" cy="3825087"/>
            </a:xfrm>
            <a:custGeom>
              <a:avLst/>
              <a:gdLst/>
              <a:ahLst/>
              <a:cxnLst/>
              <a:rect l="0" t="0" r="0" b="0"/>
              <a:pathLst>
                <a:path w="6581741" h="3825087">
                  <a:moveTo>
                    <a:pt x="0" y="3825087"/>
                  </a:moveTo>
                  <a:lnTo>
                    <a:pt x="65817" y="3786836"/>
                  </a:lnTo>
                  <a:lnTo>
                    <a:pt x="131634" y="3748585"/>
                  </a:lnTo>
                  <a:lnTo>
                    <a:pt x="197452" y="3710334"/>
                  </a:lnTo>
                  <a:lnTo>
                    <a:pt x="263269" y="3672084"/>
                  </a:lnTo>
                  <a:lnTo>
                    <a:pt x="329087" y="3633833"/>
                  </a:lnTo>
                  <a:lnTo>
                    <a:pt x="394904" y="3595582"/>
                  </a:lnTo>
                  <a:lnTo>
                    <a:pt x="460721" y="3557331"/>
                  </a:lnTo>
                  <a:lnTo>
                    <a:pt x="526539" y="3519080"/>
                  </a:lnTo>
                  <a:lnTo>
                    <a:pt x="592356" y="3480829"/>
                  </a:lnTo>
                  <a:lnTo>
                    <a:pt x="658174" y="3442578"/>
                  </a:lnTo>
                  <a:lnTo>
                    <a:pt x="723991" y="3404327"/>
                  </a:lnTo>
                  <a:lnTo>
                    <a:pt x="789808" y="3366077"/>
                  </a:lnTo>
                  <a:lnTo>
                    <a:pt x="855626" y="3327826"/>
                  </a:lnTo>
                  <a:lnTo>
                    <a:pt x="921443" y="3289575"/>
                  </a:lnTo>
                  <a:lnTo>
                    <a:pt x="987261" y="3251324"/>
                  </a:lnTo>
                  <a:lnTo>
                    <a:pt x="1053078" y="3213073"/>
                  </a:lnTo>
                  <a:lnTo>
                    <a:pt x="1118896" y="3174822"/>
                  </a:lnTo>
                  <a:lnTo>
                    <a:pt x="1184713" y="3136571"/>
                  </a:lnTo>
                  <a:lnTo>
                    <a:pt x="1250530" y="3098320"/>
                  </a:lnTo>
                  <a:lnTo>
                    <a:pt x="1316348" y="3060070"/>
                  </a:lnTo>
                  <a:lnTo>
                    <a:pt x="1382165" y="3021819"/>
                  </a:lnTo>
                  <a:lnTo>
                    <a:pt x="1447983" y="2983568"/>
                  </a:lnTo>
                  <a:lnTo>
                    <a:pt x="1513800" y="2945317"/>
                  </a:lnTo>
                  <a:lnTo>
                    <a:pt x="1579617" y="2907066"/>
                  </a:lnTo>
                  <a:lnTo>
                    <a:pt x="1645435" y="2868815"/>
                  </a:lnTo>
                  <a:lnTo>
                    <a:pt x="1711252" y="2830564"/>
                  </a:lnTo>
                  <a:lnTo>
                    <a:pt x="1777070" y="2792313"/>
                  </a:lnTo>
                  <a:lnTo>
                    <a:pt x="1842887" y="2754063"/>
                  </a:lnTo>
                  <a:lnTo>
                    <a:pt x="1908705" y="2715812"/>
                  </a:lnTo>
                  <a:lnTo>
                    <a:pt x="1974522" y="2677561"/>
                  </a:lnTo>
                  <a:lnTo>
                    <a:pt x="2040339" y="2639310"/>
                  </a:lnTo>
                  <a:lnTo>
                    <a:pt x="2106157" y="2601059"/>
                  </a:lnTo>
                  <a:lnTo>
                    <a:pt x="2171974" y="2562808"/>
                  </a:lnTo>
                  <a:lnTo>
                    <a:pt x="2237792" y="2524557"/>
                  </a:lnTo>
                  <a:lnTo>
                    <a:pt x="2303609" y="2486306"/>
                  </a:lnTo>
                  <a:lnTo>
                    <a:pt x="2369426" y="2448056"/>
                  </a:lnTo>
                  <a:lnTo>
                    <a:pt x="2435244" y="2409805"/>
                  </a:lnTo>
                  <a:lnTo>
                    <a:pt x="2501061" y="2371554"/>
                  </a:lnTo>
                  <a:lnTo>
                    <a:pt x="2566879" y="2333303"/>
                  </a:lnTo>
                  <a:lnTo>
                    <a:pt x="2632696" y="2295052"/>
                  </a:lnTo>
                  <a:lnTo>
                    <a:pt x="2698514" y="2256801"/>
                  </a:lnTo>
                  <a:lnTo>
                    <a:pt x="2764331" y="2218550"/>
                  </a:lnTo>
                  <a:lnTo>
                    <a:pt x="2830148" y="2180299"/>
                  </a:lnTo>
                  <a:lnTo>
                    <a:pt x="2895966" y="2142049"/>
                  </a:lnTo>
                  <a:lnTo>
                    <a:pt x="2961783" y="2103798"/>
                  </a:lnTo>
                  <a:lnTo>
                    <a:pt x="3027601" y="2065547"/>
                  </a:lnTo>
                  <a:lnTo>
                    <a:pt x="3093418" y="2027296"/>
                  </a:lnTo>
                  <a:lnTo>
                    <a:pt x="3159235" y="1989045"/>
                  </a:lnTo>
                  <a:lnTo>
                    <a:pt x="3225053" y="1950794"/>
                  </a:lnTo>
                  <a:lnTo>
                    <a:pt x="3290870" y="1912543"/>
                  </a:lnTo>
                  <a:lnTo>
                    <a:pt x="3356688" y="1874292"/>
                  </a:lnTo>
                  <a:lnTo>
                    <a:pt x="3422505" y="1836042"/>
                  </a:lnTo>
                  <a:lnTo>
                    <a:pt x="3488323" y="1797791"/>
                  </a:lnTo>
                  <a:lnTo>
                    <a:pt x="3554140" y="1759540"/>
                  </a:lnTo>
                  <a:lnTo>
                    <a:pt x="3619957" y="1721289"/>
                  </a:lnTo>
                  <a:lnTo>
                    <a:pt x="3685775" y="1683038"/>
                  </a:lnTo>
                  <a:lnTo>
                    <a:pt x="3751592" y="1644787"/>
                  </a:lnTo>
                  <a:lnTo>
                    <a:pt x="3817410" y="1606536"/>
                  </a:lnTo>
                  <a:lnTo>
                    <a:pt x="3883227" y="1568285"/>
                  </a:lnTo>
                  <a:lnTo>
                    <a:pt x="3949044" y="1530035"/>
                  </a:lnTo>
                  <a:lnTo>
                    <a:pt x="4014862" y="1491784"/>
                  </a:lnTo>
                  <a:lnTo>
                    <a:pt x="4080679" y="1453533"/>
                  </a:lnTo>
                  <a:lnTo>
                    <a:pt x="4146497" y="1415282"/>
                  </a:lnTo>
                  <a:lnTo>
                    <a:pt x="4212314" y="1377031"/>
                  </a:lnTo>
                  <a:lnTo>
                    <a:pt x="4278132" y="1338780"/>
                  </a:lnTo>
                  <a:lnTo>
                    <a:pt x="4343949" y="1300529"/>
                  </a:lnTo>
                  <a:lnTo>
                    <a:pt x="4409766" y="1262278"/>
                  </a:lnTo>
                  <a:lnTo>
                    <a:pt x="4475584" y="1224028"/>
                  </a:lnTo>
                  <a:lnTo>
                    <a:pt x="4541401" y="1185777"/>
                  </a:lnTo>
                  <a:lnTo>
                    <a:pt x="4607219" y="1147526"/>
                  </a:lnTo>
                  <a:lnTo>
                    <a:pt x="4673036" y="1109275"/>
                  </a:lnTo>
                  <a:lnTo>
                    <a:pt x="4738853" y="1071024"/>
                  </a:lnTo>
                  <a:lnTo>
                    <a:pt x="4804671" y="1032773"/>
                  </a:lnTo>
                  <a:lnTo>
                    <a:pt x="4870488" y="994522"/>
                  </a:lnTo>
                  <a:lnTo>
                    <a:pt x="4936306" y="956271"/>
                  </a:lnTo>
                  <a:lnTo>
                    <a:pt x="5002123" y="918021"/>
                  </a:lnTo>
                  <a:lnTo>
                    <a:pt x="5067941" y="879770"/>
                  </a:lnTo>
                  <a:lnTo>
                    <a:pt x="5133758" y="841519"/>
                  </a:lnTo>
                  <a:lnTo>
                    <a:pt x="5199575" y="803268"/>
                  </a:lnTo>
                  <a:lnTo>
                    <a:pt x="5265393" y="765017"/>
                  </a:lnTo>
                  <a:lnTo>
                    <a:pt x="5331210" y="726766"/>
                  </a:lnTo>
                  <a:lnTo>
                    <a:pt x="5397028" y="688515"/>
                  </a:lnTo>
                  <a:lnTo>
                    <a:pt x="5462845" y="650264"/>
                  </a:lnTo>
                  <a:lnTo>
                    <a:pt x="5528662" y="612014"/>
                  </a:lnTo>
                  <a:lnTo>
                    <a:pt x="5594480" y="573763"/>
                  </a:lnTo>
                  <a:lnTo>
                    <a:pt x="5660297" y="535512"/>
                  </a:lnTo>
                  <a:lnTo>
                    <a:pt x="5726115" y="497261"/>
                  </a:lnTo>
                  <a:lnTo>
                    <a:pt x="5791932" y="459010"/>
                  </a:lnTo>
                  <a:lnTo>
                    <a:pt x="5857750" y="420759"/>
                  </a:lnTo>
                  <a:lnTo>
                    <a:pt x="5923567" y="382508"/>
                  </a:lnTo>
                  <a:lnTo>
                    <a:pt x="5989384" y="344257"/>
                  </a:lnTo>
                  <a:lnTo>
                    <a:pt x="6055202" y="306007"/>
                  </a:lnTo>
                  <a:lnTo>
                    <a:pt x="6121019" y="267756"/>
                  </a:lnTo>
                  <a:lnTo>
                    <a:pt x="6186837" y="229505"/>
                  </a:lnTo>
                  <a:lnTo>
                    <a:pt x="6252654" y="191254"/>
                  </a:lnTo>
                  <a:lnTo>
                    <a:pt x="6318471" y="153003"/>
                  </a:lnTo>
                  <a:lnTo>
                    <a:pt x="6384289" y="114752"/>
                  </a:lnTo>
                  <a:lnTo>
                    <a:pt x="6450106" y="76501"/>
                  </a:lnTo>
                  <a:lnTo>
                    <a:pt x="6515924" y="3825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1407399" y="1473798"/>
              <a:ext cx="6581741" cy="3825087"/>
            </a:xfrm>
            <a:custGeom>
              <a:avLst/>
              <a:gdLst/>
              <a:ahLst/>
              <a:cxnLst/>
              <a:rect l="0" t="0" r="0" b="0"/>
              <a:pathLst>
                <a:path w="6581741" h="3825087">
                  <a:moveTo>
                    <a:pt x="0" y="3825087"/>
                  </a:moveTo>
                  <a:lnTo>
                    <a:pt x="65817" y="3786836"/>
                  </a:lnTo>
                  <a:lnTo>
                    <a:pt x="131634" y="3748585"/>
                  </a:lnTo>
                  <a:lnTo>
                    <a:pt x="197452" y="3710334"/>
                  </a:lnTo>
                  <a:lnTo>
                    <a:pt x="263269" y="3672084"/>
                  </a:lnTo>
                  <a:lnTo>
                    <a:pt x="329087" y="3633833"/>
                  </a:lnTo>
                  <a:lnTo>
                    <a:pt x="394904" y="3595582"/>
                  </a:lnTo>
                  <a:lnTo>
                    <a:pt x="460721" y="3557331"/>
                  </a:lnTo>
                  <a:lnTo>
                    <a:pt x="526539" y="3519080"/>
                  </a:lnTo>
                  <a:lnTo>
                    <a:pt x="592356" y="3480829"/>
                  </a:lnTo>
                  <a:lnTo>
                    <a:pt x="658174" y="3442578"/>
                  </a:lnTo>
                  <a:lnTo>
                    <a:pt x="723991" y="3404327"/>
                  </a:lnTo>
                  <a:lnTo>
                    <a:pt x="789808" y="3366077"/>
                  </a:lnTo>
                  <a:lnTo>
                    <a:pt x="855626" y="3327826"/>
                  </a:lnTo>
                  <a:lnTo>
                    <a:pt x="921443" y="3289575"/>
                  </a:lnTo>
                  <a:lnTo>
                    <a:pt x="987261" y="3251324"/>
                  </a:lnTo>
                  <a:lnTo>
                    <a:pt x="1053078" y="3213073"/>
                  </a:lnTo>
                  <a:lnTo>
                    <a:pt x="1118896" y="3174822"/>
                  </a:lnTo>
                  <a:lnTo>
                    <a:pt x="1184713" y="3136571"/>
                  </a:lnTo>
                  <a:lnTo>
                    <a:pt x="1250530" y="3098320"/>
                  </a:lnTo>
                  <a:lnTo>
                    <a:pt x="1316348" y="3060070"/>
                  </a:lnTo>
                  <a:lnTo>
                    <a:pt x="1382165" y="3021819"/>
                  </a:lnTo>
                  <a:lnTo>
                    <a:pt x="1447983" y="2983568"/>
                  </a:lnTo>
                  <a:lnTo>
                    <a:pt x="1513800" y="2945317"/>
                  </a:lnTo>
                  <a:lnTo>
                    <a:pt x="1579617" y="2907066"/>
                  </a:lnTo>
                  <a:lnTo>
                    <a:pt x="1645435" y="2868815"/>
                  </a:lnTo>
                  <a:lnTo>
                    <a:pt x="1711252" y="2830564"/>
                  </a:lnTo>
                  <a:lnTo>
                    <a:pt x="1777070" y="2792313"/>
                  </a:lnTo>
                  <a:lnTo>
                    <a:pt x="1842887" y="2754063"/>
                  </a:lnTo>
                  <a:lnTo>
                    <a:pt x="1908705" y="2715812"/>
                  </a:lnTo>
                  <a:lnTo>
                    <a:pt x="1974522" y="2677561"/>
                  </a:lnTo>
                  <a:lnTo>
                    <a:pt x="2040339" y="2639310"/>
                  </a:lnTo>
                  <a:lnTo>
                    <a:pt x="2106157" y="2601059"/>
                  </a:lnTo>
                  <a:lnTo>
                    <a:pt x="2171974" y="2562808"/>
                  </a:lnTo>
                  <a:lnTo>
                    <a:pt x="2237792" y="2524557"/>
                  </a:lnTo>
                  <a:lnTo>
                    <a:pt x="2303609" y="2486306"/>
                  </a:lnTo>
                  <a:lnTo>
                    <a:pt x="2369426" y="2448056"/>
                  </a:lnTo>
                  <a:lnTo>
                    <a:pt x="2435244" y="2409805"/>
                  </a:lnTo>
                  <a:lnTo>
                    <a:pt x="2501061" y="2371554"/>
                  </a:lnTo>
                  <a:lnTo>
                    <a:pt x="2566879" y="2333303"/>
                  </a:lnTo>
                  <a:lnTo>
                    <a:pt x="2632696" y="2295052"/>
                  </a:lnTo>
                  <a:lnTo>
                    <a:pt x="2698514" y="2256801"/>
                  </a:lnTo>
                  <a:lnTo>
                    <a:pt x="2764331" y="2218550"/>
                  </a:lnTo>
                  <a:lnTo>
                    <a:pt x="2830148" y="2180299"/>
                  </a:lnTo>
                  <a:lnTo>
                    <a:pt x="2895966" y="2142049"/>
                  </a:lnTo>
                  <a:lnTo>
                    <a:pt x="2961783" y="2103798"/>
                  </a:lnTo>
                  <a:lnTo>
                    <a:pt x="3027601" y="2065547"/>
                  </a:lnTo>
                  <a:lnTo>
                    <a:pt x="3093418" y="2027296"/>
                  </a:lnTo>
                  <a:lnTo>
                    <a:pt x="3159235" y="1989045"/>
                  </a:lnTo>
                  <a:lnTo>
                    <a:pt x="3225053" y="1950794"/>
                  </a:lnTo>
                  <a:lnTo>
                    <a:pt x="3290870" y="1912543"/>
                  </a:lnTo>
                  <a:lnTo>
                    <a:pt x="3356688" y="1874292"/>
                  </a:lnTo>
                  <a:lnTo>
                    <a:pt x="3422505" y="1836042"/>
                  </a:lnTo>
                  <a:lnTo>
                    <a:pt x="3488323" y="1797791"/>
                  </a:lnTo>
                  <a:lnTo>
                    <a:pt x="3554140" y="1759540"/>
                  </a:lnTo>
                  <a:lnTo>
                    <a:pt x="3619957" y="1721289"/>
                  </a:lnTo>
                  <a:lnTo>
                    <a:pt x="3685775" y="1683038"/>
                  </a:lnTo>
                  <a:lnTo>
                    <a:pt x="3751592" y="1644787"/>
                  </a:lnTo>
                  <a:lnTo>
                    <a:pt x="3817410" y="1606536"/>
                  </a:lnTo>
                  <a:lnTo>
                    <a:pt x="3883227" y="1568285"/>
                  </a:lnTo>
                  <a:lnTo>
                    <a:pt x="3949044" y="1530035"/>
                  </a:lnTo>
                  <a:lnTo>
                    <a:pt x="4014862" y="1491784"/>
                  </a:lnTo>
                  <a:lnTo>
                    <a:pt x="4080679" y="1453533"/>
                  </a:lnTo>
                  <a:lnTo>
                    <a:pt x="4146497" y="1415282"/>
                  </a:lnTo>
                  <a:lnTo>
                    <a:pt x="4212314" y="1377031"/>
                  </a:lnTo>
                  <a:lnTo>
                    <a:pt x="4278132" y="1338780"/>
                  </a:lnTo>
                  <a:lnTo>
                    <a:pt x="4343949" y="1300529"/>
                  </a:lnTo>
                  <a:lnTo>
                    <a:pt x="4409766" y="1262278"/>
                  </a:lnTo>
                  <a:lnTo>
                    <a:pt x="4475584" y="1224028"/>
                  </a:lnTo>
                  <a:lnTo>
                    <a:pt x="4541401" y="1185777"/>
                  </a:lnTo>
                  <a:lnTo>
                    <a:pt x="4607219" y="1147526"/>
                  </a:lnTo>
                  <a:lnTo>
                    <a:pt x="4673036" y="1109275"/>
                  </a:lnTo>
                  <a:lnTo>
                    <a:pt x="4738853" y="1071024"/>
                  </a:lnTo>
                  <a:lnTo>
                    <a:pt x="4804671" y="1032773"/>
                  </a:lnTo>
                  <a:lnTo>
                    <a:pt x="4870488" y="994522"/>
                  </a:lnTo>
                  <a:lnTo>
                    <a:pt x="4936306" y="956271"/>
                  </a:lnTo>
                  <a:lnTo>
                    <a:pt x="5002123" y="918021"/>
                  </a:lnTo>
                  <a:lnTo>
                    <a:pt x="5067941" y="879770"/>
                  </a:lnTo>
                  <a:lnTo>
                    <a:pt x="5133758" y="841519"/>
                  </a:lnTo>
                  <a:lnTo>
                    <a:pt x="5199575" y="803268"/>
                  </a:lnTo>
                  <a:lnTo>
                    <a:pt x="5265393" y="765017"/>
                  </a:lnTo>
                  <a:lnTo>
                    <a:pt x="5331210" y="726766"/>
                  </a:lnTo>
                  <a:lnTo>
                    <a:pt x="5397028" y="688515"/>
                  </a:lnTo>
                  <a:lnTo>
                    <a:pt x="5462845" y="650264"/>
                  </a:lnTo>
                  <a:lnTo>
                    <a:pt x="5528662" y="612014"/>
                  </a:lnTo>
                  <a:lnTo>
                    <a:pt x="5594480" y="573763"/>
                  </a:lnTo>
                  <a:lnTo>
                    <a:pt x="5660297" y="535512"/>
                  </a:lnTo>
                  <a:lnTo>
                    <a:pt x="5726115" y="497261"/>
                  </a:lnTo>
                  <a:lnTo>
                    <a:pt x="5791932" y="459010"/>
                  </a:lnTo>
                  <a:lnTo>
                    <a:pt x="5857750" y="420759"/>
                  </a:lnTo>
                  <a:lnTo>
                    <a:pt x="5923567" y="382508"/>
                  </a:lnTo>
                  <a:lnTo>
                    <a:pt x="5989384" y="344257"/>
                  </a:lnTo>
                  <a:lnTo>
                    <a:pt x="6055202" y="306007"/>
                  </a:lnTo>
                  <a:lnTo>
                    <a:pt x="6121019" y="267756"/>
                  </a:lnTo>
                  <a:lnTo>
                    <a:pt x="6186837" y="229505"/>
                  </a:lnTo>
                  <a:lnTo>
                    <a:pt x="6252654" y="191254"/>
                  </a:lnTo>
                  <a:lnTo>
                    <a:pt x="6318471" y="153003"/>
                  </a:lnTo>
                  <a:lnTo>
                    <a:pt x="6384289" y="114752"/>
                  </a:lnTo>
                  <a:lnTo>
                    <a:pt x="6450106" y="76501"/>
                  </a:lnTo>
                  <a:lnTo>
                    <a:pt x="6515924" y="3825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1407399" y="1434398"/>
              <a:ext cx="6581741" cy="3825087"/>
            </a:xfrm>
            <a:custGeom>
              <a:avLst/>
              <a:gdLst/>
              <a:ahLst/>
              <a:cxnLst/>
              <a:rect l="0" t="0" r="0" b="0"/>
              <a:pathLst>
                <a:path w="6581741" h="3825087">
                  <a:moveTo>
                    <a:pt x="0" y="3825087"/>
                  </a:moveTo>
                  <a:lnTo>
                    <a:pt x="65817" y="3786836"/>
                  </a:lnTo>
                  <a:lnTo>
                    <a:pt x="131634" y="3748585"/>
                  </a:lnTo>
                  <a:lnTo>
                    <a:pt x="197452" y="3710334"/>
                  </a:lnTo>
                  <a:lnTo>
                    <a:pt x="263269" y="3672084"/>
                  </a:lnTo>
                  <a:lnTo>
                    <a:pt x="329087" y="3633833"/>
                  </a:lnTo>
                  <a:lnTo>
                    <a:pt x="394904" y="3595582"/>
                  </a:lnTo>
                  <a:lnTo>
                    <a:pt x="460721" y="3557331"/>
                  </a:lnTo>
                  <a:lnTo>
                    <a:pt x="526539" y="3519080"/>
                  </a:lnTo>
                  <a:lnTo>
                    <a:pt x="592356" y="3480829"/>
                  </a:lnTo>
                  <a:lnTo>
                    <a:pt x="658174" y="3442578"/>
                  </a:lnTo>
                  <a:lnTo>
                    <a:pt x="723991" y="3404327"/>
                  </a:lnTo>
                  <a:lnTo>
                    <a:pt x="789808" y="3366077"/>
                  </a:lnTo>
                  <a:lnTo>
                    <a:pt x="855626" y="3327826"/>
                  </a:lnTo>
                  <a:lnTo>
                    <a:pt x="921443" y="3289575"/>
                  </a:lnTo>
                  <a:lnTo>
                    <a:pt x="987261" y="3251324"/>
                  </a:lnTo>
                  <a:lnTo>
                    <a:pt x="1053078" y="3213073"/>
                  </a:lnTo>
                  <a:lnTo>
                    <a:pt x="1118896" y="3174822"/>
                  </a:lnTo>
                  <a:lnTo>
                    <a:pt x="1184713" y="3136571"/>
                  </a:lnTo>
                  <a:lnTo>
                    <a:pt x="1250530" y="3098320"/>
                  </a:lnTo>
                  <a:lnTo>
                    <a:pt x="1316348" y="3060070"/>
                  </a:lnTo>
                  <a:lnTo>
                    <a:pt x="1382165" y="3021819"/>
                  </a:lnTo>
                  <a:lnTo>
                    <a:pt x="1447983" y="2983568"/>
                  </a:lnTo>
                  <a:lnTo>
                    <a:pt x="1513800" y="2945317"/>
                  </a:lnTo>
                  <a:lnTo>
                    <a:pt x="1579617" y="2907066"/>
                  </a:lnTo>
                  <a:lnTo>
                    <a:pt x="1645435" y="2868815"/>
                  </a:lnTo>
                  <a:lnTo>
                    <a:pt x="1711252" y="2830564"/>
                  </a:lnTo>
                  <a:lnTo>
                    <a:pt x="1777070" y="2792313"/>
                  </a:lnTo>
                  <a:lnTo>
                    <a:pt x="1842887" y="2754063"/>
                  </a:lnTo>
                  <a:lnTo>
                    <a:pt x="1908705" y="2715812"/>
                  </a:lnTo>
                  <a:lnTo>
                    <a:pt x="1974522" y="2677561"/>
                  </a:lnTo>
                  <a:lnTo>
                    <a:pt x="2040339" y="2639310"/>
                  </a:lnTo>
                  <a:lnTo>
                    <a:pt x="2106157" y="2601059"/>
                  </a:lnTo>
                  <a:lnTo>
                    <a:pt x="2171974" y="2562808"/>
                  </a:lnTo>
                  <a:lnTo>
                    <a:pt x="2237792" y="2524557"/>
                  </a:lnTo>
                  <a:lnTo>
                    <a:pt x="2303609" y="2486306"/>
                  </a:lnTo>
                  <a:lnTo>
                    <a:pt x="2369426" y="2448056"/>
                  </a:lnTo>
                  <a:lnTo>
                    <a:pt x="2435244" y="2409805"/>
                  </a:lnTo>
                  <a:lnTo>
                    <a:pt x="2501061" y="2371554"/>
                  </a:lnTo>
                  <a:lnTo>
                    <a:pt x="2566879" y="2333303"/>
                  </a:lnTo>
                  <a:lnTo>
                    <a:pt x="2632696" y="2295052"/>
                  </a:lnTo>
                  <a:lnTo>
                    <a:pt x="2698514" y="2256801"/>
                  </a:lnTo>
                  <a:lnTo>
                    <a:pt x="2764331" y="2218550"/>
                  </a:lnTo>
                  <a:lnTo>
                    <a:pt x="2830148" y="2180299"/>
                  </a:lnTo>
                  <a:lnTo>
                    <a:pt x="2895966" y="2142049"/>
                  </a:lnTo>
                  <a:lnTo>
                    <a:pt x="2961783" y="2103798"/>
                  </a:lnTo>
                  <a:lnTo>
                    <a:pt x="3027601" y="2065547"/>
                  </a:lnTo>
                  <a:lnTo>
                    <a:pt x="3093418" y="2027296"/>
                  </a:lnTo>
                  <a:lnTo>
                    <a:pt x="3159235" y="1989045"/>
                  </a:lnTo>
                  <a:lnTo>
                    <a:pt x="3225053" y="1950794"/>
                  </a:lnTo>
                  <a:lnTo>
                    <a:pt x="3290870" y="1912543"/>
                  </a:lnTo>
                  <a:lnTo>
                    <a:pt x="3356688" y="1874292"/>
                  </a:lnTo>
                  <a:lnTo>
                    <a:pt x="3422505" y="1836042"/>
                  </a:lnTo>
                  <a:lnTo>
                    <a:pt x="3488323" y="1797791"/>
                  </a:lnTo>
                  <a:lnTo>
                    <a:pt x="3554140" y="1759540"/>
                  </a:lnTo>
                  <a:lnTo>
                    <a:pt x="3619957" y="1721289"/>
                  </a:lnTo>
                  <a:lnTo>
                    <a:pt x="3685775" y="1683038"/>
                  </a:lnTo>
                  <a:lnTo>
                    <a:pt x="3751592" y="1644787"/>
                  </a:lnTo>
                  <a:lnTo>
                    <a:pt x="3817410" y="1606536"/>
                  </a:lnTo>
                  <a:lnTo>
                    <a:pt x="3883227" y="1568285"/>
                  </a:lnTo>
                  <a:lnTo>
                    <a:pt x="3949044" y="1530035"/>
                  </a:lnTo>
                  <a:lnTo>
                    <a:pt x="4014862" y="1491784"/>
                  </a:lnTo>
                  <a:lnTo>
                    <a:pt x="4080679" y="1453533"/>
                  </a:lnTo>
                  <a:lnTo>
                    <a:pt x="4146497" y="1415282"/>
                  </a:lnTo>
                  <a:lnTo>
                    <a:pt x="4212314" y="1377031"/>
                  </a:lnTo>
                  <a:lnTo>
                    <a:pt x="4278132" y="1338780"/>
                  </a:lnTo>
                  <a:lnTo>
                    <a:pt x="4343949" y="1300529"/>
                  </a:lnTo>
                  <a:lnTo>
                    <a:pt x="4409766" y="1262278"/>
                  </a:lnTo>
                  <a:lnTo>
                    <a:pt x="4475584" y="1224028"/>
                  </a:lnTo>
                  <a:lnTo>
                    <a:pt x="4541401" y="1185777"/>
                  </a:lnTo>
                  <a:lnTo>
                    <a:pt x="4607219" y="1147526"/>
                  </a:lnTo>
                  <a:lnTo>
                    <a:pt x="4673036" y="1109275"/>
                  </a:lnTo>
                  <a:lnTo>
                    <a:pt x="4738853" y="1071024"/>
                  </a:lnTo>
                  <a:lnTo>
                    <a:pt x="4804671" y="1032773"/>
                  </a:lnTo>
                  <a:lnTo>
                    <a:pt x="4870488" y="994522"/>
                  </a:lnTo>
                  <a:lnTo>
                    <a:pt x="4936306" y="956271"/>
                  </a:lnTo>
                  <a:lnTo>
                    <a:pt x="5002123" y="918021"/>
                  </a:lnTo>
                  <a:lnTo>
                    <a:pt x="5067941" y="879770"/>
                  </a:lnTo>
                  <a:lnTo>
                    <a:pt x="5133758" y="841519"/>
                  </a:lnTo>
                  <a:lnTo>
                    <a:pt x="5199575" y="803268"/>
                  </a:lnTo>
                  <a:lnTo>
                    <a:pt x="5265393" y="765017"/>
                  </a:lnTo>
                  <a:lnTo>
                    <a:pt x="5331210" y="726766"/>
                  </a:lnTo>
                  <a:lnTo>
                    <a:pt x="5397028" y="688515"/>
                  </a:lnTo>
                  <a:lnTo>
                    <a:pt x="5462845" y="650264"/>
                  </a:lnTo>
                  <a:lnTo>
                    <a:pt x="5528662" y="612014"/>
                  </a:lnTo>
                  <a:lnTo>
                    <a:pt x="5594480" y="573763"/>
                  </a:lnTo>
                  <a:lnTo>
                    <a:pt x="5660297" y="535512"/>
                  </a:lnTo>
                  <a:lnTo>
                    <a:pt x="5726115" y="497261"/>
                  </a:lnTo>
                  <a:lnTo>
                    <a:pt x="5791932" y="459010"/>
                  </a:lnTo>
                  <a:lnTo>
                    <a:pt x="5857750" y="420759"/>
                  </a:lnTo>
                  <a:lnTo>
                    <a:pt x="5923567" y="382508"/>
                  </a:lnTo>
                  <a:lnTo>
                    <a:pt x="5989384" y="344257"/>
                  </a:lnTo>
                  <a:lnTo>
                    <a:pt x="6055202" y="306007"/>
                  </a:lnTo>
                  <a:lnTo>
                    <a:pt x="6121019" y="267756"/>
                  </a:lnTo>
                  <a:lnTo>
                    <a:pt x="6186837" y="229505"/>
                  </a:lnTo>
                  <a:lnTo>
                    <a:pt x="6252654" y="191254"/>
                  </a:lnTo>
                  <a:lnTo>
                    <a:pt x="6318471" y="153003"/>
                  </a:lnTo>
                  <a:lnTo>
                    <a:pt x="6384289" y="114752"/>
                  </a:lnTo>
                  <a:lnTo>
                    <a:pt x="6450106" y="76501"/>
                  </a:lnTo>
                  <a:lnTo>
                    <a:pt x="6515924" y="3825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1407399" y="1394999"/>
              <a:ext cx="6581741" cy="3825087"/>
            </a:xfrm>
            <a:custGeom>
              <a:avLst/>
              <a:gdLst/>
              <a:ahLst/>
              <a:cxnLst/>
              <a:rect l="0" t="0" r="0" b="0"/>
              <a:pathLst>
                <a:path w="6581741" h="3825087">
                  <a:moveTo>
                    <a:pt x="0" y="3825087"/>
                  </a:moveTo>
                  <a:lnTo>
                    <a:pt x="65817" y="3786836"/>
                  </a:lnTo>
                  <a:lnTo>
                    <a:pt x="131634" y="3748585"/>
                  </a:lnTo>
                  <a:lnTo>
                    <a:pt x="197452" y="3710334"/>
                  </a:lnTo>
                  <a:lnTo>
                    <a:pt x="263269" y="3672084"/>
                  </a:lnTo>
                  <a:lnTo>
                    <a:pt x="329087" y="3633833"/>
                  </a:lnTo>
                  <a:lnTo>
                    <a:pt x="394904" y="3595582"/>
                  </a:lnTo>
                  <a:lnTo>
                    <a:pt x="460721" y="3557331"/>
                  </a:lnTo>
                  <a:lnTo>
                    <a:pt x="526539" y="3519080"/>
                  </a:lnTo>
                  <a:lnTo>
                    <a:pt x="592356" y="3480829"/>
                  </a:lnTo>
                  <a:lnTo>
                    <a:pt x="658174" y="3442578"/>
                  </a:lnTo>
                  <a:lnTo>
                    <a:pt x="723991" y="3404327"/>
                  </a:lnTo>
                  <a:lnTo>
                    <a:pt x="789808" y="3366077"/>
                  </a:lnTo>
                  <a:lnTo>
                    <a:pt x="855626" y="3327826"/>
                  </a:lnTo>
                  <a:lnTo>
                    <a:pt x="921443" y="3289575"/>
                  </a:lnTo>
                  <a:lnTo>
                    <a:pt x="987261" y="3251324"/>
                  </a:lnTo>
                  <a:lnTo>
                    <a:pt x="1053078" y="3213073"/>
                  </a:lnTo>
                  <a:lnTo>
                    <a:pt x="1118896" y="3174822"/>
                  </a:lnTo>
                  <a:lnTo>
                    <a:pt x="1184713" y="3136571"/>
                  </a:lnTo>
                  <a:lnTo>
                    <a:pt x="1250530" y="3098320"/>
                  </a:lnTo>
                  <a:lnTo>
                    <a:pt x="1316348" y="3060070"/>
                  </a:lnTo>
                  <a:lnTo>
                    <a:pt x="1382165" y="3021819"/>
                  </a:lnTo>
                  <a:lnTo>
                    <a:pt x="1447983" y="2983568"/>
                  </a:lnTo>
                  <a:lnTo>
                    <a:pt x="1513800" y="2945317"/>
                  </a:lnTo>
                  <a:lnTo>
                    <a:pt x="1579617" y="2907066"/>
                  </a:lnTo>
                  <a:lnTo>
                    <a:pt x="1645435" y="2868815"/>
                  </a:lnTo>
                  <a:lnTo>
                    <a:pt x="1711252" y="2830564"/>
                  </a:lnTo>
                  <a:lnTo>
                    <a:pt x="1777070" y="2792313"/>
                  </a:lnTo>
                  <a:lnTo>
                    <a:pt x="1842887" y="2754063"/>
                  </a:lnTo>
                  <a:lnTo>
                    <a:pt x="1908705" y="2715812"/>
                  </a:lnTo>
                  <a:lnTo>
                    <a:pt x="1974522" y="2677561"/>
                  </a:lnTo>
                  <a:lnTo>
                    <a:pt x="2040339" y="2639310"/>
                  </a:lnTo>
                  <a:lnTo>
                    <a:pt x="2106157" y="2601059"/>
                  </a:lnTo>
                  <a:lnTo>
                    <a:pt x="2171974" y="2562808"/>
                  </a:lnTo>
                  <a:lnTo>
                    <a:pt x="2237792" y="2524557"/>
                  </a:lnTo>
                  <a:lnTo>
                    <a:pt x="2303609" y="2486306"/>
                  </a:lnTo>
                  <a:lnTo>
                    <a:pt x="2369426" y="2448056"/>
                  </a:lnTo>
                  <a:lnTo>
                    <a:pt x="2435244" y="2409805"/>
                  </a:lnTo>
                  <a:lnTo>
                    <a:pt x="2501061" y="2371554"/>
                  </a:lnTo>
                  <a:lnTo>
                    <a:pt x="2566879" y="2333303"/>
                  </a:lnTo>
                  <a:lnTo>
                    <a:pt x="2632696" y="2295052"/>
                  </a:lnTo>
                  <a:lnTo>
                    <a:pt x="2698514" y="2256801"/>
                  </a:lnTo>
                  <a:lnTo>
                    <a:pt x="2764331" y="2218550"/>
                  </a:lnTo>
                  <a:lnTo>
                    <a:pt x="2830148" y="2180299"/>
                  </a:lnTo>
                  <a:lnTo>
                    <a:pt x="2895966" y="2142049"/>
                  </a:lnTo>
                  <a:lnTo>
                    <a:pt x="2961783" y="2103798"/>
                  </a:lnTo>
                  <a:lnTo>
                    <a:pt x="3027601" y="2065547"/>
                  </a:lnTo>
                  <a:lnTo>
                    <a:pt x="3093418" y="2027296"/>
                  </a:lnTo>
                  <a:lnTo>
                    <a:pt x="3159235" y="1989045"/>
                  </a:lnTo>
                  <a:lnTo>
                    <a:pt x="3225053" y="1950794"/>
                  </a:lnTo>
                  <a:lnTo>
                    <a:pt x="3290870" y="1912543"/>
                  </a:lnTo>
                  <a:lnTo>
                    <a:pt x="3356688" y="1874292"/>
                  </a:lnTo>
                  <a:lnTo>
                    <a:pt x="3422505" y="1836042"/>
                  </a:lnTo>
                  <a:lnTo>
                    <a:pt x="3488323" y="1797791"/>
                  </a:lnTo>
                  <a:lnTo>
                    <a:pt x="3554140" y="1759540"/>
                  </a:lnTo>
                  <a:lnTo>
                    <a:pt x="3619957" y="1721289"/>
                  </a:lnTo>
                  <a:lnTo>
                    <a:pt x="3685775" y="1683038"/>
                  </a:lnTo>
                  <a:lnTo>
                    <a:pt x="3751592" y="1644787"/>
                  </a:lnTo>
                  <a:lnTo>
                    <a:pt x="3817410" y="1606536"/>
                  </a:lnTo>
                  <a:lnTo>
                    <a:pt x="3883227" y="1568285"/>
                  </a:lnTo>
                  <a:lnTo>
                    <a:pt x="3949044" y="1530035"/>
                  </a:lnTo>
                  <a:lnTo>
                    <a:pt x="4014862" y="1491784"/>
                  </a:lnTo>
                  <a:lnTo>
                    <a:pt x="4080679" y="1453533"/>
                  </a:lnTo>
                  <a:lnTo>
                    <a:pt x="4146497" y="1415282"/>
                  </a:lnTo>
                  <a:lnTo>
                    <a:pt x="4212314" y="1377031"/>
                  </a:lnTo>
                  <a:lnTo>
                    <a:pt x="4278132" y="1338780"/>
                  </a:lnTo>
                  <a:lnTo>
                    <a:pt x="4343949" y="1300529"/>
                  </a:lnTo>
                  <a:lnTo>
                    <a:pt x="4409766" y="1262278"/>
                  </a:lnTo>
                  <a:lnTo>
                    <a:pt x="4475584" y="1224028"/>
                  </a:lnTo>
                  <a:lnTo>
                    <a:pt x="4541401" y="1185777"/>
                  </a:lnTo>
                  <a:lnTo>
                    <a:pt x="4607219" y="1147526"/>
                  </a:lnTo>
                  <a:lnTo>
                    <a:pt x="4673036" y="1109275"/>
                  </a:lnTo>
                  <a:lnTo>
                    <a:pt x="4738853" y="1071024"/>
                  </a:lnTo>
                  <a:lnTo>
                    <a:pt x="4804671" y="1032773"/>
                  </a:lnTo>
                  <a:lnTo>
                    <a:pt x="4870488" y="994522"/>
                  </a:lnTo>
                  <a:lnTo>
                    <a:pt x="4936306" y="956271"/>
                  </a:lnTo>
                  <a:lnTo>
                    <a:pt x="5002123" y="918021"/>
                  </a:lnTo>
                  <a:lnTo>
                    <a:pt x="5067941" y="879770"/>
                  </a:lnTo>
                  <a:lnTo>
                    <a:pt x="5133758" y="841519"/>
                  </a:lnTo>
                  <a:lnTo>
                    <a:pt x="5199575" y="803268"/>
                  </a:lnTo>
                  <a:lnTo>
                    <a:pt x="5265393" y="765017"/>
                  </a:lnTo>
                  <a:lnTo>
                    <a:pt x="5331210" y="726766"/>
                  </a:lnTo>
                  <a:lnTo>
                    <a:pt x="5397028" y="688515"/>
                  </a:lnTo>
                  <a:lnTo>
                    <a:pt x="5462845" y="650264"/>
                  </a:lnTo>
                  <a:lnTo>
                    <a:pt x="5528662" y="612014"/>
                  </a:lnTo>
                  <a:lnTo>
                    <a:pt x="5594480" y="573763"/>
                  </a:lnTo>
                  <a:lnTo>
                    <a:pt x="5660297" y="535512"/>
                  </a:lnTo>
                  <a:lnTo>
                    <a:pt x="5726115" y="497261"/>
                  </a:lnTo>
                  <a:lnTo>
                    <a:pt x="5791932" y="459010"/>
                  </a:lnTo>
                  <a:lnTo>
                    <a:pt x="5857750" y="420759"/>
                  </a:lnTo>
                  <a:lnTo>
                    <a:pt x="5923567" y="382508"/>
                  </a:lnTo>
                  <a:lnTo>
                    <a:pt x="5989384" y="344257"/>
                  </a:lnTo>
                  <a:lnTo>
                    <a:pt x="6055202" y="306007"/>
                  </a:lnTo>
                  <a:lnTo>
                    <a:pt x="6121019" y="267756"/>
                  </a:lnTo>
                  <a:lnTo>
                    <a:pt x="6186837" y="229505"/>
                  </a:lnTo>
                  <a:lnTo>
                    <a:pt x="6252654" y="191254"/>
                  </a:lnTo>
                  <a:lnTo>
                    <a:pt x="6318471" y="153003"/>
                  </a:lnTo>
                  <a:lnTo>
                    <a:pt x="6384289" y="114752"/>
                  </a:lnTo>
                  <a:lnTo>
                    <a:pt x="6450106" y="76501"/>
                  </a:lnTo>
                  <a:lnTo>
                    <a:pt x="6515924" y="3825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1407399" y="1355600"/>
              <a:ext cx="6581741" cy="3825087"/>
            </a:xfrm>
            <a:custGeom>
              <a:avLst/>
              <a:gdLst/>
              <a:ahLst/>
              <a:cxnLst/>
              <a:rect l="0" t="0" r="0" b="0"/>
              <a:pathLst>
                <a:path w="6581741" h="3825087">
                  <a:moveTo>
                    <a:pt x="0" y="3825087"/>
                  </a:moveTo>
                  <a:lnTo>
                    <a:pt x="65817" y="3786836"/>
                  </a:lnTo>
                  <a:lnTo>
                    <a:pt x="131634" y="3748585"/>
                  </a:lnTo>
                  <a:lnTo>
                    <a:pt x="197452" y="3710334"/>
                  </a:lnTo>
                  <a:lnTo>
                    <a:pt x="263269" y="3672084"/>
                  </a:lnTo>
                  <a:lnTo>
                    <a:pt x="329087" y="3633833"/>
                  </a:lnTo>
                  <a:lnTo>
                    <a:pt x="394904" y="3595582"/>
                  </a:lnTo>
                  <a:lnTo>
                    <a:pt x="460721" y="3557331"/>
                  </a:lnTo>
                  <a:lnTo>
                    <a:pt x="526539" y="3519080"/>
                  </a:lnTo>
                  <a:lnTo>
                    <a:pt x="592356" y="3480829"/>
                  </a:lnTo>
                  <a:lnTo>
                    <a:pt x="658174" y="3442578"/>
                  </a:lnTo>
                  <a:lnTo>
                    <a:pt x="723991" y="3404327"/>
                  </a:lnTo>
                  <a:lnTo>
                    <a:pt x="789808" y="3366077"/>
                  </a:lnTo>
                  <a:lnTo>
                    <a:pt x="855626" y="3327826"/>
                  </a:lnTo>
                  <a:lnTo>
                    <a:pt x="921443" y="3289575"/>
                  </a:lnTo>
                  <a:lnTo>
                    <a:pt x="987261" y="3251324"/>
                  </a:lnTo>
                  <a:lnTo>
                    <a:pt x="1053078" y="3213073"/>
                  </a:lnTo>
                  <a:lnTo>
                    <a:pt x="1118896" y="3174822"/>
                  </a:lnTo>
                  <a:lnTo>
                    <a:pt x="1184713" y="3136571"/>
                  </a:lnTo>
                  <a:lnTo>
                    <a:pt x="1250530" y="3098320"/>
                  </a:lnTo>
                  <a:lnTo>
                    <a:pt x="1316348" y="3060070"/>
                  </a:lnTo>
                  <a:lnTo>
                    <a:pt x="1382165" y="3021819"/>
                  </a:lnTo>
                  <a:lnTo>
                    <a:pt x="1447983" y="2983568"/>
                  </a:lnTo>
                  <a:lnTo>
                    <a:pt x="1513800" y="2945317"/>
                  </a:lnTo>
                  <a:lnTo>
                    <a:pt x="1579617" y="2907066"/>
                  </a:lnTo>
                  <a:lnTo>
                    <a:pt x="1645435" y="2868815"/>
                  </a:lnTo>
                  <a:lnTo>
                    <a:pt x="1711252" y="2830564"/>
                  </a:lnTo>
                  <a:lnTo>
                    <a:pt x="1777070" y="2792313"/>
                  </a:lnTo>
                  <a:lnTo>
                    <a:pt x="1842887" y="2754063"/>
                  </a:lnTo>
                  <a:lnTo>
                    <a:pt x="1908705" y="2715812"/>
                  </a:lnTo>
                  <a:lnTo>
                    <a:pt x="1974522" y="2677561"/>
                  </a:lnTo>
                  <a:lnTo>
                    <a:pt x="2040339" y="2639310"/>
                  </a:lnTo>
                  <a:lnTo>
                    <a:pt x="2106157" y="2601059"/>
                  </a:lnTo>
                  <a:lnTo>
                    <a:pt x="2171974" y="2562808"/>
                  </a:lnTo>
                  <a:lnTo>
                    <a:pt x="2237792" y="2524557"/>
                  </a:lnTo>
                  <a:lnTo>
                    <a:pt x="2303609" y="2486306"/>
                  </a:lnTo>
                  <a:lnTo>
                    <a:pt x="2369426" y="2448056"/>
                  </a:lnTo>
                  <a:lnTo>
                    <a:pt x="2435244" y="2409805"/>
                  </a:lnTo>
                  <a:lnTo>
                    <a:pt x="2501061" y="2371554"/>
                  </a:lnTo>
                  <a:lnTo>
                    <a:pt x="2566879" y="2333303"/>
                  </a:lnTo>
                  <a:lnTo>
                    <a:pt x="2632696" y="2295052"/>
                  </a:lnTo>
                  <a:lnTo>
                    <a:pt x="2698514" y="2256801"/>
                  </a:lnTo>
                  <a:lnTo>
                    <a:pt x="2764331" y="2218550"/>
                  </a:lnTo>
                  <a:lnTo>
                    <a:pt x="2830148" y="2180299"/>
                  </a:lnTo>
                  <a:lnTo>
                    <a:pt x="2895966" y="2142049"/>
                  </a:lnTo>
                  <a:lnTo>
                    <a:pt x="2961783" y="2103798"/>
                  </a:lnTo>
                  <a:lnTo>
                    <a:pt x="3027601" y="2065547"/>
                  </a:lnTo>
                  <a:lnTo>
                    <a:pt x="3093418" y="2027296"/>
                  </a:lnTo>
                  <a:lnTo>
                    <a:pt x="3159235" y="1989045"/>
                  </a:lnTo>
                  <a:lnTo>
                    <a:pt x="3225053" y="1950794"/>
                  </a:lnTo>
                  <a:lnTo>
                    <a:pt x="3290870" y="1912543"/>
                  </a:lnTo>
                  <a:lnTo>
                    <a:pt x="3356688" y="1874292"/>
                  </a:lnTo>
                  <a:lnTo>
                    <a:pt x="3422505" y="1836042"/>
                  </a:lnTo>
                  <a:lnTo>
                    <a:pt x="3488323" y="1797791"/>
                  </a:lnTo>
                  <a:lnTo>
                    <a:pt x="3554140" y="1759540"/>
                  </a:lnTo>
                  <a:lnTo>
                    <a:pt x="3619957" y="1721289"/>
                  </a:lnTo>
                  <a:lnTo>
                    <a:pt x="3685775" y="1683038"/>
                  </a:lnTo>
                  <a:lnTo>
                    <a:pt x="3751592" y="1644787"/>
                  </a:lnTo>
                  <a:lnTo>
                    <a:pt x="3817410" y="1606536"/>
                  </a:lnTo>
                  <a:lnTo>
                    <a:pt x="3883227" y="1568285"/>
                  </a:lnTo>
                  <a:lnTo>
                    <a:pt x="3949044" y="1530035"/>
                  </a:lnTo>
                  <a:lnTo>
                    <a:pt x="4014862" y="1491784"/>
                  </a:lnTo>
                  <a:lnTo>
                    <a:pt x="4080679" y="1453533"/>
                  </a:lnTo>
                  <a:lnTo>
                    <a:pt x="4146497" y="1415282"/>
                  </a:lnTo>
                  <a:lnTo>
                    <a:pt x="4212314" y="1377031"/>
                  </a:lnTo>
                  <a:lnTo>
                    <a:pt x="4278132" y="1338780"/>
                  </a:lnTo>
                  <a:lnTo>
                    <a:pt x="4343949" y="1300529"/>
                  </a:lnTo>
                  <a:lnTo>
                    <a:pt x="4409766" y="1262278"/>
                  </a:lnTo>
                  <a:lnTo>
                    <a:pt x="4475584" y="1224028"/>
                  </a:lnTo>
                  <a:lnTo>
                    <a:pt x="4541401" y="1185777"/>
                  </a:lnTo>
                  <a:lnTo>
                    <a:pt x="4607219" y="1147526"/>
                  </a:lnTo>
                  <a:lnTo>
                    <a:pt x="4673036" y="1109275"/>
                  </a:lnTo>
                  <a:lnTo>
                    <a:pt x="4738853" y="1071024"/>
                  </a:lnTo>
                  <a:lnTo>
                    <a:pt x="4804671" y="1032773"/>
                  </a:lnTo>
                  <a:lnTo>
                    <a:pt x="4870488" y="994522"/>
                  </a:lnTo>
                  <a:lnTo>
                    <a:pt x="4936306" y="956271"/>
                  </a:lnTo>
                  <a:lnTo>
                    <a:pt x="5002123" y="918021"/>
                  </a:lnTo>
                  <a:lnTo>
                    <a:pt x="5067941" y="879770"/>
                  </a:lnTo>
                  <a:lnTo>
                    <a:pt x="5133758" y="841519"/>
                  </a:lnTo>
                  <a:lnTo>
                    <a:pt x="5199575" y="803268"/>
                  </a:lnTo>
                  <a:lnTo>
                    <a:pt x="5265393" y="765017"/>
                  </a:lnTo>
                  <a:lnTo>
                    <a:pt x="5331210" y="726766"/>
                  </a:lnTo>
                  <a:lnTo>
                    <a:pt x="5397028" y="688515"/>
                  </a:lnTo>
                  <a:lnTo>
                    <a:pt x="5462845" y="650264"/>
                  </a:lnTo>
                  <a:lnTo>
                    <a:pt x="5528662" y="612014"/>
                  </a:lnTo>
                  <a:lnTo>
                    <a:pt x="5594480" y="573763"/>
                  </a:lnTo>
                  <a:lnTo>
                    <a:pt x="5660297" y="535512"/>
                  </a:lnTo>
                  <a:lnTo>
                    <a:pt x="5726115" y="497261"/>
                  </a:lnTo>
                  <a:lnTo>
                    <a:pt x="5791932" y="459010"/>
                  </a:lnTo>
                  <a:lnTo>
                    <a:pt x="5857750" y="420759"/>
                  </a:lnTo>
                  <a:lnTo>
                    <a:pt x="5923567" y="382508"/>
                  </a:lnTo>
                  <a:lnTo>
                    <a:pt x="5989384" y="344257"/>
                  </a:lnTo>
                  <a:lnTo>
                    <a:pt x="6055202" y="306007"/>
                  </a:lnTo>
                  <a:lnTo>
                    <a:pt x="6121019" y="267756"/>
                  </a:lnTo>
                  <a:lnTo>
                    <a:pt x="6186837" y="229505"/>
                  </a:lnTo>
                  <a:lnTo>
                    <a:pt x="6252654" y="191254"/>
                  </a:lnTo>
                  <a:lnTo>
                    <a:pt x="6318471" y="153003"/>
                  </a:lnTo>
                  <a:lnTo>
                    <a:pt x="6384289" y="114752"/>
                  </a:lnTo>
                  <a:lnTo>
                    <a:pt x="6450106" y="76501"/>
                  </a:lnTo>
                  <a:lnTo>
                    <a:pt x="6515924" y="3825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1407399" y="1643207"/>
              <a:ext cx="6581741" cy="3892074"/>
            </a:xfrm>
            <a:custGeom>
              <a:avLst/>
              <a:gdLst/>
              <a:ahLst/>
              <a:cxnLst/>
              <a:rect l="0" t="0" r="0" b="0"/>
              <a:pathLst>
                <a:path w="6581741" h="3892074">
                  <a:moveTo>
                    <a:pt x="0" y="3892074"/>
                  </a:moveTo>
                  <a:lnTo>
                    <a:pt x="65817" y="3853153"/>
                  </a:lnTo>
                  <a:lnTo>
                    <a:pt x="131634" y="3814232"/>
                  </a:lnTo>
                  <a:lnTo>
                    <a:pt x="197452" y="3775312"/>
                  </a:lnTo>
                  <a:lnTo>
                    <a:pt x="263269" y="3736391"/>
                  </a:lnTo>
                  <a:lnTo>
                    <a:pt x="329087" y="3697470"/>
                  </a:lnTo>
                  <a:lnTo>
                    <a:pt x="394904" y="3658550"/>
                  </a:lnTo>
                  <a:lnTo>
                    <a:pt x="460721" y="3619629"/>
                  </a:lnTo>
                  <a:lnTo>
                    <a:pt x="526539" y="3580708"/>
                  </a:lnTo>
                  <a:lnTo>
                    <a:pt x="592356" y="3541787"/>
                  </a:lnTo>
                  <a:lnTo>
                    <a:pt x="658174" y="3502867"/>
                  </a:lnTo>
                  <a:lnTo>
                    <a:pt x="723991" y="3463946"/>
                  </a:lnTo>
                  <a:lnTo>
                    <a:pt x="789808" y="3425025"/>
                  </a:lnTo>
                  <a:lnTo>
                    <a:pt x="855626" y="3386104"/>
                  </a:lnTo>
                  <a:lnTo>
                    <a:pt x="921443" y="3347184"/>
                  </a:lnTo>
                  <a:lnTo>
                    <a:pt x="987261" y="3308263"/>
                  </a:lnTo>
                  <a:lnTo>
                    <a:pt x="1053078" y="3269342"/>
                  </a:lnTo>
                  <a:lnTo>
                    <a:pt x="1118896" y="3230421"/>
                  </a:lnTo>
                  <a:lnTo>
                    <a:pt x="1184713" y="3191501"/>
                  </a:lnTo>
                  <a:lnTo>
                    <a:pt x="1250530" y="3152580"/>
                  </a:lnTo>
                  <a:lnTo>
                    <a:pt x="1316348" y="3113659"/>
                  </a:lnTo>
                  <a:lnTo>
                    <a:pt x="1382165" y="3074738"/>
                  </a:lnTo>
                  <a:lnTo>
                    <a:pt x="1447983" y="3035818"/>
                  </a:lnTo>
                  <a:lnTo>
                    <a:pt x="1513800" y="2996897"/>
                  </a:lnTo>
                  <a:lnTo>
                    <a:pt x="1579617" y="2957976"/>
                  </a:lnTo>
                  <a:lnTo>
                    <a:pt x="1645435" y="2919055"/>
                  </a:lnTo>
                  <a:lnTo>
                    <a:pt x="1711252" y="2880135"/>
                  </a:lnTo>
                  <a:lnTo>
                    <a:pt x="1777070" y="2841214"/>
                  </a:lnTo>
                  <a:lnTo>
                    <a:pt x="1842887" y="2802293"/>
                  </a:lnTo>
                  <a:lnTo>
                    <a:pt x="1908705" y="2763372"/>
                  </a:lnTo>
                  <a:lnTo>
                    <a:pt x="1974522" y="2724452"/>
                  </a:lnTo>
                  <a:lnTo>
                    <a:pt x="2040339" y="2685531"/>
                  </a:lnTo>
                  <a:lnTo>
                    <a:pt x="2106157" y="2646610"/>
                  </a:lnTo>
                  <a:lnTo>
                    <a:pt x="2171974" y="2607689"/>
                  </a:lnTo>
                  <a:lnTo>
                    <a:pt x="2237792" y="2568769"/>
                  </a:lnTo>
                  <a:lnTo>
                    <a:pt x="2303609" y="2529848"/>
                  </a:lnTo>
                  <a:lnTo>
                    <a:pt x="2369426" y="2490927"/>
                  </a:lnTo>
                  <a:lnTo>
                    <a:pt x="2435244" y="2452006"/>
                  </a:lnTo>
                  <a:lnTo>
                    <a:pt x="2501061" y="2413086"/>
                  </a:lnTo>
                  <a:lnTo>
                    <a:pt x="2566879" y="2374165"/>
                  </a:lnTo>
                  <a:lnTo>
                    <a:pt x="2632696" y="2335244"/>
                  </a:lnTo>
                  <a:lnTo>
                    <a:pt x="2698514" y="2296323"/>
                  </a:lnTo>
                  <a:lnTo>
                    <a:pt x="2764331" y="2257403"/>
                  </a:lnTo>
                  <a:lnTo>
                    <a:pt x="2830148" y="2218482"/>
                  </a:lnTo>
                  <a:lnTo>
                    <a:pt x="2895966" y="2179561"/>
                  </a:lnTo>
                  <a:lnTo>
                    <a:pt x="2961783" y="2140640"/>
                  </a:lnTo>
                  <a:lnTo>
                    <a:pt x="3027601" y="2101720"/>
                  </a:lnTo>
                  <a:lnTo>
                    <a:pt x="3093418" y="2062799"/>
                  </a:lnTo>
                  <a:lnTo>
                    <a:pt x="3159235" y="2023878"/>
                  </a:lnTo>
                  <a:lnTo>
                    <a:pt x="3225053" y="1984957"/>
                  </a:lnTo>
                  <a:lnTo>
                    <a:pt x="3290870" y="1946037"/>
                  </a:lnTo>
                  <a:lnTo>
                    <a:pt x="3356688" y="1907116"/>
                  </a:lnTo>
                  <a:lnTo>
                    <a:pt x="3422505" y="1868195"/>
                  </a:lnTo>
                  <a:lnTo>
                    <a:pt x="3488323" y="1829275"/>
                  </a:lnTo>
                  <a:lnTo>
                    <a:pt x="3554140" y="1790354"/>
                  </a:lnTo>
                  <a:lnTo>
                    <a:pt x="3619957" y="1751433"/>
                  </a:lnTo>
                  <a:lnTo>
                    <a:pt x="3685775" y="1712512"/>
                  </a:lnTo>
                  <a:lnTo>
                    <a:pt x="3751592" y="1673592"/>
                  </a:lnTo>
                  <a:lnTo>
                    <a:pt x="3817410" y="1634671"/>
                  </a:lnTo>
                  <a:lnTo>
                    <a:pt x="3883227" y="1595750"/>
                  </a:lnTo>
                  <a:lnTo>
                    <a:pt x="3949044" y="1556829"/>
                  </a:lnTo>
                  <a:lnTo>
                    <a:pt x="4014862" y="1517909"/>
                  </a:lnTo>
                  <a:lnTo>
                    <a:pt x="4080679" y="1478988"/>
                  </a:lnTo>
                  <a:lnTo>
                    <a:pt x="4146497" y="1440067"/>
                  </a:lnTo>
                  <a:lnTo>
                    <a:pt x="4212314" y="1401146"/>
                  </a:lnTo>
                  <a:lnTo>
                    <a:pt x="4278132" y="1362226"/>
                  </a:lnTo>
                  <a:lnTo>
                    <a:pt x="4343949" y="1323305"/>
                  </a:lnTo>
                  <a:lnTo>
                    <a:pt x="4409766" y="1284384"/>
                  </a:lnTo>
                  <a:lnTo>
                    <a:pt x="4475584" y="1245463"/>
                  </a:lnTo>
                  <a:lnTo>
                    <a:pt x="4541401" y="1206543"/>
                  </a:lnTo>
                  <a:lnTo>
                    <a:pt x="4607219" y="1167622"/>
                  </a:lnTo>
                  <a:lnTo>
                    <a:pt x="4673036" y="1128701"/>
                  </a:lnTo>
                  <a:lnTo>
                    <a:pt x="4738853" y="1089780"/>
                  </a:lnTo>
                  <a:lnTo>
                    <a:pt x="4804671" y="1050860"/>
                  </a:lnTo>
                  <a:lnTo>
                    <a:pt x="4870488" y="1011939"/>
                  </a:lnTo>
                  <a:lnTo>
                    <a:pt x="4936306" y="973018"/>
                  </a:lnTo>
                  <a:lnTo>
                    <a:pt x="5002123" y="934097"/>
                  </a:lnTo>
                  <a:lnTo>
                    <a:pt x="5067941" y="895177"/>
                  </a:lnTo>
                  <a:lnTo>
                    <a:pt x="5133758" y="856256"/>
                  </a:lnTo>
                  <a:lnTo>
                    <a:pt x="5199575" y="817335"/>
                  </a:lnTo>
                  <a:lnTo>
                    <a:pt x="5265393" y="778414"/>
                  </a:lnTo>
                  <a:lnTo>
                    <a:pt x="5331210" y="739494"/>
                  </a:lnTo>
                  <a:lnTo>
                    <a:pt x="5397028" y="700573"/>
                  </a:lnTo>
                  <a:lnTo>
                    <a:pt x="5462845" y="661652"/>
                  </a:lnTo>
                  <a:lnTo>
                    <a:pt x="5528662" y="622731"/>
                  </a:lnTo>
                  <a:lnTo>
                    <a:pt x="5594480" y="583811"/>
                  </a:lnTo>
                  <a:lnTo>
                    <a:pt x="5660297" y="544890"/>
                  </a:lnTo>
                  <a:lnTo>
                    <a:pt x="5726115" y="505969"/>
                  </a:lnTo>
                  <a:lnTo>
                    <a:pt x="5791932" y="467048"/>
                  </a:lnTo>
                  <a:lnTo>
                    <a:pt x="5857750" y="428128"/>
                  </a:lnTo>
                  <a:lnTo>
                    <a:pt x="5923567" y="389207"/>
                  </a:lnTo>
                  <a:lnTo>
                    <a:pt x="5989384" y="350286"/>
                  </a:lnTo>
                  <a:lnTo>
                    <a:pt x="6055202" y="311365"/>
                  </a:lnTo>
                  <a:lnTo>
                    <a:pt x="6121019" y="272445"/>
                  </a:lnTo>
                  <a:lnTo>
                    <a:pt x="6186837" y="233524"/>
                  </a:lnTo>
                  <a:lnTo>
                    <a:pt x="6252654" y="194603"/>
                  </a:lnTo>
                  <a:lnTo>
                    <a:pt x="6318471" y="155682"/>
                  </a:lnTo>
                  <a:lnTo>
                    <a:pt x="6384289" y="116762"/>
                  </a:lnTo>
                  <a:lnTo>
                    <a:pt x="6450106" y="77841"/>
                  </a:lnTo>
                  <a:lnTo>
                    <a:pt x="6515924" y="3892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1407399" y="1603807"/>
              <a:ext cx="6581741" cy="3892074"/>
            </a:xfrm>
            <a:custGeom>
              <a:avLst/>
              <a:gdLst/>
              <a:ahLst/>
              <a:cxnLst/>
              <a:rect l="0" t="0" r="0" b="0"/>
              <a:pathLst>
                <a:path w="6581741" h="3892074">
                  <a:moveTo>
                    <a:pt x="0" y="3892074"/>
                  </a:moveTo>
                  <a:lnTo>
                    <a:pt x="65817" y="3853153"/>
                  </a:lnTo>
                  <a:lnTo>
                    <a:pt x="131634" y="3814232"/>
                  </a:lnTo>
                  <a:lnTo>
                    <a:pt x="197452" y="3775312"/>
                  </a:lnTo>
                  <a:lnTo>
                    <a:pt x="263269" y="3736391"/>
                  </a:lnTo>
                  <a:lnTo>
                    <a:pt x="329087" y="3697470"/>
                  </a:lnTo>
                  <a:lnTo>
                    <a:pt x="394904" y="3658550"/>
                  </a:lnTo>
                  <a:lnTo>
                    <a:pt x="460721" y="3619629"/>
                  </a:lnTo>
                  <a:lnTo>
                    <a:pt x="526539" y="3580708"/>
                  </a:lnTo>
                  <a:lnTo>
                    <a:pt x="592356" y="3541787"/>
                  </a:lnTo>
                  <a:lnTo>
                    <a:pt x="658174" y="3502867"/>
                  </a:lnTo>
                  <a:lnTo>
                    <a:pt x="723991" y="3463946"/>
                  </a:lnTo>
                  <a:lnTo>
                    <a:pt x="789808" y="3425025"/>
                  </a:lnTo>
                  <a:lnTo>
                    <a:pt x="855626" y="3386104"/>
                  </a:lnTo>
                  <a:lnTo>
                    <a:pt x="921443" y="3347184"/>
                  </a:lnTo>
                  <a:lnTo>
                    <a:pt x="987261" y="3308263"/>
                  </a:lnTo>
                  <a:lnTo>
                    <a:pt x="1053078" y="3269342"/>
                  </a:lnTo>
                  <a:lnTo>
                    <a:pt x="1118896" y="3230421"/>
                  </a:lnTo>
                  <a:lnTo>
                    <a:pt x="1184713" y="3191501"/>
                  </a:lnTo>
                  <a:lnTo>
                    <a:pt x="1250530" y="3152580"/>
                  </a:lnTo>
                  <a:lnTo>
                    <a:pt x="1316348" y="3113659"/>
                  </a:lnTo>
                  <a:lnTo>
                    <a:pt x="1382165" y="3074738"/>
                  </a:lnTo>
                  <a:lnTo>
                    <a:pt x="1447983" y="3035818"/>
                  </a:lnTo>
                  <a:lnTo>
                    <a:pt x="1513800" y="2996897"/>
                  </a:lnTo>
                  <a:lnTo>
                    <a:pt x="1579617" y="2957976"/>
                  </a:lnTo>
                  <a:lnTo>
                    <a:pt x="1645435" y="2919055"/>
                  </a:lnTo>
                  <a:lnTo>
                    <a:pt x="1711252" y="2880135"/>
                  </a:lnTo>
                  <a:lnTo>
                    <a:pt x="1777070" y="2841214"/>
                  </a:lnTo>
                  <a:lnTo>
                    <a:pt x="1842887" y="2802293"/>
                  </a:lnTo>
                  <a:lnTo>
                    <a:pt x="1908705" y="2763372"/>
                  </a:lnTo>
                  <a:lnTo>
                    <a:pt x="1974522" y="2724452"/>
                  </a:lnTo>
                  <a:lnTo>
                    <a:pt x="2040339" y="2685531"/>
                  </a:lnTo>
                  <a:lnTo>
                    <a:pt x="2106157" y="2646610"/>
                  </a:lnTo>
                  <a:lnTo>
                    <a:pt x="2171974" y="2607689"/>
                  </a:lnTo>
                  <a:lnTo>
                    <a:pt x="2237792" y="2568769"/>
                  </a:lnTo>
                  <a:lnTo>
                    <a:pt x="2303609" y="2529848"/>
                  </a:lnTo>
                  <a:lnTo>
                    <a:pt x="2369426" y="2490927"/>
                  </a:lnTo>
                  <a:lnTo>
                    <a:pt x="2435244" y="2452006"/>
                  </a:lnTo>
                  <a:lnTo>
                    <a:pt x="2501061" y="2413086"/>
                  </a:lnTo>
                  <a:lnTo>
                    <a:pt x="2566879" y="2374165"/>
                  </a:lnTo>
                  <a:lnTo>
                    <a:pt x="2632696" y="2335244"/>
                  </a:lnTo>
                  <a:lnTo>
                    <a:pt x="2698514" y="2296323"/>
                  </a:lnTo>
                  <a:lnTo>
                    <a:pt x="2764331" y="2257403"/>
                  </a:lnTo>
                  <a:lnTo>
                    <a:pt x="2830148" y="2218482"/>
                  </a:lnTo>
                  <a:lnTo>
                    <a:pt x="2895966" y="2179561"/>
                  </a:lnTo>
                  <a:lnTo>
                    <a:pt x="2961783" y="2140640"/>
                  </a:lnTo>
                  <a:lnTo>
                    <a:pt x="3027601" y="2101720"/>
                  </a:lnTo>
                  <a:lnTo>
                    <a:pt x="3093418" y="2062799"/>
                  </a:lnTo>
                  <a:lnTo>
                    <a:pt x="3159235" y="2023878"/>
                  </a:lnTo>
                  <a:lnTo>
                    <a:pt x="3225053" y="1984957"/>
                  </a:lnTo>
                  <a:lnTo>
                    <a:pt x="3290870" y="1946037"/>
                  </a:lnTo>
                  <a:lnTo>
                    <a:pt x="3356688" y="1907116"/>
                  </a:lnTo>
                  <a:lnTo>
                    <a:pt x="3422505" y="1868195"/>
                  </a:lnTo>
                  <a:lnTo>
                    <a:pt x="3488323" y="1829275"/>
                  </a:lnTo>
                  <a:lnTo>
                    <a:pt x="3554140" y="1790354"/>
                  </a:lnTo>
                  <a:lnTo>
                    <a:pt x="3619957" y="1751433"/>
                  </a:lnTo>
                  <a:lnTo>
                    <a:pt x="3685775" y="1712512"/>
                  </a:lnTo>
                  <a:lnTo>
                    <a:pt x="3751592" y="1673592"/>
                  </a:lnTo>
                  <a:lnTo>
                    <a:pt x="3817410" y="1634671"/>
                  </a:lnTo>
                  <a:lnTo>
                    <a:pt x="3883227" y="1595750"/>
                  </a:lnTo>
                  <a:lnTo>
                    <a:pt x="3949044" y="1556829"/>
                  </a:lnTo>
                  <a:lnTo>
                    <a:pt x="4014862" y="1517909"/>
                  </a:lnTo>
                  <a:lnTo>
                    <a:pt x="4080679" y="1478988"/>
                  </a:lnTo>
                  <a:lnTo>
                    <a:pt x="4146497" y="1440067"/>
                  </a:lnTo>
                  <a:lnTo>
                    <a:pt x="4212314" y="1401146"/>
                  </a:lnTo>
                  <a:lnTo>
                    <a:pt x="4278132" y="1362226"/>
                  </a:lnTo>
                  <a:lnTo>
                    <a:pt x="4343949" y="1323305"/>
                  </a:lnTo>
                  <a:lnTo>
                    <a:pt x="4409766" y="1284384"/>
                  </a:lnTo>
                  <a:lnTo>
                    <a:pt x="4475584" y="1245463"/>
                  </a:lnTo>
                  <a:lnTo>
                    <a:pt x="4541401" y="1206543"/>
                  </a:lnTo>
                  <a:lnTo>
                    <a:pt x="4607219" y="1167622"/>
                  </a:lnTo>
                  <a:lnTo>
                    <a:pt x="4673036" y="1128701"/>
                  </a:lnTo>
                  <a:lnTo>
                    <a:pt x="4738853" y="1089780"/>
                  </a:lnTo>
                  <a:lnTo>
                    <a:pt x="4804671" y="1050860"/>
                  </a:lnTo>
                  <a:lnTo>
                    <a:pt x="4870488" y="1011939"/>
                  </a:lnTo>
                  <a:lnTo>
                    <a:pt x="4936306" y="973018"/>
                  </a:lnTo>
                  <a:lnTo>
                    <a:pt x="5002123" y="934097"/>
                  </a:lnTo>
                  <a:lnTo>
                    <a:pt x="5067941" y="895177"/>
                  </a:lnTo>
                  <a:lnTo>
                    <a:pt x="5133758" y="856256"/>
                  </a:lnTo>
                  <a:lnTo>
                    <a:pt x="5199575" y="817335"/>
                  </a:lnTo>
                  <a:lnTo>
                    <a:pt x="5265393" y="778414"/>
                  </a:lnTo>
                  <a:lnTo>
                    <a:pt x="5331210" y="739494"/>
                  </a:lnTo>
                  <a:lnTo>
                    <a:pt x="5397028" y="700573"/>
                  </a:lnTo>
                  <a:lnTo>
                    <a:pt x="5462845" y="661652"/>
                  </a:lnTo>
                  <a:lnTo>
                    <a:pt x="5528662" y="622731"/>
                  </a:lnTo>
                  <a:lnTo>
                    <a:pt x="5594480" y="583811"/>
                  </a:lnTo>
                  <a:lnTo>
                    <a:pt x="5660297" y="544890"/>
                  </a:lnTo>
                  <a:lnTo>
                    <a:pt x="5726115" y="505969"/>
                  </a:lnTo>
                  <a:lnTo>
                    <a:pt x="5791932" y="467048"/>
                  </a:lnTo>
                  <a:lnTo>
                    <a:pt x="5857750" y="428128"/>
                  </a:lnTo>
                  <a:lnTo>
                    <a:pt x="5923567" y="389207"/>
                  </a:lnTo>
                  <a:lnTo>
                    <a:pt x="5989384" y="350286"/>
                  </a:lnTo>
                  <a:lnTo>
                    <a:pt x="6055202" y="311365"/>
                  </a:lnTo>
                  <a:lnTo>
                    <a:pt x="6121019" y="272445"/>
                  </a:lnTo>
                  <a:lnTo>
                    <a:pt x="6186837" y="233524"/>
                  </a:lnTo>
                  <a:lnTo>
                    <a:pt x="6252654" y="194603"/>
                  </a:lnTo>
                  <a:lnTo>
                    <a:pt x="6318471" y="155682"/>
                  </a:lnTo>
                  <a:lnTo>
                    <a:pt x="6384289" y="116762"/>
                  </a:lnTo>
                  <a:lnTo>
                    <a:pt x="6450106" y="77841"/>
                  </a:lnTo>
                  <a:lnTo>
                    <a:pt x="6515924" y="3892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1407399" y="1564408"/>
              <a:ext cx="6581741" cy="3892074"/>
            </a:xfrm>
            <a:custGeom>
              <a:avLst/>
              <a:gdLst/>
              <a:ahLst/>
              <a:cxnLst/>
              <a:rect l="0" t="0" r="0" b="0"/>
              <a:pathLst>
                <a:path w="6581741" h="3892074">
                  <a:moveTo>
                    <a:pt x="0" y="3892074"/>
                  </a:moveTo>
                  <a:lnTo>
                    <a:pt x="65817" y="3853153"/>
                  </a:lnTo>
                  <a:lnTo>
                    <a:pt x="131634" y="3814232"/>
                  </a:lnTo>
                  <a:lnTo>
                    <a:pt x="197452" y="3775312"/>
                  </a:lnTo>
                  <a:lnTo>
                    <a:pt x="263269" y="3736391"/>
                  </a:lnTo>
                  <a:lnTo>
                    <a:pt x="329087" y="3697470"/>
                  </a:lnTo>
                  <a:lnTo>
                    <a:pt x="394904" y="3658550"/>
                  </a:lnTo>
                  <a:lnTo>
                    <a:pt x="460721" y="3619629"/>
                  </a:lnTo>
                  <a:lnTo>
                    <a:pt x="526539" y="3580708"/>
                  </a:lnTo>
                  <a:lnTo>
                    <a:pt x="592356" y="3541787"/>
                  </a:lnTo>
                  <a:lnTo>
                    <a:pt x="658174" y="3502867"/>
                  </a:lnTo>
                  <a:lnTo>
                    <a:pt x="723991" y="3463946"/>
                  </a:lnTo>
                  <a:lnTo>
                    <a:pt x="789808" y="3425025"/>
                  </a:lnTo>
                  <a:lnTo>
                    <a:pt x="855626" y="3386104"/>
                  </a:lnTo>
                  <a:lnTo>
                    <a:pt x="921443" y="3347184"/>
                  </a:lnTo>
                  <a:lnTo>
                    <a:pt x="987261" y="3308263"/>
                  </a:lnTo>
                  <a:lnTo>
                    <a:pt x="1053078" y="3269342"/>
                  </a:lnTo>
                  <a:lnTo>
                    <a:pt x="1118896" y="3230421"/>
                  </a:lnTo>
                  <a:lnTo>
                    <a:pt x="1184713" y="3191501"/>
                  </a:lnTo>
                  <a:lnTo>
                    <a:pt x="1250530" y="3152580"/>
                  </a:lnTo>
                  <a:lnTo>
                    <a:pt x="1316348" y="3113659"/>
                  </a:lnTo>
                  <a:lnTo>
                    <a:pt x="1382165" y="3074738"/>
                  </a:lnTo>
                  <a:lnTo>
                    <a:pt x="1447983" y="3035818"/>
                  </a:lnTo>
                  <a:lnTo>
                    <a:pt x="1513800" y="2996897"/>
                  </a:lnTo>
                  <a:lnTo>
                    <a:pt x="1579617" y="2957976"/>
                  </a:lnTo>
                  <a:lnTo>
                    <a:pt x="1645435" y="2919055"/>
                  </a:lnTo>
                  <a:lnTo>
                    <a:pt x="1711252" y="2880135"/>
                  </a:lnTo>
                  <a:lnTo>
                    <a:pt x="1777070" y="2841214"/>
                  </a:lnTo>
                  <a:lnTo>
                    <a:pt x="1842887" y="2802293"/>
                  </a:lnTo>
                  <a:lnTo>
                    <a:pt x="1908705" y="2763372"/>
                  </a:lnTo>
                  <a:lnTo>
                    <a:pt x="1974522" y="2724452"/>
                  </a:lnTo>
                  <a:lnTo>
                    <a:pt x="2040339" y="2685531"/>
                  </a:lnTo>
                  <a:lnTo>
                    <a:pt x="2106157" y="2646610"/>
                  </a:lnTo>
                  <a:lnTo>
                    <a:pt x="2171974" y="2607689"/>
                  </a:lnTo>
                  <a:lnTo>
                    <a:pt x="2237792" y="2568769"/>
                  </a:lnTo>
                  <a:lnTo>
                    <a:pt x="2303609" y="2529848"/>
                  </a:lnTo>
                  <a:lnTo>
                    <a:pt x="2369426" y="2490927"/>
                  </a:lnTo>
                  <a:lnTo>
                    <a:pt x="2435244" y="2452006"/>
                  </a:lnTo>
                  <a:lnTo>
                    <a:pt x="2501061" y="2413086"/>
                  </a:lnTo>
                  <a:lnTo>
                    <a:pt x="2566879" y="2374165"/>
                  </a:lnTo>
                  <a:lnTo>
                    <a:pt x="2632696" y="2335244"/>
                  </a:lnTo>
                  <a:lnTo>
                    <a:pt x="2698514" y="2296323"/>
                  </a:lnTo>
                  <a:lnTo>
                    <a:pt x="2764331" y="2257403"/>
                  </a:lnTo>
                  <a:lnTo>
                    <a:pt x="2830148" y="2218482"/>
                  </a:lnTo>
                  <a:lnTo>
                    <a:pt x="2895966" y="2179561"/>
                  </a:lnTo>
                  <a:lnTo>
                    <a:pt x="2961783" y="2140640"/>
                  </a:lnTo>
                  <a:lnTo>
                    <a:pt x="3027601" y="2101720"/>
                  </a:lnTo>
                  <a:lnTo>
                    <a:pt x="3093418" y="2062799"/>
                  </a:lnTo>
                  <a:lnTo>
                    <a:pt x="3159235" y="2023878"/>
                  </a:lnTo>
                  <a:lnTo>
                    <a:pt x="3225053" y="1984957"/>
                  </a:lnTo>
                  <a:lnTo>
                    <a:pt x="3290870" y="1946037"/>
                  </a:lnTo>
                  <a:lnTo>
                    <a:pt x="3356688" y="1907116"/>
                  </a:lnTo>
                  <a:lnTo>
                    <a:pt x="3422505" y="1868195"/>
                  </a:lnTo>
                  <a:lnTo>
                    <a:pt x="3488323" y="1829275"/>
                  </a:lnTo>
                  <a:lnTo>
                    <a:pt x="3554140" y="1790354"/>
                  </a:lnTo>
                  <a:lnTo>
                    <a:pt x="3619957" y="1751433"/>
                  </a:lnTo>
                  <a:lnTo>
                    <a:pt x="3685775" y="1712512"/>
                  </a:lnTo>
                  <a:lnTo>
                    <a:pt x="3751592" y="1673592"/>
                  </a:lnTo>
                  <a:lnTo>
                    <a:pt x="3817410" y="1634671"/>
                  </a:lnTo>
                  <a:lnTo>
                    <a:pt x="3883227" y="1595750"/>
                  </a:lnTo>
                  <a:lnTo>
                    <a:pt x="3949044" y="1556829"/>
                  </a:lnTo>
                  <a:lnTo>
                    <a:pt x="4014862" y="1517909"/>
                  </a:lnTo>
                  <a:lnTo>
                    <a:pt x="4080679" y="1478988"/>
                  </a:lnTo>
                  <a:lnTo>
                    <a:pt x="4146497" y="1440067"/>
                  </a:lnTo>
                  <a:lnTo>
                    <a:pt x="4212314" y="1401146"/>
                  </a:lnTo>
                  <a:lnTo>
                    <a:pt x="4278132" y="1362226"/>
                  </a:lnTo>
                  <a:lnTo>
                    <a:pt x="4343949" y="1323305"/>
                  </a:lnTo>
                  <a:lnTo>
                    <a:pt x="4409766" y="1284384"/>
                  </a:lnTo>
                  <a:lnTo>
                    <a:pt x="4475584" y="1245463"/>
                  </a:lnTo>
                  <a:lnTo>
                    <a:pt x="4541401" y="1206543"/>
                  </a:lnTo>
                  <a:lnTo>
                    <a:pt x="4607219" y="1167622"/>
                  </a:lnTo>
                  <a:lnTo>
                    <a:pt x="4673036" y="1128701"/>
                  </a:lnTo>
                  <a:lnTo>
                    <a:pt x="4738853" y="1089780"/>
                  </a:lnTo>
                  <a:lnTo>
                    <a:pt x="4804671" y="1050860"/>
                  </a:lnTo>
                  <a:lnTo>
                    <a:pt x="4870488" y="1011939"/>
                  </a:lnTo>
                  <a:lnTo>
                    <a:pt x="4936306" y="973018"/>
                  </a:lnTo>
                  <a:lnTo>
                    <a:pt x="5002123" y="934097"/>
                  </a:lnTo>
                  <a:lnTo>
                    <a:pt x="5067941" y="895177"/>
                  </a:lnTo>
                  <a:lnTo>
                    <a:pt x="5133758" y="856256"/>
                  </a:lnTo>
                  <a:lnTo>
                    <a:pt x="5199575" y="817335"/>
                  </a:lnTo>
                  <a:lnTo>
                    <a:pt x="5265393" y="778414"/>
                  </a:lnTo>
                  <a:lnTo>
                    <a:pt x="5331210" y="739494"/>
                  </a:lnTo>
                  <a:lnTo>
                    <a:pt x="5397028" y="700573"/>
                  </a:lnTo>
                  <a:lnTo>
                    <a:pt x="5462845" y="661652"/>
                  </a:lnTo>
                  <a:lnTo>
                    <a:pt x="5528662" y="622731"/>
                  </a:lnTo>
                  <a:lnTo>
                    <a:pt x="5594480" y="583811"/>
                  </a:lnTo>
                  <a:lnTo>
                    <a:pt x="5660297" y="544890"/>
                  </a:lnTo>
                  <a:lnTo>
                    <a:pt x="5726115" y="505969"/>
                  </a:lnTo>
                  <a:lnTo>
                    <a:pt x="5791932" y="467048"/>
                  </a:lnTo>
                  <a:lnTo>
                    <a:pt x="5857750" y="428128"/>
                  </a:lnTo>
                  <a:lnTo>
                    <a:pt x="5923567" y="389207"/>
                  </a:lnTo>
                  <a:lnTo>
                    <a:pt x="5989384" y="350286"/>
                  </a:lnTo>
                  <a:lnTo>
                    <a:pt x="6055202" y="311365"/>
                  </a:lnTo>
                  <a:lnTo>
                    <a:pt x="6121019" y="272445"/>
                  </a:lnTo>
                  <a:lnTo>
                    <a:pt x="6186837" y="233524"/>
                  </a:lnTo>
                  <a:lnTo>
                    <a:pt x="6252654" y="194603"/>
                  </a:lnTo>
                  <a:lnTo>
                    <a:pt x="6318471" y="155682"/>
                  </a:lnTo>
                  <a:lnTo>
                    <a:pt x="6384289" y="116762"/>
                  </a:lnTo>
                  <a:lnTo>
                    <a:pt x="6450106" y="77841"/>
                  </a:lnTo>
                  <a:lnTo>
                    <a:pt x="6515924" y="3892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1407399" y="1525009"/>
              <a:ext cx="6581741" cy="3892074"/>
            </a:xfrm>
            <a:custGeom>
              <a:avLst/>
              <a:gdLst/>
              <a:ahLst/>
              <a:cxnLst/>
              <a:rect l="0" t="0" r="0" b="0"/>
              <a:pathLst>
                <a:path w="6581741" h="3892074">
                  <a:moveTo>
                    <a:pt x="0" y="3892074"/>
                  </a:moveTo>
                  <a:lnTo>
                    <a:pt x="65817" y="3853153"/>
                  </a:lnTo>
                  <a:lnTo>
                    <a:pt x="131634" y="3814232"/>
                  </a:lnTo>
                  <a:lnTo>
                    <a:pt x="197452" y="3775312"/>
                  </a:lnTo>
                  <a:lnTo>
                    <a:pt x="263269" y="3736391"/>
                  </a:lnTo>
                  <a:lnTo>
                    <a:pt x="329087" y="3697470"/>
                  </a:lnTo>
                  <a:lnTo>
                    <a:pt x="394904" y="3658550"/>
                  </a:lnTo>
                  <a:lnTo>
                    <a:pt x="460721" y="3619629"/>
                  </a:lnTo>
                  <a:lnTo>
                    <a:pt x="526539" y="3580708"/>
                  </a:lnTo>
                  <a:lnTo>
                    <a:pt x="592356" y="3541787"/>
                  </a:lnTo>
                  <a:lnTo>
                    <a:pt x="658174" y="3502867"/>
                  </a:lnTo>
                  <a:lnTo>
                    <a:pt x="723991" y="3463946"/>
                  </a:lnTo>
                  <a:lnTo>
                    <a:pt x="789808" y="3425025"/>
                  </a:lnTo>
                  <a:lnTo>
                    <a:pt x="855626" y="3386104"/>
                  </a:lnTo>
                  <a:lnTo>
                    <a:pt x="921443" y="3347184"/>
                  </a:lnTo>
                  <a:lnTo>
                    <a:pt x="987261" y="3308263"/>
                  </a:lnTo>
                  <a:lnTo>
                    <a:pt x="1053078" y="3269342"/>
                  </a:lnTo>
                  <a:lnTo>
                    <a:pt x="1118896" y="3230421"/>
                  </a:lnTo>
                  <a:lnTo>
                    <a:pt x="1184713" y="3191501"/>
                  </a:lnTo>
                  <a:lnTo>
                    <a:pt x="1250530" y="3152580"/>
                  </a:lnTo>
                  <a:lnTo>
                    <a:pt x="1316348" y="3113659"/>
                  </a:lnTo>
                  <a:lnTo>
                    <a:pt x="1382165" y="3074738"/>
                  </a:lnTo>
                  <a:lnTo>
                    <a:pt x="1447983" y="3035818"/>
                  </a:lnTo>
                  <a:lnTo>
                    <a:pt x="1513800" y="2996897"/>
                  </a:lnTo>
                  <a:lnTo>
                    <a:pt x="1579617" y="2957976"/>
                  </a:lnTo>
                  <a:lnTo>
                    <a:pt x="1645435" y="2919055"/>
                  </a:lnTo>
                  <a:lnTo>
                    <a:pt x="1711252" y="2880135"/>
                  </a:lnTo>
                  <a:lnTo>
                    <a:pt x="1777070" y="2841214"/>
                  </a:lnTo>
                  <a:lnTo>
                    <a:pt x="1842887" y="2802293"/>
                  </a:lnTo>
                  <a:lnTo>
                    <a:pt x="1908705" y="2763372"/>
                  </a:lnTo>
                  <a:lnTo>
                    <a:pt x="1974522" y="2724452"/>
                  </a:lnTo>
                  <a:lnTo>
                    <a:pt x="2040339" y="2685531"/>
                  </a:lnTo>
                  <a:lnTo>
                    <a:pt x="2106157" y="2646610"/>
                  </a:lnTo>
                  <a:lnTo>
                    <a:pt x="2171974" y="2607689"/>
                  </a:lnTo>
                  <a:lnTo>
                    <a:pt x="2237792" y="2568769"/>
                  </a:lnTo>
                  <a:lnTo>
                    <a:pt x="2303609" y="2529848"/>
                  </a:lnTo>
                  <a:lnTo>
                    <a:pt x="2369426" y="2490927"/>
                  </a:lnTo>
                  <a:lnTo>
                    <a:pt x="2435244" y="2452006"/>
                  </a:lnTo>
                  <a:lnTo>
                    <a:pt x="2501061" y="2413086"/>
                  </a:lnTo>
                  <a:lnTo>
                    <a:pt x="2566879" y="2374165"/>
                  </a:lnTo>
                  <a:lnTo>
                    <a:pt x="2632696" y="2335244"/>
                  </a:lnTo>
                  <a:lnTo>
                    <a:pt x="2698514" y="2296323"/>
                  </a:lnTo>
                  <a:lnTo>
                    <a:pt x="2764331" y="2257403"/>
                  </a:lnTo>
                  <a:lnTo>
                    <a:pt x="2830148" y="2218482"/>
                  </a:lnTo>
                  <a:lnTo>
                    <a:pt x="2895966" y="2179561"/>
                  </a:lnTo>
                  <a:lnTo>
                    <a:pt x="2961783" y="2140640"/>
                  </a:lnTo>
                  <a:lnTo>
                    <a:pt x="3027601" y="2101720"/>
                  </a:lnTo>
                  <a:lnTo>
                    <a:pt x="3093418" y="2062799"/>
                  </a:lnTo>
                  <a:lnTo>
                    <a:pt x="3159235" y="2023878"/>
                  </a:lnTo>
                  <a:lnTo>
                    <a:pt x="3225053" y="1984957"/>
                  </a:lnTo>
                  <a:lnTo>
                    <a:pt x="3290870" y="1946037"/>
                  </a:lnTo>
                  <a:lnTo>
                    <a:pt x="3356688" y="1907116"/>
                  </a:lnTo>
                  <a:lnTo>
                    <a:pt x="3422505" y="1868195"/>
                  </a:lnTo>
                  <a:lnTo>
                    <a:pt x="3488323" y="1829275"/>
                  </a:lnTo>
                  <a:lnTo>
                    <a:pt x="3554140" y="1790354"/>
                  </a:lnTo>
                  <a:lnTo>
                    <a:pt x="3619957" y="1751433"/>
                  </a:lnTo>
                  <a:lnTo>
                    <a:pt x="3685775" y="1712512"/>
                  </a:lnTo>
                  <a:lnTo>
                    <a:pt x="3751592" y="1673592"/>
                  </a:lnTo>
                  <a:lnTo>
                    <a:pt x="3817410" y="1634671"/>
                  </a:lnTo>
                  <a:lnTo>
                    <a:pt x="3883227" y="1595750"/>
                  </a:lnTo>
                  <a:lnTo>
                    <a:pt x="3949044" y="1556829"/>
                  </a:lnTo>
                  <a:lnTo>
                    <a:pt x="4014862" y="1517909"/>
                  </a:lnTo>
                  <a:lnTo>
                    <a:pt x="4080679" y="1478988"/>
                  </a:lnTo>
                  <a:lnTo>
                    <a:pt x="4146497" y="1440067"/>
                  </a:lnTo>
                  <a:lnTo>
                    <a:pt x="4212314" y="1401146"/>
                  </a:lnTo>
                  <a:lnTo>
                    <a:pt x="4278132" y="1362226"/>
                  </a:lnTo>
                  <a:lnTo>
                    <a:pt x="4343949" y="1323305"/>
                  </a:lnTo>
                  <a:lnTo>
                    <a:pt x="4409766" y="1284384"/>
                  </a:lnTo>
                  <a:lnTo>
                    <a:pt x="4475584" y="1245463"/>
                  </a:lnTo>
                  <a:lnTo>
                    <a:pt x="4541401" y="1206543"/>
                  </a:lnTo>
                  <a:lnTo>
                    <a:pt x="4607219" y="1167622"/>
                  </a:lnTo>
                  <a:lnTo>
                    <a:pt x="4673036" y="1128701"/>
                  </a:lnTo>
                  <a:lnTo>
                    <a:pt x="4738853" y="1089780"/>
                  </a:lnTo>
                  <a:lnTo>
                    <a:pt x="4804671" y="1050860"/>
                  </a:lnTo>
                  <a:lnTo>
                    <a:pt x="4870488" y="1011939"/>
                  </a:lnTo>
                  <a:lnTo>
                    <a:pt x="4936306" y="973018"/>
                  </a:lnTo>
                  <a:lnTo>
                    <a:pt x="5002123" y="934097"/>
                  </a:lnTo>
                  <a:lnTo>
                    <a:pt x="5067941" y="895177"/>
                  </a:lnTo>
                  <a:lnTo>
                    <a:pt x="5133758" y="856256"/>
                  </a:lnTo>
                  <a:lnTo>
                    <a:pt x="5199575" y="817335"/>
                  </a:lnTo>
                  <a:lnTo>
                    <a:pt x="5265393" y="778414"/>
                  </a:lnTo>
                  <a:lnTo>
                    <a:pt x="5331210" y="739494"/>
                  </a:lnTo>
                  <a:lnTo>
                    <a:pt x="5397028" y="700573"/>
                  </a:lnTo>
                  <a:lnTo>
                    <a:pt x="5462845" y="661652"/>
                  </a:lnTo>
                  <a:lnTo>
                    <a:pt x="5528662" y="622731"/>
                  </a:lnTo>
                  <a:lnTo>
                    <a:pt x="5594480" y="583811"/>
                  </a:lnTo>
                  <a:lnTo>
                    <a:pt x="5660297" y="544890"/>
                  </a:lnTo>
                  <a:lnTo>
                    <a:pt x="5726115" y="505969"/>
                  </a:lnTo>
                  <a:lnTo>
                    <a:pt x="5791932" y="467048"/>
                  </a:lnTo>
                  <a:lnTo>
                    <a:pt x="5857750" y="428128"/>
                  </a:lnTo>
                  <a:lnTo>
                    <a:pt x="5923567" y="389207"/>
                  </a:lnTo>
                  <a:lnTo>
                    <a:pt x="5989384" y="350286"/>
                  </a:lnTo>
                  <a:lnTo>
                    <a:pt x="6055202" y="311365"/>
                  </a:lnTo>
                  <a:lnTo>
                    <a:pt x="6121019" y="272445"/>
                  </a:lnTo>
                  <a:lnTo>
                    <a:pt x="6186837" y="233524"/>
                  </a:lnTo>
                  <a:lnTo>
                    <a:pt x="6252654" y="194603"/>
                  </a:lnTo>
                  <a:lnTo>
                    <a:pt x="6318471" y="155682"/>
                  </a:lnTo>
                  <a:lnTo>
                    <a:pt x="6384289" y="116762"/>
                  </a:lnTo>
                  <a:lnTo>
                    <a:pt x="6450106" y="77841"/>
                  </a:lnTo>
                  <a:lnTo>
                    <a:pt x="6515924" y="3892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1407399" y="1485609"/>
              <a:ext cx="6581741" cy="3892074"/>
            </a:xfrm>
            <a:custGeom>
              <a:avLst/>
              <a:gdLst/>
              <a:ahLst/>
              <a:cxnLst/>
              <a:rect l="0" t="0" r="0" b="0"/>
              <a:pathLst>
                <a:path w="6581741" h="3892074">
                  <a:moveTo>
                    <a:pt x="0" y="3892074"/>
                  </a:moveTo>
                  <a:lnTo>
                    <a:pt x="65817" y="3853153"/>
                  </a:lnTo>
                  <a:lnTo>
                    <a:pt x="131634" y="3814232"/>
                  </a:lnTo>
                  <a:lnTo>
                    <a:pt x="197452" y="3775312"/>
                  </a:lnTo>
                  <a:lnTo>
                    <a:pt x="263269" y="3736391"/>
                  </a:lnTo>
                  <a:lnTo>
                    <a:pt x="329087" y="3697470"/>
                  </a:lnTo>
                  <a:lnTo>
                    <a:pt x="394904" y="3658550"/>
                  </a:lnTo>
                  <a:lnTo>
                    <a:pt x="460721" y="3619629"/>
                  </a:lnTo>
                  <a:lnTo>
                    <a:pt x="526539" y="3580708"/>
                  </a:lnTo>
                  <a:lnTo>
                    <a:pt x="592356" y="3541787"/>
                  </a:lnTo>
                  <a:lnTo>
                    <a:pt x="658174" y="3502867"/>
                  </a:lnTo>
                  <a:lnTo>
                    <a:pt x="723991" y="3463946"/>
                  </a:lnTo>
                  <a:lnTo>
                    <a:pt x="789808" y="3425025"/>
                  </a:lnTo>
                  <a:lnTo>
                    <a:pt x="855626" y="3386104"/>
                  </a:lnTo>
                  <a:lnTo>
                    <a:pt x="921443" y="3347184"/>
                  </a:lnTo>
                  <a:lnTo>
                    <a:pt x="987261" y="3308263"/>
                  </a:lnTo>
                  <a:lnTo>
                    <a:pt x="1053078" y="3269342"/>
                  </a:lnTo>
                  <a:lnTo>
                    <a:pt x="1118896" y="3230421"/>
                  </a:lnTo>
                  <a:lnTo>
                    <a:pt x="1184713" y="3191501"/>
                  </a:lnTo>
                  <a:lnTo>
                    <a:pt x="1250530" y="3152580"/>
                  </a:lnTo>
                  <a:lnTo>
                    <a:pt x="1316348" y="3113659"/>
                  </a:lnTo>
                  <a:lnTo>
                    <a:pt x="1382165" y="3074738"/>
                  </a:lnTo>
                  <a:lnTo>
                    <a:pt x="1447983" y="3035818"/>
                  </a:lnTo>
                  <a:lnTo>
                    <a:pt x="1513800" y="2996897"/>
                  </a:lnTo>
                  <a:lnTo>
                    <a:pt x="1579617" y="2957976"/>
                  </a:lnTo>
                  <a:lnTo>
                    <a:pt x="1645435" y="2919055"/>
                  </a:lnTo>
                  <a:lnTo>
                    <a:pt x="1711252" y="2880135"/>
                  </a:lnTo>
                  <a:lnTo>
                    <a:pt x="1777070" y="2841214"/>
                  </a:lnTo>
                  <a:lnTo>
                    <a:pt x="1842887" y="2802293"/>
                  </a:lnTo>
                  <a:lnTo>
                    <a:pt x="1908705" y="2763372"/>
                  </a:lnTo>
                  <a:lnTo>
                    <a:pt x="1974522" y="2724452"/>
                  </a:lnTo>
                  <a:lnTo>
                    <a:pt x="2040339" y="2685531"/>
                  </a:lnTo>
                  <a:lnTo>
                    <a:pt x="2106157" y="2646610"/>
                  </a:lnTo>
                  <a:lnTo>
                    <a:pt x="2171974" y="2607689"/>
                  </a:lnTo>
                  <a:lnTo>
                    <a:pt x="2237792" y="2568769"/>
                  </a:lnTo>
                  <a:lnTo>
                    <a:pt x="2303609" y="2529848"/>
                  </a:lnTo>
                  <a:lnTo>
                    <a:pt x="2369426" y="2490927"/>
                  </a:lnTo>
                  <a:lnTo>
                    <a:pt x="2435244" y="2452006"/>
                  </a:lnTo>
                  <a:lnTo>
                    <a:pt x="2501061" y="2413086"/>
                  </a:lnTo>
                  <a:lnTo>
                    <a:pt x="2566879" y="2374165"/>
                  </a:lnTo>
                  <a:lnTo>
                    <a:pt x="2632696" y="2335244"/>
                  </a:lnTo>
                  <a:lnTo>
                    <a:pt x="2698514" y="2296323"/>
                  </a:lnTo>
                  <a:lnTo>
                    <a:pt x="2764331" y="2257403"/>
                  </a:lnTo>
                  <a:lnTo>
                    <a:pt x="2830148" y="2218482"/>
                  </a:lnTo>
                  <a:lnTo>
                    <a:pt x="2895966" y="2179561"/>
                  </a:lnTo>
                  <a:lnTo>
                    <a:pt x="2961783" y="2140640"/>
                  </a:lnTo>
                  <a:lnTo>
                    <a:pt x="3027601" y="2101720"/>
                  </a:lnTo>
                  <a:lnTo>
                    <a:pt x="3093418" y="2062799"/>
                  </a:lnTo>
                  <a:lnTo>
                    <a:pt x="3159235" y="2023878"/>
                  </a:lnTo>
                  <a:lnTo>
                    <a:pt x="3225053" y="1984957"/>
                  </a:lnTo>
                  <a:lnTo>
                    <a:pt x="3290870" y="1946037"/>
                  </a:lnTo>
                  <a:lnTo>
                    <a:pt x="3356688" y="1907116"/>
                  </a:lnTo>
                  <a:lnTo>
                    <a:pt x="3422505" y="1868195"/>
                  </a:lnTo>
                  <a:lnTo>
                    <a:pt x="3488323" y="1829275"/>
                  </a:lnTo>
                  <a:lnTo>
                    <a:pt x="3554140" y="1790354"/>
                  </a:lnTo>
                  <a:lnTo>
                    <a:pt x="3619957" y="1751433"/>
                  </a:lnTo>
                  <a:lnTo>
                    <a:pt x="3685775" y="1712512"/>
                  </a:lnTo>
                  <a:lnTo>
                    <a:pt x="3751592" y="1673592"/>
                  </a:lnTo>
                  <a:lnTo>
                    <a:pt x="3817410" y="1634671"/>
                  </a:lnTo>
                  <a:lnTo>
                    <a:pt x="3883227" y="1595750"/>
                  </a:lnTo>
                  <a:lnTo>
                    <a:pt x="3949044" y="1556829"/>
                  </a:lnTo>
                  <a:lnTo>
                    <a:pt x="4014862" y="1517909"/>
                  </a:lnTo>
                  <a:lnTo>
                    <a:pt x="4080679" y="1478988"/>
                  </a:lnTo>
                  <a:lnTo>
                    <a:pt x="4146497" y="1440067"/>
                  </a:lnTo>
                  <a:lnTo>
                    <a:pt x="4212314" y="1401146"/>
                  </a:lnTo>
                  <a:lnTo>
                    <a:pt x="4278132" y="1362226"/>
                  </a:lnTo>
                  <a:lnTo>
                    <a:pt x="4343949" y="1323305"/>
                  </a:lnTo>
                  <a:lnTo>
                    <a:pt x="4409766" y="1284384"/>
                  </a:lnTo>
                  <a:lnTo>
                    <a:pt x="4475584" y="1245463"/>
                  </a:lnTo>
                  <a:lnTo>
                    <a:pt x="4541401" y="1206543"/>
                  </a:lnTo>
                  <a:lnTo>
                    <a:pt x="4607219" y="1167622"/>
                  </a:lnTo>
                  <a:lnTo>
                    <a:pt x="4673036" y="1128701"/>
                  </a:lnTo>
                  <a:lnTo>
                    <a:pt x="4738853" y="1089780"/>
                  </a:lnTo>
                  <a:lnTo>
                    <a:pt x="4804671" y="1050860"/>
                  </a:lnTo>
                  <a:lnTo>
                    <a:pt x="4870488" y="1011939"/>
                  </a:lnTo>
                  <a:lnTo>
                    <a:pt x="4936306" y="973018"/>
                  </a:lnTo>
                  <a:lnTo>
                    <a:pt x="5002123" y="934097"/>
                  </a:lnTo>
                  <a:lnTo>
                    <a:pt x="5067941" y="895177"/>
                  </a:lnTo>
                  <a:lnTo>
                    <a:pt x="5133758" y="856256"/>
                  </a:lnTo>
                  <a:lnTo>
                    <a:pt x="5199575" y="817335"/>
                  </a:lnTo>
                  <a:lnTo>
                    <a:pt x="5265393" y="778414"/>
                  </a:lnTo>
                  <a:lnTo>
                    <a:pt x="5331210" y="739494"/>
                  </a:lnTo>
                  <a:lnTo>
                    <a:pt x="5397028" y="700573"/>
                  </a:lnTo>
                  <a:lnTo>
                    <a:pt x="5462845" y="661652"/>
                  </a:lnTo>
                  <a:lnTo>
                    <a:pt x="5528662" y="622731"/>
                  </a:lnTo>
                  <a:lnTo>
                    <a:pt x="5594480" y="583811"/>
                  </a:lnTo>
                  <a:lnTo>
                    <a:pt x="5660297" y="544890"/>
                  </a:lnTo>
                  <a:lnTo>
                    <a:pt x="5726115" y="505969"/>
                  </a:lnTo>
                  <a:lnTo>
                    <a:pt x="5791932" y="467048"/>
                  </a:lnTo>
                  <a:lnTo>
                    <a:pt x="5857750" y="428128"/>
                  </a:lnTo>
                  <a:lnTo>
                    <a:pt x="5923567" y="389207"/>
                  </a:lnTo>
                  <a:lnTo>
                    <a:pt x="5989384" y="350286"/>
                  </a:lnTo>
                  <a:lnTo>
                    <a:pt x="6055202" y="311365"/>
                  </a:lnTo>
                  <a:lnTo>
                    <a:pt x="6121019" y="272445"/>
                  </a:lnTo>
                  <a:lnTo>
                    <a:pt x="6186837" y="233524"/>
                  </a:lnTo>
                  <a:lnTo>
                    <a:pt x="6252654" y="194603"/>
                  </a:lnTo>
                  <a:lnTo>
                    <a:pt x="6318471" y="155682"/>
                  </a:lnTo>
                  <a:lnTo>
                    <a:pt x="6384289" y="116762"/>
                  </a:lnTo>
                  <a:lnTo>
                    <a:pt x="6450106" y="77841"/>
                  </a:lnTo>
                  <a:lnTo>
                    <a:pt x="6515924" y="3892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1407399" y="1446210"/>
              <a:ext cx="6581741" cy="3892074"/>
            </a:xfrm>
            <a:custGeom>
              <a:avLst/>
              <a:gdLst/>
              <a:ahLst/>
              <a:cxnLst/>
              <a:rect l="0" t="0" r="0" b="0"/>
              <a:pathLst>
                <a:path w="6581741" h="3892074">
                  <a:moveTo>
                    <a:pt x="0" y="3892074"/>
                  </a:moveTo>
                  <a:lnTo>
                    <a:pt x="65817" y="3853153"/>
                  </a:lnTo>
                  <a:lnTo>
                    <a:pt x="131634" y="3814232"/>
                  </a:lnTo>
                  <a:lnTo>
                    <a:pt x="197452" y="3775312"/>
                  </a:lnTo>
                  <a:lnTo>
                    <a:pt x="263269" y="3736391"/>
                  </a:lnTo>
                  <a:lnTo>
                    <a:pt x="329087" y="3697470"/>
                  </a:lnTo>
                  <a:lnTo>
                    <a:pt x="394904" y="3658550"/>
                  </a:lnTo>
                  <a:lnTo>
                    <a:pt x="460721" y="3619629"/>
                  </a:lnTo>
                  <a:lnTo>
                    <a:pt x="526539" y="3580708"/>
                  </a:lnTo>
                  <a:lnTo>
                    <a:pt x="592356" y="3541787"/>
                  </a:lnTo>
                  <a:lnTo>
                    <a:pt x="658174" y="3502867"/>
                  </a:lnTo>
                  <a:lnTo>
                    <a:pt x="723991" y="3463946"/>
                  </a:lnTo>
                  <a:lnTo>
                    <a:pt x="789808" y="3425025"/>
                  </a:lnTo>
                  <a:lnTo>
                    <a:pt x="855626" y="3386104"/>
                  </a:lnTo>
                  <a:lnTo>
                    <a:pt x="921443" y="3347184"/>
                  </a:lnTo>
                  <a:lnTo>
                    <a:pt x="987261" y="3308263"/>
                  </a:lnTo>
                  <a:lnTo>
                    <a:pt x="1053078" y="3269342"/>
                  </a:lnTo>
                  <a:lnTo>
                    <a:pt x="1118896" y="3230421"/>
                  </a:lnTo>
                  <a:lnTo>
                    <a:pt x="1184713" y="3191501"/>
                  </a:lnTo>
                  <a:lnTo>
                    <a:pt x="1250530" y="3152580"/>
                  </a:lnTo>
                  <a:lnTo>
                    <a:pt x="1316348" y="3113659"/>
                  </a:lnTo>
                  <a:lnTo>
                    <a:pt x="1382165" y="3074738"/>
                  </a:lnTo>
                  <a:lnTo>
                    <a:pt x="1447983" y="3035818"/>
                  </a:lnTo>
                  <a:lnTo>
                    <a:pt x="1513800" y="2996897"/>
                  </a:lnTo>
                  <a:lnTo>
                    <a:pt x="1579617" y="2957976"/>
                  </a:lnTo>
                  <a:lnTo>
                    <a:pt x="1645435" y="2919055"/>
                  </a:lnTo>
                  <a:lnTo>
                    <a:pt x="1711252" y="2880135"/>
                  </a:lnTo>
                  <a:lnTo>
                    <a:pt x="1777070" y="2841214"/>
                  </a:lnTo>
                  <a:lnTo>
                    <a:pt x="1842887" y="2802293"/>
                  </a:lnTo>
                  <a:lnTo>
                    <a:pt x="1908705" y="2763372"/>
                  </a:lnTo>
                  <a:lnTo>
                    <a:pt x="1974522" y="2724452"/>
                  </a:lnTo>
                  <a:lnTo>
                    <a:pt x="2040339" y="2685531"/>
                  </a:lnTo>
                  <a:lnTo>
                    <a:pt x="2106157" y="2646610"/>
                  </a:lnTo>
                  <a:lnTo>
                    <a:pt x="2171974" y="2607689"/>
                  </a:lnTo>
                  <a:lnTo>
                    <a:pt x="2237792" y="2568769"/>
                  </a:lnTo>
                  <a:lnTo>
                    <a:pt x="2303609" y="2529848"/>
                  </a:lnTo>
                  <a:lnTo>
                    <a:pt x="2369426" y="2490927"/>
                  </a:lnTo>
                  <a:lnTo>
                    <a:pt x="2435244" y="2452006"/>
                  </a:lnTo>
                  <a:lnTo>
                    <a:pt x="2501061" y="2413086"/>
                  </a:lnTo>
                  <a:lnTo>
                    <a:pt x="2566879" y="2374165"/>
                  </a:lnTo>
                  <a:lnTo>
                    <a:pt x="2632696" y="2335244"/>
                  </a:lnTo>
                  <a:lnTo>
                    <a:pt x="2698514" y="2296323"/>
                  </a:lnTo>
                  <a:lnTo>
                    <a:pt x="2764331" y="2257403"/>
                  </a:lnTo>
                  <a:lnTo>
                    <a:pt x="2830148" y="2218482"/>
                  </a:lnTo>
                  <a:lnTo>
                    <a:pt x="2895966" y="2179561"/>
                  </a:lnTo>
                  <a:lnTo>
                    <a:pt x="2961783" y="2140640"/>
                  </a:lnTo>
                  <a:lnTo>
                    <a:pt x="3027601" y="2101720"/>
                  </a:lnTo>
                  <a:lnTo>
                    <a:pt x="3093418" y="2062799"/>
                  </a:lnTo>
                  <a:lnTo>
                    <a:pt x="3159235" y="2023878"/>
                  </a:lnTo>
                  <a:lnTo>
                    <a:pt x="3225053" y="1984957"/>
                  </a:lnTo>
                  <a:lnTo>
                    <a:pt x="3290870" y="1946037"/>
                  </a:lnTo>
                  <a:lnTo>
                    <a:pt x="3356688" y="1907116"/>
                  </a:lnTo>
                  <a:lnTo>
                    <a:pt x="3422505" y="1868195"/>
                  </a:lnTo>
                  <a:lnTo>
                    <a:pt x="3488323" y="1829275"/>
                  </a:lnTo>
                  <a:lnTo>
                    <a:pt x="3554140" y="1790354"/>
                  </a:lnTo>
                  <a:lnTo>
                    <a:pt x="3619957" y="1751433"/>
                  </a:lnTo>
                  <a:lnTo>
                    <a:pt x="3685775" y="1712512"/>
                  </a:lnTo>
                  <a:lnTo>
                    <a:pt x="3751592" y="1673592"/>
                  </a:lnTo>
                  <a:lnTo>
                    <a:pt x="3817410" y="1634671"/>
                  </a:lnTo>
                  <a:lnTo>
                    <a:pt x="3883227" y="1595750"/>
                  </a:lnTo>
                  <a:lnTo>
                    <a:pt x="3949044" y="1556829"/>
                  </a:lnTo>
                  <a:lnTo>
                    <a:pt x="4014862" y="1517909"/>
                  </a:lnTo>
                  <a:lnTo>
                    <a:pt x="4080679" y="1478988"/>
                  </a:lnTo>
                  <a:lnTo>
                    <a:pt x="4146497" y="1440067"/>
                  </a:lnTo>
                  <a:lnTo>
                    <a:pt x="4212314" y="1401146"/>
                  </a:lnTo>
                  <a:lnTo>
                    <a:pt x="4278132" y="1362226"/>
                  </a:lnTo>
                  <a:lnTo>
                    <a:pt x="4343949" y="1323305"/>
                  </a:lnTo>
                  <a:lnTo>
                    <a:pt x="4409766" y="1284384"/>
                  </a:lnTo>
                  <a:lnTo>
                    <a:pt x="4475584" y="1245463"/>
                  </a:lnTo>
                  <a:lnTo>
                    <a:pt x="4541401" y="1206543"/>
                  </a:lnTo>
                  <a:lnTo>
                    <a:pt x="4607219" y="1167622"/>
                  </a:lnTo>
                  <a:lnTo>
                    <a:pt x="4673036" y="1128701"/>
                  </a:lnTo>
                  <a:lnTo>
                    <a:pt x="4738853" y="1089780"/>
                  </a:lnTo>
                  <a:lnTo>
                    <a:pt x="4804671" y="1050860"/>
                  </a:lnTo>
                  <a:lnTo>
                    <a:pt x="4870488" y="1011939"/>
                  </a:lnTo>
                  <a:lnTo>
                    <a:pt x="4936306" y="973018"/>
                  </a:lnTo>
                  <a:lnTo>
                    <a:pt x="5002123" y="934097"/>
                  </a:lnTo>
                  <a:lnTo>
                    <a:pt x="5067941" y="895177"/>
                  </a:lnTo>
                  <a:lnTo>
                    <a:pt x="5133758" y="856256"/>
                  </a:lnTo>
                  <a:lnTo>
                    <a:pt x="5199575" y="817335"/>
                  </a:lnTo>
                  <a:lnTo>
                    <a:pt x="5265393" y="778414"/>
                  </a:lnTo>
                  <a:lnTo>
                    <a:pt x="5331210" y="739494"/>
                  </a:lnTo>
                  <a:lnTo>
                    <a:pt x="5397028" y="700573"/>
                  </a:lnTo>
                  <a:lnTo>
                    <a:pt x="5462845" y="661652"/>
                  </a:lnTo>
                  <a:lnTo>
                    <a:pt x="5528662" y="622731"/>
                  </a:lnTo>
                  <a:lnTo>
                    <a:pt x="5594480" y="583811"/>
                  </a:lnTo>
                  <a:lnTo>
                    <a:pt x="5660297" y="544890"/>
                  </a:lnTo>
                  <a:lnTo>
                    <a:pt x="5726115" y="505969"/>
                  </a:lnTo>
                  <a:lnTo>
                    <a:pt x="5791932" y="467048"/>
                  </a:lnTo>
                  <a:lnTo>
                    <a:pt x="5857750" y="428128"/>
                  </a:lnTo>
                  <a:lnTo>
                    <a:pt x="5923567" y="389207"/>
                  </a:lnTo>
                  <a:lnTo>
                    <a:pt x="5989384" y="350286"/>
                  </a:lnTo>
                  <a:lnTo>
                    <a:pt x="6055202" y="311365"/>
                  </a:lnTo>
                  <a:lnTo>
                    <a:pt x="6121019" y="272445"/>
                  </a:lnTo>
                  <a:lnTo>
                    <a:pt x="6186837" y="233524"/>
                  </a:lnTo>
                  <a:lnTo>
                    <a:pt x="6252654" y="194603"/>
                  </a:lnTo>
                  <a:lnTo>
                    <a:pt x="6318471" y="155682"/>
                  </a:lnTo>
                  <a:lnTo>
                    <a:pt x="6384289" y="116762"/>
                  </a:lnTo>
                  <a:lnTo>
                    <a:pt x="6450106" y="77841"/>
                  </a:lnTo>
                  <a:lnTo>
                    <a:pt x="6515924" y="3892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1407399" y="1406811"/>
              <a:ext cx="6581741" cy="3892074"/>
            </a:xfrm>
            <a:custGeom>
              <a:avLst/>
              <a:gdLst/>
              <a:ahLst/>
              <a:cxnLst/>
              <a:rect l="0" t="0" r="0" b="0"/>
              <a:pathLst>
                <a:path w="6581741" h="3892074">
                  <a:moveTo>
                    <a:pt x="0" y="3892074"/>
                  </a:moveTo>
                  <a:lnTo>
                    <a:pt x="65817" y="3853153"/>
                  </a:lnTo>
                  <a:lnTo>
                    <a:pt x="131634" y="3814232"/>
                  </a:lnTo>
                  <a:lnTo>
                    <a:pt x="197452" y="3775312"/>
                  </a:lnTo>
                  <a:lnTo>
                    <a:pt x="263269" y="3736391"/>
                  </a:lnTo>
                  <a:lnTo>
                    <a:pt x="329087" y="3697470"/>
                  </a:lnTo>
                  <a:lnTo>
                    <a:pt x="394904" y="3658550"/>
                  </a:lnTo>
                  <a:lnTo>
                    <a:pt x="460721" y="3619629"/>
                  </a:lnTo>
                  <a:lnTo>
                    <a:pt x="526539" y="3580708"/>
                  </a:lnTo>
                  <a:lnTo>
                    <a:pt x="592356" y="3541787"/>
                  </a:lnTo>
                  <a:lnTo>
                    <a:pt x="658174" y="3502867"/>
                  </a:lnTo>
                  <a:lnTo>
                    <a:pt x="723991" y="3463946"/>
                  </a:lnTo>
                  <a:lnTo>
                    <a:pt x="789808" y="3425025"/>
                  </a:lnTo>
                  <a:lnTo>
                    <a:pt x="855626" y="3386104"/>
                  </a:lnTo>
                  <a:lnTo>
                    <a:pt x="921443" y="3347184"/>
                  </a:lnTo>
                  <a:lnTo>
                    <a:pt x="987261" y="3308263"/>
                  </a:lnTo>
                  <a:lnTo>
                    <a:pt x="1053078" y="3269342"/>
                  </a:lnTo>
                  <a:lnTo>
                    <a:pt x="1118896" y="3230421"/>
                  </a:lnTo>
                  <a:lnTo>
                    <a:pt x="1184713" y="3191501"/>
                  </a:lnTo>
                  <a:lnTo>
                    <a:pt x="1250530" y="3152580"/>
                  </a:lnTo>
                  <a:lnTo>
                    <a:pt x="1316348" y="3113659"/>
                  </a:lnTo>
                  <a:lnTo>
                    <a:pt x="1382165" y="3074738"/>
                  </a:lnTo>
                  <a:lnTo>
                    <a:pt x="1447983" y="3035818"/>
                  </a:lnTo>
                  <a:lnTo>
                    <a:pt x="1513800" y="2996897"/>
                  </a:lnTo>
                  <a:lnTo>
                    <a:pt x="1579617" y="2957976"/>
                  </a:lnTo>
                  <a:lnTo>
                    <a:pt x="1645435" y="2919055"/>
                  </a:lnTo>
                  <a:lnTo>
                    <a:pt x="1711252" y="2880135"/>
                  </a:lnTo>
                  <a:lnTo>
                    <a:pt x="1777070" y="2841214"/>
                  </a:lnTo>
                  <a:lnTo>
                    <a:pt x="1842887" y="2802293"/>
                  </a:lnTo>
                  <a:lnTo>
                    <a:pt x="1908705" y="2763372"/>
                  </a:lnTo>
                  <a:lnTo>
                    <a:pt x="1974522" y="2724452"/>
                  </a:lnTo>
                  <a:lnTo>
                    <a:pt x="2040339" y="2685531"/>
                  </a:lnTo>
                  <a:lnTo>
                    <a:pt x="2106157" y="2646610"/>
                  </a:lnTo>
                  <a:lnTo>
                    <a:pt x="2171974" y="2607689"/>
                  </a:lnTo>
                  <a:lnTo>
                    <a:pt x="2237792" y="2568769"/>
                  </a:lnTo>
                  <a:lnTo>
                    <a:pt x="2303609" y="2529848"/>
                  </a:lnTo>
                  <a:lnTo>
                    <a:pt x="2369426" y="2490927"/>
                  </a:lnTo>
                  <a:lnTo>
                    <a:pt x="2435244" y="2452006"/>
                  </a:lnTo>
                  <a:lnTo>
                    <a:pt x="2501061" y="2413086"/>
                  </a:lnTo>
                  <a:lnTo>
                    <a:pt x="2566879" y="2374165"/>
                  </a:lnTo>
                  <a:lnTo>
                    <a:pt x="2632696" y="2335244"/>
                  </a:lnTo>
                  <a:lnTo>
                    <a:pt x="2698514" y="2296323"/>
                  </a:lnTo>
                  <a:lnTo>
                    <a:pt x="2764331" y="2257403"/>
                  </a:lnTo>
                  <a:lnTo>
                    <a:pt x="2830148" y="2218482"/>
                  </a:lnTo>
                  <a:lnTo>
                    <a:pt x="2895966" y="2179561"/>
                  </a:lnTo>
                  <a:lnTo>
                    <a:pt x="2961783" y="2140640"/>
                  </a:lnTo>
                  <a:lnTo>
                    <a:pt x="3027601" y="2101720"/>
                  </a:lnTo>
                  <a:lnTo>
                    <a:pt x="3093418" y="2062799"/>
                  </a:lnTo>
                  <a:lnTo>
                    <a:pt x="3159235" y="2023878"/>
                  </a:lnTo>
                  <a:lnTo>
                    <a:pt x="3225053" y="1984957"/>
                  </a:lnTo>
                  <a:lnTo>
                    <a:pt x="3290870" y="1946037"/>
                  </a:lnTo>
                  <a:lnTo>
                    <a:pt x="3356688" y="1907116"/>
                  </a:lnTo>
                  <a:lnTo>
                    <a:pt x="3422505" y="1868195"/>
                  </a:lnTo>
                  <a:lnTo>
                    <a:pt x="3488323" y="1829275"/>
                  </a:lnTo>
                  <a:lnTo>
                    <a:pt x="3554140" y="1790354"/>
                  </a:lnTo>
                  <a:lnTo>
                    <a:pt x="3619957" y="1751433"/>
                  </a:lnTo>
                  <a:lnTo>
                    <a:pt x="3685775" y="1712512"/>
                  </a:lnTo>
                  <a:lnTo>
                    <a:pt x="3751592" y="1673592"/>
                  </a:lnTo>
                  <a:lnTo>
                    <a:pt x="3817410" y="1634671"/>
                  </a:lnTo>
                  <a:lnTo>
                    <a:pt x="3883227" y="1595750"/>
                  </a:lnTo>
                  <a:lnTo>
                    <a:pt x="3949044" y="1556829"/>
                  </a:lnTo>
                  <a:lnTo>
                    <a:pt x="4014862" y="1517909"/>
                  </a:lnTo>
                  <a:lnTo>
                    <a:pt x="4080679" y="1478988"/>
                  </a:lnTo>
                  <a:lnTo>
                    <a:pt x="4146497" y="1440067"/>
                  </a:lnTo>
                  <a:lnTo>
                    <a:pt x="4212314" y="1401146"/>
                  </a:lnTo>
                  <a:lnTo>
                    <a:pt x="4278132" y="1362226"/>
                  </a:lnTo>
                  <a:lnTo>
                    <a:pt x="4343949" y="1323305"/>
                  </a:lnTo>
                  <a:lnTo>
                    <a:pt x="4409766" y="1284384"/>
                  </a:lnTo>
                  <a:lnTo>
                    <a:pt x="4475584" y="1245463"/>
                  </a:lnTo>
                  <a:lnTo>
                    <a:pt x="4541401" y="1206543"/>
                  </a:lnTo>
                  <a:lnTo>
                    <a:pt x="4607219" y="1167622"/>
                  </a:lnTo>
                  <a:lnTo>
                    <a:pt x="4673036" y="1128701"/>
                  </a:lnTo>
                  <a:lnTo>
                    <a:pt x="4738853" y="1089780"/>
                  </a:lnTo>
                  <a:lnTo>
                    <a:pt x="4804671" y="1050860"/>
                  </a:lnTo>
                  <a:lnTo>
                    <a:pt x="4870488" y="1011939"/>
                  </a:lnTo>
                  <a:lnTo>
                    <a:pt x="4936306" y="973018"/>
                  </a:lnTo>
                  <a:lnTo>
                    <a:pt x="5002123" y="934097"/>
                  </a:lnTo>
                  <a:lnTo>
                    <a:pt x="5067941" y="895177"/>
                  </a:lnTo>
                  <a:lnTo>
                    <a:pt x="5133758" y="856256"/>
                  </a:lnTo>
                  <a:lnTo>
                    <a:pt x="5199575" y="817335"/>
                  </a:lnTo>
                  <a:lnTo>
                    <a:pt x="5265393" y="778414"/>
                  </a:lnTo>
                  <a:lnTo>
                    <a:pt x="5331210" y="739494"/>
                  </a:lnTo>
                  <a:lnTo>
                    <a:pt x="5397028" y="700573"/>
                  </a:lnTo>
                  <a:lnTo>
                    <a:pt x="5462845" y="661652"/>
                  </a:lnTo>
                  <a:lnTo>
                    <a:pt x="5528662" y="622731"/>
                  </a:lnTo>
                  <a:lnTo>
                    <a:pt x="5594480" y="583811"/>
                  </a:lnTo>
                  <a:lnTo>
                    <a:pt x="5660297" y="544890"/>
                  </a:lnTo>
                  <a:lnTo>
                    <a:pt x="5726115" y="505969"/>
                  </a:lnTo>
                  <a:lnTo>
                    <a:pt x="5791932" y="467048"/>
                  </a:lnTo>
                  <a:lnTo>
                    <a:pt x="5857750" y="428128"/>
                  </a:lnTo>
                  <a:lnTo>
                    <a:pt x="5923567" y="389207"/>
                  </a:lnTo>
                  <a:lnTo>
                    <a:pt x="5989384" y="350286"/>
                  </a:lnTo>
                  <a:lnTo>
                    <a:pt x="6055202" y="311365"/>
                  </a:lnTo>
                  <a:lnTo>
                    <a:pt x="6121019" y="272445"/>
                  </a:lnTo>
                  <a:lnTo>
                    <a:pt x="6186837" y="233524"/>
                  </a:lnTo>
                  <a:lnTo>
                    <a:pt x="6252654" y="194603"/>
                  </a:lnTo>
                  <a:lnTo>
                    <a:pt x="6318471" y="155682"/>
                  </a:lnTo>
                  <a:lnTo>
                    <a:pt x="6384289" y="116762"/>
                  </a:lnTo>
                  <a:lnTo>
                    <a:pt x="6450106" y="77841"/>
                  </a:lnTo>
                  <a:lnTo>
                    <a:pt x="6515924" y="3892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1407399" y="1367411"/>
              <a:ext cx="6581741" cy="3892074"/>
            </a:xfrm>
            <a:custGeom>
              <a:avLst/>
              <a:gdLst/>
              <a:ahLst/>
              <a:cxnLst/>
              <a:rect l="0" t="0" r="0" b="0"/>
              <a:pathLst>
                <a:path w="6581741" h="3892074">
                  <a:moveTo>
                    <a:pt x="0" y="3892074"/>
                  </a:moveTo>
                  <a:lnTo>
                    <a:pt x="65817" y="3853153"/>
                  </a:lnTo>
                  <a:lnTo>
                    <a:pt x="131634" y="3814232"/>
                  </a:lnTo>
                  <a:lnTo>
                    <a:pt x="197452" y="3775312"/>
                  </a:lnTo>
                  <a:lnTo>
                    <a:pt x="263269" y="3736391"/>
                  </a:lnTo>
                  <a:lnTo>
                    <a:pt x="329087" y="3697470"/>
                  </a:lnTo>
                  <a:lnTo>
                    <a:pt x="394904" y="3658550"/>
                  </a:lnTo>
                  <a:lnTo>
                    <a:pt x="460721" y="3619629"/>
                  </a:lnTo>
                  <a:lnTo>
                    <a:pt x="526539" y="3580708"/>
                  </a:lnTo>
                  <a:lnTo>
                    <a:pt x="592356" y="3541787"/>
                  </a:lnTo>
                  <a:lnTo>
                    <a:pt x="658174" y="3502867"/>
                  </a:lnTo>
                  <a:lnTo>
                    <a:pt x="723991" y="3463946"/>
                  </a:lnTo>
                  <a:lnTo>
                    <a:pt x="789808" y="3425025"/>
                  </a:lnTo>
                  <a:lnTo>
                    <a:pt x="855626" y="3386104"/>
                  </a:lnTo>
                  <a:lnTo>
                    <a:pt x="921443" y="3347184"/>
                  </a:lnTo>
                  <a:lnTo>
                    <a:pt x="987261" y="3308263"/>
                  </a:lnTo>
                  <a:lnTo>
                    <a:pt x="1053078" y="3269342"/>
                  </a:lnTo>
                  <a:lnTo>
                    <a:pt x="1118896" y="3230421"/>
                  </a:lnTo>
                  <a:lnTo>
                    <a:pt x="1184713" y="3191501"/>
                  </a:lnTo>
                  <a:lnTo>
                    <a:pt x="1250530" y="3152580"/>
                  </a:lnTo>
                  <a:lnTo>
                    <a:pt x="1316348" y="3113659"/>
                  </a:lnTo>
                  <a:lnTo>
                    <a:pt x="1382165" y="3074738"/>
                  </a:lnTo>
                  <a:lnTo>
                    <a:pt x="1447983" y="3035818"/>
                  </a:lnTo>
                  <a:lnTo>
                    <a:pt x="1513800" y="2996897"/>
                  </a:lnTo>
                  <a:lnTo>
                    <a:pt x="1579617" y="2957976"/>
                  </a:lnTo>
                  <a:lnTo>
                    <a:pt x="1645435" y="2919055"/>
                  </a:lnTo>
                  <a:lnTo>
                    <a:pt x="1711252" y="2880135"/>
                  </a:lnTo>
                  <a:lnTo>
                    <a:pt x="1777070" y="2841214"/>
                  </a:lnTo>
                  <a:lnTo>
                    <a:pt x="1842887" y="2802293"/>
                  </a:lnTo>
                  <a:lnTo>
                    <a:pt x="1908705" y="2763372"/>
                  </a:lnTo>
                  <a:lnTo>
                    <a:pt x="1974522" y="2724452"/>
                  </a:lnTo>
                  <a:lnTo>
                    <a:pt x="2040339" y="2685531"/>
                  </a:lnTo>
                  <a:lnTo>
                    <a:pt x="2106157" y="2646610"/>
                  </a:lnTo>
                  <a:lnTo>
                    <a:pt x="2171974" y="2607689"/>
                  </a:lnTo>
                  <a:lnTo>
                    <a:pt x="2237792" y="2568769"/>
                  </a:lnTo>
                  <a:lnTo>
                    <a:pt x="2303609" y="2529848"/>
                  </a:lnTo>
                  <a:lnTo>
                    <a:pt x="2369426" y="2490927"/>
                  </a:lnTo>
                  <a:lnTo>
                    <a:pt x="2435244" y="2452006"/>
                  </a:lnTo>
                  <a:lnTo>
                    <a:pt x="2501061" y="2413086"/>
                  </a:lnTo>
                  <a:lnTo>
                    <a:pt x="2566879" y="2374165"/>
                  </a:lnTo>
                  <a:lnTo>
                    <a:pt x="2632696" y="2335244"/>
                  </a:lnTo>
                  <a:lnTo>
                    <a:pt x="2698514" y="2296323"/>
                  </a:lnTo>
                  <a:lnTo>
                    <a:pt x="2764331" y="2257403"/>
                  </a:lnTo>
                  <a:lnTo>
                    <a:pt x="2830148" y="2218482"/>
                  </a:lnTo>
                  <a:lnTo>
                    <a:pt x="2895966" y="2179561"/>
                  </a:lnTo>
                  <a:lnTo>
                    <a:pt x="2961783" y="2140640"/>
                  </a:lnTo>
                  <a:lnTo>
                    <a:pt x="3027601" y="2101720"/>
                  </a:lnTo>
                  <a:lnTo>
                    <a:pt x="3093418" y="2062799"/>
                  </a:lnTo>
                  <a:lnTo>
                    <a:pt x="3159235" y="2023878"/>
                  </a:lnTo>
                  <a:lnTo>
                    <a:pt x="3225053" y="1984957"/>
                  </a:lnTo>
                  <a:lnTo>
                    <a:pt x="3290870" y="1946037"/>
                  </a:lnTo>
                  <a:lnTo>
                    <a:pt x="3356688" y="1907116"/>
                  </a:lnTo>
                  <a:lnTo>
                    <a:pt x="3422505" y="1868195"/>
                  </a:lnTo>
                  <a:lnTo>
                    <a:pt x="3488323" y="1829275"/>
                  </a:lnTo>
                  <a:lnTo>
                    <a:pt x="3554140" y="1790354"/>
                  </a:lnTo>
                  <a:lnTo>
                    <a:pt x="3619957" y="1751433"/>
                  </a:lnTo>
                  <a:lnTo>
                    <a:pt x="3685775" y="1712512"/>
                  </a:lnTo>
                  <a:lnTo>
                    <a:pt x="3751592" y="1673592"/>
                  </a:lnTo>
                  <a:lnTo>
                    <a:pt x="3817410" y="1634671"/>
                  </a:lnTo>
                  <a:lnTo>
                    <a:pt x="3883227" y="1595750"/>
                  </a:lnTo>
                  <a:lnTo>
                    <a:pt x="3949044" y="1556829"/>
                  </a:lnTo>
                  <a:lnTo>
                    <a:pt x="4014862" y="1517909"/>
                  </a:lnTo>
                  <a:lnTo>
                    <a:pt x="4080679" y="1478988"/>
                  </a:lnTo>
                  <a:lnTo>
                    <a:pt x="4146497" y="1440067"/>
                  </a:lnTo>
                  <a:lnTo>
                    <a:pt x="4212314" y="1401146"/>
                  </a:lnTo>
                  <a:lnTo>
                    <a:pt x="4278132" y="1362226"/>
                  </a:lnTo>
                  <a:lnTo>
                    <a:pt x="4343949" y="1323305"/>
                  </a:lnTo>
                  <a:lnTo>
                    <a:pt x="4409766" y="1284384"/>
                  </a:lnTo>
                  <a:lnTo>
                    <a:pt x="4475584" y="1245463"/>
                  </a:lnTo>
                  <a:lnTo>
                    <a:pt x="4541401" y="1206543"/>
                  </a:lnTo>
                  <a:lnTo>
                    <a:pt x="4607219" y="1167622"/>
                  </a:lnTo>
                  <a:lnTo>
                    <a:pt x="4673036" y="1128701"/>
                  </a:lnTo>
                  <a:lnTo>
                    <a:pt x="4738853" y="1089780"/>
                  </a:lnTo>
                  <a:lnTo>
                    <a:pt x="4804671" y="1050860"/>
                  </a:lnTo>
                  <a:lnTo>
                    <a:pt x="4870488" y="1011939"/>
                  </a:lnTo>
                  <a:lnTo>
                    <a:pt x="4936306" y="973018"/>
                  </a:lnTo>
                  <a:lnTo>
                    <a:pt x="5002123" y="934097"/>
                  </a:lnTo>
                  <a:lnTo>
                    <a:pt x="5067941" y="895177"/>
                  </a:lnTo>
                  <a:lnTo>
                    <a:pt x="5133758" y="856256"/>
                  </a:lnTo>
                  <a:lnTo>
                    <a:pt x="5199575" y="817335"/>
                  </a:lnTo>
                  <a:lnTo>
                    <a:pt x="5265393" y="778414"/>
                  </a:lnTo>
                  <a:lnTo>
                    <a:pt x="5331210" y="739494"/>
                  </a:lnTo>
                  <a:lnTo>
                    <a:pt x="5397028" y="700573"/>
                  </a:lnTo>
                  <a:lnTo>
                    <a:pt x="5462845" y="661652"/>
                  </a:lnTo>
                  <a:lnTo>
                    <a:pt x="5528662" y="622731"/>
                  </a:lnTo>
                  <a:lnTo>
                    <a:pt x="5594480" y="583811"/>
                  </a:lnTo>
                  <a:lnTo>
                    <a:pt x="5660297" y="544890"/>
                  </a:lnTo>
                  <a:lnTo>
                    <a:pt x="5726115" y="505969"/>
                  </a:lnTo>
                  <a:lnTo>
                    <a:pt x="5791932" y="467048"/>
                  </a:lnTo>
                  <a:lnTo>
                    <a:pt x="5857750" y="428128"/>
                  </a:lnTo>
                  <a:lnTo>
                    <a:pt x="5923567" y="389207"/>
                  </a:lnTo>
                  <a:lnTo>
                    <a:pt x="5989384" y="350286"/>
                  </a:lnTo>
                  <a:lnTo>
                    <a:pt x="6055202" y="311365"/>
                  </a:lnTo>
                  <a:lnTo>
                    <a:pt x="6121019" y="272445"/>
                  </a:lnTo>
                  <a:lnTo>
                    <a:pt x="6186837" y="233524"/>
                  </a:lnTo>
                  <a:lnTo>
                    <a:pt x="6252654" y="194603"/>
                  </a:lnTo>
                  <a:lnTo>
                    <a:pt x="6318471" y="155682"/>
                  </a:lnTo>
                  <a:lnTo>
                    <a:pt x="6384289" y="116762"/>
                  </a:lnTo>
                  <a:lnTo>
                    <a:pt x="6450106" y="77841"/>
                  </a:lnTo>
                  <a:lnTo>
                    <a:pt x="6515924" y="3892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1407399" y="1328012"/>
              <a:ext cx="6581741" cy="3892074"/>
            </a:xfrm>
            <a:custGeom>
              <a:avLst/>
              <a:gdLst/>
              <a:ahLst/>
              <a:cxnLst/>
              <a:rect l="0" t="0" r="0" b="0"/>
              <a:pathLst>
                <a:path w="6581741" h="3892074">
                  <a:moveTo>
                    <a:pt x="0" y="3892074"/>
                  </a:moveTo>
                  <a:lnTo>
                    <a:pt x="65817" y="3853153"/>
                  </a:lnTo>
                  <a:lnTo>
                    <a:pt x="131634" y="3814232"/>
                  </a:lnTo>
                  <a:lnTo>
                    <a:pt x="197452" y="3775312"/>
                  </a:lnTo>
                  <a:lnTo>
                    <a:pt x="263269" y="3736391"/>
                  </a:lnTo>
                  <a:lnTo>
                    <a:pt x="329087" y="3697470"/>
                  </a:lnTo>
                  <a:lnTo>
                    <a:pt x="394904" y="3658550"/>
                  </a:lnTo>
                  <a:lnTo>
                    <a:pt x="460721" y="3619629"/>
                  </a:lnTo>
                  <a:lnTo>
                    <a:pt x="526539" y="3580708"/>
                  </a:lnTo>
                  <a:lnTo>
                    <a:pt x="592356" y="3541787"/>
                  </a:lnTo>
                  <a:lnTo>
                    <a:pt x="658174" y="3502867"/>
                  </a:lnTo>
                  <a:lnTo>
                    <a:pt x="723991" y="3463946"/>
                  </a:lnTo>
                  <a:lnTo>
                    <a:pt x="789808" y="3425025"/>
                  </a:lnTo>
                  <a:lnTo>
                    <a:pt x="855626" y="3386104"/>
                  </a:lnTo>
                  <a:lnTo>
                    <a:pt x="921443" y="3347184"/>
                  </a:lnTo>
                  <a:lnTo>
                    <a:pt x="987261" y="3308263"/>
                  </a:lnTo>
                  <a:lnTo>
                    <a:pt x="1053078" y="3269342"/>
                  </a:lnTo>
                  <a:lnTo>
                    <a:pt x="1118896" y="3230421"/>
                  </a:lnTo>
                  <a:lnTo>
                    <a:pt x="1184713" y="3191501"/>
                  </a:lnTo>
                  <a:lnTo>
                    <a:pt x="1250530" y="3152580"/>
                  </a:lnTo>
                  <a:lnTo>
                    <a:pt x="1316348" y="3113659"/>
                  </a:lnTo>
                  <a:lnTo>
                    <a:pt x="1382165" y="3074738"/>
                  </a:lnTo>
                  <a:lnTo>
                    <a:pt x="1447983" y="3035818"/>
                  </a:lnTo>
                  <a:lnTo>
                    <a:pt x="1513800" y="2996897"/>
                  </a:lnTo>
                  <a:lnTo>
                    <a:pt x="1579617" y="2957976"/>
                  </a:lnTo>
                  <a:lnTo>
                    <a:pt x="1645435" y="2919055"/>
                  </a:lnTo>
                  <a:lnTo>
                    <a:pt x="1711252" y="2880135"/>
                  </a:lnTo>
                  <a:lnTo>
                    <a:pt x="1777070" y="2841214"/>
                  </a:lnTo>
                  <a:lnTo>
                    <a:pt x="1842887" y="2802293"/>
                  </a:lnTo>
                  <a:lnTo>
                    <a:pt x="1908705" y="2763372"/>
                  </a:lnTo>
                  <a:lnTo>
                    <a:pt x="1974522" y="2724452"/>
                  </a:lnTo>
                  <a:lnTo>
                    <a:pt x="2040339" y="2685531"/>
                  </a:lnTo>
                  <a:lnTo>
                    <a:pt x="2106157" y="2646610"/>
                  </a:lnTo>
                  <a:lnTo>
                    <a:pt x="2171974" y="2607689"/>
                  </a:lnTo>
                  <a:lnTo>
                    <a:pt x="2237792" y="2568769"/>
                  </a:lnTo>
                  <a:lnTo>
                    <a:pt x="2303609" y="2529848"/>
                  </a:lnTo>
                  <a:lnTo>
                    <a:pt x="2369426" y="2490927"/>
                  </a:lnTo>
                  <a:lnTo>
                    <a:pt x="2435244" y="2452006"/>
                  </a:lnTo>
                  <a:lnTo>
                    <a:pt x="2501061" y="2413086"/>
                  </a:lnTo>
                  <a:lnTo>
                    <a:pt x="2566879" y="2374165"/>
                  </a:lnTo>
                  <a:lnTo>
                    <a:pt x="2632696" y="2335244"/>
                  </a:lnTo>
                  <a:lnTo>
                    <a:pt x="2698514" y="2296323"/>
                  </a:lnTo>
                  <a:lnTo>
                    <a:pt x="2764331" y="2257403"/>
                  </a:lnTo>
                  <a:lnTo>
                    <a:pt x="2830148" y="2218482"/>
                  </a:lnTo>
                  <a:lnTo>
                    <a:pt x="2895966" y="2179561"/>
                  </a:lnTo>
                  <a:lnTo>
                    <a:pt x="2961783" y="2140640"/>
                  </a:lnTo>
                  <a:lnTo>
                    <a:pt x="3027601" y="2101720"/>
                  </a:lnTo>
                  <a:lnTo>
                    <a:pt x="3093418" y="2062799"/>
                  </a:lnTo>
                  <a:lnTo>
                    <a:pt x="3159235" y="2023878"/>
                  </a:lnTo>
                  <a:lnTo>
                    <a:pt x="3225053" y="1984957"/>
                  </a:lnTo>
                  <a:lnTo>
                    <a:pt x="3290870" y="1946037"/>
                  </a:lnTo>
                  <a:lnTo>
                    <a:pt x="3356688" y="1907116"/>
                  </a:lnTo>
                  <a:lnTo>
                    <a:pt x="3422505" y="1868195"/>
                  </a:lnTo>
                  <a:lnTo>
                    <a:pt x="3488323" y="1829275"/>
                  </a:lnTo>
                  <a:lnTo>
                    <a:pt x="3554140" y="1790354"/>
                  </a:lnTo>
                  <a:lnTo>
                    <a:pt x="3619957" y="1751433"/>
                  </a:lnTo>
                  <a:lnTo>
                    <a:pt x="3685775" y="1712512"/>
                  </a:lnTo>
                  <a:lnTo>
                    <a:pt x="3751592" y="1673592"/>
                  </a:lnTo>
                  <a:lnTo>
                    <a:pt x="3817410" y="1634671"/>
                  </a:lnTo>
                  <a:lnTo>
                    <a:pt x="3883227" y="1595750"/>
                  </a:lnTo>
                  <a:lnTo>
                    <a:pt x="3949044" y="1556829"/>
                  </a:lnTo>
                  <a:lnTo>
                    <a:pt x="4014862" y="1517909"/>
                  </a:lnTo>
                  <a:lnTo>
                    <a:pt x="4080679" y="1478988"/>
                  </a:lnTo>
                  <a:lnTo>
                    <a:pt x="4146497" y="1440067"/>
                  </a:lnTo>
                  <a:lnTo>
                    <a:pt x="4212314" y="1401146"/>
                  </a:lnTo>
                  <a:lnTo>
                    <a:pt x="4278132" y="1362226"/>
                  </a:lnTo>
                  <a:lnTo>
                    <a:pt x="4343949" y="1323305"/>
                  </a:lnTo>
                  <a:lnTo>
                    <a:pt x="4409766" y="1284384"/>
                  </a:lnTo>
                  <a:lnTo>
                    <a:pt x="4475584" y="1245463"/>
                  </a:lnTo>
                  <a:lnTo>
                    <a:pt x="4541401" y="1206543"/>
                  </a:lnTo>
                  <a:lnTo>
                    <a:pt x="4607219" y="1167622"/>
                  </a:lnTo>
                  <a:lnTo>
                    <a:pt x="4673036" y="1128701"/>
                  </a:lnTo>
                  <a:lnTo>
                    <a:pt x="4738853" y="1089780"/>
                  </a:lnTo>
                  <a:lnTo>
                    <a:pt x="4804671" y="1050860"/>
                  </a:lnTo>
                  <a:lnTo>
                    <a:pt x="4870488" y="1011939"/>
                  </a:lnTo>
                  <a:lnTo>
                    <a:pt x="4936306" y="973018"/>
                  </a:lnTo>
                  <a:lnTo>
                    <a:pt x="5002123" y="934097"/>
                  </a:lnTo>
                  <a:lnTo>
                    <a:pt x="5067941" y="895177"/>
                  </a:lnTo>
                  <a:lnTo>
                    <a:pt x="5133758" y="856256"/>
                  </a:lnTo>
                  <a:lnTo>
                    <a:pt x="5199575" y="817335"/>
                  </a:lnTo>
                  <a:lnTo>
                    <a:pt x="5265393" y="778414"/>
                  </a:lnTo>
                  <a:lnTo>
                    <a:pt x="5331210" y="739494"/>
                  </a:lnTo>
                  <a:lnTo>
                    <a:pt x="5397028" y="700573"/>
                  </a:lnTo>
                  <a:lnTo>
                    <a:pt x="5462845" y="661652"/>
                  </a:lnTo>
                  <a:lnTo>
                    <a:pt x="5528662" y="622731"/>
                  </a:lnTo>
                  <a:lnTo>
                    <a:pt x="5594480" y="583811"/>
                  </a:lnTo>
                  <a:lnTo>
                    <a:pt x="5660297" y="544890"/>
                  </a:lnTo>
                  <a:lnTo>
                    <a:pt x="5726115" y="505969"/>
                  </a:lnTo>
                  <a:lnTo>
                    <a:pt x="5791932" y="467048"/>
                  </a:lnTo>
                  <a:lnTo>
                    <a:pt x="5857750" y="428128"/>
                  </a:lnTo>
                  <a:lnTo>
                    <a:pt x="5923567" y="389207"/>
                  </a:lnTo>
                  <a:lnTo>
                    <a:pt x="5989384" y="350286"/>
                  </a:lnTo>
                  <a:lnTo>
                    <a:pt x="6055202" y="311365"/>
                  </a:lnTo>
                  <a:lnTo>
                    <a:pt x="6121019" y="272445"/>
                  </a:lnTo>
                  <a:lnTo>
                    <a:pt x="6186837" y="233524"/>
                  </a:lnTo>
                  <a:lnTo>
                    <a:pt x="6252654" y="194603"/>
                  </a:lnTo>
                  <a:lnTo>
                    <a:pt x="6318471" y="155682"/>
                  </a:lnTo>
                  <a:lnTo>
                    <a:pt x="6384289" y="116762"/>
                  </a:lnTo>
                  <a:lnTo>
                    <a:pt x="6450106" y="77841"/>
                  </a:lnTo>
                  <a:lnTo>
                    <a:pt x="6515924" y="3892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1407399" y="1288613"/>
              <a:ext cx="6581741" cy="3892074"/>
            </a:xfrm>
            <a:custGeom>
              <a:avLst/>
              <a:gdLst/>
              <a:ahLst/>
              <a:cxnLst/>
              <a:rect l="0" t="0" r="0" b="0"/>
              <a:pathLst>
                <a:path w="6581741" h="3892074">
                  <a:moveTo>
                    <a:pt x="0" y="3892074"/>
                  </a:moveTo>
                  <a:lnTo>
                    <a:pt x="65817" y="3853153"/>
                  </a:lnTo>
                  <a:lnTo>
                    <a:pt x="131634" y="3814232"/>
                  </a:lnTo>
                  <a:lnTo>
                    <a:pt x="197452" y="3775312"/>
                  </a:lnTo>
                  <a:lnTo>
                    <a:pt x="263269" y="3736391"/>
                  </a:lnTo>
                  <a:lnTo>
                    <a:pt x="329087" y="3697470"/>
                  </a:lnTo>
                  <a:lnTo>
                    <a:pt x="394904" y="3658550"/>
                  </a:lnTo>
                  <a:lnTo>
                    <a:pt x="460721" y="3619629"/>
                  </a:lnTo>
                  <a:lnTo>
                    <a:pt x="526539" y="3580708"/>
                  </a:lnTo>
                  <a:lnTo>
                    <a:pt x="592356" y="3541787"/>
                  </a:lnTo>
                  <a:lnTo>
                    <a:pt x="658174" y="3502867"/>
                  </a:lnTo>
                  <a:lnTo>
                    <a:pt x="723991" y="3463946"/>
                  </a:lnTo>
                  <a:lnTo>
                    <a:pt x="789808" y="3425025"/>
                  </a:lnTo>
                  <a:lnTo>
                    <a:pt x="855626" y="3386104"/>
                  </a:lnTo>
                  <a:lnTo>
                    <a:pt x="921443" y="3347184"/>
                  </a:lnTo>
                  <a:lnTo>
                    <a:pt x="987261" y="3308263"/>
                  </a:lnTo>
                  <a:lnTo>
                    <a:pt x="1053078" y="3269342"/>
                  </a:lnTo>
                  <a:lnTo>
                    <a:pt x="1118896" y="3230421"/>
                  </a:lnTo>
                  <a:lnTo>
                    <a:pt x="1184713" y="3191501"/>
                  </a:lnTo>
                  <a:lnTo>
                    <a:pt x="1250530" y="3152580"/>
                  </a:lnTo>
                  <a:lnTo>
                    <a:pt x="1316348" y="3113659"/>
                  </a:lnTo>
                  <a:lnTo>
                    <a:pt x="1382165" y="3074738"/>
                  </a:lnTo>
                  <a:lnTo>
                    <a:pt x="1447983" y="3035818"/>
                  </a:lnTo>
                  <a:lnTo>
                    <a:pt x="1513800" y="2996897"/>
                  </a:lnTo>
                  <a:lnTo>
                    <a:pt x="1579617" y="2957976"/>
                  </a:lnTo>
                  <a:lnTo>
                    <a:pt x="1645435" y="2919055"/>
                  </a:lnTo>
                  <a:lnTo>
                    <a:pt x="1711252" y="2880135"/>
                  </a:lnTo>
                  <a:lnTo>
                    <a:pt x="1777070" y="2841214"/>
                  </a:lnTo>
                  <a:lnTo>
                    <a:pt x="1842887" y="2802293"/>
                  </a:lnTo>
                  <a:lnTo>
                    <a:pt x="1908705" y="2763372"/>
                  </a:lnTo>
                  <a:lnTo>
                    <a:pt x="1974522" y="2724452"/>
                  </a:lnTo>
                  <a:lnTo>
                    <a:pt x="2040339" y="2685531"/>
                  </a:lnTo>
                  <a:lnTo>
                    <a:pt x="2106157" y="2646610"/>
                  </a:lnTo>
                  <a:lnTo>
                    <a:pt x="2171974" y="2607689"/>
                  </a:lnTo>
                  <a:lnTo>
                    <a:pt x="2237792" y="2568769"/>
                  </a:lnTo>
                  <a:lnTo>
                    <a:pt x="2303609" y="2529848"/>
                  </a:lnTo>
                  <a:lnTo>
                    <a:pt x="2369426" y="2490927"/>
                  </a:lnTo>
                  <a:lnTo>
                    <a:pt x="2435244" y="2452006"/>
                  </a:lnTo>
                  <a:lnTo>
                    <a:pt x="2501061" y="2413086"/>
                  </a:lnTo>
                  <a:lnTo>
                    <a:pt x="2566879" y="2374165"/>
                  </a:lnTo>
                  <a:lnTo>
                    <a:pt x="2632696" y="2335244"/>
                  </a:lnTo>
                  <a:lnTo>
                    <a:pt x="2698514" y="2296323"/>
                  </a:lnTo>
                  <a:lnTo>
                    <a:pt x="2764331" y="2257403"/>
                  </a:lnTo>
                  <a:lnTo>
                    <a:pt x="2830148" y="2218482"/>
                  </a:lnTo>
                  <a:lnTo>
                    <a:pt x="2895966" y="2179561"/>
                  </a:lnTo>
                  <a:lnTo>
                    <a:pt x="2961783" y="2140640"/>
                  </a:lnTo>
                  <a:lnTo>
                    <a:pt x="3027601" y="2101720"/>
                  </a:lnTo>
                  <a:lnTo>
                    <a:pt x="3093418" y="2062799"/>
                  </a:lnTo>
                  <a:lnTo>
                    <a:pt x="3159235" y="2023878"/>
                  </a:lnTo>
                  <a:lnTo>
                    <a:pt x="3225053" y="1984957"/>
                  </a:lnTo>
                  <a:lnTo>
                    <a:pt x="3290870" y="1946037"/>
                  </a:lnTo>
                  <a:lnTo>
                    <a:pt x="3356688" y="1907116"/>
                  </a:lnTo>
                  <a:lnTo>
                    <a:pt x="3422505" y="1868195"/>
                  </a:lnTo>
                  <a:lnTo>
                    <a:pt x="3488323" y="1829275"/>
                  </a:lnTo>
                  <a:lnTo>
                    <a:pt x="3554140" y="1790354"/>
                  </a:lnTo>
                  <a:lnTo>
                    <a:pt x="3619957" y="1751433"/>
                  </a:lnTo>
                  <a:lnTo>
                    <a:pt x="3685775" y="1712512"/>
                  </a:lnTo>
                  <a:lnTo>
                    <a:pt x="3751592" y="1673592"/>
                  </a:lnTo>
                  <a:lnTo>
                    <a:pt x="3817410" y="1634671"/>
                  </a:lnTo>
                  <a:lnTo>
                    <a:pt x="3883227" y="1595750"/>
                  </a:lnTo>
                  <a:lnTo>
                    <a:pt x="3949044" y="1556829"/>
                  </a:lnTo>
                  <a:lnTo>
                    <a:pt x="4014862" y="1517909"/>
                  </a:lnTo>
                  <a:lnTo>
                    <a:pt x="4080679" y="1478988"/>
                  </a:lnTo>
                  <a:lnTo>
                    <a:pt x="4146497" y="1440067"/>
                  </a:lnTo>
                  <a:lnTo>
                    <a:pt x="4212314" y="1401146"/>
                  </a:lnTo>
                  <a:lnTo>
                    <a:pt x="4278132" y="1362226"/>
                  </a:lnTo>
                  <a:lnTo>
                    <a:pt x="4343949" y="1323305"/>
                  </a:lnTo>
                  <a:lnTo>
                    <a:pt x="4409766" y="1284384"/>
                  </a:lnTo>
                  <a:lnTo>
                    <a:pt x="4475584" y="1245463"/>
                  </a:lnTo>
                  <a:lnTo>
                    <a:pt x="4541401" y="1206543"/>
                  </a:lnTo>
                  <a:lnTo>
                    <a:pt x="4607219" y="1167622"/>
                  </a:lnTo>
                  <a:lnTo>
                    <a:pt x="4673036" y="1128701"/>
                  </a:lnTo>
                  <a:lnTo>
                    <a:pt x="4738853" y="1089780"/>
                  </a:lnTo>
                  <a:lnTo>
                    <a:pt x="4804671" y="1050860"/>
                  </a:lnTo>
                  <a:lnTo>
                    <a:pt x="4870488" y="1011939"/>
                  </a:lnTo>
                  <a:lnTo>
                    <a:pt x="4936306" y="973018"/>
                  </a:lnTo>
                  <a:lnTo>
                    <a:pt x="5002123" y="934097"/>
                  </a:lnTo>
                  <a:lnTo>
                    <a:pt x="5067941" y="895177"/>
                  </a:lnTo>
                  <a:lnTo>
                    <a:pt x="5133758" y="856256"/>
                  </a:lnTo>
                  <a:lnTo>
                    <a:pt x="5199575" y="817335"/>
                  </a:lnTo>
                  <a:lnTo>
                    <a:pt x="5265393" y="778414"/>
                  </a:lnTo>
                  <a:lnTo>
                    <a:pt x="5331210" y="739494"/>
                  </a:lnTo>
                  <a:lnTo>
                    <a:pt x="5397028" y="700573"/>
                  </a:lnTo>
                  <a:lnTo>
                    <a:pt x="5462845" y="661652"/>
                  </a:lnTo>
                  <a:lnTo>
                    <a:pt x="5528662" y="622731"/>
                  </a:lnTo>
                  <a:lnTo>
                    <a:pt x="5594480" y="583811"/>
                  </a:lnTo>
                  <a:lnTo>
                    <a:pt x="5660297" y="544890"/>
                  </a:lnTo>
                  <a:lnTo>
                    <a:pt x="5726115" y="505969"/>
                  </a:lnTo>
                  <a:lnTo>
                    <a:pt x="5791932" y="467048"/>
                  </a:lnTo>
                  <a:lnTo>
                    <a:pt x="5857750" y="428128"/>
                  </a:lnTo>
                  <a:lnTo>
                    <a:pt x="5923567" y="389207"/>
                  </a:lnTo>
                  <a:lnTo>
                    <a:pt x="5989384" y="350286"/>
                  </a:lnTo>
                  <a:lnTo>
                    <a:pt x="6055202" y="311365"/>
                  </a:lnTo>
                  <a:lnTo>
                    <a:pt x="6121019" y="272445"/>
                  </a:lnTo>
                  <a:lnTo>
                    <a:pt x="6186837" y="233524"/>
                  </a:lnTo>
                  <a:lnTo>
                    <a:pt x="6252654" y="194603"/>
                  </a:lnTo>
                  <a:lnTo>
                    <a:pt x="6318471" y="155682"/>
                  </a:lnTo>
                  <a:lnTo>
                    <a:pt x="6384289" y="116762"/>
                  </a:lnTo>
                  <a:lnTo>
                    <a:pt x="6450106" y="77841"/>
                  </a:lnTo>
                  <a:lnTo>
                    <a:pt x="6515924" y="3892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1407399" y="1576220"/>
              <a:ext cx="6581741" cy="3959061"/>
            </a:xfrm>
            <a:custGeom>
              <a:avLst/>
              <a:gdLst/>
              <a:ahLst/>
              <a:cxnLst/>
              <a:rect l="0" t="0" r="0" b="0"/>
              <a:pathLst>
                <a:path w="6581741" h="3959061">
                  <a:moveTo>
                    <a:pt x="0" y="3959061"/>
                  </a:moveTo>
                  <a:lnTo>
                    <a:pt x="65817" y="3919470"/>
                  </a:lnTo>
                  <a:lnTo>
                    <a:pt x="131634" y="3879880"/>
                  </a:lnTo>
                  <a:lnTo>
                    <a:pt x="197452" y="3840289"/>
                  </a:lnTo>
                  <a:lnTo>
                    <a:pt x="263269" y="3800698"/>
                  </a:lnTo>
                  <a:lnTo>
                    <a:pt x="329087" y="3761108"/>
                  </a:lnTo>
                  <a:lnTo>
                    <a:pt x="394904" y="3721517"/>
                  </a:lnTo>
                  <a:lnTo>
                    <a:pt x="460721" y="3681927"/>
                  </a:lnTo>
                  <a:lnTo>
                    <a:pt x="526539" y="3642336"/>
                  </a:lnTo>
                  <a:lnTo>
                    <a:pt x="592356" y="3602745"/>
                  </a:lnTo>
                  <a:lnTo>
                    <a:pt x="658174" y="3563155"/>
                  </a:lnTo>
                  <a:lnTo>
                    <a:pt x="723991" y="3523564"/>
                  </a:lnTo>
                  <a:lnTo>
                    <a:pt x="789808" y="3483974"/>
                  </a:lnTo>
                  <a:lnTo>
                    <a:pt x="855626" y="3444383"/>
                  </a:lnTo>
                  <a:lnTo>
                    <a:pt x="921443" y="3404792"/>
                  </a:lnTo>
                  <a:lnTo>
                    <a:pt x="987261" y="3365202"/>
                  </a:lnTo>
                  <a:lnTo>
                    <a:pt x="1053078" y="3325611"/>
                  </a:lnTo>
                  <a:lnTo>
                    <a:pt x="1118896" y="3286020"/>
                  </a:lnTo>
                  <a:lnTo>
                    <a:pt x="1184713" y="3246430"/>
                  </a:lnTo>
                  <a:lnTo>
                    <a:pt x="1250530" y="3206839"/>
                  </a:lnTo>
                  <a:lnTo>
                    <a:pt x="1316348" y="3167249"/>
                  </a:lnTo>
                  <a:lnTo>
                    <a:pt x="1382165" y="3127658"/>
                  </a:lnTo>
                  <a:lnTo>
                    <a:pt x="1447983" y="3088067"/>
                  </a:lnTo>
                  <a:lnTo>
                    <a:pt x="1513800" y="3048477"/>
                  </a:lnTo>
                  <a:lnTo>
                    <a:pt x="1579617" y="3008886"/>
                  </a:lnTo>
                  <a:lnTo>
                    <a:pt x="1645435" y="2969296"/>
                  </a:lnTo>
                  <a:lnTo>
                    <a:pt x="1711252" y="2929705"/>
                  </a:lnTo>
                  <a:lnTo>
                    <a:pt x="1777070" y="2890114"/>
                  </a:lnTo>
                  <a:lnTo>
                    <a:pt x="1842887" y="2850524"/>
                  </a:lnTo>
                  <a:lnTo>
                    <a:pt x="1908705" y="2810933"/>
                  </a:lnTo>
                  <a:lnTo>
                    <a:pt x="1974522" y="2771342"/>
                  </a:lnTo>
                  <a:lnTo>
                    <a:pt x="2040339" y="2731752"/>
                  </a:lnTo>
                  <a:lnTo>
                    <a:pt x="2106157" y="2692161"/>
                  </a:lnTo>
                  <a:lnTo>
                    <a:pt x="2171974" y="2652571"/>
                  </a:lnTo>
                  <a:lnTo>
                    <a:pt x="2237792" y="2612980"/>
                  </a:lnTo>
                  <a:lnTo>
                    <a:pt x="2303609" y="2573389"/>
                  </a:lnTo>
                  <a:lnTo>
                    <a:pt x="2369426" y="2533799"/>
                  </a:lnTo>
                  <a:lnTo>
                    <a:pt x="2435244" y="2494208"/>
                  </a:lnTo>
                  <a:lnTo>
                    <a:pt x="2501061" y="2454618"/>
                  </a:lnTo>
                  <a:lnTo>
                    <a:pt x="2566879" y="2415027"/>
                  </a:lnTo>
                  <a:lnTo>
                    <a:pt x="2632696" y="2375436"/>
                  </a:lnTo>
                  <a:lnTo>
                    <a:pt x="2698514" y="2335846"/>
                  </a:lnTo>
                  <a:lnTo>
                    <a:pt x="2764331" y="2296255"/>
                  </a:lnTo>
                  <a:lnTo>
                    <a:pt x="2830148" y="2256665"/>
                  </a:lnTo>
                  <a:lnTo>
                    <a:pt x="2895966" y="2217074"/>
                  </a:lnTo>
                  <a:lnTo>
                    <a:pt x="2961783" y="2177483"/>
                  </a:lnTo>
                  <a:lnTo>
                    <a:pt x="3027601" y="2137893"/>
                  </a:lnTo>
                  <a:lnTo>
                    <a:pt x="3093418" y="2098302"/>
                  </a:lnTo>
                  <a:lnTo>
                    <a:pt x="3159235" y="2058711"/>
                  </a:lnTo>
                  <a:lnTo>
                    <a:pt x="3225053" y="2019121"/>
                  </a:lnTo>
                  <a:lnTo>
                    <a:pt x="3290870" y="1979530"/>
                  </a:lnTo>
                  <a:lnTo>
                    <a:pt x="3356688" y="1939940"/>
                  </a:lnTo>
                  <a:lnTo>
                    <a:pt x="3422505" y="1900349"/>
                  </a:lnTo>
                  <a:lnTo>
                    <a:pt x="3488323" y="1860758"/>
                  </a:lnTo>
                  <a:lnTo>
                    <a:pt x="3554140" y="1821168"/>
                  </a:lnTo>
                  <a:lnTo>
                    <a:pt x="3619957" y="1781577"/>
                  </a:lnTo>
                  <a:lnTo>
                    <a:pt x="3685775" y="1741987"/>
                  </a:lnTo>
                  <a:lnTo>
                    <a:pt x="3751592" y="1702396"/>
                  </a:lnTo>
                  <a:lnTo>
                    <a:pt x="3817410" y="1662805"/>
                  </a:lnTo>
                  <a:lnTo>
                    <a:pt x="3883227" y="1623215"/>
                  </a:lnTo>
                  <a:lnTo>
                    <a:pt x="3949044" y="1583624"/>
                  </a:lnTo>
                  <a:lnTo>
                    <a:pt x="4014862" y="1544033"/>
                  </a:lnTo>
                  <a:lnTo>
                    <a:pt x="4080679" y="1504443"/>
                  </a:lnTo>
                  <a:lnTo>
                    <a:pt x="4146497" y="1464852"/>
                  </a:lnTo>
                  <a:lnTo>
                    <a:pt x="4212314" y="1425262"/>
                  </a:lnTo>
                  <a:lnTo>
                    <a:pt x="4278132" y="1385671"/>
                  </a:lnTo>
                  <a:lnTo>
                    <a:pt x="4343949" y="1346080"/>
                  </a:lnTo>
                  <a:lnTo>
                    <a:pt x="4409766" y="1306490"/>
                  </a:lnTo>
                  <a:lnTo>
                    <a:pt x="4475584" y="1266899"/>
                  </a:lnTo>
                  <a:lnTo>
                    <a:pt x="4541401" y="1227309"/>
                  </a:lnTo>
                  <a:lnTo>
                    <a:pt x="4607219" y="1187718"/>
                  </a:lnTo>
                  <a:lnTo>
                    <a:pt x="4673036" y="1148127"/>
                  </a:lnTo>
                  <a:lnTo>
                    <a:pt x="4738853" y="1108537"/>
                  </a:lnTo>
                  <a:lnTo>
                    <a:pt x="4804671" y="1068946"/>
                  </a:lnTo>
                  <a:lnTo>
                    <a:pt x="4870488" y="1029355"/>
                  </a:lnTo>
                  <a:lnTo>
                    <a:pt x="4936306" y="989765"/>
                  </a:lnTo>
                  <a:lnTo>
                    <a:pt x="5002123" y="950174"/>
                  </a:lnTo>
                  <a:lnTo>
                    <a:pt x="5067941" y="910584"/>
                  </a:lnTo>
                  <a:lnTo>
                    <a:pt x="5133758" y="870993"/>
                  </a:lnTo>
                  <a:lnTo>
                    <a:pt x="5199575" y="831402"/>
                  </a:lnTo>
                  <a:lnTo>
                    <a:pt x="5265393" y="791812"/>
                  </a:lnTo>
                  <a:lnTo>
                    <a:pt x="5331210" y="752221"/>
                  </a:lnTo>
                  <a:lnTo>
                    <a:pt x="5397028" y="712631"/>
                  </a:lnTo>
                  <a:lnTo>
                    <a:pt x="5462845" y="673040"/>
                  </a:lnTo>
                  <a:lnTo>
                    <a:pt x="5528662" y="633449"/>
                  </a:lnTo>
                  <a:lnTo>
                    <a:pt x="5594480" y="593859"/>
                  </a:lnTo>
                  <a:lnTo>
                    <a:pt x="5660297" y="554268"/>
                  </a:lnTo>
                  <a:lnTo>
                    <a:pt x="5726115" y="514677"/>
                  </a:lnTo>
                  <a:lnTo>
                    <a:pt x="5791932" y="475087"/>
                  </a:lnTo>
                  <a:lnTo>
                    <a:pt x="5857750" y="435496"/>
                  </a:lnTo>
                  <a:lnTo>
                    <a:pt x="5923567" y="395906"/>
                  </a:lnTo>
                  <a:lnTo>
                    <a:pt x="5989384" y="356315"/>
                  </a:lnTo>
                  <a:lnTo>
                    <a:pt x="6055202" y="316724"/>
                  </a:lnTo>
                  <a:lnTo>
                    <a:pt x="6121019" y="277134"/>
                  </a:lnTo>
                  <a:lnTo>
                    <a:pt x="6186837" y="237543"/>
                  </a:lnTo>
                  <a:lnTo>
                    <a:pt x="6252654" y="197953"/>
                  </a:lnTo>
                  <a:lnTo>
                    <a:pt x="6318471" y="158362"/>
                  </a:lnTo>
                  <a:lnTo>
                    <a:pt x="6384289" y="118771"/>
                  </a:lnTo>
                  <a:lnTo>
                    <a:pt x="6450106" y="79181"/>
                  </a:lnTo>
                  <a:lnTo>
                    <a:pt x="6515924" y="3959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1407399" y="1536820"/>
              <a:ext cx="6581741" cy="3959061"/>
            </a:xfrm>
            <a:custGeom>
              <a:avLst/>
              <a:gdLst/>
              <a:ahLst/>
              <a:cxnLst/>
              <a:rect l="0" t="0" r="0" b="0"/>
              <a:pathLst>
                <a:path w="6581741" h="3959061">
                  <a:moveTo>
                    <a:pt x="0" y="3959061"/>
                  </a:moveTo>
                  <a:lnTo>
                    <a:pt x="65817" y="3919470"/>
                  </a:lnTo>
                  <a:lnTo>
                    <a:pt x="131634" y="3879880"/>
                  </a:lnTo>
                  <a:lnTo>
                    <a:pt x="197452" y="3840289"/>
                  </a:lnTo>
                  <a:lnTo>
                    <a:pt x="263269" y="3800698"/>
                  </a:lnTo>
                  <a:lnTo>
                    <a:pt x="329087" y="3761108"/>
                  </a:lnTo>
                  <a:lnTo>
                    <a:pt x="394904" y="3721517"/>
                  </a:lnTo>
                  <a:lnTo>
                    <a:pt x="460721" y="3681927"/>
                  </a:lnTo>
                  <a:lnTo>
                    <a:pt x="526539" y="3642336"/>
                  </a:lnTo>
                  <a:lnTo>
                    <a:pt x="592356" y="3602745"/>
                  </a:lnTo>
                  <a:lnTo>
                    <a:pt x="658174" y="3563155"/>
                  </a:lnTo>
                  <a:lnTo>
                    <a:pt x="723991" y="3523564"/>
                  </a:lnTo>
                  <a:lnTo>
                    <a:pt x="789808" y="3483974"/>
                  </a:lnTo>
                  <a:lnTo>
                    <a:pt x="855626" y="3444383"/>
                  </a:lnTo>
                  <a:lnTo>
                    <a:pt x="921443" y="3404792"/>
                  </a:lnTo>
                  <a:lnTo>
                    <a:pt x="987261" y="3365202"/>
                  </a:lnTo>
                  <a:lnTo>
                    <a:pt x="1053078" y="3325611"/>
                  </a:lnTo>
                  <a:lnTo>
                    <a:pt x="1118896" y="3286020"/>
                  </a:lnTo>
                  <a:lnTo>
                    <a:pt x="1184713" y="3246430"/>
                  </a:lnTo>
                  <a:lnTo>
                    <a:pt x="1250530" y="3206839"/>
                  </a:lnTo>
                  <a:lnTo>
                    <a:pt x="1316348" y="3167249"/>
                  </a:lnTo>
                  <a:lnTo>
                    <a:pt x="1382165" y="3127658"/>
                  </a:lnTo>
                  <a:lnTo>
                    <a:pt x="1447983" y="3088067"/>
                  </a:lnTo>
                  <a:lnTo>
                    <a:pt x="1513800" y="3048477"/>
                  </a:lnTo>
                  <a:lnTo>
                    <a:pt x="1579617" y="3008886"/>
                  </a:lnTo>
                  <a:lnTo>
                    <a:pt x="1645435" y="2969296"/>
                  </a:lnTo>
                  <a:lnTo>
                    <a:pt x="1711252" y="2929705"/>
                  </a:lnTo>
                  <a:lnTo>
                    <a:pt x="1777070" y="2890114"/>
                  </a:lnTo>
                  <a:lnTo>
                    <a:pt x="1842887" y="2850524"/>
                  </a:lnTo>
                  <a:lnTo>
                    <a:pt x="1908705" y="2810933"/>
                  </a:lnTo>
                  <a:lnTo>
                    <a:pt x="1974522" y="2771342"/>
                  </a:lnTo>
                  <a:lnTo>
                    <a:pt x="2040339" y="2731752"/>
                  </a:lnTo>
                  <a:lnTo>
                    <a:pt x="2106157" y="2692161"/>
                  </a:lnTo>
                  <a:lnTo>
                    <a:pt x="2171974" y="2652571"/>
                  </a:lnTo>
                  <a:lnTo>
                    <a:pt x="2237792" y="2612980"/>
                  </a:lnTo>
                  <a:lnTo>
                    <a:pt x="2303609" y="2573389"/>
                  </a:lnTo>
                  <a:lnTo>
                    <a:pt x="2369426" y="2533799"/>
                  </a:lnTo>
                  <a:lnTo>
                    <a:pt x="2435244" y="2494208"/>
                  </a:lnTo>
                  <a:lnTo>
                    <a:pt x="2501061" y="2454618"/>
                  </a:lnTo>
                  <a:lnTo>
                    <a:pt x="2566879" y="2415027"/>
                  </a:lnTo>
                  <a:lnTo>
                    <a:pt x="2632696" y="2375436"/>
                  </a:lnTo>
                  <a:lnTo>
                    <a:pt x="2698514" y="2335846"/>
                  </a:lnTo>
                  <a:lnTo>
                    <a:pt x="2764331" y="2296255"/>
                  </a:lnTo>
                  <a:lnTo>
                    <a:pt x="2830148" y="2256665"/>
                  </a:lnTo>
                  <a:lnTo>
                    <a:pt x="2895966" y="2217074"/>
                  </a:lnTo>
                  <a:lnTo>
                    <a:pt x="2961783" y="2177483"/>
                  </a:lnTo>
                  <a:lnTo>
                    <a:pt x="3027601" y="2137893"/>
                  </a:lnTo>
                  <a:lnTo>
                    <a:pt x="3093418" y="2098302"/>
                  </a:lnTo>
                  <a:lnTo>
                    <a:pt x="3159235" y="2058711"/>
                  </a:lnTo>
                  <a:lnTo>
                    <a:pt x="3225053" y="2019121"/>
                  </a:lnTo>
                  <a:lnTo>
                    <a:pt x="3290870" y="1979530"/>
                  </a:lnTo>
                  <a:lnTo>
                    <a:pt x="3356688" y="1939940"/>
                  </a:lnTo>
                  <a:lnTo>
                    <a:pt x="3422505" y="1900349"/>
                  </a:lnTo>
                  <a:lnTo>
                    <a:pt x="3488323" y="1860758"/>
                  </a:lnTo>
                  <a:lnTo>
                    <a:pt x="3554140" y="1821168"/>
                  </a:lnTo>
                  <a:lnTo>
                    <a:pt x="3619957" y="1781577"/>
                  </a:lnTo>
                  <a:lnTo>
                    <a:pt x="3685775" y="1741987"/>
                  </a:lnTo>
                  <a:lnTo>
                    <a:pt x="3751592" y="1702396"/>
                  </a:lnTo>
                  <a:lnTo>
                    <a:pt x="3817410" y="1662805"/>
                  </a:lnTo>
                  <a:lnTo>
                    <a:pt x="3883227" y="1623215"/>
                  </a:lnTo>
                  <a:lnTo>
                    <a:pt x="3949044" y="1583624"/>
                  </a:lnTo>
                  <a:lnTo>
                    <a:pt x="4014862" y="1544033"/>
                  </a:lnTo>
                  <a:lnTo>
                    <a:pt x="4080679" y="1504443"/>
                  </a:lnTo>
                  <a:lnTo>
                    <a:pt x="4146497" y="1464852"/>
                  </a:lnTo>
                  <a:lnTo>
                    <a:pt x="4212314" y="1425262"/>
                  </a:lnTo>
                  <a:lnTo>
                    <a:pt x="4278132" y="1385671"/>
                  </a:lnTo>
                  <a:lnTo>
                    <a:pt x="4343949" y="1346080"/>
                  </a:lnTo>
                  <a:lnTo>
                    <a:pt x="4409766" y="1306490"/>
                  </a:lnTo>
                  <a:lnTo>
                    <a:pt x="4475584" y="1266899"/>
                  </a:lnTo>
                  <a:lnTo>
                    <a:pt x="4541401" y="1227309"/>
                  </a:lnTo>
                  <a:lnTo>
                    <a:pt x="4607219" y="1187718"/>
                  </a:lnTo>
                  <a:lnTo>
                    <a:pt x="4673036" y="1148127"/>
                  </a:lnTo>
                  <a:lnTo>
                    <a:pt x="4738853" y="1108537"/>
                  </a:lnTo>
                  <a:lnTo>
                    <a:pt x="4804671" y="1068946"/>
                  </a:lnTo>
                  <a:lnTo>
                    <a:pt x="4870488" y="1029355"/>
                  </a:lnTo>
                  <a:lnTo>
                    <a:pt x="4936306" y="989765"/>
                  </a:lnTo>
                  <a:lnTo>
                    <a:pt x="5002123" y="950174"/>
                  </a:lnTo>
                  <a:lnTo>
                    <a:pt x="5067941" y="910584"/>
                  </a:lnTo>
                  <a:lnTo>
                    <a:pt x="5133758" y="870993"/>
                  </a:lnTo>
                  <a:lnTo>
                    <a:pt x="5199575" y="831402"/>
                  </a:lnTo>
                  <a:lnTo>
                    <a:pt x="5265393" y="791812"/>
                  </a:lnTo>
                  <a:lnTo>
                    <a:pt x="5331210" y="752221"/>
                  </a:lnTo>
                  <a:lnTo>
                    <a:pt x="5397028" y="712631"/>
                  </a:lnTo>
                  <a:lnTo>
                    <a:pt x="5462845" y="673040"/>
                  </a:lnTo>
                  <a:lnTo>
                    <a:pt x="5528662" y="633449"/>
                  </a:lnTo>
                  <a:lnTo>
                    <a:pt x="5594480" y="593859"/>
                  </a:lnTo>
                  <a:lnTo>
                    <a:pt x="5660297" y="554268"/>
                  </a:lnTo>
                  <a:lnTo>
                    <a:pt x="5726115" y="514677"/>
                  </a:lnTo>
                  <a:lnTo>
                    <a:pt x="5791932" y="475087"/>
                  </a:lnTo>
                  <a:lnTo>
                    <a:pt x="5857750" y="435496"/>
                  </a:lnTo>
                  <a:lnTo>
                    <a:pt x="5923567" y="395906"/>
                  </a:lnTo>
                  <a:lnTo>
                    <a:pt x="5989384" y="356315"/>
                  </a:lnTo>
                  <a:lnTo>
                    <a:pt x="6055202" y="316724"/>
                  </a:lnTo>
                  <a:lnTo>
                    <a:pt x="6121019" y="277134"/>
                  </a:lnTo>
                  <a:lnTo>
                    <a:pt x="6186837" y="237543"/>
                  </a:lnTo>
                  <a:lnTo>
                    <a:pt x="6252654" y="197953"/>
                  </a:lnTo>
                  <a:lnTo>
                    <a:pt x="6318471" y="158362"/>
                  </a:lnTo>
                  <a:lnTo>
                    <a:pt x="6384289" y="118771"/>
                  </a:lnTo>
                  <a:lnTo>
                    <a:pt x="6450106" y="79181"/>
                  </a:lnTo>
                  <a:lnTo>
                    <a:pt x="6515924" y="3959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1407399" y="1497421"/>
              <a:ext cx="6581741" cy="3959061"/>
            </a:xfrm>
            <a:custGeom>
              <a:avLst/>
              <a:gdLst/>
              <a:ahLst/>
              <a:cxnLst/>
              <a:rect l="0" t="0" r="0" b="0"/>
              <a:pathLst>
                <a:path w="6581741" h="3959061">
                  <a:moveTo>
                    <a:pt x="0" y="3959061"/>
                  </a:moveTo>
                  <a:lnTo>
                    <a:pt x="65817" y="3919470"/>
                  </a:lnTo>
                  <a:lnTo>
                    <a:pt x="131634" y="3879880"/>
                  </a:lnTo>
                  <a:lnTo>
                    <a:pt x="197452" y="3840289"/>
                  </a:lnTo>
                  <a:lnTo>
                    <a:pt x="263269" y="3800698"/>
                  </a:lnTo>
                  <a:lnTo>
                    <a:pt x="329087" y="3761108"/>
                  </a:lnTo>
                  <a:lnTo>
                    <a:pt x="394904" y="3721517"/>
                  </a:lnTo>
                  <a:lnTo>
                    <a:pt x="460721" y="3681927"/>
                  </a:lnTo>
                  <a:lnTo>
                    <a:pt x="526539" y="3642336"/>
                  </a:lnTo>
                  <a:lnTo>
                    <a:pt x="592356" y="3602745"/>
                  </a:lnTo>
                  <a:lnTo>
                    <a:pt x="658174" y="3563155"/>
                  </a:lnTo>
                  <a:lnTo>
                    <a:pt x="723991" y="3523564"/>
                  </a:lnTo>
                  <a:lnTo>
                    <a:pt x="789808" y="3483974"/>
                  </a:lnTo>
                  <a:lnTo>
                    <a:pt x="855626" y="3444383"/>
                  </a:lnTo>
                  <a:lnTo>
                    <a:pt x="921443" y="3404792"/>
                  </a:lnTo>
                  <a:lnTo>
                    <a:pt x="987261" y="3365202"/>
                  </a:lnTo>
                  <a:lnTo>
                    <a:pt x="1053078" y="3325611"/>
                  </a:lnTo>
                  <a:lnTo>
                    <a:pt x="1118896" y="3286020"/>
                  </a:lnTo>
                  <a:lnTo>
                    <a:pt x="1184713" y="3246430"/>
                  </a:lnTo>
                  <a:lnTo>
                    <a:pt x="1250530" y="3206839"/>
                  </a:lnTo>
                  <a:lnTo>
                    <a:pt x="1316348" y="3167249"/>
                  </a:lnTo>
                  <a:lnTo>
                    <a:pt x="1382165" y="3127658"/>
                  </a:lnTo>
                  <a:lnTo>
                    <a:pt x="1447983" y="3088067"/>
                  </a:lnTo>
                  <a:lnTo>
                    <a:pt x="1513800" y="3048477"/>
                  </a:lnTo>
                  <a:lnTo>
                    <a:pt x="1579617" y="3008886"/>
                  </a:lnTo>
                  <a:lnTo>
                    <a:pt x="1645435" y="2969296"/>
                  </a:lnTo>
                  <a:lnTo>
                    <a:pt x="1711252" y="2929705"/>
                  </a:lnTo>
                  <a:lnTo>
                    <a:pt x="1777070" y="2890114"/>
                  </a:lnTo>
                  <a:lnTo>
                    <a:pt x="1842887" y="2850524"/>
                  </a:lnTo>
                  <a:lnTo>
                    <a:pt x="1908705" y="2810933"/>
                  </a:lnTo>
                  <a:lnTo>
                    <a:pt x="1974522" y="2771342"/>
                  </a:lnTo>
                  <a:lnTo>
                    <a:pt x="2040339" y="2731752"/>
                  </a:lnTo>
                  <a:lnTo>
                    <a:pt x="2106157" y="2692161"/>
                  </a:lnTo>
                  <a:lnTo>
                    <a:pt x="2171974" y="2652571"/>
                  </a:lnTo>
                  <a:lnTo>
                    <a:pt x="2237792" y="2612980"/>
                  </a:lnTo>
                  <a:lnTo>
                    <a:pt x="2303609" y="2573389"/>
                  </a:lnTo>
                  <a:lnTo>
                    <a:pt x="2369426" y="2533799"/>
                  </a:lnTo>
                  <a:lnTo>
                    <a:pt x="2435244" y="2494208"/>
                  </a:lnTo>
                  <a:lnTo>
                    <a:pt x="2501061" y="2454618"/>
                  </a:lnTo>
                  <a:lnTo>
                    <a:pt x="2566879" y="2415027"/>
                  </a:lnTo>
                  <a:lnTo>
                    <a:pt x="2632696" y="2375436"/>
                  </a:lnTo>
                  <a:lnTo>
                    <a:pt x="2698514" y="2335846"/>
                  </a:lnTo>
                  <a:lnTo>
                    <a:pt x="2764331" y="2296255"/>
                  </a:lnTo>
                  <a:lnTo>
                    <a:pt x="2830148" y="2256665"/>
                  </a:lnTo>
                  <a:lnTo>
                    <a:pt x="2895966" y="2217074"/>
                  </a:lnTo>
                  <a:lnTo>
                    <a:pt x="2961783" y="2177483"/>
                  </a:lnTo>
                  <a:lnTo>
                    <a:pt x="3027601" y="2137893"/>
                  </a:lnTo>
                  <a:lnTo>
                    <a:pt x="3093418" y="2098302"/>
                  </a:lnTo>
                  <a:lnTo>
                    <a:pt x="3159235" y="2058711"/>
                  </a:lnTo>
                  <a:lnTo>
                    <a:pt x="3225053" y="2019121"/>
                  </a:lnTo>
                  <a:lnTo>
                    <a:pt x="3290870" y="1979530"/>
                  </a:lnTo>
                  <a:lnTo>
                    <a:pt x="3356688" y="1939940"/>
                  </a:lnTo>
                  <a:lnTo>
                    <a:pt x="3422505" y="1900349"/>
                  </a:lnTo>
                  <a:lnTo>
                    <a:pt x="3488323" y="1860758"/>
                  </a:lnTo>
                  <a:lnTo>
                    <a:pt x="3554140" y="1821168"/>
                  </a:lnTo>
                  <a:lnTo>
                    <a:pt x="3619957" y="1781577"/>
                  </a:lnTo>
                  <a:lnTo>
                    <a:pt x="3685775" y="1741987"/>
                  </a:lnTo>
                  <a:lnTo>
                    <a:pt x="3751592" y="1702396"/>
                  </a:lnTo>
                  <a:lnTo>
                    <a:pt x="3817410" y="1662805"/>
                  </a:lnTo>
                  <a:lnTo>
                    <a:pt x="3883227" y="1623215"/>
                  </a:lnTo>
                  <a:lnTo>
                    <a:pt x="3949044" y="1583624"/>
                  </a:lnTo>
                  <a:lnTo>
                    <a:pt x="4014862" y="1544033"/>
                  </a:lnTo>
                  <a:lnTo>
                    <a:pt x="4080679" y="1504443"/>
                  </a:lnTo>
                  <a:lnTo>
                    <a:pt x="4146497" y="1464852"/>
                  </a:lnTo>
                  <a:lnTo>
                    <a:pt x="4212314" y="1425262"/>
                  </a:lnTo>
                  <a:lnTo>
                    <a:pt x="4278132" y="1385671"/>
                  </a:lnTo>
                  <a:lnTo>
                    <a:pt x="4343949" y="1346080"/>
                  </a:lnTo>
                  <a:lnTo>
                    <a:pt x="4409766" y="1306490"/>
                  </a:lnTo>
                  <a:lnTo>
                    <a:pt x="4475584" y="1266899"/>
                  </a:lnTo>
                  <a:lnTo>
                    <a:pt x="4541401" y="1227309"/>
                  </a:lnTo>
                  <a:lnTo>
                    <a:pt x="4607219" y="1187718"/>
                  </a:lnTo>
                  <a:lnTo>
                    <a:pt x="4673036" y="1148127"/>
                  </a:lnTo>
                  <a:lnTo>
                    <a:pt x="4738853" y="1108537"/>
                  </a:lnTo>
                  <a:lnTo>
                    <a:pt x="4804671" y="1068946"/>
                  </a:lnTo>
                  <a:lnTo>
                    <a:pt x="4870488" y="1029355"/>
                  </a:lnTo>
                  <a:lnTo>
                    <a:pt x="4936306" y="989765"/>
                  </a:lnTo>
                  <a:lnTo>
                    <a:pt x="5002123" y="950174"/>
                  </a:lnTo>
                  <a:lnTo>
                    <a:pt x="5067941" y="910584"/>
                  </a:lnTo>
                  <a:lnTo>
                    <a:pt x="5133758" y="870993"/>
                  </a:lnTo>
                  <a:lnTo>
                    <a:pt x="5199575" y="831402"/>
                  </a:lnTo>
                  <a:lnTo>
                    <a:pt x="5265393" y="791812"/>
                  </a:lnTo>
                  <a:lnTo>
                    <a:pt x="5331210" y="752221"/>
                  </a:lnTo>
                  <a:lnTo>
                    <a:pt x="5397028" y="712631"/>
                  </a:lnTo>
                  <a:lnTo>
                    <a:pt x="5462845" y="673040"/>
                  </a:lnTo>
                  <a:lnTo>
                    <a:pt x="5528662" y="633449"/>
                  </a:lnTo>
                  <a:lnTo>
                    <a:pt x="5594480" y="593859"/>
                  </a:lnTo>
                  <a:lnTo>
                    <a:pt x="5660297" y="554268"/>
                  </a:lnTo>
                  <a:lnTo>
                    <a:pt x="5726115" y="514677"/>
                  </a:lnTo>
                  <a:lnTo>
                    <a:pt x="5791932" y="475087"/>
                  </a:lnTo>
                  <a:lnTo>
                    <a:pt x="5857750" y="435496"/>
                  </a:lnTo>
                  <a:lnTo>
                    <a:pt x="5923567" y="395906"/>
                  </a:lnTo>
                  <a:lnTo>
                    <a:pt x="5989384" y="356315"/>
                  </a:lnTo>
                  <a:lnTo>
                    <a:pt x="6055202" y="316724"/>
                  </a:lnTo>
                  <a:lnTo>
                    <a:pt x="6121019" y="277134"/>
                  </a:lnTo>
                  <a:lnTo>
                    <a:pt x="6186837" y="237543"/>
                  </a:lnTo>
                  <a:lnTo>
                    <a:pt x="6252654" y="197953"/>
                  </a:lnTo>
                  <a:lnTo>
                    <a:pt x="6318471" y="158362"/>
                  </a:lnTo>
                  <a:lnTo>
                    <a:pt x="6384289" y="118771"/>
                  </a:lnTo>
                  <a:lnTo>
                    <a:pt x="6450106" y="79181"/>
                  </a:lnTo>
                  <a:lnTo>
                    <a:pt x="6515924" y="3959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1407399" y="1458022"/>
              <a:ext cx="6581741" cy="3959061"/>
            </a:xfrm>
            <a:custGeom>
              <a:avLst/>
              <a:gdLst/>
              <a:ahLst/>
              <a:cxnLst/>
              <a:rect l="0" t="0" r="0" b="0"/>
              <a:pathLst>
                <a:path w="6581741" h="3959061">
                  <a:moveTo>
                    <a:pt x="0" y="3959061"/>
                  </a:moveTo>
                  <a:lnTo>
                    <a:pt x="65817" y="3919470"/>
                  </a:lnTo>
                  <a:lnTo>
                    <a:pt x="131634" y="3879880"/>
                  </a:lnTo>
                  <a:lnTo>
                    <a:pt x="197452" y="3840289"/>
                  </a:lnTo>
                  <a:lnTo>
                    <a:pt x="263269" y="3800698"/>
                  </a:lnTo>
                  <a:lnTo>
                    <a:pt x="329087" y="3761108"/>
                  </a:lnTo>
                  <a:lnTo>
                    <a:pt x="394904" y="3721517"/>
                  </a:lnTo>
                  <a:lnTo>
                    <a:pt x="460721" y="3681927"/>
                  </a:lnTo>
                  <a:lnTo>
                    <a:pt x="526539" y="3642336"/>
                  </a:lnTo>
                  <a:lnTo>
                    <a:pt x="592356" y="3602745"/>
                  </a:lnTo>
                  <a:lnTo>
                    <a:pt x="658174" y="3563155"/>
                  </a:lnTo>
                  <a:lnTo>
                    <a:pt x="723991" y="3523564"/>
                  </a:lnTo>
                  <a:lnTo>
                    <a:pt x="789808" y="3483974"/>
                  </a:lnTo>
                  <a:lnTo>
                    <a:pt x="855626" y="3444383"/>
                  </a:lnTo>
                  <a:lnTo>
                    <a:pt x="921443" y="3404792"/>
                  </a:lnTo>
                  <a:lnTo>
                    <a:pt x="987261" y="3365202"/>
                  </a:lnTo>
                  <a:lnTo>
                    <a:pt x="1053078" y="3325611"/>
                  </a:lnTo>
                  <a:lnTo>
                    <a:pt x="1118896" y="3286020"/>
                  </a:lnTo>
                  <a:lnTo>
                    <a:pt x="1184713" y="3246430"/>
                  </a:lnTo>
                  <a:lnTo>
                    <a:pt x="1250530" y="3206839"/>
                  </a:lnTo>
                  <a:lnTo>
                    <a:pt x="1316348" y="3167249"/>
                  </a:lnTo>
                  <a:lnTo>
                    <a:pt x="1382165" y="3127658"/>
                  </a:lnTo>
                  <a:lnTo>
                    <a:pt x="1447983" y="3088067"/>
                  </a:lnTo>
                  <a:lnTo>
                    <a:pt x="1513800" y="3048477"/>
                  </a:lnTo>
                  <a:lnTo>
                    <a:pt x="1579617" y="3008886"/>
                  </a:lnTo>
                  <a:lnTo>
                    <a:pt x="1645435" y="2969296"/>
                  </a:lnTo>
                  <a:lnTo>
                    <a:pt x="1711252" y="2929705"/>
                  </a:lnTo>
                  <a:lnTo>
                    <a:pt x="1777070" y="2890114"/>
                  </a:lnTo>
                  <a:lnTo>
                    <a:pt x="1842887" y="2850524"/>
                  </a:lnTo>
                  <a:lnTo>
                    <a:pt x="1908705" y="2810933"/>
                  </a:lnTo>
                  <a:lnTo>
                    <a:pt x="1974522" y="2771342"/>
                  </a:lnTo>
                  <a:lnTo>
                    <a:pt x="2040339" y="2731752"/>
                  </a:lnTo>
                  <a:lnTo>
                    <a:pt x="2106157" y="2692161"/>
                  </a:lnTo>
                  <a:lnTo>
                    <a:pt x="2171974" y="2652571"/>
                  </a:lnTo>
                  <a:lnTo>
                    <a:pt x="2237792" y="2612980"/>
                  </a:lnTo>
                  <a:lnTo>
                    <a:pt x="2303609" y="2573389"/>
                  </a:lnTo>
                  <a:lnTo>
                    <a:pt x="2369426" y="2533799"/>
                  </a:lnTo>
                  <a:lnTo>
                    <a:pt x="2435244" y="2494208"/>
                  </a:lnTo>
                  <a:lnTo>
                    <a:pt x="2501061" y="2454618"/>
                  </a:lnTo>
                  <a:lnTo>
                    <a:pt x="2566879" y="2415027"/>
                  </a:lnTo>
                  <a:lnTo>
                    <a:pt x="2632696" y="2375436"/>
                  </a:lnTo>
                  <a:lnTo>
                    <a:pt x="2698514" y="2335846"/>
                  </a:lnTo>
                  <a:lnTo>
                    <a:pt x="2764331" y="2296255"/>
                  </a:lnTo>
                  <a:lnTo>
                    <a:pt x="2830148" y="2256665"/>
                  </a:lnTo>
                  <a:lnTo>
                    <a:pt x="2895966" y="2217074"/>
                  </a:lnTo>
                  <a:lnTo>
                    <a:pt x="2961783" y="2177483"/>
                  </a:lnTo>
                  <a:lnTo>
                    <a:pt x="3027601" y="2137893"/>
                  </a:lnTo>
                  <a:lnTo>
                    <a:pt x="3093418" y="2098302"/>
                  </a:lnTo>
                  <a:lnTo>
                    <a:pt x="3159235" y="2058711"/>
                  </a:lnTo>
                  <a:lnTo>
                    <a:pt x="3225053" y="2019121"/>
                  </a:lnTo>
                  <a:lnTo>
                    <a:pt x="3290870" y="1979530"/>
                  </a:lnTo>
                  <a:lnTo>
                    <a:pt x="3356688" y="1939940"/>
                  </a:lnTo>
                  <a:lnTo>
                    <a:pt x="3422505" y="1900349"/>
                  </a:lnTo>
                  <a:lnTo>
                    <a:pt x="3488323" y="1860758"/>
                  </a:lnTo>
                  <a:lnTo>
                    <a:pt x="3554140" y="1821168"/>
                  </a:lnTo>
                  <a:lnTo>
                    <a:pt x="3619957" y="1781577"/>
                  </a:lnTo>
                  <a:lnTo>
                    <a:pt x="3685775" y="1741987"/>
                  </a:lnTo>
                  <a:lnTo>
                    <a:pt x="3751592" y="1702396"/>
                  </a:lnTo>
                  <a:lnTo>
                    <a:pt x="3817410" y="1662805"/>
                  </a:lnTo>
                  <a:lnTo>
                    <a:pt x="3883227" y="1623215"/>
                  </a:lnTo>
                  <a:lnTo>
                    <a:pt x="3949044" y="1583624"/>
                  </a:lnTo>
                  <a:lnTo>
                    <a:pt x="4014862" y="1544033"/>
                  </a:lnTo>
                  <a:lnTo>
                    <a:pt x="4080679" y="1504443"/>
                  </a:lnTo>
                  <a:lnTo>
                    <a:pt x="4146497" y="1464852"/>
                  </a:lnTo>
                  <a:lnTo>
                    <a:pt x="4212314" y="1425262"/>
                  </a:lnTo>
                  <a:lnTo>
                    <a:pt x="4278132" y="1385671"/>
                  </a:lnTo>
                  <a:lnTo>
                    <a:pt x="4343949" y="1346080"/>
                  </a:lnTo>
                  <a:lnTo>
                    <a:pt x="4409766" y="1306490"/>
                  </a:lnTo>
                  <a:lnTo>
                    <a:pt x="4475584" y="1266899"/>
                  </a:lnTo>
                  <a:lnTo>
                    <a:pt x="4541401" y="1227309"/>
                  </a:lnTo>
                  <a:lnTo>
                    <a:pt x="4607219" y="1187718"/>
                  </a:lnTo>
                  <a:lnTo>
                    <a:pt x="4673036" y="1148127"/>
                  </a:lnTo>
                  <a:lnTo>
                    <a:pt x="4738853" y="1108537"/>
                  </a:lnTo>
                  <a:lnTo>
                    <a:pt x="4804671" y="1068946"/>
                  </a:lnTo>
                  <a:lnTo>
                    <a:pt x="4870488" y="1029355"/>
                  </a:lnTo>
                  <a:lnTo>
                    <a:pt x="4936306" y="989765"/>
                  </a:lnTo>
                  <a:lnTo>
                    <a:pt x="5002123" y="950174"/>
                  </a:lnTo>
                  <a:lnTo>
                    <a:pt x="5067941" y="910584"/>
                  </a:lnTo>
                  <a:lnTo>
                    <a:pt x="5133758" y="870993"/>
                  </a:lnTo>
                  <a:lnTo>
                    <a:pt x="5199575" y="831402"/>
                  </a:lnTo>
                  <a:lnTo>
                    <a:pt x="5265393" y="791812"/>
                  </a:lnTo>
                  <a:lnTo>
                    <a:pt x="5331210" y="752221"/>
                  </a:lnTo>
                  <a:lnTo>
                    <a:pt x="5397028" y="712631"/>
                  </a:lnTo>
                  <a:lnTo>
                    <a:pt x="5462845" y="673040"/>
                  </a:lnTo>
                  <a:lnTo>
                    <a:pt x="5528662" y="633449"/>
                  </a:lnTo>
                  <a:lnTo>
                    <a:pt x="5594480" y="593859"/>
                  </a:lnTo>
                  <a:lnTo>
                    <a:pt x="5660297" y="554268"/>
                  </a:lnTo>
                  <a:lnTo>
                    <a:pt x="5726115" y="514677"/>
                  </a:lnTo>
                  <a:lnTo>
                    <a:pt x="5791932" y="475087"/>
                  </a:lnTo>
                  <a:lnTo>
                    <a:pt x="5857750" y="435496"/>
                  </a:lnTo>
                  <a:lnTo>
                    <a:pt x="5923567" y="395906"/>
                  </a:lnTo>
                  <a:lnTo>
                    <a:pt x="5989384" y="356315"/>
                  </a:lnTo>
                  <a:lnTo>
                    <a:pt x="6055202" y="316724"/>
                  </a:lnTo>
                  <a:lnTo>
                    <a:pt x="6121019" y="277134"/>
                  </a:lnTo>
                  <a:lnTo>
                    <a:pt x="6186837" y="237543"/>
                  </a:lnTo>
                  <a:lnTo>
                    <a:pt x="6252654" y="197953"/>
                  </a:lnTo>
                  <a:lnTo>
                    <a:pt x="6318471" y="158362"/>
                  </a:lnTo>
                  <a:lnTo>
                    <a:pt x="6384289" y="118771"/>
                  </a:lnTo>
                  <a:lnTo>
                    <a:pt x="6450106" y="79181"/>
                  </a:lnTo>
                  <a:lnTo>
                    <a:pt x="6515924" y="3959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1407399" y="1418622"/>
              <a:ext cx="6581741" cy="3959061"/>
            </a:xfrm>
            <a:custGeom>
              <a:avLst/>
              <a:gdLst/>
              <a:ahLst/>
              <a:cxnLst/>
              <a:rect l="0" t="0" r="0" b="0"/>
              <a:pathLst>
                <a:path w="6581741" h="3959061">
                  <a:moveTo>
                    <a:pt x="0" y="3959061"/>
                  </a:moveTo>
                  <a:lnTo>
                    <a:pt x="65817" y="3919470"/>
                  </a:lnTo>
                  <a:lnTo>
                    <a:pt x="131634" y="3879880"/>
                  </a:lnTo>
                  <a:lnTo>
                    <a:pt x="197452" y="3840289"/>
                  </a:lnTo>
                  <a:lnTo>
                    <a:pt x="263269" y="3800698"/>
                  </a:lnTo>
                  <a:lnTo>
                    <a:pt x="329087" y="3761108"/>
                  </a:lnTo>
                  <a:lnTo>
                    <a:pt x="394904" y="3721517"/>
                  </a:lnTo>
                  <a:lnTo>
                    <a:pt x="460721" y="3681927"/>
                  </a:lnTo>
                  <a:lnTo>
                    <a:pt x="526539" y="3642336"/>
                  </a:lnTo>
                  <a:lnTo>
                    <a:pt x="592356" y="3602745"/>
                  </a:lnTo>
                  <a:lnTo>
                    <a:pt x="658174" y="3563155"/>
                  </a:lnTo>
                  <a:lnTo>
                    <a:pt x="723991" y="3523564"/>
                  </a:lnTo>
                  <a:lnTo>
                    <a:pt x="789808" y="3483974"/>
                  </a:lnTo>
                  <a:lnTo>
                    <a:pt x="855626" y="3444383"/>
                  </a:lnTo>
                  <a:lnTo>
                    <a:pt x="921443" y="3404792"/>
                  </a:lnTo>
                  <a:lnTo>
                    <a:pt x="987261" y="3365202"/>
                  </a:lnTo>
                  <a:lnTo>
                    <a:pt x="1053078" y="3325611"/>
                  </a:lnTo>
                  <a:lnTo>
                    <a:pt x="1118896" y="3286020"/>
                  </a:lnTo>
                  <a:lnTo>
                    <a:pt x="1184713" y="3246430"/>
                  </a:lnTo>
                  <a:lnTo>
                    <a:pt x="1250530" y="3206839"/>
                  </a:lnTo>
                  <a:lnTo>
                    <a:pt x="1316348" y="3167249"/>
                  </a:lnTo>
                  <a:lnTo>
                    <a:pt x="1382165" y="3127658"/>
                  </a:lnTo>
                  <a:lnTo>
                    <a:pt x="1447983" y="3088067"/>
                  </a:lnTo>
                  <a:lnTo>
                    <a:pt x="1513800" y="3048477"/>
                  </a:lnTo>
                  <a:lnTo>
                    <a:pt x="1579617" y="3008886"/>
                  </a:lnTo>
                  <a:lnTo>
                    <a:pt x="1645435" y="2969296"/>
                  </a:lnTo>
                  <a:lnTo>
                    <a:pt x="1711252" y="2929705"/>
                  </a:lnTo>
                  <a:lnTo>
                    <a:pt x="1777070" y="2890114"/>
                  </a:lnTo>
                  <a:lnTo>
                    <a:pt x="1842887" y="2850524"/>
                  </a:lnTo>
                  <a:lnTo>
                    <a:pt x="1908705" y="2810933"/>
                  </a:lnTo>
                  <a:lnTo>
                    <a:pt x="1974522" y="2771342"/>
                  </a:lnTo>
                  <a:lnTo>
                    <a:pt x="2040339" y="2731752"/>
                  </a:lnTo>
                  <a:lnTo>
                    <a:pt x="2106157" y="2692161"/>
                  </a:lnTo>
                  <a:lnTo>
                    <a:pt x="2171974" y="2652571"/>
                  </a:lnTo>
                  <a:lnTo>
                    <a:pt x="2237792" y="2612980"/>
                  </a:lnTo>
                  <a:lnTo>
                    <a:pt x="2303609" y="2573389"/>
                  </a:lnTo>
                  <a:lnTo>
                    <a:pt x="2369426" y="2533799"/>
                  </a:lnTo>
                  <a:lnTo>
                    <a:pt x="2435244" y="2494208"/>
                  </a:lnTo>
                  <a:lnTo>
                    <a:pt x="2501061" y="2454618"/>
                  </a:lnTo>
                  <a:lnTo>
                    <a:pt x="2566879" y="2415027"/>
                  </a:lnTo>
                  <a:lnTo>
                    <a:pt x="2632696" y="2375436"/>
                  </a:lnTo>
                  <a:lnTo>
                    <a:pt x="2698514" y="2335846"/>
                  </a:lnTo>
                  <a:lnTo>
                    <a:pt x="2764331" y="2296255"/>
                  </a:lnTo>
                  <a:lnTo>
                    <a:pt x="2830148" y="2256665"/>
                  </a:lnTo>
                  <a:lnTo>
                    <a:pt x="2895966" y="2217074"/>
                  </a:lnTo>
                  <a:lnTo>
                    <a:pt x="2961783" y="2177483"/>
                  </a:lnTo>
                  <a:lnTo>
                    <a:pt x="3027601" y="2137893"/>
                  </a:lnTo>
                  <a:lnTo>
                    <a:pt x="3093418" y="2098302"/>
                  </a:lnTo>
                  <a:lnTo>
                    <a:pt x="3159235" y="2058711"/>
                  </a:lnTo>
                  <a:lnTo>
                    <a:pt x="3225053" y="2019121"/>
                  </a:lnTo>
                  <a:lnTo>
                    <a:pt x="3290870" y="1979530"/>
                  </a:lnTo>
                  <a:lnTo>
                    <a:pt x="3356688" y="1939940"/>
                  </a:lnTo>
                  <a:lnTo>
                    <a:pt x="3422505" y="1900349"/>
                  </a:lnTo>
                  <a:lnTo>
                    <a:pt x="3488323" y="1860758"/>
                  </a:lnTo>
                  <a:lnTo>
                    <a:pt x="3554140" y="1821168"/>
                  </a:lnTo>
                  <a:lnTo>
                    <a:pt x="3619957" y="1781577"/>
                  </a:lnTo>
                  <a:lnTo>
                    <a:pt x="3685775" y="1741987"/>
                  </a:lnTo>
                  <a:lnTo>
                    <a:pt x="3751592" y="1702396"/>
                  </a:lnTo>
                  <a:lnTo>
                    <a:pt x="3817410" y="1662805"/>
                  </a:lnTo>
                  <a:lnTo>
                    <a:pt x="3883227" y="1623215"/>
                  </a:lnTo>
                  <a:lnTo>
                    <a:pt x="3949044" y="1583624"/>
                  </a:lnTo>
                  <a:lnTo>
                    <a:pt x="4014862" y="1544033"/>
                  </a:lnTo>
                  <a:lnTo>
                    <a:pt x="4080679" y="1504443"/>
                  </a:lnTo>
                  <a:lnTo>
                    <a:pt x="4146497" y="1464852"/>
                  </a:lnTo>
                  <a:lnTo>
                    <a:pt x="4212314" y="1425262"/>
                  </a:lnTo>
                  <a:lnTo>
                    <a:pt x="4278132" y="1385671"/>
                  </a:lnTo>
                  <a:lnTo>
                    <a:pt x="4343949" y="1346080"/>
                  </a:lnTo>
                  <a:lnTo>
                    <a:pt x="4409766" y="1306490"/>
                  </a:lnTo>
                  <a:lnTo>
                    <a:pt x="4475584" y="1266899"/>
                  </a:lnTo>
                  <a:lnTo>
                    <a:pt x="4541401" y="1227309"/>
                  </a:lnTo>
                  <a:lnTo>
                    <a:pt x="4607219" y="1187718"/>
                  </a:lnTo>
                  <a:lnTo>
                    <a:pt x="4673036" y="1148127"/>
                  </a:lnTo>
                  <a:lnTo>
                    <a:pt x="4738853" y="1108537"/>
                  </a:lnTo>
                  <a:lnTo>
                    <a:pt x="4804671" y="1068946"/>
                  </a:lnTo>
                  <a:lnTo>
                    <a:pt x="4870488" y="1029355"/>
                  </a:lnTo>
                  <a:lnTo>
                    <a:pt x="4936306" y="989765"/>
                  </a:lnTo>
                  <a:lnTo>
                    <a:pt x="5002123" y="950174"/>
                  </a:lnTo>
                  <a:lnTo>
                    <a:pt x="5067941" y="910584"/>
                  </a:lnTo>
                  <a:lnTo>
                    <a:pt x="5133758" y="870993"/>
                  </a:lnTo>
                  <a:lnTo>
                    <a:pt x="5199575" y="831402"/>
                  </a:lnTo>
                  <a:lnTo>
                    <a:pt x="5265393" y="791812"/>
                  </a:lnTo>
                  <a:lnTo>
                    <a:pt x="5331210" y="752221"/>
                  </a:lnTo>
                  <a:lnTo>
                    <a:pt x="5397028" y="712631"/>
                  </a:lnTo>
                  <a:lnTo>
                    <a:pt x="5462845" y="673040"/>
                  </a:lnTo>
                  <a:lnTo>
                    <a:pt x="5528662" y="633449"/>
                  </a:lnTo>
                  <a:lnTo>
                    <a:pt x="5594480" y="593859"/>
                  </a:lnTo>
                  <a:lnTo>
                    <a:pt x="5660297" y="554268"/>
                  </a:lnTo>
                  <a:lnTo>
                    <a:pt x="5726115" y="514677"/>
                  </a:lnTo>
                  <a:lnTo>
                    <a:pt x="5791932" y="475087"/>
                  </a:lnTo>
                  <a:lnTo>
                    <a:pt x="5857750" y="435496"/>
                  </a:lnTo>
                  <a:lnTo>
                    <a:pt x="5923567" y="395906"/>
                  </a:lnTo>
                  <a:lnTo>
                    <a:pt x="5989384" y="356315"/>
                  </a:lnTo>
                  <a:lnTo>
                    <a:pt x="6055202" y="316724"/>
                  </a:lnTo>
                  <a:lnTo>
                    <a:pt x="6121019" y="277134"/>
                  </a:lnTo>
                  <a:lnTo>
                    <a:pt x="6186837" y="237543"/>
                  </a:lnTo>
                  <a:lnTo>
                    <a:pt x="6252654" y="197953"/>
                  </a:lnTo>
                  <a:lnTo>
                    <a:pt x="6318471" y="158362"/>
                  </a:lnTo>
                  <a:lnTo>
                    <a:pt x="6384289" y="118771"/>
                  </a:lnTo>
                  <a:lnTo>
                    <a:pt x="6450106" y="79181"/>
                  </a:lnTo>
                  <a:lnTo>
                    <a:pt x="6515924" y="3959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1407399" y="1379223"/>
              <a:ext cx="6581741" cy="3959061"/>
            </a:xfrm>
            <a:custGeom>
              <a:avLst/>
              <a:gdLst/>
              <a:ahLst/>
              <a:cxnLst/>
              <a:rect l="0" t="0" r="0" b="0"/>
              <a:pathLst>
                <a:path w="6581741" h="3959061">
                  <a:moveTo>
                    <a:pt x="0" y="3959061"/>
                  </a:moveTo>
                  <a:lnTo>
                    <a:pt x="65817" y="3919470"/>
                  </a:lnTo>
                  <a:lnTo>
                    <a:pt x="131634" y="3879880"/>
                  </a:lnTo>
                  <a:lnTo>
                    <a:pt x="197452" y="3840289"/>
                  </a:lnTo>
                  <a:lnTo>
                    <a:pt x="263269" y="3800698"/>
                  </a:lnTo>
                  <a:lnTo>
                    <a:pt x="329087" y="3761108"/>
                  </a:lnTo>
                  <a:lnTo>
                    <a:pt x="394904" y="3721517"/>
                  </a:lnTo>
                  <a:lnTo>
                    <a:pt x="460721" y="3681927"/>
                  </a:lnTo>
                  <a:lnTo>
                    <a:pt x="526539" y="3642336"/>
                  </a:lnTo>
                  <a:lnTo>
                    <a:pt x="592356" y="3602745"/>
                  </a:lnTo>
                  <a:lnTo>
                    <a:pt x="658174" y="3563155"/>
                  </a:lnTo>
                  <a:lnTo>
                    <a:pt x="723991" y="3523564"/>
                  </a:lnTo>
                  <a:lnTo>
                    <a:pt x="789808" y="3483974"/>
                  </a:lnTo>
                  <a:lnTo>
                    <a:pt x="855626" y="3444383"/>
                  </a:lnTo>
                  <a:lnTo>
                    <a:pt x="921443" y="3404792"/>
                  </a:lnTo>
                  <a:lnTo>
                    <a:pt x="987261" y="3365202"/>
                  </a:lnTo>
                  <a:lnTo>
                    <a:pt x="1053078" y="3325611"/>
                  </a:lnTo>
                  <a:lnTo>
                    <a:pt x="1118896" y="3286020"/>
                  </a:lnTo>
                  <a:lnTo>
                    <a:pt x="1184713" y="3246430"/>
                  </a:lnTo>
                  <a:lnTo>
                    <a:pt x="1250530" y="3206839"/>
                  </a:lnTo>
                  <a:lnTo>
                    <a:pt x="1316348" y="3167249"/>
                  </a:lnTo>
                  <a:lnTo>
                    <a:pt x="1382165" y="3127658"/>
                  </a:lnTo>
                  <a:lnTo>
                    <a:pt x="1447983" y="3088067"/>
                  </a:lnTo>
                  <a:lnTo>
                    <a:pt x="1513800" y="3048477"/>
                  </a:lnTo>
                  <a:lnTo>
                    <a:pt x="1579617" y="3008886"/>
                  </a:lnTo>
                  <a:lnTo>
                    <a:pt x="1645435" y="2969296"/>
                  </a:lnTo>
                  <a:lnTo>
                    <a:pt x="1711252" y="2929705"/>
                  </a:lnTo>
                  <a:lnTo>
                    <a:pt x="1777070" y="2890114"/>
                  </a:lnTo>
                  <a:lnTo>
                    <a:pt x="1842887" y="2850524"/>
                  </a:lnTo>
                  <a:lnTo>
                    <a:pt x="1908705" y="2810933"/>
                  </a:lnTo>
                  <a:lnTo>
                    <a:pt x="1974522" y="2771342"/>
                  </a:lnTo>
                  <a:lnTo>
                    <a:pt x="2040339" y="2731752"/>
                  </a:lnTo>
                  <a:lnTo>
                    <a:pt x="2106157" y="2692161"/>
                  </a:lnTo>
                  <a:lnTo>
                    <a:pt x="2171974" y="2652571"/>
                  </a:lnTo>
                  <a:lnTo>
                    <a:pt x="2237792" y="2612980"/>
                  </a:lnTo>
                  <a:lnTo>
                    <a:pt x="2303609" y="2573389"/>
                  </a:lnTo>
                  <a:lnTo>
                    <a:pt x="2369426" y="2533799"/>
                  </a:lnTo>
                  <a:lnTo>
                    <a:pt x="2435244" y="2494208"/>
                  </a:lnTo>
                  <a:lnTo>
                    <a:pt x="2501061" y="2454618"/>
                  </a:lnTo>
                  <a:lnTo>
                    <a:pt x="2566879" y="2415027"/>
                  </a:lnTo>
                  <a:lnTo>
                    <a:pt x="2632696" y="2375436"/>
                  </a:lnTo>
                  <a:lnTo>
                    <a:pt x="2698514" y="2335846"/>
                  </a:lnTo>
                  <a:lnTo>
                    <a:pt x="2764331" y="2296255"/>
                  </a:lnTo>
                  <a:lnTo>
                    <a:pt x="2830148" y="2256665"/>
                  </a:lnTo>
                  <a:lnTo>
                    <a:pt x="2895966" y="2217074"/>
                  </a:lnTo>
                  <a:lnTo>
                    <a:pt x="2961783" y="2177483"/>
                  </a:lnTo>
                  <a:lnTo>
                    <a:pt x="3027601" y="2137893"/>
                  </a:lnTo>
                  <a:lnTo>
                    <a:pt x="3093418" y="2098302"/>
                  </a:lnTo>
                  <a:lnTo>
                    <a:pt x="3159235" y="2058711"/>
                  </a:lnTo>
                  <a:lnTo>
                    <a:pt x="3225053" y="2019121"/>
                  </a:lnTo>
                  <a:lnTo>
                    <a:pt x="3290870" y="1979530"/>
                  </a:lnTo>
                  <a:lnTo>
                    <a:pt x="3356688" y="1939940"/>
                  </a:lnTo>
                  <a:lnTo>
                    <a:pt x="3422505" y="1900349"/>
                  </a:lnTo>
                  <a:lnTo>
                    <a:pt x="3488323" y="1860758"/>
                  </a:lnTo>
                  <a:lnTo>
                    <a:pt x="3554140" y="1821168"/>
                  </a:lnTo>
                  <a:lnTo>
                    <a:pt x="3619957" y="1781577"/>
                  </a:lnTo>
                  <a:lnTo>
                    <a:pt x="3685775" y="1741987"/>
                  </a:lnTo>
                  <a:lnTo>
                    <a:pt x="3751592" y="1702396"/>
                  </a:lnTo>
                  <a:lnTo>
                    <a:pt x="3817410" y="1662805"/>
                  </a:lnTo>
                  <a:lnTo>
                    <a:pt x="3883227" y="1623215"/>
                  </a:lnTo>
                  <a:lnTo>
                    <a:pt x="3949044" y="1583624"/>
                  </a:lnTo>
                  <a:lnTo>
                    <a:pt x="4014862" y="1544033"/>
                  </a:lnTo>
                  <a:lnTo>
                    <a:pt x="4080679" y="1504443"/>
                  </a:lnTo>
                  <a:lnTo>
                    <a:pt x="4146497" y="1464852"/>
                  </a:lnTo>
                  <a:lnTo>
                    <a:pt x="4212314" y="1425262"/>
                  </a:lnTo>
                  <a:lnTo>
                    <a:pt x="4278132" y="1385671"/>
                  </a:lnTo>
                  <a:lnTo>
                    <a:pt x="4343949" y="1346080"/>
                  </a:lnTo>
                  <a:lnTo>
                    <a:pt x="4409766" y="1306490"/>
                  </a:lnTo>
                  <a:lnTo>
                    <a:pt x="4475584" y="1266899"/>
                  </a:lnTo>
                  <a:lnTo>
                    <a:pt x="4541401" y="1227309"/>
                  </a:lnTo>
                  <a:lnTo>
                    <a:pt x="4607219" y="1187718"/>
                  </a:lnTo>
                  <a:lnTo>
                    <a:pt x="4673036" y="1148127"/>
                  </a:lnTo>
                  <a:lnTo>
                    <a:pt x="4738853" y="1108537"/>
                  </a:lnTo>
                  <a:lnTo>
                    <a:pt x="4804671" y="1068946"/>
                  </a:lnTo>
                  <a:lnTo>
                    <a:pt x="4870488" y="1029355"/>
                  </a:lnTo>
                  <a:lnTo>
                    <a:pt x="4936306" y="989765"/>
                  </a:lnTo>
                  <a:lnTo>
                    <a:pt x="5002123" y="950174"/>
                  </a:lnTo>
                  <a:lnTo>
                    <a:pt x="5067941" y="910584"/>
                  </a:lnTo>
                  <a:lnTo>
                    <a:pt x="5133758" y="870993"/>
                  </a:lnTo>
                  <a:lnTo>
                    <a:pt x="5199575" y="831402"/>
                  </a:lnTo>
                  <a:lnTo>
                    <a:pt x="5265393" y="791812"/>
                  </a:lnTo>
                  <a:lnTo>
                    <a:pt x="5331210" y="752221"/>
                  </a:lnTo>
                  <a:lnTo>
                    <a:pt x="5397028" y="712631"/>
                  </a:lnTo>
                  <a:lnTo>
                    <a:pt x="5462845" y="673040"/>
                  </a:lnTo>
                  <a:lnTo>
                    <a:pt x="5528662" y="633449"/>
                  </a:lnTo>
                  <a:lnTo>
                    <a:pt x="5594480" y="593859"/>
                  </a:lnTo>
                  <a:lnTo>
                    <a:pt x="5660297" y="554268"/>
                  </a:lnTo>
                  <a:lnTo>
                    <a:pt x="5726115" y="514677"/>
                  </a:lnTo>
                  <a:lnTo>
                    <a:pt x="5791932" y="475087"/>
                  </a:lnTo>
                  <a:lnTo>
                    <a:pt x="5857750" y="435496"/>
                  </a:lnTo>
                  <a:lnTo>
                    <a:pt x="5923567" y="395906"/>
                  </a:lnTo>
                  <a:lnTo>
                    <a:pt x="5989384" y="356315"/>
                  </a:lnTo>
                  <a:lnTo>
                    <a:pt x="6055202" y="316724"/>
                  </a:lnTo>
                  <a:lnTo>
                    <a:pt x="6121019" y="277134"/>
                  </a:lnTo>
                  <a:lnTo>
                    <a:pt x="6186837" y="237543"/>
                  </a:lnTo>
                  <a:lnTo>
                    <a:pt x="6252654" y="197953"/>
                  </a:lnTo>
                  <a:lnTo>
                    <a:pt x="6318471" y="158362"/>
                  </a:lnTo>
                  <a:lnTo>
                    <a:pt x="6384289" y="118771"/>
                  </a:lnTo>
                  <a:lnTo>
                    <a:pt x="6450106" y="79181"/>
                  </a:lnTo>
                  <a:lnTo>
                    <a:pt x="6515924" y="3959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1407399" y="1339824"/>
              <a:ext cx="6581741" cy="3959061"/>
            </a:xfrm>
            <a:custGeom>
              <a:avLst/>
              <a:gdLst/>
              <a:ahLst/>
              <a:cxnLst/>
              <a:rect l="0" t="0" r="0" b="0"/>
              <a:pathLst>
                <a:path w="6581741" h="3959061">
                  <a:moveTo>
                    <a:pt x="0" y="3959061"/>
                  </a:moveTo>
                  <a:lnTo>
                    <a:pt x="65817" y="3919470"/>
                  </a:lnTo>
                  <a:lnTo>
                    <a:pt x="131634" y="3879880"/>
                  </a:lnTo>
                  <a:lnTo>
                    <a:pt x="197452" y="3840289"/>
                  </a:lnTo>
                  <a:lnTo>
                    <a:pt x="263269" y="3800698"/>
                  </a:lnTo>
                  <a:lnTo>
                    <a:pt x="329087" y="3761108"/>
                  </a:lnTo>
                  <a:lnTo>
                    <a:pt x="394904" y="3721517"/>
                  </a:lnTo>
                  <a:lnTo>
                    <a:pt x="460721" y="3681927"/>
                  </a:lnTo>
                  <a:lnTo>
                    <a:pt x="526539" y="3642336"/>
                  </a:lnTo>
                  <a:lnTo>
                    <a:pt x="592356" y="3602745"/>
                  </a:lnTo>
                  <a:lnTo>
                    <a:pt x="658174" y="3563155"/>
                  </a:lnTo>
                  <a:lnTo>
                    <a:pt x="723991" y="3523564"/>
                  </a:lnTo>
                  <a:lnTo>
                    <a:pt x="789808" y="3483974"/>
                  </a:lnTo>
                  <a:lnTo>
                    <a:pt x="855626" y="3444383"/>
                  </a:lnTo>
                  <a:lnTo>
                    <a:pt x="921443" y="3404792"/>
                  </a:lnTo>
                  <a:lnTo>
                    <a:pt x="987261" y="3365202"/>
                  </a:lnTo>
                  <a:lnTo>
                    <a:pt x="1053078" y="3325611"/>
                  </a:lnTo>
                  <a:lnTo>
                    <a:pt x="1118896" y="3286020"/>
                  </a:lnTo>
                  <a:lnTo>
                    <a:pt x="1184713" y="3246430"/>
                  </a:lnTo>
                  <a:lnTo>
                    <a:pt x="1250530" y="3206839"/>
                  </a:lnTo>
                  <a:lnTo>
                    <a:pt x="1316348" y="3167249"/>
                  </a:lnTo>
                  <a:lnTo>
                    <a:pt x="1382165" y="3127658"/>
                  </a:lnTo>
                  <a:lnTo>
                    <a:pt x="1447983" y="3088067"/>
                  </a:lnTo>
                  <a:lnTo>
                    <a:pt x="1513800" y="3048477"/>
                  </a:lnTo>
                  <a:lnTo>
                    <a:pt x="1579617" y="3008886"/>
                  </a:lnTo>
                  <a:lnTo>
                    <a:pt x="1645435" y="2969296"/>
                  </a:lnTo>
                  <a:lnTo>
                    <a:pt x="1711252" y="2929705"/>
                  </a:lnTo>
                  <a:lnTo>
                    <a:pt x="1777070" y="2890114"/>
                  </a:lnTo>
                  <a:lnTo>
                    <a:pt x="1842887" y="2850524"/>
                  </a:lnTo>
                  <a:lnTo>
                    <a:pt x="1908705" y="2810933"/>
                  </a:lnTo>
                  <a:lnTo>
                    <a:pt x="1974522" y="2771342"/>
                  </a:lnTo>
                  <a:lnTo>
                    <a:pt x="2040339" y="2731752"/>
                  </a:lnTo>
                  <a:lnTo>
                    <a:pt x="2106157" y="2692161"/>
                  </a:lnTo>
                  <a:lnTo>
                    <a:pt x="2171974" y="2652571"/>
                  </a:lnTo>
                  <a:lnTo>
                    <a:pt x="2237792" y="2612980"/>
                  </a:lnTo>
                  <a:lnTo>
                    <a:pt x="2303609" y="2573389"/>
                  </a:lnTo>
                  <a:lnTo>
                    <a:pt x="2369426" y="2533799"/>
                  </a:lnTo>
                  <a:lnTo>
                    <a:pt x="2435244" y="2494208"/>
                  </a:lnTo>
                  <a:lnTo>
                    <a:pt x="2501061" y="2454618"/>
                  </a:lnTo>
                  <a:lnTo>
                    <a:pt x="2566879" y="2415027"/>
                  </a:lnTo>
                  <a:lnTo>
                    <a:pt x="2632696" y="2375436"/>
                  </a:lnTo>
                  <a:lnTo>
                    <a:pt x="2698514" y="2335846"/>
                  </a:lnTo>
                  <a:lnTo>
                    <a:pt x="2764331" y="2296255"/>
                  </a:lnTo>
                  <a:lnTo>
                    <a:pt x="2830148" y="2256665"/>
                  </a:lnTo>
                  <a:lnTo>
                    <a:pt x="2895966" y="2217074"/>
                  </a:lnTo>
                  <a:lnTo>
                    <a:pt x="2961783" y="2177483"/>
                  </a:lnTo>
                  <a:lnTo>
                    <a:pt x="3027601" y="2137893"/>
                  </a:lnTo>
                  <a:lnTo>
                    <a:pt x="3093418" y="2098302"/>
                  </a:lnTo>
                  <a:lnTo>
                    <a:pt x="3159235" y="2058711"/>
                  </a:lnTo>
                  <a:lnTo>
                    <a:pt x="3225053" y="2019121"/>
                  </a:lnTo>
                  <a:lnTo>
                    <a:pt x="3290870" y="1979530"/>
                  </a:lnTo>
                  <a:lnTo>
                    <a:pt x="3356688" y="1939940"/>
                  </a:lnTo>
                  <a:lnTo>
                    <a:pt x="3422505" y="1900349"/>
                  </a:lnTo>
                  <a:lnTo>
                    <a:pt x="3488323" y="1860758"/>
                  </a:lnTo>
                  <a:lnTo>
                    <a:pt x="3554140" y="1821168"/>
                  </a:lnTo>
                  <a:lnTo>
                    <a:pt x="3619957" y="1781577"/>
                  </a:lnTo>
                  <a:lnTo>
                    <a:pt x="3685775" y="1741987"/>
                  </a:lnTo>
                  <a:lnTo>
                    <a:pt x="3751592" y="1702396"/>
                  </a:lnTo>
                  <a:lnTo>
                    <a:pt x="3817410" y="1662805"/>
                  </a:lnTo>
                  <a:lnTo>
                    <a:pt x="3883227" y="1623215"/>
                  </a:lnTo>
                  <a:lnTo>
                    <a:pt x="3949044" y="1583624"/>
                  </a:lnTo>
                  <a:lnTo>
                    <a:pt x="4014862" y="1544033"/>
                  </a:lnTo>
                  <a:lnTo>
                    <a:pt x="4080679" y="1504443"/>
                  </a:lnTo>
                  <a:lnTo>
                    <a:pt x="4146497" y="1464852"/>
                  </a:lnTo>
                  <a:lnTo>
                    <a:pt x="4212314" y="1425262"/>
                  </a:lnTo>
                  <a:lnTo>
                    <a:pt x="4278132" y="1385671"/>
                  </a:lnTo>
                  <a:lnTo>
                    <a:pt x="4343949" y="1346080"/>
                  </a:lnTo>
                  <a:lnTo>
                    <a:pt x="4409766" y="1306490"/>
                  </a:lnTo>
                  <a:lnTo>
                    <a:pt x="4475584" y="1266899"/>
                  </a:lnTo>
                  <a:lnTo>
                    <a:pt x="4541401" y="1227309"/>
                  </a:lnTo>
                  <a:lnTo>
                    <a:pt x="4607219" y="1187718"/>
                  </a:lnTo>
                  <a:lnTo>
                    <a:pt x="4673036" y="1148127"/>
                  </a:lnTo>
                  <a:lnTo>
                    <a:pt x="4738853" y="1108537"/>
                  </a:lnTo>
                  <a:lnTo>
                    <a:pt x="4804671" y="1068946"/>
                  </a:lnTo>
                  <a:lnTo>
                    <a:pt x="4870488" y="1029355"/>
                  </a:lnTo>
                  <a:lnTo>
                    <a:pt x="4936306" y="989765"/>
                  </a:lnTo>
                  <a:lnTo>
                    <a:pt x="5002123" y="950174"/>
                  </a:lnTo>
                  <a:lnTo>
                    <a:pt x="5067941" y="910584"/>
                  </a:lnTo>
                  <a:lnTo>
                    <a:pt x="5133758" y="870993"/>
                  </a:lnTo>
                  <a:lnTo>
                    <a:pt x="5199575" y="831402"/>
                  </a:lnTo>
                  <a:lnTo>
                    <a:pt x="5265393" y="791812"/>
                  </a:lnTo>
                  <a:lnTo>
                    <a:pt x="5331210" y="752221"/>
                  </a:lnTo>
                  <a:lnTo>
                    <a:pt x="5397028" y="712631"/>
                  </a:lnTo>
                  <a:lnTo>
                    <a:pt x="5462845" y="673040"/>
                  </a:lnTo>
                  <a:lnTo>
                    <a:pt x="5528662" y="633449"/>
                  </a:lnTo>
                  <a:lnTo>
                    <a:pt x="5594480" y="593859"/>
                  </a:lnTo>
                  <a:lnTo>
                    <a:pt x="5660297" y="554268"/>
                  </a:lnTo>
                  <a:lnTo>
                    <a:pt x="5726115" y="514677"/>
                  </a:lnTo>
                  <a:lnTo>
                    <a:pt x="5791932" y="475087"/>
                  </a:lnTo>
                  <a:lnTo>
                    <a:pt x="5857750" y="435496"/>
                  </a:lnTo>
                  <a:lnTo>
                    <a:pt x="5923567" y="395906"/>
                  </a:lnTo>
                  <a:lnTo>
                    <a:pt x="5989384" y="356315"/>
                  </a:lnTo>
                  <a:lnTo>
                    <a:pt x="6055202" y="316724"/>
                  </a:lnTo>
                  <a:lnTo>
                    <a:pt x="6121019" y="277134"/>
                  </a:lnTo>
                  <a:lnTo>
                    <a:pt x="6186837" y="237543"/>
                  </a:lnTo>
                  <a:lnTo>
                    <a:pt x="6252654" y="197953"/>
                  </a:lnTo>
                  <a:lnTo>
                    <a:pt x="6318471" y="158362"/>
                  </a:lnTo>
                  <a:lnTo>
                    <a:pt x="6384289" y="118771"/>
                  </a:lnTo>
                  <a:lnTo>
                    <a:pt x="6450106" y="79181"/>
                  </a:lnTo>
                  <a:lnTo>
                    <a:pt x="6515924" y="3959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1407399" y="1300424"/>
              <a:ext cx="6581741" cy="3959061"/>
            </a:xfrm>
            <a:custGeom>
              <a:avLst/>
              <a:gdLst/>
              <a:ahLst/>
              <a:cxnLst/>
              <a:rect l="0" t="0" r="0" b="0"/>
              <a:pathLst>
                <a:path w="6581741" h="3959061">
                  <a:moveTo>
                    <a:pt x="0" y="3959061"/>
                  </a:moveTo>
                  <a:lnTo>
                    <a:pt x="65817" y="3919470"/>
                  </a:lnTo>
                  <a:lnTo>
                    <a:pt x="131634" y="3879880"/>
                  </a:lnTo>
                  <a:lnTo>
                    <a:pt x="197452" y="3840289"/>
                  </a:lnTo>
                  <a:lnTo>
                    <a:pt x="263269" y="3800698"/>
                  </a:lnTo>
                  <a:lnTo>
                    <a:pt x="329087" y="3761108"/>
                  </a:lnTo>
                  <a:lnTo>
                    <a:pt x="394904" y="3721517"/>
                  </a:lnTo>
                  <a:lnTo>
                    <a:pt x="460721" y="3681927"/>
                  </a:lnTo>
                  <a:lnTo>
                    <a:pt x="526539" y="3642336"/>
                  </a:lnTo>
                  <a:lnTo>
                    <a:pt x="592356" y="3602745"/>
                  </a:lnTo>
                  <a:lnTo>
                    <a:pt x="658174" y="3563155"/>
                  </a:lnTo>
                  <a:lnTo>
                    <a:pt x="723991" y="3523564"/>
                  </a:lnTo>
                  <a:lnTo>
                    <a:pt x="789808" y="3483974"/>
                  </a:lnTo>
                  <a:lnTo>
                    <a:pt x="855626" y="3444383"/>
                  </a:lnTo>
                  <a:lnTo>
                    <a:pt x="921443" y="3404792"/>
                  </a:lnTo>
                  <a:lnTo>
                    <a:pt x="987261" y="3365202"/>
                  </a:lnTo>
                  <a:lnTo>
                    <a:pt x="1053078" y="3325611"/>
                  </a:lnTo>
                  <a:lnTo>
                    <a:pt x="1118896" y="3286020"/>
                  </a:lnTo>
                  <a:lnTo>
                    <a:pt x="1184713" y="3246430"/>
                  </a:lnTo>
                  <a:lnTo>
                    <a:pt x="1250530" y="3206839"/>
                  </a:lnTo>
                  <a:lnTo>
                    <a:pt x="1316348" y="3167249"/>
                  </a:lnTo>
                  <a:lnTo>
                    <a:pt x="1382165" y="3127658"/>
                  </a:lnTo>
                  <a:lnTo>
                    <a:pt x="1447983" y="3088067"/>
                  </a:lnTo>
                  <a:lnTo>
                    <a:pt x="1513800" y="3048477"/>
                  </a:lnTo>
                  <a:lnTo>
                    <a:pt x="1579617" y="3008886"/>
                  </a:lnTo>
                  <a:lnTo>
                    <a:pt x="1645435" y="2969296"/>
                  </a:lnTo>
                  <a:lnTo>
                    <a:pt x="1711252" y="2929705"/>
                  </a:lnTo>
                  <a:lnTo>
                    <a:pt x="1777070" y="2890114"/>
                  </a:lnTo>
                  <a:lnTo>
                    <a:pt x="1842887" y="2850524"/>
                  </a:lnTo>
                  <a:lnTo>
                    <a:pt x="1908705" y="2810933"/>
                  </a:lnTo>
                  <a:lnTo>
                    <a:pt x="1974522" y="2771342"/>
                  </a:lnTo>
                  <a:lnTo>
                    <a:pt x="2040339" y="2731752"/>
                  </a:lnTo>
                  <a:lnTo>
                    <a:pt x="2106157" y="2692161"/>
                  </a:lnTo>
                  <a:lnTo>
                    <a:pt x="2171974" y="2652571"/>
                  </a:lnTo>
                  <a:lnTo>
                    <a:pt x="2237792" y="2612980"/>
                  </a:lnTo>
                  <a:lnTo>
                    <a:pt x="2303609" y="2573389"/>
                  </a:lnTo>
                  <a:lnTo>
                    <a:pt x="2369426" y="2533799"/>
                  </a:lnTo>
                  <a:lnTo>
                    <a:pt x="2435244" y="2494208"/>
                  </a:lnTo>
                  <a:lnTo>
                    <a:pt x="2501061" y="2454618"/>
                  </a:lnTo>
                  <a:lnTo>
                    <a:pt x="2566879" y="2415027"/>
                  </a:lnTo>
                  <a:lnTo>
                    <a:pt x="2632696" y="2375436"/>
                  </a:lnTo>
                  <a:lnTo>
                    <a:pt x="2698514" y="2335846"/>
                  </a:lnTo>
                  <a:lnTo>
                    <a:pt x="2764331" y="2296255"/>
                  </a:lnTo>
                  <a:lnTo>
                    <a:pt x="2830148" y="2256665"/>
                  </a:lnTo>
                  <a:lnTo>
                    <a:pt x="2895966" y="2217074"/>
                  </a:lnTo>
                  <a:lnTo>
                    <a:pt x="2961783" y="2177483"/>
                  </a:lnTo>
                  <a:lnTo>
                    <a:pt x="3027601" y="2137893"/>
                  </a:lnTo>
                  <a:lnTo>
                    <a:pt x="3093418" y="2098302"/>
                  </a:lnTo>
                  <a:lnTo>
                    <a:pt x="3159235" y="2058711"/>
                  </a:lnTo>
                  <a:lnTo>
                    <a:pt x="3225053" y="2019121"/>
                  </a:lnTo>
                  <a:lnTo>
                    <a:pt x="3290870" y="1979530"/>
                  </a:lnTo>
                  <a:lnTo>
                    <a:pt x="3356688" y="1939940"/>
                  </a:lnTo>
                  <a:lnTo>
                    <a:pt x="3422505" y="1900349"/>
                  </a:lnTo>
                  <a:lnTo>
                    <a:pt x="3488323" y="1860758"/>
                  </a:lnTo>
                  <a:lnTo>
                    <a:pt x="3554140" y="1821168"/>
                  </a:lnTo>
                  <a:lnTo>
                    <a:pt x="3619957" y="1781577"/>
                  </a:lnTo>
                  <a:lnTo>
                    <a:pt x="3685775" y="1741987"/>
                  </a:lnTo>
                  <a:lnTo>
                    <a:pt x="3751592" y="1702396"/>
                  </a:lnTo>
                  <a:lnTo>
                    <a:pt x="3817410" y="1662805"/>
                  </a:lnTo>
                  <a:lnTo>
                    <a:pt x="3883227" y="1623215"/>
                  </a:lnTo>
                  <a:lnTo>
                    <a:pt x="3949044" y="1583624"/>
                  </a:lnTo>
                  <a:lnTo>
                    <a:pt x="4014862" y="1544033"/>
                  </a:lnTo>
                  <a:lnTo>
                    <a:pt x="4080679" y="1504443"/>
                  </a:lnTo>
                  <a:lnTo>
                    <a:pt x="4146497" y="1464852"/>
                  </a:lnTo>
                  <a:lnTo>
                    <a:pt x="4212314" y="1425262"/>
                  </a:lnTo>
                  <a:lnTo>
                    <a:pt x="4278132" y="1385671"/>
                  </a:lnTo>
                  <a:lnTo>
                    <a:pt x="4343949" y="1346080"/>
                  </a:lnTo>
                  <a:lnTo>
                    <a:pt x="4409766" y="1306490"/>
                  </a:lnTo>
                  <a:lnTo>
                    <a:pt x="4475584" y="1266899"/>
                  </a:lnTo>
                  <a:lnTo>
                    <a:pt x="4541401" y="1227309"/>
                  </a:lnTo>
                  <a:lnTo>
                    <a:pt x="4607219" y="1187718"/>
                  </a:lnTo>
                  <a:lnTo>
                    <a:pt x="4673036" y="1148127"/>
                  </a:lnTo>
                  <a:lnTo>
                    <a:pt x="4738853" y="1108537"/>
                  </a:lnTo>
                  <a:lnTo>
                    <a:pt x="4804671" y="1068946"/>
                  </a:lnTo>
                  <a:lnTo>
                    <a:pt x="4870488" y="1029355"/>
                  </a:lnTo>
                  <a:lnTo>
                    <a:pt x="4936306" y="989765"/>
                  </a:lnTo>
                  <a:lnTo>
                    <a:pt x="5002123" y="950174"/>
                  </a:lnTo>
                  <a:lnTo>
                    <a:pt x="5067941" y="910584"/>
                  </a:lnTo>
                  <a:lnTo>
                    <a:pt x="5133758" y="870993"/>
                  </a:lnTo>
                  <a:lnTo>
                    <a:pt x="5199575" y="831402"/>
                  </a:lnTo>
                  <a:lnTo>
                    <a:pt x="5265393" y="791812"/>
                  </a:lnTo>
                  <a:lnTo>
                    <a:pt x="5331210" y="752221"/>
                  </a:lnTo>
                  <a:lnTo>
                    <a:pt x="5397028" y="712631"/>
                  </a:lnTo>
                  <a:lnTo>
                    <a:pt x="5462845" y="673040"/>
                  </a:lnTo>
                  <a:lnTo>
                    <a:pt x="5528662" y="633449"/>
                  </a:lnTo>
                  <a:lnTo>
                    <a:pt x="5594480" y="593859"/>
                  </a:lnTo>
                  <a:lnTo>
                    <a:pt x="5660297" y="554268"/>
                  </a:lnTo>
                  <a:lnTo>
                    <a:pt x="5726115" y="514677"/>
                  </a:lnTo>
                  <a:lnTo>
                    <a:pt x="5791932" y="475087"/>
                  </a:lnTo>
                  <a:lnTo>
                    <a:pt x="5857750" y="435496"/>
                  </a:lnTo>
                  <a:lnTo>
                    <a:pt x="5923567" y="395906"/>
                  </a:lnTo>
                  <a:lnTo>
                    <a:pt x="5989384" y="356315"/>
                  </a:lnTo>
                  <a:lnTo>
                    <a:pt x="6055202" y="316724"/>
                  </a:lnTo>
                  <a:lnTo>
                    <a:pt x="6121019" y="277134"/>
                  </a:lnTo>
                  <a:lnTo>
                    <a:pt x="6186837" y="237543"/>
                  </a:lnTo>
                  <a:lnTo>
                    <a:pt x="6252654" y="197953"/>
                  </a:lnTo>
                  <a:lnTo>
                    <a:pt x="6318471" y="158362"/>
                  </a:lnTo>
                  <a:lnTo>
                    <a:pt x="6384289" y="118771"/>
                  </a:lnTo>
                  <a:lnTo>
                    <a:pt x="6450106" y="79181"/>
                  </a:lnTo>
                  <a:lnTo>
                    <a:pt x="6515924" y="3959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1407399" y="1261025"/>
              <a:ext cx="6581741" cy="3959061"/>
            </a:xfrm>
            <a:custGeom>
              <a:avLst/>
              <a:gdLst/>
              <a:ahLst/>
              <a:cxnLst/>
              <a:rect l="0" t="0" r="0" b="0"/>
              <a:pathLst>
                <a:path w="6581741" h="3959061">
                  <a:moveTo>
                    <a:pt x="0" y="3959061"/>
                  </a:moveTo>
                  <a:lnTo>
                    <a:pt x="65817" y="3919470"/>
                  </a:lnTo>
                  <a:lnTo>
                    <a:pt x="131634" y="3879880"/>
                  </a:lnTo>
                  <a:lnTo>
                    <a:pt x="197452" y="3840289"/>
                  </a:lnTo>
                  <a:lnTo>
                    <a:pt x="263269" y="3800698"/>
                  </a:lnTo>
                  <a:lnTo>
                    <a:pt x="329087" y="3761108"/>
                  </a:lnTo>
                  <a:lnTo>
                    <a:pt x="394904" y="3721517"/>
                  </a:lnTo>
                  <a:lnTo>
                    <a:pt x="460721" y="3681927"/>
                  </a:lnTo>
                  <a:lnTo>
                    <a:pt x="526539" y="3642336"/>
                  </a:lnTo>
                  <a:lnTo>
                    <a:pt x="592356" y="3602745"/>
                  </a:lnTo>
                  <a:lnTo>
                    <a:pt x="658174" y="3563155"/>
                  </a:lnTo>
                  <a:lnTo>
                    <a:pt x="723991" y="3523564"/>
                  </a:lnTo>
                  <a:lnTo>
                    <a:pt x="789808" y="3483974"/>
                  </a:lnTo>
                  <a:lnTo>
                    <a:pt x="855626" y="3444383"/>
                  </a:lnTo>
                  <a:lnTo>
                    <a:pt x="921443" y="3404792"/>
                  </a:lnTo>
                  <a:lnTo>
                    <a:pt x="987261" y="3365202"/>
                  </a:lnTo>
                  <a:lnTo>
                    <a:pt x="1053078" y="3325611"/>
                  </a:lnTo>
                  <a:lnTo>
                    <a:pt x="1118896" y="3286020"/>
                  </a:lnTo>
                  <a:lnTo>
                    <a:pt x="1184713" y="3246430"/>
                  </a:lnTo>
                  <a:lnTo>
                    <a:pt x="1250530" y="3206839"/>
                  </a:lnTo>
                  <a:lnTo>
                    <a:pt x="1316348" y="3167249"/>
                  </a:lnTo>
                  <a:lnTo>
                    <a:pt x="1382165" y="3127658"/>
                  </a:lnTo>
                  <a:lnTo>
                    <a:pt x="1447983" y="3088067"/>
                  </a:lnTo>
                  <a:lnTo>
                    <a:pt x="1513800" y="3048477"/>
                  </a:lnTo>
                  <a:lnTo>
                    <a:pt x="1579617" y="3008886"/>
                  </a:lnTo>
                  <a:lnTo>
                    <a:pt x="1645435" y="2969296"/>
                  </a:lnTo>
                  <a:lnTo>
                    <a:pt x="1711252" y="2929705"/>
                  </a:lnTo>
                  <a:lnTo>
                    <a:pt x="1777070" y="2890114"/>
                  </a:lnTo>
                  <a:lnTo>
                    <a:pt x="1842887" y="2850524"/>
                  </a:lnTo>
                  <a:lnTo>
                    <a:pt x="1908705" y="2810933"/>
                  </a:lnTo>
                  <a:lnTo>
                    <a:pt x="1974522" y="2771342"/>
                  </a:lnTo>
                  <a:lnTo>
                    <a:pt x="2040339" y="2731752"/>
                  </a:lnTo>
                  <a:lnTo>
                    <a:pt x="2106157" y="2692161"/>
                  </a:lnTo>
                  <a:lnTo>
                    <a:pt x="2171974" y="2652571"/>
                  </a:lnTo>
                  <a:lnTo>
                    <a:pt x="2237792" y="2612980"/>
                  </a:lnTo>
                  <a:lnTo>
                    <a:pt x="2303609" y="2573389"/>
                  </a:lnTo>
                  <a:lnTo>
                    <a:pt x="2369426" y="2533799"/>
                  </a:lnTo>
                  <a:lnTo>
                    <a:pt x="2435244" y="2494208"/>
                  </a:lnTo>
                  <a:lnTo>
                    <a:pt x="2501061" y="2454618"/>
                  </a:lnTo>
                  <a:lnTo>
                    <a:pt x="2566879" y="2415027"/>
                  </a:lnTo>
                  <a:lnTo>
                    <a:pt x="2632696" y="2375436"/>
                  </a:lnTo>
                  <a:lnTo>
                    <a:pt x="2698514" y="2335846"/>
                  </a:lnTo>
                  <a:lnTo>
                    <a:pt x="2764331" y="2296255"/>
                  </a:lnTo>
                  <a:lnTo>
                    <a:pt x="2830148" y="2256665"/>
                  </a:lnTo>
                  <a:lnTo>
                    <a:pt x="2895966" y="2217074"/>
                  </a:lnTo>
                  <a:lnTo>
                    <a:pt x="2961783" y="2177483"/>
                  </a:lnTo>
                  <a:lnTo>
                    <a:pt x="3027601" y="2137893"/>
                  </a:lnTo>
                  <a:lnTo>
                    <a:pt x="3093418" y="2098302"/>
                  </a:lnTo>
                  <a:lnTo>
                    <a:pt x="3159235" y="2058711"/>
                  </a:lnTo>
                  <a:lnTo>
                    <a:pt x="3225053" y="2019121"/>
                  </a:lnTo>
                  <a:lnTo>
                    <a:pt x="3290870" y="1979530"/>
                  </a:lnTo>
                  <a:lnTo>
                    <a:pt x="3356688" y="1939940"/>
                  </a:lnTo>
                  <a:lnTo>
                    <a:pt x="3422505" y="1900349"/>
                  </a:lnTo>
                  <a:lnTo>
                    <a:pt x="3488323" y="1860758"/>
                  </a:lnTo>
                  <a:lnTo>
                    <a:pt x="3554140" y="1821168"/>
                  </a:lnTo>
                  <a:lnTo>
                    <a:pt x="3619957" y="1781577"/>
                  </a:lnTo>
                  <a:lnTo>
                    <a:pt x="3685775" y="1741987"/>
                  </a:lnTo>
                  <a:lnTo>
                    <a:pt x="3751592" y="1702396"/>
                  </a:lnTo>
                  <a:lnTo>
                    <a:pt x="3817410" y="1662805"/>
                  </a:lnTo>
                  <a:lnTo>
                    <a:pt x="3883227" y="1623215"/>
                  </a:lnTo>
                  <a:lnTo>
                    <a:pt x="3949044" y="1583624"/>
                  </a:lnTo>
                  <a:lnTo>
                    <a:pt x="4014862" y="1544033"/>
                  </a:lnTo>
                  <a:lnTo>
                    <a:pt x="4080679" y="1504443"/>
                  </a:lnTo>
                  <a:lnTo>
                    <a:pt x="4146497" y="1464852"/>
                  </a:lnTo>
                  <a:lnTo>
                    <a:pt x="4212314" y="1425262"/>
                  </a:lnTo>
                  <a:lnTo>
                    <a:pt x="4278132" y="1385671"/>
                  </a:lnTo>
                  <a:lnTo>
                    <a:pt x="4343949" y="1346080"/>
                  </a:lnTo>
                  <a:lnTo>
                    <a:pt x="4409766" y="1306490"/>
                  </a:lnTo>
                  <a:lnTo>
                    <a:pt x="4475584" y="1266899"/>
                  </a:lnTo>
                  <a:lnTo>
                    <a:pt x="4541401" y="1227309"/>
                  </a:lnTo>
                  <a:lnTo>
                    <a:pt x="4607219" y="1187718"/>
                  </a:lnTo>
                  <a:lnTo>
                    <a:pt x="4673036" y="1148127"/>
                  </a:lnTo>
                  <a:lnTo>
                    <a:pt x="4738853" y="1108537"/>
                  </a:lnTo>
                  <a:lnTo>
                    <a:pt x="4804671" y="1068946"/>
                  </a:lnTo>
                  <a:lnTo>
                    <a:pt x="4870488" y="1029355"/>
                  </a:lnTo>
                  <a:lnTo>
                    <a:pt x="4936306" y="989765"/>
                  </a:lnTo>
                  <a:lnTo>
                    <a:pt x="5002123" y="950174"/>
                  </a:lnTo>
                  <a:lnTo>
                    <a:pt x="5067941" y="910584"/>
                  </a:lnTo>
                  <a:lnTo>
                    <a:pt x="5133758" y="870993"/>
                  </a:lnTo>
                  <a:lnTo>
                    <a:pt x="5199575" y="831402"/>
                  </a:lnTo>
                  <a:lnTo>
                    <a:pt x="5265393" y="791812"/>
                  </a:lnTo>
                  <a:lnTo>
                    <a:pt x="5331210" y="752221"/>
                  </a:lnTo>
                  <a:lnTo>
                    <a:pt x="5397028" y="712631"/>
                  </a:lnTo>
                  <a:lnTo>
                    <a:pt x="5462845" y="673040"/>
                  </a:lnTo>
                  <a:lnTo>
                    <a:pt x="5528662" y="633449"/>
                  </a:lnTo>
                  <a:lnTo>
                    <a:pt x="5594480" y="593859"/>
                  </a:lnTo>
                  <a:lnTo>
                    <a:pt x="5660297" y="554268"/>
                  </a:lnTo>
                  <a:lnTo>
                    <a:pt x="5726115" y="514677"/>
                  </a:lnTo>
                  <a:lnTo>
                    <a:pt x="5791932" y="475087"/>
                  </a:lnTo>
                  <a:lnTo>
                    <a:pt x="5857750" y="435496"/>
                  </a:lnTo>
                  <a:lnTo>
                    <a:pt x="5923567" y="395906"/>
                  </a:lnTo>
                  <a:lnTo>
                    <a:pt x="5989384" y="356315"/>
                  </a:lnTo>
                  <a:lnTo>
                    <a:pt x="6055202" y="316724"/>
                  </a:lnTo>
                  <a:lnTo>
                    <a:pt x="6121019" y="277134"/>
                  </a:lnTo>
                  <a:lnTo>
                    <a:pt x="6186837" y="237543"/>
                  </a:lnTo>
                  <a:lnTo>
                    <a:pt x="6252654" y="197953"/>
                  </a:lnTo>
                  <a:lnTo>
                    <a:pt x="6318471" y="158362"/>
                  </a:lnTo>
                  <a:lnTo>
                    <a:pt x="6384289" y="118771"/>
                  </a:lnTo>
                  <a:lnTo>
                    <a:pt x="6450106" y="79181"/>
                  </a:lnTo>
                  <a:lnTo>
                    <a:pt x="6515924" y="3959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1407399" y="1221626"/>
              <a:ext cx="6581741" cy="3959061"/>
            </a:xfrm>
            <a:custGeom>
              <a:avLst/>
              <a:gdLst/>
              <a:ahLst/>
              <a:cxnLst/>
              <a:rect l="0" t="0" r="0" b="0"/>
              <a:pathLst>
                <a:path w="6581741" h="3959061">
                  <a:moveTo>
                    <a:pt x="0" y="3959061"/>
                  </a:moveTo>
                  <a:lnTo>
                    <a:pt x="65817" y="3919470"/>
                  </a:lnTo>
                  <a:lnTo>
                    <a:pt x="131634" y="3879880"/>
                  </a:lnTo>
                  <a:lnTo>
                    <a:pt x="197452" y="3840289"/>
                  </a:lnTo>
                  <a:lnTo>
                    <a:pt x="263269" y="3800698"/>
                  </a:lnTo>
                  <a:lnTo>
                    <a:pt x="329087" y="3761108"/>
                  </a:lnTo>
                  <a:lnTo>
                    <a:pt x="394904" y="3721517"/>
                  </a:lnTo>
                  <a:lnTo>
                    <a:pt x="460721" y="3681927"/>
                  </a:lnTo>
                  <a:lnTo>
                    <a:pt x="526539" y="3642336"/>
                  </a:lnTo>
                  <a:lnTo>
                    <a:pt x="592356" y="3602745"/>
                  </a:lnTo>
                  <a:lnTo>
                    <a:pt x="658174" y="3563155"/>
                  </a:lnTo>
                  <a:lnTo>
                    <a:pt x="723991" y="3523564"/>
                  </a:lnTo>
                  <a:lnTo>
                    <a:pt x="789808" y="3483974"/>
                  </a:lnTo>
                  <a:lnTo>
                    <a:pt x="855626" y="3444383"/>
                  </a:lnTo>
                  <a:lnTo>
                    <a:pt x="921443" y="3404792"/>
                  </a:lnTo>
                  <a:lnTo>
                    <a:pt x="987261" y="3365202"/>
                  </a:lnTo>
                  <a:lnTo>
                    <a:pt x="1053078" y="3325611"/>
                  </a:lnTo>
                  <a:lnTo>
                    <a:pt x="1118896" y="3286020"/>
                  </a:lnTo>
                  <a:lnTo>
                    <a:pt x="1184713" y="3246430"/>
                  </a:lnTo>
                  <a:lnTo>
                    <a:pt x="1250530" y="3206839"/>
                  </a:lnTo>
                  <a:lnTo>
                    <a:pt x="1316348" y="3167249"/>
                  </a:lnTo>
                  <a:lnTo>
                    <a:pt x="1382165" y="3127658"/>
                  </a:lnTo>
                  <a:lnTo>
                    <a:pt x="1447983" y="3088067"/>
                  </a:lnTo>
                  <a:lnTo>
                    <a:pt x="1513800" y="3048477"/>
                  </a:lnTo>
                  <a:lnTo>
                    <a:pt x="1579617" y="3008886"/>
                  </a:lnTo>
                  <a:lnTo>
                    <a:pt x="1645435" y="2969296"/>
                  </a:lnTo>
                  <a:lnTo>
                    <a:pt x="1711252" y="2929705"/>
                  </a:lnTo>
                  <a:lnTo>
                    <a:pt x="1777070" y="2890114"/>
                  </a:lnTo>
                  <a:lnTo>
                    <a:pt x="1842887" y="2850524"/>
                  </a:lnTo>
                  <a:lnTo>
                    <a:pt x="1908705" y="2810933"/>
                  </a:lnTo>
                  <a:lnTo>
                    <a:pt x="1974522" y="2771342"/>
                  </a:lnTo>
                  <a:lnTo>
                    <a:pt x="2040339" y="2731752"/>
                  </a:lnTo>
                  <a:lnTo>
                    <a:pt x="2106157" y="2692161"/>
                  </a:lnTo>
                  <a:lnTo>
                    <a:pt x="2171974" y="2652571"/>
                  </a:lnTo>
                  <a:lnTo>
                    <a:pt x="2237792" y="2612980"/>
                  </a:lnTo>
                  <a:lnTo>
                    <a:pt x="2303609" y="2573389"/>
                  </a:lnTo>
                  <a:lnTo>
                    <a:pt x="2369426" y="2533799"/>
                  </a:lnTo>
                  <a:lnTo>
                    <a:pt x="2435244" y="2494208"/>
                  </a:lnTo>
                  <a:lnTo>
                    <a:pt x="2501061" y="2454618"/>
                  </a:lnTo>
                  <a:lnTo>
                    <a:pt x="2566879" y="2415027"/>
                  </a:lnTo>
                  <a:lnTo>
                    <a:pt x="2632696" y="2375436"/>
                  </a:lnTo>
                  <a:lnTo>
                    <a:pt x="2698514" y="2335846"/>
                  </a:lnTo>
                  <a:lnTo>
                    <a:pt x="2764331" y="2296255"/>
                  </a:lnTo>
                  <a:lnTo>
                    <a:pt x="2830148" y="2256665"/>
                  </a:lnTo>
                  <a:lnTo>
                    <a:pt x="2895966" y="2217074"/>
                  </a:lnTo>
                  <a:lnTo>
                    <a:pt x="2961783" y="2177483"/>
                  </a:lnTo>
                  <a:lnTo>
                    <a:pt x="3027601" y="2137893"/>
                  </a:lnTo>
                  <a:lnTo>
                    <a:pt x="3093418" y="2098302"/>
                  </a:lnTo>
                  <a:lnTo>
                    <a:pt x="3159235" y="2058711"/>
                  </a:lnTo>
                  <a:lnTo>
                    <a:pt x="3225053" y="2019121"/>
                  </a:lnTo>
                  <a:lnTo>
                    <a:pt x="3290870" y="1979530"/>
                  </a:lnTo>
                  <a:lnTo>
                    <a:pt x="3356688" y="1939940"/>
                  </a:lnTo>
                  <a:lnTo>
                    <a:pt x="3422505" y="1900349"/>
                  </a:lnTo>
                  <a:lnTo>
                    <a:pt x="3488323" y="1860758"/>
                  </a:lnTo>
                  <a:lnTo>
                    <a:pt x="3554140" y="1821168"/>
                  </a:lnTo>
                  <a:lnTo>
                    <a:pt x="3619957" y="1781577"/>
                  </a:lnTo>
                  <a:lnTo>
                    <a:pt x="3685775" y="1741987"/>
                  </a:lnTo>
                  <a:lnTo>
                    <a:pt x="3751592" y="1702396"/>
                  </a:lnTo>
                  <a:lnTo>
                    <a:pt x="3817410" y="1662805"/>
                  </a:lnTo>
                  <a:lnTo>
                    <a:pt x="3883227" y="1623215"/>
                  </a:lnTo>
                  <a:lnTo>
                    <a:pt x="3949044" y="1583624"/>
                  </a:lnTo>
                  <a:lnTo>
                    <a:pt x="4014862" y="1544033"/>
                  </a:lnTo>
                  <a:lnTo>
                    <a:pt x="4080679" y="1504443"/>
                  </a:lnTo>
                  <a:lnTo>
                    <a:pt x="4146497" y="1464852"/>
                  </a:lnTo>
                  <a:lnTo>
                    <a:pt x="4212314" y="1425262"/>
                  </a:lnTo>
                  <a:lnTo>
                    <a:pt x="4278132" y="1385671"/>
                  </a:lnTo>
                  <a:lnTo>
                    <a:pt x="4343949" y="1346080"/>
                  </a:lnTo>
                  <a:lnTo>
                    <a:pt x="4409766" y="1306490"/>
                  </a:lnTo>
                  <a:lnTo>
                    <a:pt x="4475584" y="1266899"/>
                  </a:lnTo>
                  <a:lnTo>
                    <a:pt x="4541401" y="1227309"/>
                  </a:lnTo>
                  <a:lnTo>
                    <a:pt x="4607219" y="1187718"/>
                  </a:lnTo>
                  <a:lnTo>
                    <a:pt x="4673036" y="1148127"/>
                  </a:lnTo>
                  <a:lnTo>
                    <a:pt x="4738853" y="1108537"/>
                  </a:lnTo>
                  <a:lnTo>
                    <a:pt x="4804671" y="1068946"/>
                  </a:lnTo>
                  <a:lnTo>
                    <a:pt x="4870488" y="1029355"/>
                  </a:lnTo>
                  <a:lnTo>
                    <a:pt x="4936306" y="989765"/>
                  </a:lnTo>
                  <a:lnTo>
                    <a:pt x="5002123" y="950174"/>
                  </a:lnTo>
                  <a:lnTo>
                    <a:pt x="5067941" y="910584"/>
                  </a:lnTo>
                  <a:lnTo>
                    <a:pt x="5133758" y="870993"/>
                  </a:lnTo>
                  <a:lnTo>
                    <a:pt x="5199575" y="831402"/>
                  </a:lnTo>
                  <a:lnTo>
                    <a:pt x="5265393" y="791812"/>
                  </a:lnTo>
                  <a:lnTo>
                    <a:pt x="5331210" y="752221"/>
                  </a:lnTo>
                  <a:lnTo>
                    <a:pt x="5397028" y="712631"/>
                  </a:lnTo>
                  <a:lnTo>
                    <a:pt x="5462845" y="673040"/>
                  </a:lnTo>
                  <a:lnTo>
                    <a:pt x="5528662" y="633449"/>
                  </a:lnTo>
                  <a:lnTo>
                    <a:pt x="5594480" y="593859"/>
                  </a:lnTo>
                  <a:lnTo>
                    <a:pt x="5660297" y="554268"/>
                  </a:lnTo>
                  <a:lnTo>
                    <a:pt x="5726115" y="514677"/>
                  </a:lnTo>
                  <a:lnTo>
                    <a:pt x="5791932" y="475087"/>
                  </a:lnTo>
                  <a:lnTo>
                    <a:pt x="5857750" y="435496"/>
                  </a:lnTo>
                  <a:lnTo>
                    <a:pt x="5923567" y="395906"/>
                  </a:lnTo>
                  <a:lnTo>
                    <a:pt x="5989384" y="356315"/>
                  </a:lnTo>
                  <a:lnTo>
                    <a:pt x="6055202" y="316724"/>
                  </a:lnTo>
                  <a:lnTo>
                    <a:pt x="6121019" y="277134"/>
                  </a:lnTo>
                  <a:lnTo>
                    <a:pt x="6186837" y="237543"/>
                  </a:lnTo>
                  <a:lnTo>
                    <a:pt x="6252654" y="197953"/>
                  </a:lnTo>
                  <a:lnTo>
                    <a:pt x="6318471" y="158362"/>
                  </a:lnTo>
                  <a:lnTo>
                    <a:pt x="6384289" y="118771"/>
                  </a:lnTo>
                  <a:lnTo>
                    <a:pt x="6450106" y="79181"/>
                  </a:lnTo>
                  <a:lnTo>
                    <a:pt x="6515924" y="3959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1407399" y="1509233"/>
              <a:ext cx="6581741" cy="4026048"/>
            </a:xfrm>
            <a:custGeom>
              <a:avLst/>
              <a:gdLst/>
              <a:ahLst/>
              <a:cxnLst/>
              <a:rect l="0" t="0" r="0" b="0"/>
              <a:pathLst>
                <a:path w="6581741" h="4026048">
                  <a:moveTo>
                    <a:pt x="0" y="4026048"/>
                  </a:moveTo>
                  <a:lnTo>
                    <a:pt x="65817" y="3985787"/>
                  </a:lnTo>
                  <a:lnTo>
                    <a:pt x="131634" y="3945527"/>
                  </a:lnTo>
                  <a:lnTo>
                    <a:pt x="197452" y="3905266"/>
                  </a:lnTo>
                  <a:lnTo>
                    <a:pt x="263269" y="3865006"/>
                  </a:lnTo>
                  <a:lnTo>
                    <a:pt x="329087" y="3824745"/>
                  </a:lnTo>
                  <a:lnTo>
                    <a:pt x="394904" y="3784485"/>
                  </a:lnTo>
                  <a:lnTo>
                    <a:pt x="460721" y="3744224"/>
                  </a:lnTo>
                  <a:lnTo>
                    <a:pt x="526539" y="3703964"/>
                  </a:lnTo>
                  <a:lnTo>
                    <a:pt x="592356" y="3663704"/>
                  </a:lnTo>
                  <a:lnTo>
                    <a:pt x="658174" y="3623443"/>
                  </a:lnTo>
                  <a:lnTo>
                    <a:pt x="723991" y="3583183"/>
                  </a:lnTo>
                  <a:lnTo>
                    <a:pt x="789808" y="3542922"/>
                  </a:lnTo>
                  <a:lnTo>
                    <a:pt x="855626" y="3502662"/>
                  </a:lnTo>
                  <a:lnTo>
                    <a:pt x="921443" y="3462401"/>
                  </a:lnTo>
                  <a:lnTo>
                    <a:pt x="987261" y="3422141"/>
                  </a:lnTo>
                  <a:lnTo>
                    <a:pt x="1053078" y="3381880"/>
                  </a:lnTo>
                  <a:lnTo>
                    <a:pt x="1118896" y="3341620"/>
                  </a:lnTo>
                  <a:lnTo>
                    <a:pt x="1184713" y="3301359"/>
                  </a:lnTo>
                  <a:lnTo>
                    <a:pt x="1250530" y="3261099"/>
                  </a:lnTo>
                  <a:lnTo>
                    <a:pt x="1316348" y="3220838"/>
                  </a:lnTo>
                  <a:lnTo>
                    <a:pt x="1382165" y="3180578"/>
                  </a:lnTo>
                  <a:lnTo>
                    <a:pt x="1447983" y="3140317"/>
                  </a:lnTo>
                  <a:lnTo>
                    <a:pt x="1513800" y="3100057"/>
                  </a:lnTo>
                  <a:lnTo>
                    <a:pt x="1579617" y="3059796"/>
                  </a:lnTo>
                  <a:lnTo>
                    <a:pt x="1645435" y="3019536"/>
                  </a:lnTo>
                  <a:lnTo>
                    <a:pt x="1711252" y="2979275"/>
                  </a:lnTo>
                  <a:lnTo>
                    <a:pt x="1777070" y="2939015"/>
                  </a:lnTo>
                  <a:lnTo>
                    <a:pt x="1842887" y="2898754"/>
                  </a:lnTo>
                  <a:lnTo>
                    <a:pt x="1908705" y="2858494"/>
                  </a:lnTo>
                  <a:lnTo>
                    <a:pt x="1974522" y="2818233"/>
                  </a:lnTo>
                  <a:lnTo>
                    <a:pt x="2040339" y="2777973"/>
                  </a:lnTo>
                  <a:lnTo>
                    <a:pt x="2106157" y="2737712"/>
                  </a:lnTo>
                  <a:lnTo>
                    <a:pt x="2171974" y="2697452"/>
                  </a:lnTo>
                  <a:lnTo>
                    <a:pt x="2237792" y="2657191"/>
                  </a:lnTo>
                  <a:lnTo>
                    <a:pt x="2303609" y="2616931"/>
                  </a:lnTo>
                  <a:lnTo>
                    <a:pt x="2369426" y="2576670"/>
                  </a:lnTo>
                  <a:lnTo>
                    <a:pt x="2435244" y="2536410"/>
                  </a:lnTo>
                  <a:lnTo>
                    <a:pt x="2501061" y="2496149"/>
                  </a:lnTo>
                  <a:lnTo>
                    <a:pt x="2566879" y="2455889"/>
                  </a:lnTo>
                  <a:lnTo>
                    <a:pt x="2632696" y="2415629"/>
                  </a:lnTo>
                  <a:lnTo>
                    <a:pt x="2698514" y="2375368"/>
                  </a:lnTo>
                  <a:lnTo>
                    <a:pt x="2764331" y="2335108"/>
                  </a:lnTo>
                  <a:lnTo>
                    <a:pt x="2830148" y="2294847"/>
                  </a:lnTo>
                  <a:lnTo>
                    <a:pt x="2895966" y="2254587"/>
                  </a:lnTo>
                  <a:lnTo>
                    <a:pt x="2961783" y="2214326"/>
                  </a:lnTo>
                  <a:lnTo>
                    <a:pt x="3027601" y="2174066"/>
                  </a:lnTo>
                  <a:lnTo>
                    <a:pt x="3093418" y="2133805"/>
                  </a:lnTo>
                  <a:lnTo>
                    <a:pt x="3159235" y="2093545"/>
                  </a:lnTo>
                  <a:lnTo>
                    <a:pt x="3225053" y="2053284"/>
                  </a:lnTo>
                  <a:lnTo>
                    <a:pt x="3290870" y="2013024"/>
                  </a:lnTo>
                  <a:lnTo>
                    <a:pt x="3356688" y="1972763"/>
                  </a:lnTo>
                  <a:lnTo>
                    <a:pt x="3422505" y="1932503"/>
                  </a:lnTo>
                  <a:lnTo>
                    <a:pt x="3488323" y="1892242"/>
                  </a:lnTo>
                  <a:lnTo>
                    <a:pt x="3554140" y="1851982"/>
                  </a:lnTo>
                  <a:lnTo>
                    <a:pt x="3619957" y="1811721"/>
                  </a:lnTo>
                  <a:lnTo>
                    <a:pt x="3685775" y="1771461"/>
                  </a:lnTo>
                  <a:lnTo>
                    <a:pt x="3751592" y="1731200"/>
                  </a:lnTo>
                  <a:lnTo>
                    <a:pt x="3817410" y="1690940"/>
                  </a:lnTo>
                  <a:lnTo>
                    <a:pt x="3883227" y="1650679"/>
                  </a:lnTo>
                  <a:lnTo>
                    <a:pt x="3949044" y="1610419"/>
                  </a:lnTo>
                  <a:lnTo>
                    <a:pt x="4014862" y="1570158"/>
                  </a:lnTo>
                  <a:lnTo>
                    <a:pt x="4080679" y="1529898"/>
                  </a:lnTo>
                  <a:lnTo>
                    <a:pt x="4146497" y="1489637"/>
                  </a:lnTo>
                  <a:lnTo>
                    <a:pt x="4212314" y="1449377"/>
                  </a:lnTo>
                  <a:lnTo>
                    <a:pt x="4278132" y="1409116"/>
                  </a:lnTo>
                  <a:lnTo>
                    <a:pt x="4343949" y="1368856"/>
                  </a:lnTo>
                  <a:lnTo>
                    <a:pt x="4409766" y="1328595"/>
                  </a:lnTo>
                  <a:lnTo>
                    <a:pt x="4475584" y="1288335"/>
                  </a:lnTo>
                  <a:lnTo>
                    <a:pt x="4541401" y="1248074"/>
                  </a:lnTo>
                  <a:lnTo>
                    <a:pt x="4607219" y="1207814"/>
                  </a:lnTo>
                  <a:lnTo>
                    <a:pt x="4673036" y="1167554"/>
                  </a:lnTo>
                  <a:lnTo>
                    <a:pt x="4738853" y="1127293"/>
                  </a:lnTo>
                  <a:lnTo>
                    <a:pt x="4804671" y="1087033"/>
                  </a:lnTo>
                  <a:lnTo>
                    <a:pt x="4870488" y="1046772"/>
                  </a:lnTo>
                  <a:lnTo>
                    <a:pt x="4936306" y="1006512"/>
                  </a:lnTo>
                  <a:lnTo>
                    <a:pt x="5002123" y="966251"/>
                  </a:lnTo>
                  <a:lnTo>
                    <a:pt x="5067941" y="925991"/>
                  </a:lnTo>
                  <a:lnTo>
                    <a:pt x="5133758" y="885730"/>
                  </a:lnTo>
                  <a:lnTo>
                    <a:pt x="5199575" y="845470"/>
                  </a:lnTo>
                  <a:lnTo>
                    <a:pt x="5265393" y="805209"/>
                  </a:lnTo>
                  <a:lnTo>
                    <a:pt x="5331210" y="764949"/>
                  </a:lnTo>
                  <a:lnTo>
                    <a:pt x="5397028" y="724688"/>
                  </a:lnTo>
                  <a:lnTo>
                    <a:pt x="5462845" y="684428"/>
                  </a:lnTo>
                  <a:lnTo>
                    <a:pt x="5528662" y="644167"/>
                  </a:lnTo>
                  <a:lnTo>
                    <a:pt x="5594480" y="603907"/>
                  </a:lnTo>
                  <a:lnTo>
                    <a:pt x="5660297" y="563646"/>
                  </a:lnTo>
                  <a:lnTo>
                    <a:pt x="5726115" y="523386"/>
                  </a:lnTo>
                  <a:lnTo>
                    <a:pt x="5791932" y="483125"/>
                  </a:lnTo>
                  <a:lnTo>
                    <a:pt x="5857750" y="442865"/>
                  </a:lnTo>
                  <a:lnTo>
                    <a:pt x="5923567" y="402604"/>
                  </a:lnTo>
                  <a:lnTo>
                    <a:pt x="5989384" y="362344"/>
                  </a:lnTo>
                  <a:lnTo>
                    <a:pt x="6055202" y="322083"/>
                  </a:lnTo>
                  <a:lnTo>
                    <a:pt x="6121019" y="281823"/>
                  </a:lnTo>
                  <a:lnTo>
                    <a:pt x="6186837" y="241562"/>
                  </a:lnTo>
                  <a:lnTo>
                    <a:pt x="6252654" y="201302"/>
                  </a:lnTo>
                  <a:lnTo>
                    <a:pt x="6318471" y="161041"/>
                  </a:lnTo>
                  <a:lnTo>
                    <a:pt x="6384289" y="120781"/>
                  </a:lnTo>
                  <a:lnTo>
                    <a:pt x="6450106" y="80520"/>
                  </a:lnTo>
                  <a:lnTo>
                    <a:pt x="6515924" y="4026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1407399" y="1469833"/>
              <a:ext cx="6581741" cy="4026048"/>
            </a:xfrm>
            <a:custGeom>
              <a:avLst/>
              <a:gdLst/>
              <a:ahLst/>
              <a:cxnLst/>
              <a:rect l="0" t="0" r="0" b="0"/>
              <a:pathLst>
                <a:path w="6581741" h="4026048">
                  <a:moveTo>
                    <a:pt x="0" y="4026048"/>
                  </a:moveTo>
                  <a:lnTo>
                    <a:pt x="65817" y="3985787"/>
                  </a:lnTo>
                  <a:lnTo>
                    <a:pt x="131634" y="3945527"/>
                  </a:lnTo>
                  <a:lnTo>
                    <a:pt x="197452" y="3905266"/>
                  </a:lnTo>
                  <a:lnTo>
                    <a:pt x="263269" y="3865006"/>
                  </a:lnTo>
                  <a:lnTo>
                    <a:pt x="329087" y="3824745"/>
                  </a:lnTo>
                  <a:lnTo>
                    <a:pt x="394904" y="3784485"/>
                  </a:lnTo>
                  <a:lnTo>
                    <a:pt x="460721" y="3744224"/>
                  </a:lnTo>
                  <a:lnTo>
                    <a:pt x="526539" y="3703964"/>
                  </a:lnTo>
                  <a:lnTo>
                    <a:pt x="592356" y="3663704"/>
                  </a:lnTo>
                  <a:lnTo>
                    <a:pt x="658174" y="3623443"/>
                  </a:lnTo>
                  <a:lnTo>
                    <a:pt x="723991" y="3583183"/>
                  </a:lnTo>
                  <a:lnTo>
                    <a:pt x="789808" y="3542922"/>
                  </a:lnTo>
                  <a:lnTo>
                    <a:pt x="855626" y="3502662"/>
                  </a:lnTo>
                  <a:lnTo>
                    <a:pt x="921443" y="3462401"/>
                  </a:lnTo>
                  <a:lnTo>
                    <a:pt x="987261" y="3422141"/>
                  </a:lnTo>
                  <a:lnTo>
                    <a:pt x="1053078" y="3381880"/>
                  </a:lnTo>
                  <a:lnTo>
                    <a:pt x="1118896" y="3341620"/>
                  </a:lnTo>
                  <a:lnTo>
                    <a:pt x="1184713" y="3301359"/>
                  </a:lnTo>
                  <a:lnTo>
                    <a:pt x="1250530" y="3261099"/>
                  </a:lnTo>
                  <a:lnTo>
                    <a:pt x="1316348" y="3220838"/>
                  </a:lnTo>
                  <a:lnTo>
                    <a:pt x="1382165" y="3180578"/>
                  </a:lnTo>
                  <a:lnTo>
                    <a:pt x="1447983" y="3140317"/>
                  </a:lnTo>
                  <a:lnTo>
                    <a:pt x="1513800" y="3100057"/>
                  </a:lnTo>
                  <a:lnTo>
                    <a:pt x="1579617" y="3059796"/>
                  </a:lnTo>
                  <a:lnTo>
                    <a:pt x="1645435" y="3019536"/>
                  </a:lnTo>
                  <a:lnTo>
                    <a:pt x="1711252" y="2979275"/>
                  </a:lnTo>
                  <a:lnTo>
                    <a:pt x="1777070" y="2939015"/>
                  </a:lnTo>
                  <a:lnTo>
                    <a:pt x="1842887" y="2898754"/>
                  </a:lnTo>
                  <a:lnTo>
                    <a:pt x="1908705" y="2858494"/>
                  </a:lnTo>
                  <a:lnTo>
                    <a:pt x="1974522" y="2818233"/>
                  </a:lnTo>
                  <a:lnTo>
                    <a:pt x="2040339" y="2777973"/>
                  </a:lnTo>
                  <a:lnTo>
                    <a:pt x="2106157" y="2737712"/>
                  </a:lnTo>
                  <a:lnTo>
                    <a:pt x="2171974" y="2697452"/>
                  </a:lnTo>
                  <a:lnTo>
                    <a:pt x="2237792" y="2657191"/>
                  </a:lnTo>
                  <a:lnTo>
                    <a:pt x="2303609" y="2616931"/>
                  </a:lnTo>
                  <a:lnTo>
                    <a:pt x="2369426" y="2576670"/>
                  </a:lnTo>
                  <a:lnTo>
                    <a:pt x="2435244" y="2536410"/>
                  </a:lnTo>
                  <a:lnTo>
                    <a:pt x="2501061" y="2496149"/>
                  </a:lnTo>
                  <a:lnTo>
                    <a:pt x="2566879" y="2455889"/>
                  </a:lnTo>
                  <a:lnTo>
                    <a:pt x="2632696" y="2415629"/>
                  </a:lnTo>
                  <a:lnTo>
                    <a:pt x="2698514" y="2375368"/>
                  </a:lnTo>
                  <a:lnTo>
                    <a:pt x="2764331" y="2335108"/>
                  </a:lnTo>
                  <a:lnTo>
                    <a:pt x="2830148" y="2294847"/>
                  </a:lnTo>
                  <a:lnTo>
                    <a:pt x="2895966" y="2254587"/>
                  </a:lnTo>
                  <a:lnTo>
                    <a:pt x="2961783" y="2214326"/>
                  </a:lnTo>
                  <a:lnTo>
                    <a:pt x="3027601" y="2174066"/>
                  </a:lnTo>
                  <a:lnTo>
                    <a:pt x="3093418" y="2133805"/>
                  </a:lnTo>
                  <a:lnTo>
                    <a:pt x="3159235" y="2093545"/>
                  </a:lnTo>
                  <a:lnTo>
                    <a:pt x="3225053" y="2053284"/>
                  </a:lnTo>
                  <a:lnTo>
                    <a:pt x="3290870" y="2013024"/>
                  </a:lnTo>
                  <a:lnTo>
                    <a:pt x="3356688" y="1972763"/>
                  </a:lnTo>
                  <a:lnTo>
                    <a:pt x="3422505" y="1932503"/>
                  </a:lnTo>
                  <a:lnTo>
                    <a:pt x="3488323" y="1892242"/>
                  </a:lnTo>
                  <a:lnTo>
                    <a:pt x="3554140" y="1851982"/>
                  </a:lnTo>
                  <a:lnTo>
                    <a:pt x="3619957" y="1811721"/>
                  </a:lnTo>
                  <a:lnTo>
                    <a:pt x="3685775" y="1771461"/>
                  </a:lnTo>
                  <a:lnTo>
                    <a:pt x="3751592" y="1731200"/>
                  </a:lnTo>
                  <a:lnTo>
                    <a:pt x="3817410" y="1690940"/>
                  </a:lnTo>
                  <a:lnTo>
                    <a:pt x="3883227" y="1650679"/>
                  </a:lnTo>
                  <a:lnTo>
                    <a:pt x="3949044" y="1610419"/>
                  </a:lnTo>
                  <a:lnTo>
                    <a:pt x="4014862" y="1570158"/>
                  </a:lnTo>
                  <a:lnTo>
                    <a:pt x="4080679" y="1529898"/>
                  </a:lnTo>
                  <a:lnTo>
                    <a:pt x="4146497" y="1489637"/>
                  </a:lnTo>
                  <a:lnTo>
                    <a:pt x="4212314" y="1449377"/>
                  </a:lnTo>
                  <a:lnTo>
                    <a:pt x="4278132" y="1409116"/>
                  </a:lnTo>
                  <a:lnTo>
                    <a:pt x="4343949" y="1368856"/>
                  </a:lnTo>
                  <a:lnTo>
                    <a:pt x="4409766" y="1328595"/>
                  </a:lnTo>
                  <a:lnTo>
                    <a:pt x="4475584" y="1288335"/>
                  </a:lnTo>
                  <a:lnTo>
                    <a:pt x="4541401" y="1248074"/>
                  </a:lnTo>
                  <a:lnTo>
                    <a:pt x="4607219" y="1207814"/>
                  </a:lnTo>
                  <a:lnTo>
                    <a:pt x="4673036" y="1167554"/>
                  </a:lnTo>
                  <a:lnTo>
                    <a:pt x="4738853" y="1127293"/>
                  </a:lnTo>
                  <a:lnTo>
                    <a:pt x="4804671" y="1087033"/>
                  </a:lnTo>
                  <a:lnTo>
                    <a:pt x="4870488" y="1046772"/>
                  </a:lnTo>
                  <a:lnTo>
                    <a:pt x="4936306" y="1006512"/>
                  </a:lnTo>
                  <a:lnTo>
                    <a:pt x="5002123" y="966251"/>
                  </a:lnTo>
                  <a:lnTo>
                    <a:pt x="5067941" y="925991"/>
                  </a:lnTo>
                  <a:lnTo>
                    <a:pt x="5133758" y="885730"/>
                  </a:lnTo>
                  <a:lnTo>
                    <a:pt x="5199575" y="845470"/>
                  </a:lnTo>
                  <a:lnTo>
                    <a:pt x="5265393" y="805209"/>
                  </a:lnTo>
                  <a:lnTo>
                    <a:pt x="5331210" y="764949"/>
                  </a:lnTo>
                  <a:lnTo>
                    <a:pt x="5397028" y="724688"/>
                  </a:lnTo>
                  <a:lnTo>
                    <a:pt x="5462845" y="684428"/>
                  </a:lnTo>
                  <a:lnTo>
                    <a:pt x="5528662" y="644167"/>
                  </a:lnTo>
                  <a:lnTo>
                    <a:pt x="5594480" y="603907"/>
                  </a:lnTo>
                  <a:lnTo>
                    <a:pt x="5660297" y="563646"/>
                  </a:lnTo>
                  <a:lnTo>
                    <a:pt x="5726115" y="523386"/>
                  </a:lnTo>
                  <a:lnTo>
                    <a:pt x="5791932" y="483125"/>
                  </a:lnTo>
                  <a:lnTo>
                    <a:pt x="5857750" y="442865"/>
                  </a:lnTo>
                  <a:lnTo>
                    <a:pt x="5923567" y="402604"/>
                  </a:lnTo>
                  <a:lnTo>
                    <a:pt x="5989384" y="362344"/>
                  </a:lnTo>
                  <a:lnTo>
                    <a:pt x="6055202" y="322083"/>
                  </a:lnTo>
                  <a:lnTo>
                    <a:pt x="6121019" y="281823"/>
                  </a:lnTo>
                  <a:lnTo>
                    <a:pt x="6186837" y="241562"/>
                  </a:lnTo>
                  <a:lnTo>
                    <a:pt x="6252654" y="201302"/>
                  </a:lnTo>
                  <a:lnTo>
                    <a:pt x="6318471" y="161041"/>
                  </a:lnTo>
                  <a:lnTo>
                    <a:pt x="6384289" y="120781"/>
                  </a:lnTo>
                  <a:lnTo>
                    <a:pt x="6450106" y="80520"/>
                  </a:lnTo>
                  <a:lnTo>
                    <a:pt x="6515924" y="4026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1407399" y="1430434"/>
              <a:ext cx="6581741" cy="4026048"/>
            </a:xfrm>
            <a:custGeom>
              <a:avLst/>
              <a:gdLst/>
              <a:ahLst/>
              <a:cxnLst/>
              <a:rect l="0" t="0" r="0" b="0"/>
              <a:pathLst>
                <a:path w="6581741" h="4026048">
                  <a:moveTo>
                    <a:pt x="0" y="4026048"/>
                  </a:moveTo>
                  <a:lnTo>
                    <a:pt x="65817" y="3985787"/>
                  </a:lnTo>
                  <a:lnTo>
                    <a:pt x="131634" y="3945527"/>
                  </a:lnTo>
                  <a:lnTo>
                    <a:pt x="197452" y="3905266"/>
                  </a:lnTo>
                  <a:lnTo>
                    <a:pt x="263269" y="3865006"/>
                  </a:lnTo>
                  <a:lnTo>
                    <a:pt x="329087" y="3824745"/>
                  </a:lnTo>
                  <a:lnTo>
                    <a:pt x="394904" y="3784485"/>
                  </a:lnTo>
                  <a:lnTo>
                    <a:pt x="460721" y="3744224"/>
                  </a:lnTo>
                  <a:lnTo>
                    <a:pt x="526539" y="3703964"/>
                  </a:lnTo>
                  <a:lnTo>
                    <a:pt x="592356" y="3663704"/>
                  </a:lnTo>
                  <a:lnTo>
                    <a:pt x="658174" y="3623443"/>
                  </a:lnTo>
                  <a:lnTo>
                    <a:pt x="723991" y="3583183"/>
                  </a:lnTo>
                  <a:lnTo>
                    <a:pt x="789808" y="3542922"/>
                  </a:lnTo>
                  <a:lnTo>
                    <a:pt x="855626" y="3502662"/>
                  </a:lnTo>
                  <a:lnTo>
                    <a:pt x="921443" y="3462401"/>
                  </a:lnTo>
                  <a:lnTo>
                    <a:pt x="987261" y="3422141"/>
                  </a:lnTo>
                  <a:lnTo>
                    <a:pt x="1053078" y="3381880"/>
                  </a:lnTo>
                  <a:lnTo>
                    <a:pt x="1118896" y="3341620"/>
                  </a:lnTo>
                  <a:lnTo>
                    <a:pt x="1184713" y="3301359"/>
                  </a:lnTo>
                  <a:lnTo>
                    <a:pt x="1250530" y="3261099"/>
                  </a:lnTo>
                  <a:lnTo>
                    <a:pt x="1316348" y="3220838"/>
                  </a:lnTo>
                  <a:lnTo>
                    <a:pt x="1382165" y="3180578"/>
                  </a:lnTo>
                  <a:lnTo>
                    <a:pt x="1447983" y="3140317"/>
                  </a:lnTo>
                  <a:lnTo>
                    <a:pt x="1513800" y="3100057"/>
                  </a:lnTo>
                  <a:lnTo>
                    <a:pt x="1579617" y="3059796"/>
                  </a:lnTo>
                  <a:lnTo>
                    <a:pt x="1645435" y="3019536"/>
                  </a:lnTo>
                  <a:lnTo>
                    <a:pt x="1711252" y="2979275"/>
                  </a:lnTo>
                  <a:lnTo>
                    <a:pt x="1777070" y="2939015"/>
                  </a:lnTo>
                  <a:lnTo>
                    <a:pt x="1842887" y="2898754"/>
                  </a:lnTo>
                  <a:lnTo>
                    <a:pt x="1908705" y="2858494"/>
                  </a:lnTo>
                  <a:lnTo>
                    <a:pt x="1974522" y="2818233"/>
                  </a:lnTo>
                  <a:lnTo>
                    <a:pt x="2040339" y="2777973"/>
                  </a:lnTo>
                  <a:lnTo>
                    <a:pt x="2106157" y="2737712"/>
                  </a:lnTo>
                  <a:lnTo>
                    <a:pt x="2171974" y="2697452"/>
                  </a:lnTo>
                  <a:lnTo>
                    <a:pt x="2237792" y="2657191"/>
                  </a:lnTo>
                  <a:lnTo>
                    <a:pt x="2303609" y="2616931"/>
                  </a:lnTo>
                  <a:lnTo>
                    <a:pt x="2369426" y="2576670"/>
                  </a:lnTo>
                  <a:lnTo>
                    <a:pt x="2435244" y="2536410"/>
                  </a:lnTo>
                  <a:lnTo>
                    <a:pt x="2501061" y="2496149"/>
                  </a:lnTo>
                  <a:lnTo>
                    <a:pt x="2566879" y="2455889"/>
                  </a:lnTo>
                  <a:lnTo>
                    <a:pt x="2632696" y="2415629"/>
                  </a:lnTo>
                  <a:lnTo>
                    <a:pt x="2698514" y="2375368"/>
                  </a:lnTo>
                  <a:lnTo>
                    <a:pt x="2764331" y="2335108"/>
                  </a:lnTo>
                  <a:lnTo>
                    <a:pt x="2830148" y="2294847"/>
                  </a:lnTo>
                  <a:lnTo>
                    <a:pt x="2895966" y="2254587"/>
                  </a:lnTo>
                  <a:lnTo>
                    <a:pt x="2961783" y="2214326"/>
                  </a:lnTo>
                  <a:lnTo>
                    <a:pt x="3027601" y="2174066"/>
                  </a:lnTo>
                  <a:lnTo>
                    <a:pt x="3093418" y="2133805"/>
                  </a:lnTo>
                  <a:lnTo>
                    <a:pt x="3159235" y="2093545"/>
                  </a:lnTo>
                  <a:lnTo>
                    <a:pt x="3225053" y="2053284"/>
                  </a:lnTo>
                  <a:lnTo>
                    <a:pt x="3290870" y="2013024"/>
                  </a:lnTo>
                  <a:lnTo>
                    <a:pt x="3356688" y="1972763"/>
                  </a:lnTo>
                  <a:lnTo>
                    <a:pt x="3422505" y="1932503"/>
                  </a:lnTo>
                  <a:lnTo>
                    <a:pt x="3488323" y="1892242"/>
                  </a:lnTo>
                  <a:lnTo>
                    <a:pt x="3554140" y="1851982"/>
                  </a:lnTo>
                  <a:lnTo>
                    <a:pt x="3619957" y="1811721"/>
                  </a:lnTo>
                  <a:lnTo>
                    <a:pt x="3685775" y="1771461"/>
                  </a:lnTo>
                  <a:lnTo>
                    <a:pt x="3751592" y="1731200"/>
                  </a:lnTo>
                  <a:lnTo>
                    <a:pt x="3817410" y="1690940"/>
                  </a:lnTo>
                  <a:lnTo>
                    <a:pt x="3883227" y="1650679"/>
                  </a:lnTo>
                  <a:lnTo>
                    <a:pt x="3949044" y="1610419"/>
                  </a:lnTo>
                  <a:lnTo>
                    <a:pt x="4014862" y="1570158"/>
                  </a:lnTo>
                  <a:lnTo>
                    <a:pt x="4080679" y="1529898"/>
                  </a:lnTo>
                  <a:lnTo>
                    <a:pt x="4146497" y="1489637"/>
                  </a:lnTo>
                  <a:lnTo>
                    <a:pt x="4212314" y="1449377"/>
                  </a:lnTo>
                  <a:lnTo>
                    <a:pt x="4278132" y="1409116"/>
                  </a:lnTo>
                  <a:lnTo>
                    <a:pt x="4343949" y="1368856"/>
                  </a:lnTo>
                  <a:lnTo>
                    <a:pt x="4409766" y="1328595"/>
                  </a:lnTo>
                  <a:lnTo>
                    <a:pt x="4475584" y="1288335"/>
                  </a:lnTo>
                  <a:lnTo>
                    <a:pt x="4541401" y="1248074"/>
                  </a:lnTo>
                  <a:lnTo>
                    <a:pt x="4607219" y="1207814"/>
                  </a:lnTo>
                  <a:lnTo>
                    <a:pt x="4673036" y="1167554"/>
                  </a:lnTo>
                  <a:lnTo>
                    <a:pt x="4738853" y="1127293"/>
                  </a:lnTo>
                  <a:lnTo>
                    <a:pt x="4804671" y="1087033"/>
                  </a:lnTo>
                  <a:lnTo>
                    <a:pt x="4870488" y="1046772"/>
                  </a:lnTo>
                  <a:lnTo>
                    <a:pt x="4936306" y="1006512"/>
                  </a:lnTo>
                  <a:lnTo>
                    <a:pt x="5002123" y="966251"/>
                  </a:lnTo>
                  <a:lnTo>
                    <a:pt x="5067941" y="925991"/>
                  </a:lnTo>
                  <a:lnTo>
                    <a:pt x="5133758" y="885730"/>
                  </a:lnTo>
                  <a:lnTo>
                    <a:pt x="5199575" y="845470"/>
                  </a:lnTo>
                  <a:lnTo>
                    <a:pt x="5265393" y="805209"/>
                  </a:lnTo>
                  <a:lnTo>
                    <a:pt x="5331210" y="764949"/>
                  </a:lnTo>
                  <a:lnTo>
                    <a:pt x="5397028" y="724688"/>
                  </a:lnTo>
                  <a:lnTo>
                    <a:pt x="5462845" y="684428"/>
                  </a:lnTo>
                  <a:lnTo>
                    <a:pt x="5528662" y="644167"/>
                  </a:lnTo>
                  <a:lnTo>
                    <a:pt x="5594480" y="603907"/>
                  </a:lnTo>
                  <a:lnTo>
                    <a:pt x="5660297" y="563646"/>
                  </a:lnTo>
                  <a:lnTo>
                    <a:pt x="5726115" y="523386"/>
                  </a:lnTo>
                  <a:lnTo>
                    <a:pt x="5791932" y="483125"/>
                  </a:lnTo>
                  <a:lnTo>
                    <a:pt x="5857750" y="442865"/>
                  </a:lnTo>
                  <a:lnTo>
                    <a:pt x="5923567" y="402604"/>
                  </a:lnTo>
                  <a:lnTo>
                    <a:pt x="5989384" y="362344"/>
                  </a:lnTo>
                  <a:lnTo>
                    <a:pt x="6055202" y="322083"/>
                  </a:lnTo>
                  <a:lnTo>
                    <a:pt x="6121019" y="281823"/>
                  </a:lnTo>
                  <a:lnTo>
                    <a:pt x="6186837" y="241562"/>
                  </a:lnTo>
                  <a:lnTo>
                    <a:pt x="6252654" y="201302"/>
                  </a:lnTo>
                  <a:lnTo>
                    <a:pt x="6318471" y="161041"/>
                  </a:lnTo>
                  <a:lnTo>
                    <a:pt x="6384289" y="120781"/>
                  </a:lnTo>
                  <a:lnTo>
                    <a:pt x="6450106" y="80520"/>
                  </a:lnTo>
                  <a:lnTo>
                    <a:pt x="6515924" y="4026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1407399" y="1391035"/>
              <a:ext cx="6581741" cy="4026048"/>
            </a:xfrm>
            <a:custGeom>
              <a:avLst/>
              <a:gdLst/>
              <a:ahLst/>
              <a:cxnLst/>
              <a:rect l="0" t="0" r="0" b="0"/>
              <a:pathLst>
                <a:path w="6581741" h="4026048">
                  <a:moveTo>
                    <a:pt x="0" y="4026048"/>
                  </a:moveTo>
                  <a:lnTo>
                    <a:pt x="65817" y="3985787"/>
                  </a:lnTo>
                  <a:lnTo>
                    <a:pt x="131634" y="3945527"/>
                  </a:lnTo>
                  <a:lnTo>
                    <a:pt x="197452" y="3905266"/>
                  </a:lnTo>
                  <a:lnTo>
                    <a:pt x="263269" y="3865006"/>
                  </a:lnTo>
                  <a:lnTo>
                    <a:pt x="329087" y="3824745"/>
                  </a:lnTo>
                  <a:lnTo>
                    <a:pt x="394904" y="3784485"/>
                  </a:lnTo>
                  <a:lnTo>
                    <a:pt x="460721" y="3744224"/>
                  </a:lnTo>
                  <a:lnTo>
                    <a:pt x="526539" y="3703964"/>
                  </a:lnTo>
                  <a:lnTo>
                    <a:pt x="592356" y="3663704"/>
                  </a:lnTo>
                  <a:lnTo>
                    <a:pt x="658174" y="3623443"/>
                  </a:lnTo>
                  <a:lnTo>
                    <a:pt x="723991" y="3583183"/>
                  </a:lnTo>
                  <a:lnTo>
                    <a:pt x="789808" y="3542922"/>
                  </a:lnTo>
                  <a:lnTo>
                    <a:pt x="855626" y="3502662"/>
                  </a:lnTo>
                  <a:lnTo>
                    <a:pt x="921443" y="3462401"/>
                  </a:lnTo>
                  <a:lnTo>
                    <a:pt x="987261" y="3422141"/>
                  </a:lnTo>
                  <a:lnTo>
                    <a:pt x="1053078" y="3381880"/>
                  </a:lnTo>
                  <a:lnTo>
                    <a:pt x="1118896" y="3341620"/>
                  </a:lnTo>
                  <a:lnTo>
                    <a:pt x="1184713" y="3301359"/>
                  </a:lnTo>
                  <a:lnTo>
                    <a:pt x="1250530" y="3261099"/>
                  </a:lnTo>
                  <a:lnTo>
                    <a:pt x="1316348" y="3220838"/>
                  </a:lnTo>
                  <a:lnTo>
                    <a:pt x="1382165" y="3180578"/>
                  </a:lnTo>
                  <a:lnTo>
                    <a:pt x="1447983" y="3140317"/>
                  </a:lnTo>
                  <a:lnTo>
                    <a:pt x="1513800" y="3100057"/>
                  </a:lnTo>
                  <a:lnTo>
                    <a:pt x="1579617" y="3059796"/>
                  </a:lnTo>
                  <a:lnTo>
                    <a:pt x="1645435" y="3019536"/>
                  </a:lnTo>
                  <a:lnTo>
                    <a:pt x="1711252" y="2979275"/>
                  </a:lnTo>
                  <a:lnTo>
                    <a:pt x="1777070" y="2939015"/>
                  </a:lnTo>
                  <a:lnTo>
                    <a:pt x="1842887" y="2898754"/>
                  </a:lnTo>
                  <a:lnTo>
                    <a:pt x="1908705" y="2858494"/>
                  </a:lnTo>
                  <a:lnTo>
                    <a:pt x="1974522" y="2818233"/>
                  </a:lnTo>
                  <a:lnTo>
                    <a:pt x="2040339" y="2777973"/>
                  </a:lnTo>
                  <a:lnTo>
                    <a:pt x="2106157" y="2737712"/>
                  </a:lnTo>
                  <a:lnTo>
                    <a:pt x="2171974" y="2697452"/>
                  </a:lnTo>
                  <a:lnTo>
                    <a:pt x="2237792" y="2657191"/>
                  </a:lnTo>
                  <a:lnTo>
                    <a:pt x="2303609" y="2616931"/>
                  </a:lnTo>
                  <a:lnTo>
                    <a:pt x="2369426" y="2576670"/>
                  </a:lnTo>
                  <a:lnTo>
                    <a:pt x="2435244" y="2536410"/>
                  </a:lnTo>
                  <a:lnTo>
                    <a:pt x="2501061" y="2496149"/>
                  </a:lnTo>
                  <a:lnTo>
                    <a:pt x="2566879" y="2455889"/>
                  </a:lnTo>
                  <a:lnTo>
                    <a:pt x="2632696" y="2415629"/>
                  </a:lnTo>
                  <a:lnTo>
                    <a:pt x="2698514" y="2375368"/>
                  </a:lnTo>
                  <a:lnTo>
                    <a:pt x="2764331" y="2335108"/>
                  </a:lnTo>
                  <a:lnTo>
                    <a:pt x="2830148" y="2294847"/>
                  </a:lnTo>
                  <a:lnTo>
                    <a:pt x="2895966" y="2254587"/>
                  </a:lnTo>
                  <a:lnTo>
                    <a:pt x="2961783" y="2214326"/>
                  </a:lnTo>
                  <a:lnTo>
                    <a:pt x="3027601" y="2174066"/>
                  </a:lnTo>
                  <a:lnTo>
                    <a:pt x="3093418" y="2133805"/>
                  </a:lnTo>
                  <a:lnTo>
                    <a:pt x="3159235" y="2093545"/>
                  </a:lnTo>
                  <a:lnTo>
                    <a:pt x="3225053" y="2053284"/>
                  </a:lnTo>
                  <a:lnTo>
                    <a:pt x="3290870" y="2013024"/>
                  </a:lnTo>
                  <a:lnTo>
                    <a:pt x="3356688" y="1972763"/>
                  </a:lnTo>
                  <a:lnTo>
                    <a:pt x="3422505" y="1932503"/>
                  </a:lnTo>
                  <a:lnTo>
                    <a:pt x="3488323" y="1892242"/>
                  </a:lnTo>
                  <a:lnTo>
                    <a:pt x="3554140" y="1851982"/>
                  </a:lnTo>
                  <a:lnTo>
                    <a:pt x="3619957" y="1811721"/>
                  </a:lnTo>
                  <a:lnTo>
                    <a:pt x="3685775" y="1771461"/>
                  </a:lnTo>
                  <a:lnTo>
                    <a:pt x="3751592" y="1731200"/>
                  </a:lnTo>
                  <a:lnTo>
                    <a:pt x="3817410" y="1690940"/>
                  </a:lnTo>
                  <a:lnTo>
                    <a:pt x="3883227" y="1650679"/>
                  </a:lnTo>
                  <a:lnTo>
                    <a:pt x="3949044" y="1610419"/>
                  </a:lnTo>
                  <a:lnTo>
                    <a:pt x="4014862" y="1570158"/>
                  </a:lnTo>
                  <a:lnTo>
                    <a:pt x="4080679" y="1529898"/>
                  </a:lnTo>
                  <a:lnTo>
                    <a:pt x="4146497" y="1489637"/>
                  </a:lnTo>
                  <a:lnTo>
                    <a:pt x="4212314" y="1449377"/>
                  </a:lnTo>
                  <a:lnTo>
                    <a:pt x="4278132" y="1409116"/>
                  </a:lnTo>
                  <a:lnTo>
                    <a:pt x="4343949" y="1368856"/>
                  </a:lnTo>
                  <a:lnTo>
                    <a:pt x="4409766" y="1328595"/>
                  </a:lnTo>
                  <a:lnTo>
                    <a:pt x="4475584" y="1288335"/>
                  </a:lnTo>
                  <a:lnTo>
                    <a:pt x="4541401" y="1248074"/>
                  </a:lnTo>
                  <a:lnTo>
                    <a:pt x="4607219" y="1207814"/>
                  </a:lnTo>
                  <a:lnTo>
                    <a:pt x="4673036" y="1167554"/>
                  </a:lnTo>
                  <a:lnTo>
                    <a:pt x="4738853" y="1127293"/>
                  </a:lnTo>
                  <a:lnTo>
                    <a:pt x="4804671" y="1087033"/>
                  </a:lnTo>
                  <a:lnTo>
                    <a:pt x="4870488" y="1046772"/>
                  </a:lnTo>
                  <a:lnTo>
                    <a:pt x="4936306" y="1006512"/>
                  </a:lnTo>
                  <a:lnTo>
                    <a:pt x="5002123" y="966251"/>
                  </a:lnTo>
                  <a:lnTo>
                    <a:pt x="5067941" y="925991"/>
                  </a:lnTo>
                  <a:lnTo>
                    <a:pt x="5133758" y="885730"/>
                  </a:lnTo>
                  <a:lnTo>
                    <a:pt x="5199575" y="845470"/>
                  </a:lnTo>
                  <a:lnTo>
                    <a:pt x="5265393" y="805209"/>
                  </a:lnTo>
                  <a:lnTo>
                    <a:pt x="5331210" y="764949"/>
                  </a:lnTo>
                  <a:lnTo>
                    <a:pt x="5397028" y="724688"/>
                  </a:lnTo>
                  <a:lnTo>
                    <a:pt x="5462845" y="684428"/>
                  </a:lnTo>
                  <a:lnTo>
                    <a:pt x="5528662" y="644167"/>
                  </a:lnTo>
                  <a:lnTo>
                    <a:pt x="5594480" y="603907"/>
                  </a:lnTo>
                  <a:lnTo>
                    <a:pt x="5660297" y="563646"/>
                  </a:lnTo>
                  <a:lnTo>
                    <a:pt x="5726115" y="523386"/>
                  </a:lnTo>
                  <a:lnTo>
                    <a:pt x="5791932" y="483125"/>
                  </a:lnTo>
                  <a:lnTo>
                    <a:pt x="5857750" y="442865"/>
                  </a:lnTo>
                  <a:lnTo>
                    <a:pt x="5923567" y="402604"/>
                  </a:lnTo>
                  <a:lnTo>
                    <a:pt x="5989384" y="362344"/>
                  </a:lnTo>
                  <a:lnTo>
                    <a:pt x="6055202" y="322083"/>
                  </a:lnTo>
                  <a:lnTo>
                    <a:pt x="6121019" y="281823"/>
                  </a:lnTo>
                  <a:lnTo>
                    <a:pt x="6186837" y="241562"/>
                  </a:lnTo>
                  <a:lnTo>
                    <a:pt x="6252654" y="201302"/>
                  </a:lnTo>
                  <a:lnTo>
                    <a:pt x="6318471" y="161041"/>
                  </a:lnTo>
                  <a:lnTo>
                    <a:pt x="6384289" y="120781"/>
                  </a:lnTo>
                  <a:lnTo>
                    <a:pt x="6450106" y="80520"/>
                  </a:lnTo>
                  <a:lnTo>
                    <a:pt x="6515924" y="4026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1407399" y="1351635"/>
              <a:ext cx="6581741" cy="4026048"/>
            </a:xfrm>
            <a:custGeom>
              <a:avLst/>
              <a:gdLst/>
              <a:ahLst/>
              <a:cxnLst/>
              <a:rect l="0" t="0" r="0" b="0"/>
              <a:pathLst>
                <a:path w="6581741" h="4026048">
                  <a:moveTo>
                    <a:pt x="0" y="4026048"/>
                  </a:moveTo>
                  <a:lnTo>
                    <a:pt x="65817" y="3985787"/>
                  </a:lnTo>
                  <a:lnTo>
                    <a:pt x="131634" y="3945527"/>
                  </a:lnTo>
                  <a:lnTo>
                    <a:pt x="197452" y="3905266"/>
                  </a:lnTo>
                  <a:lnTo>
                    <a:pt x="263269" y="3865006"/>
                  </a:lnTo>
                  <a:lnTo>
                    <a:pt x="329087" y="3824745"/>
                  </a:lnTo>
                  <a:lnTo>
                    <a:pt x="394904" y="3784485"/>
                  </a:lnTo>
                  <a:lnTo>
                    <a:pt x="460721" y="3744224"/>
                  </a:lnTo>
                  <a:lnTo>
                    <a:pt x="526539" y="3703964"/>
                  </a:lnTo>
                  <a:lnTo>
                    <a:pt x="592356" y="3663704"/>
                  </a:lnTo>
                  <a:lnTo>
                    <a:pt x="658174" y="3623443"/>
                  </a:lnTo>
                  <a:lnTo>
                    <a:pt x="723991" y="3583183"/>
                  </a:lnTo>
                  <a:lnTo>
                    <a:pt x="789808" y="3542922"/>
                  </a:lnTo>
                  <a:lnTo>
                    <a:pt x="855626" y="3502662"/>
                  </a:lnTo>
                  <a:lnTo>
                    <a:pt x="921443" y="3462401"/>
                  </a:lnTo>
                  <a:lnTo>
                    <a:pt x="987261" y="3422141"/>
                  </a:lnTo>
                  <a:lnTo>
                    <a:pt x="1053078" y="3381880"/>
                  </a:lnTo>
                  <a:lnTo>
                    <a:pt x="1118896" y="3341620"/>
                  </a:lnTo>
                  <a:lnTo>
                    <a:pt x="1184713" y="3301359"/>
                  </a:lnTo>
                  <a:lnTo>
                    <a:pt x="1250530" y="3261099"/>
                  </a:lnTo>
                  <a:lnTo>
                    <a:pt x="1316348" y="3220838"/>
                  </a:lnTo>
                  <a:lnTo>
                    <a:pt x="1382165" y="3180578"/>
                  </a:lnTo>
                  <a:lnTo>
                    <a:pt x="1447983" y="3140317"/>
                  </a:lnTo>
                  <a:lnTo>
                    <a:pt x="1513800" y="3100057"/>
                  </a:lnTo>
                  <a:lnTo>
                    <a:pt x="1579617" y="3059796"/>
                  </a:lnTo>
                  <a:lnTo>
                    <a:pt x="1645435" y="3019536"/>
                  </a:lnTo>
                  <a:lnTo>
                    <a:pt x="1711252" y="2979275"/>
                  </a:lnTo>
                  <a:lnTo>
                    <a:pt x="1777070" y="2939015"/>
                  </a:lnTo>
                  <a:lnTo>
                    <a:pt x="1842887" y="2898754"/>
                  </a:lnTo>
                  <a:lnTo>
                    <a:pt x="1908705" y="2858494"/>
                  </a:lnTo>
                  <a:lnTo>
                    <a:pt x="1974522" y="2818233"/>
                  </a:lnTo>
                  <a:lnTo>
                    <a:pt x="2040339" y="2777973"/>
                  </a:lnTo>
                  <a:lnTo>
                    <a:pt x="2106157" y="2737712"/>
                  </a:lnTo>
                  <a:lnTo>
                    <a:pt x="2171974" y="2697452"/>
                  </a:lnTo>
                  <a:lnTo>
                    <a:pt x="2237792" y="2657191"/>
                  </a:lnTo>
                  <a:lnTo>
                    <a:pt x="2303609" y="2616931"/>
                  </a:lnTo>
                  <a:lnTo>
                    <a:pt x="2369426" y="2576670"/>
                  </a:lnTo>
                  <a:lnTo>
                    <a:pt x="2435244" y="2536410"/>
                  </a:lnTo>
                  <a:lnTo>
                    <a:pt x="2501061" y="2496149"/>
                  </a:lnTo>
                  <a:lnTo>
                    <a:pt x="2566879" y="2455889"/>
                  </a:lnTo>
                  <a:lnTo>
                    <a:pt x="2632696" y="2415629"/>
                  </a:lnTo>
                  <a:lnTo>
                    <a:pt x="2698514" y="2375368"/>
                  </a:lnTo>
                  <a:lnTo>
                    <a:pt x="2764331" y="2335108"/>
                  </a:lnTo>
                  <a:lnTo>
                    <a:pt x="2830148" y="2294847"/>
                  </a:lnTo>
                  <a:lnTo>
                    <a:pt x="2895966" y="2254587"/>
                  </a:lnTo>
                  <a:lnTo>
                    <a:pt x="2961783" y="2214326"/>
                  </a:lnTo>
                  <a:lnTo>
                    <a:pt x="3027601" y="2174066"/>
                  </a:lnTo>
                  <a:lnTo>
                    <a:pt x="3093418" y="2133805"/>
                  </a:lnTo>
                  <a:lnTo>
                    <a:pt x="3159235" y="2093545"/>
                  </a:lnTo>
                  <a:lnTo>
                    <a:pt x="3225053" y="2053284"/>
                  </a:lnTo>
                  <a:lnTo>
                    <a:pt x="3290870" y="2013024"/>
                  </a:lnTo>
                  <a:lnTo>
                    <a:pt x="3356688" y="1972763"/>
                  </a:lnTo>
                  <a:lnTo>
                    <a:pt x="3422505" y="1932503"/>
                  </a:lnTo>
                  <a:lnTo>
                    <a:pt x="3488323" y="1892242"/>
                  </a:lnTo>
                  <a:lnTo>
                    <a:pt x="3554140" y="1851982"/>
                  </a:lnTo>
                  <a:lnTo>
                    <a:pt x="3619957" y="1811721"/>
                  </a:lnTo>
                  <a:lnTo>
                    <a:pt x="3685775" y="1771461"/>
                  </a:lnTo>
                  <a:lnTo>
                    <a:pt x="3751592" y="1731200"/>
                  </a:lnTo>
                  <a:lnTo>
                    <a:pt x="3817410" y="1690940"/>
                  </a:lnTo>
                  <a:lnTo>
                    <a:pt x="3883227" y="1650679"/>
                  </a:lnTo>
                  <a:lnTo>
                    <a:pt x="3949044" y="1610419"/>
                  </a:lnTo>
                  <a:lnTo>
                    <a:pt x="4014862" y="1570158"/>
                  </a:lnTo>
                  <a:lnTo>
                    <a:pt x="4080679" y="1529898"/>
                  </a:lnTo>
                  <a:lnTo>
                    <a:pt x="4146497" y="1489637"/>
                  </a:lnTo>
                  <a:lnTo>
                    <a:pt x="4212314" y="1449377"/>
                  </a:lnTo>
                  <a:lnTo>
                    <a:pt x="4278132" y="1409116"/>
                  </a:lnTo>
                  <a:lnTo>
                    <a:pt x="4343949" y="1368856"/>
                  </a:lnTo>
                  <a:lnTo>
                    <a:pt x="4409766" y="1328595"/>
                  </a:lnTo>
                  <a:lnTo>
                    <a:pt x="4475584" y="1288335"/>
                  </a:lnTo>
                  <a:lnTo>
                    <a:pt x="4541401" y="1248074"/>
                  </a:lnTo>
                  <a:lnTo>
                    <a:pt x="4607219" y="1207814"/>
                  </a:lnTo>
                  <a:lnTo>
                    <a:pt x="4673036" y="1167554"/>
                  </a:lnTo>
                  <a:lnTo>
                    <a:pt x="4738853" y="1127293"/>
                  </a:lnTo>
                  <a:lnTo>
                    <a:pt x="4804671" y="1087033"/>
                  </a:lnTo>
                  <a:lnTo>
                    <a:pt x="4870488" y="1046772"/>
                  </a:lnTo>
                  <a:lnTo>
                    <a:pt x="4936306" y="1006512"/>
                  </a:lnTo>
                  <a:lnTo>
                    <a:pt x="5002123" y="966251"/>
                  </a:lnTo>
                  <a:lnTo>
                    <a:pt x="5067941" y="925991"/>
                  </a:lnTo>
                  <a:lnTo>
                    <a:pt x="5133758" y="885730"/>
                  </a:lnTo>
                  <a:lnTo>
                    <a:pt x="5199575" y="845470"/>
                  </a:lnTo>
                  <a:lnTo>
                    <a:pt x="5265393" y="805209"/>
                  </a:lnTo>
                  <a:lnTo>
                    <a:pt x="5331210" y="764949"/>
                  </a:lnTo>
                  <a:lnTo>
                    <a:pt x="5397028" y="724688"/>
                  </a:lnTo>
                  <a:lnTo>
                    <a:pt x="5462845" y="684428"/>
                  </a:lnTo>
                  <a:lnTo>
                    <a:pt x="5528662" y="644167"/>
                  </a:lnTo>
                  <a:lnTo>
                    <a:pt x="5594480" y="603907"/>
                  </a:lnTo>
                  <a:lnTo>
                    <a:pt x="5660297" y="563646"/>
                  </a:lnTo>
                  <a:lnTo>
                    <a:pt x="5726115" y="523386"/>
                  </a:lnTo>
                  <a:lnTo>
                    <a:pt x="5791932" y="483125"/>
                  </a:lnTo>
                  <a:lnTo>
                    <a:pt x="5857750" y="442865"/>
                  </a:lnTo>
                  <a:lnTo>
                    <a:pt x="5923567" y="402604"/>
                  </a:lnTo>
                  <a:lnTo>
                    <a:pt x="5989384" y="362344"/>
                  </a:lnTo>
                  <a:lnTo>
                    <a:pt x="6055202" y="322083"/>
                  </a:lnTo>
                  <a:lnTo>
                    <a:pt x="6121019" y="281823"/>
                  </a:lnTo>
                  <a:lnTo>
                    <a:pt x="6186837" y="241562"/>
                  </a:lnTo>
                  <a:lnTo>
                    <a:pt x="6252654" y="201302"/>
                  </a:lnTo>
                  <a:lnTo>
                    <a:pt x="6318471" y="161041"/>
                  </a:lnTo>
                  <a:lnTo>
                    <a:pt x="6384289" y="120781"/>
                  </a:lnTo>
                  <a:lnTo>
                    <a:pt x="6450106" y="80520"/>
                  </a:lnTo>
                  <a:lnTo>
                    <a:pt x="6515924" y="4026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1407399" y="1312236"/>
              <a:ext cx="6581741" cy="4026048"/>
            </a:xfrm>
            <a:custGeom>
              <a:avLst/>
              <a:gdLst/>
              <a:ahLst/>
              <a:cxnLst/>
              <a:rect l="0" t="0" r="0" b="0"/>
              <a:pathLst>
                <a:path w="6581741" h="4026048">
                  <a:moveTo>
                    <a:pt x="0" y="4026048"/>
                  </a:moveTo>
                  <a:lnTo>
                    <a:pt x="65817" y="3985787"/>
                  </a:lnTo>
                  <a:lnTo>
                    <a:pt x="131634" y="3945527"/>
                  </a:lnTo>
                  <a:lnTo>
                    <a:pt x="197452" y="3905266"/>
                  </a:lnTo>
                  <a:lnTo>
                    <a:pt x="263269" y="3865006"/>
                  </a:lnTo>
                  <a:lnTo>
                    <a:pt x="329087" y="3824745"/>
                  </a:lnTo>
                  <a:lnTo>
                    <a:pt x="394904" y="3784485"/>
                  </a:lnTo>
                  <a:lnTo>
                    <a:pt x="460721" y="3744224"/>
                  </a:lnTo>
                  <a:lnTo>
                    <a:pt x="526539" y="3703964"/>
                  </a:lnTo>
                  <a:lnTo>
                    <a:pt x="592356" y="3663704"/>
                  </a:lnTo>
                  <a:lnTo>
                    <a:pt x="658174" y="3623443"/>
                  </a:lnTo>
                  <a:lnTo>
                    <a:pt x="723991" y="3583183"/>
                  </a:lnTo>
                  <a:lnTo>
                    <a:pt x="789808" y="3542922"/>
                  </a:lnTo>
                  <a:lnTo>
                    <a:pt x="855626" y="3502662"/>
                  </a:lnTo>
                  <a:lnTo>
                    <a:pt x="921443" y="3462401"/>
                  </a:lnTo>
                  <a:lnTo>
                    <a:pt x="987261" y="3422141"/>
                  </a:lnTo>
                  <a:lnTo>
                    <a:pt x="1053078" y="3381880"/>
                  </a:lnTo>
                  <a:lnTo>
                    <a:pt x="1118896" y="3341620"/>
                  </a:lnTo>
                  <a:lnTo>
                    <a:pt x="1184713" y="3301359"/>
                  </a:lnTo>
                  <a:lnTo>
                    <a:pt x="1250530" y="3261099"/>
                  </a:lnTo>
                  <a:lnTo>
                    <a:pt x="1316348" y="3220838"/>
                  </a:lnTo>
                  <a:lnTo>
                    <a:pt x="1382165" y="3180578"/>
                  </a:lnTo>
                  <a:lnTo>
                    <a:pt x="1447983" y="3140317"/>
                  </a:lnTo>
                  <a:lnTo>
                    <a:pt x="1513800" y="3100057"/>
                  </a:lnTo>
                  <a:lnTo>
                    <a:pt x="1579617" y="3059796"/>
                  </a:lnTo>
                  <a:lnTo>
                    <a:pt x="1645435" y="3019536"/>
                  </a:lnTo>
                  <a:lnTo>
                    <a:pt x="1711252" y="2979275"/>
                  </a:lnTo>
                  <a:lnTo>
                    <a:pt x="1777070" y="2939015"/>
                  </a:lnTo>
                  <a:lnTo>
                    <a:pt x="1842887" y="2898754"/>
                  </a:lnTo>
                  <a:lnTo>
                    <a:pt x="1908705" y="2858494"/>
                  </a:lnTo>
                  <a:lnTo>
                    <a:pt x="1974522" y="2818233"/>
                  </a:lnTo>
                  <a:lnTo>
                    <a:pt x="2040339" y="2777973"/>
                  </a:lnTo>
                  <a:lnTo>
                    <a:pt x="2106157" y="2737712"/>
                  </a:lnTo>
                  <a:lnTo>
                    <a:pt x="2171974" y="2697452"/>
                  </a:lnTo>
                  <a:lnTo>
                    <a:pt x="2237792" y="2657191"/>
                  </a:lnTo>
                  <a:lnTo>
                    <a:pt x="2303609" y="2616931"/>
                  </a:lnTo>
                  <a:lnTo>
                    <a:pt x="2369426" y="2576670"/>
                  </a:lnTo>
                  <a:lnTo>
                    <a:pt x="2435244" y="2536410"/>
                  </a:lnTo>
                  <a:lnTo>
                    <a:pt x="2501061" y="2496149"/>
                  </a:lnTo>
                  <a:lnTo>
                    <a:pt x="2566879" y="2455889"/>
                  </a:lnTo>
                  <a:lnTo>
                    <a:pt x="2632696" y="2415629"/>
                  </a:lnTo>
                  <a:lnTo>
                    <a:pt x="2698514" y="2375368"/>
                  </a:lnTo>
                  <a:lnTo>
                    <a:pt x="2764331" y="2335108"/>
                  </a:lnTo>
                  <a:lnTo>
                    <a:pt x="2830148" y="2294847"/>
                  </a:lnTo>
                  <a:lnTo>
                    <a:pt x="2895966" y="2254587"/>
                  </a:lnTo>
                  <a:lnTo>
                    <a:pt x="2961783" y="2214326"/>
                  </a:lnTo>
                  <a:lnTo>
                    <a:pt x="3027601" y="2174066"/>
                  </a:lnTo>
                  <a:lnTo>
                    <a:pt x="3093418" y="2133805"/>
                  </a:lnTo>
                  <a:lnTo>
                    <a:pt x="3159235" y="2093545"/>
                  </a:lnTo>
                  <a:lnTo>
                    <a:pt x="3225053" y="2053284"/>
                  </a:lnTo>
                  <a:lnTo>
                    <a:pt x="3290870" y="2013024"/>
                  </a:lnTo>
                  <a:lnTo>
                    <a:pt x="3356688" y="1972763"/>
                  </a:lnTo>
                  <a:lnTo>
                    <a:pt x="3422505" y="1932503"/>
                  </a:lnTo>
                  <a:lnTo>
                    <a:pt x="3488323" y="1892242"/>
                  </a:lnTo>
                  <a:lnTo>
                    <a:pt x="3554140" y="1851982"/>
                  </a:lnTo>
                  <a:lnTo>
                    <a:pt x="3619957" y="1811721"/>
                  </a:lnTo>
                  <a:lnTo>
                    <a:pt x="3685775" y="1771461"/>
                  </a:lnTo>
                  <a:lnTo>
                    <a:pt x="3751592" y="1731200"/>
                  </a:lnTo>
                  <a:lnTo>
                    <a:pt x="3817410" y="1690940"/>
                  </a:lnTo>
                  <a:lnTo>
                    <a:pt x="3883227" y="1650679"/>
                  </a:lnTo>
                  <a:lnTo>
                    <a:pt x="3949044" y="1610419"/>
                  </a:lnTo>
                  <a:lnTo>
                    <a:pt x="4014862" y="1570158"/>
                  </a:lnTo>
                  <a:lnTo>
                    <a:pt x="4080679" y="1529898"/>
                  </a:lnTo>
                  <a:lnTo>
                    <a:pt x="4146497" y="1489637"/>
                  </a:lnTo>
                  <a:lnTo>
                    <a:pt x="4212314" y="1449377"/>
                  </a:lnTo>
                  <a:lnTo>
                    <a:pt x="4278132" y="1409116"/>
                  </a:lnTo>
                  <a:lnTo>
                    <a:pt x="4343949" y="1368856"/>
                  </a:lnTo>
                  <a:lnTo>
                    <a:pt x="4409766" y="1328595"/>
                  </a:lnTo>
                  <a:lnTo>
                    <a:pt x="4475584" y="1288335"/>
                  </a:lnTo>
                  <a:lnTo>
                    <a:pt x="4541401" y="1248074"/>
                  </a:lnTo>
                  <a:lnTo>
                    <a:pt x="4607219" y="1207814"/>
                  </a:lnTo>
                  <a:lnTo>
                    <a:pt x="4673036" y="1167554"/>
                  </a:lnTo>
                  <a:lnTo>
                    <a:pt x="4738853" y="1127293"/>
                  </a:lnTo>
                  <a:lnTo>
                    <a:pt x="4804671" y="1087033"/>
                  </a:lnTo>
                  <a:lnTo>
                    <a:pt x="4870488" y="1046772"/>
                  </a:lnTo>
                  <a:lnTo>
                    <a:pt x="4936306" y="1006512"/>
                  </a:lnTo>
                  <a:lnTo>
                    <a:pt x="5002123" y="966251"/>
                  </a:lnTo>
                  <a:lnTo>
                    <a:pt x="5067941" y="925991"/>
                  </a:lnTo>
                  <a:lnTo>
                    <a:pt x="5133758" y="885730"/>
                  </a:lnTo>
                  <a:lnTo>
                    <a:pt x="5199575" y="845470"/>
                  </a:lnTo>
                  <a:lnTo>
                    <a:pt x="5265393" y="805209"/>
                  </a:lnTo>
                  <a:lnTo>
                    <a:pt x="5331210" y="764949"/>
                  </a:lnTo>
                  <a:lnTo>
                    <a:pt x="5397028" y="724688"/>
                  </a:lnTo>
                  <a:lnTo>
                    <a:pt x="5462845" y="684428"/>
                  </a:lnTo>
                  <a:lnTo>
                    <a:pt x="5528662" y="644167"/>
                  </a:lnTo>
                  <a:lnTo>
                    <a:pt x="5594480" y="603907"/>
                  </a:lnTo>
                  <a:lnTo>
                    <a:pt x="5660297" y="563646"/>
                  </a:lnTo>
                  <a:lnTo>
                    <a:pt x="5726115" y="523386"/>
                  </a:lnTo>
                  <a:lnTo>
                    <a:pt x="5791932" y="483125"/>
                  </a:lnTo>
                  <a:lnTo>
                    <a:pt x="5857750" y="442865"/>
                  </a:lnTo>
                  <a:lnTo>
                    <a:pt x="5923567" y="402604"/>
                  </a:lnTo>
                  <a:lnTo>
                    <a:pt x="5989384" y="362344"/>
                  </a:lnTo>
                  <a:lnTo>
                    <a:pt x="6055202" y="322083"/>
                  </a:lnTo>
                  <a:lnTo>
                    <a:pt x="6121019" y="281823"/>
                  </a:lnTo>
                  <a:lnTo>
                    <a:pt x="6186837" y="241562"/>
                  </a:lnTo>
                  <a:lnTo>
                    <a:pt x="6252654" y="201302"/>
                  </a:lnTo>
                  <a:lnTo>
                    <a:pt x="6318471" y="161041"/>
                  </a:lnTo>
                  <a:lnTo>
                    <a:pt x="6384289" y="120781"/>
                  </a:lnTo>
                  <a:lnTo>
                    <a:pt x="6450106" y="80520"/>
                  </a:lnTo>
                  <a:lnTo>
                    <a:pt x="6515924" y="4026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1407399" y="1272837"/>
              <a:ext cx="6581741" cy="4026048"/>
            </a:xfrm>
            <a:custGeom>
              <a:avLst/>
              <a:gdLst/>
              <a:ahLst/>
              <a:cxnLst/>
              <a:rect l="0" t="0" r="0" b="0"/>
              <a:pathLst>
                <a:path w="6581741" h="4026048">
                  <a:moveTo>
                    <a:pt x="0" y="4026048"/>
                  </a:moveTo>
                  <a:lnTo>
                    <a:pt x="65817" y="3985787"/>
                  </a:lnTo>
                  <a:lnTo>
                    <a:pt x="131634" y="3945527"/>
                  </a:lnTo>
                  <a:lnTo>
                    <a:pt x="197452" y="3905266"/>
                  </a:lnTo>
                  <a:lnTo>
                    <a:pt x="263269" y="3865006"/>
                  </a:lnTo>
                  <a:lnTo>
                    <a:pt x="329087" y="3824745"/>
                  </a:lnTo>
                  <a:lnTo>
                    <a:pt x="394904" y="3784485"/>
                  </a:lnTo>
                  <a:lnTo>
                    <a:pt x="460721" y="3744224"/>
                  </a:lnTo>
                  <a:lnTo>
                    <a:pt x="526539" y="3703964"/>
                  </a:lnTo>
                  <a:lnTo>
                    <a:pt x="592356" y="3663704"/>
                  </a:lnTo>
                  <a:lnTo>
                    <a:pt x="658174" y="3623443"/>
                  </a:lnTo>
                  <a:lnTo>
                    <a:pt x="723991" y="3583183"/>
                  </a:lnTo>
                  <a:lnTo>
                    <a:pt x="789808" y="3542922"/>
                  </a:lnTo>
                  <a:lnTo>
                    <a:pt x="855626" y="3502662"/>
                  </a:lnTo>
                  <a:lnTo>
                    <a:pt x="921443" y="3462401"/>
                  </a:lnTo>
                  <a:lnTo>
                    <a:pt x="987261" y="3422141"/>
                  </a:lnTo>
                  <a:lnTo>
                    <a:pt x="1053078" y="3381880"/>
                  </a:lnTo>
                  <a:lnTo>
                    <a:pt x="1118896" y="3341620"/>
                  </a:lnTo>
                  <a:lnTo>
                    <a:pt x="1184713" y="3301359"/>
                  </a:lnTo>
                  <a:lnTo>
                    <a:pt x="1250530" y="3261099"/>
                  </a:lnTo>
                  <a:lnTo>
                    <a:pt x="1316348" y="3220838"/>
                  </a:lnTo>
                  <a:lnTo>
                    <a:pt x="1382165" y="3180578"/>
                  </a:lnTo>
                  <a:lnTo>
                    <a:pt x="1447983" y="3140317"/>
                  </a:lnTo>
                  <a:lnTo>
                    <a:pt x="1513800" y="3100057"/>
                  </a:lnTo>
                  <a:lnTo>
                    <a:pt x="1579617" y="3059796"/>
                  </a:lnTo>
                  <a:lnTo>
                    <a:pt x="1645435" y="3019536"/>
                  </a:lnTo>
                  <a:lnTo>
                    <a:pt x="1711252" y="2979275"/>
                  </a:lnTo>
                  <a:lnTo>
                    <a:pt x="1777070" y="2939015"/>
                  </a:lnTo>
                  <a:lnTo>
                    <a:pt x="1842887" y="2898754"/>
                  </a:lnTo>
                  <a:lnTo>
                    <a:pt x="1908705" y="2858494"/>
                  </a:lnTo>
                  <a:lnTo>
                    <a:pt x="1974522" y="2818233"/>
                  </a:lnTo>
                  <a:lnTo>
                    <a:pt x="2040339" y="2777973"/>
                  </a:lnTo>
                  <a:lnTo>
                    <a:pt x="2106157" y="2737712"/>
                  </a:lnTo>
                  <a:lnTo>
                    <a:pt x="2171974" y="2697452"/>
                  </a:lnTo>
                  <a:lnTo>
                    <a:pt x="2237792" y="2657191"/>
                  </a:lnTo>
                  <a:lnTo>
                    <a:pt x="2303609" y="2616931"/>
                  </a:lnTo>
                  <a:lnTo>
                    <a:pt x="2369426" y="2576670"/>
                  </a:lnTo>
                  <a:lnTo>
                    <a:pt x="2435244" y="2536410"/>
                  </a:lnTo>
                  <a:lnTo>
                    <a:pt x="2501061" y="2496149"/>
                  </a:lnTo>
                  <a:lnTo>
                    <a:pt x="2566879" y="2455889"/>
                  </a:lnTo>
                  <a:lnTo>
                    <a:pt x="2632696" y="2415629"/>
                  </a:lnTo>
                  <a:lnTo>
                    <a:pt x="2698514" y="2375368"/>
                  </a:lnTo>
                  <a:lnTo>
                    <a:pt x="2764331" y="2335108"/>
                  </a:lnTo>
                  <a:lnTo>
                    <a:pt x="2830148" y="2294847"/>
                  </a:lnTo>
                  <a:lnTo>
                    <a:pt x="2895966" y="2254587"/>
                  </a:lnTo>
                  <a:lnTo>
                    <a:pt x="2961783" y="2214326"/>
                  </a:lnTo>
                  <a:lnTo>
                    <a:pt x="3027601" y="2174066"/>
                  </a:lnTo>
                  <a:lnTo>
                    <a:pt x="3093418" y="2133805"/>
                  </a:lnTo>
                  <a:lnTo>
                    <a:pt x="3159235" y="2093545"/>
                  </a:lnTo>
                  <a:lnTo>
                    <a:pt x="3225053" y="2053284"/>
                  </a:lnTo>
                  <a:lnTo>
                    <a:pt x="3290870" y="2013024"/>
                  </a:lnTo>
                  <a:lnTo>
                    <a:pt x="3356688" y="1972763"/>
                  </a:lnTo>
                  <a:lnTo>
                    <a:pt x="3422505" y="1932503"/>
                  </a:lnTo>
                  <a:lnTo>
                    <a:pt x="3488323" y="1892242"/>
                  </a:lnTo>
                  <a:lnTo>
                    <a:pt x="3554140" y="1851982"/>
                  </a:lnTo>
                  <a:lnTo>
                    <a:pt x="3619957" y="1811721"/>
                  </a:lnTo>
                  <a:lnTo>
                    <a:pt x="3685775" y="1771461"/>
                  </a:lnTo>
                  <a:lnTo>
                    <a:pt x="3751592" y="1731200"/>
                  </a:lnTo>
                  <a:lnTo>
                    <a:pt x="3817410" y="1690940"/>
                  </a:lnTo>
                  <a:lnTo>
                    <a:pt x="3883227" y="1650679"/>
                  </a:lnTo>
                  <a:lnTo>
                    <a:pt x="3949044" y="1610419"/>
                  </a:lnTo>
                  <a:lnTo>
                    <a:pt x="4014862" y="1570158"/>
                  </a:lnTo>
                  <a:lnTo>
                    <a:pt x="4080679" y="1529898"/>
                  </a:lnTo>
                  <a:lnTo>
                    <a:pt x="4146497" y="1489637"/>
                  </a:lnTo>
                  <a:lnTo>
                    <a:pt x="4212314" y="1449377"/>
                  </a:lnTo>
                  <a:lnTo>
                    <a:pt x="4278132" y="1409116"/>
                  </a:lnTo>
                  <a:lnTo>
                    <a:pt x="4343949" y="1368856"/>
                  </a:lnTo>
                  <a:lnTo>
                    <a:pt x="4409766" y="1328595"/>
                  </a:lnTo>
                  <a:lnTo>
                    <a:pt x="4475584" y="1288335"/>
                  </a:lnTo>
                  <a:lnTo>
                    <a:pt x="4541401" y="1248074"/>
                  </a:lnTo>
                  <a:lnTo>
                    <a:pt x="4607219" y="1207814"/>
                  </a:lnTo>
                  <a:lnTo>
                    <a:pt x="4673036" y="1167554"/>
                  </a:lnTo>
                  <a:lnTo>
                    <a:pt x="4738853" y="1127293"/>
                  </a:lnTo>
                  <a:lnTo>
                    <a:pt x="4804671" y="1087033"/>
                  </a:lnTo>
                  <a:lnTo>
                    <a:pt x="4870488" y="1046772"/>
                  </a:lnTo>
                  <a:lnTo>
                    <a:pt x="4936306" y="1006512"/>
                  </a:lnTo>
                  <a:lnTo>
                    <a:pt x="5002123" y="966251"/>
                  </a:lnTo>
                  <a:lnTo>
                    <a:pt x="5067941" y="925991"/>
                  </a:lnTo>
                  <a:lnTo>
                    <a:pt x="5133758" y="885730"/>
                  </a:lnTo>
                  <a:lnTo>
                    <a:pt x="5199575" y="845470"/>
                  </a:lnTo>
                  <a:lnTo>
                    <a:pt x="5265393" y="805209"/>
                  </a:lnTo>
                  <a:lnTo>
                    <a:pt x="5331210" y="764949"/>
                  </a:lnTo>
                  <a:lnTo>
                    <a:pt x="5397028" y="724688"/>
                  </a:lnTo>
                  <a:lnTo>
                    <a:pt x="5462845" y="684428"/>
                  </a:lnTo>
                  <a:lnTo>
                    <a:pt x="5528662" y="644167"/>
                  </a:lnTo>
                  <a:lnTo>
                    <a:pt x="5594480" y="603907"/>
                  </a:lnTo>
                  <a:lnTo>
                    <a:pt x="5660297" y="563646"/>
                  </a:lnTo>
                  <a:lnTo>
                    <a:pt x="5726115" y="523386"/>
                  </a:lnTo>
                  <a:lnTo>
                    <a:pt x="5791932" y="483125"/>
                  </a:lnTo>
                  <a:lnTo>
                    <a:pt x="5857750" y="442865"/>
                  </a:lnTo>
                  <a:lnTo>
                    <a:pt x="5923567" y="402604"/>
                  </a:lnTo>
                  <a:lnTo>
                    <a:pt x="5989384" y="362344"/>
                  </a:lnTo>
                  <a:lnTo>
                    <a:pt x="6055202" y="322083"/>
                  </a:lnTo>
                  <a:lnTo>
                    <a:pt x="6121019" y="281823"/>
                  </a:lnTo>
                  <a:lnTo>
                    <a:pt x="6186837" y="241562"/>
                  </a:lnTo>
                  <a:lnTo>
                    <a:pt x="6252654" y="201302"/>
                  </a:lnTo>
                  <a:lnTo>
                    <a:pt x="6318471" y="161041"/>
                  </a:lnTo>
                  <a:lnTo>
                    <a:pt x="6384289" y="120781"/>
                  </a:lnTo>
                  <a:lnTo>
                    <a:pt x="6450106" y="80520"/>
                  </a:lnTo>
                  <a:lnTo>
                    <a:pt x="6515924" y="4026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1407399" y="1233437"/>
              <a:ext cx="6581741" cy="4026048"/>
            </a:xfrm>
            <a:custGeom>
              <a:avLst/>
              <a:gdLst/>
              <a:ahLst/>
              <a:cxnLst/>
              <a:rect l="0" t="0" r="0" b="0"/>
              <a:pathLst>
                <a:path w="6581741" h="4026048">
                  <a:moveTo>
                    <a:pt x="0" y="4026048"/>
                  </a:moveTo>
                  <a:lnTo>
                    <a:pt x="65817" y="3985787"/>
                  </a:lnTo>
                  <a:lnTo>
                    <a:pt x="131634" y="3945527"/>
                  </a:lnTo>
                  <a:lnTo>
                    <a:pt x="197452" y="3905266"/>
                  </a:lnTo>
                  <a:lnTo>
                    <a:pt x="263269" y="3865006"/>
                  </a:lnTo>
                  <a:lnTo>
                    <a:pt x="329087" y="3824745"/>
                  </a:lnTo>
                  <a:lnTo>
                    <a:pt x="394904" y="3784485"/>
                  </a:lnTo>
                  <a:lnTo>
                    <a:pt x="460721" y="3744224"/>
                  </a:lnTo>
                  <a:lnTo>
                    <a:pt x="526539" y="3703964"/>
                  </a:lnTo>
                  <a:lnTo>
                    <a:pt x="592356" y="3663704"/>
                  </a:lnTo>
                  <a:lnTo>
                    <a:pt x="658174" y="3623443"/>
                  </a:lnTo>
                  <a:lnTo>
                    <a:pt x="723991" y="3583183"/>
                  </a:lnTo>
                  <a:lnTo>
                    <a:pt x="789808" y="3542922"/>
                  </a:lnTo>
                  <a:lnTo>
                    <a:pt x="855626" y="3502662"/>
                  </a:lnTo>
                  <a:lnTo>
                    <a:pt x="921443" y="3462401"/>
                  </a:lnTo>
                  <a:lnTo>
                    <a:pt x="987261" y="3422141"/>
                  </a:lnTo>
                  <a:lnTo>
                    <a:pt x="1053078" y="3381880"/>
                  </a:lnTo>
                  <a:lnTo>
                    <a:pt x="1118896" y="3341620"/>
                  </a:lnTo>
                  <a:lnTo>
                    <a:pt x="1184713" y="3301359"/>
                  </a:lnTo>
                  <a:lnTo>
                    <a:pt x="1250530" y="3261099"/>
                  </a:lnTo>
                  <a:lnTo>
                    <a:pt x="1316348" y="3220838"/>
                  </a:lnTo>
                  <a:lnTo>
                    <a:pt x="1382165" y="3180578"/>
                  </a:lnTo>
                  <a:lnTo>
                    <a:pt x="1447983" y="3140317"/>
                  </a:lnTo>
                  <a:lnTo>
                    <a:pt x="1513800" y="3100057"/>
                  </a:lnTo>
                  <a:lnTo>
                    <a:pt x="1579617" y="3059796"/>
                  </a:lnTo>
                  <a:lnTo>
                    <a:pt x="1645435" y="3019536"/>
                  </a:lnTo>
                  <a:lnTo>
                    <a:pt x="1711252" y="2979275"/>
                  </a:lnTo>
                  <a:lnTo>
                    <a:pt x="1777070" y="2939015"/>
                  </a:lnTo>
                  <a:lnTo>
                    <a:pt x="1842887" y="2898754"/>
                  </a:lnTo>
                  <a:lnTo>
                    <a:pt x="1908705" y="2858494"/>
                  </a:lnTo>
                  <a:lnTo>
                    <a:pt x="1974522" y="2818233"/>
                  </a:lnTo>
                  <a:lnTo>
                    <a:pt x="2040339" y="2777973"/>
                  </a:lnTo>
                  <a:lnTo>
                    <a:pt x="2106157" y="2737712"/>
                  </a:lnTo>
                  <a:lnTo>
                    <a:pt x="2171974" y="2697452"/>
                  </a:lnTo>
                  <a:lnTo>
                    <a:pt x="2237792" y="2657191"/>
                  </a:lnTo>
                  <a:lnTo>
                    <a:pt x="2303609" y="2616931"/>
                  </a:lnTo>
                  <a:lnTo>
                    <a:pt x="2369426" y="2576670"/>
                  </a:lnTo>
                  <a:lnTo>
                    <a:pt x="2435244" y="2536410"/>
                  </a:lnTo>
                  <a:lnTo>
                    <a:pt x="2501061" y="2496149"/>
                  </a:lnTo>
                  <a:lnTo>
                    <a:pt x="2566879" y="2455889"/>
                  </a:lnTo>
                  <a:lnTo>
                    <a:pt x="2632696" y="2415629"/>
                  </a:lnTo>
                  <a:lnTo>
                    <a:pt x="2698514" y="2375368"/>
                  </a:lnTo>
                  <a:lnTo>
                    <a:pt x="2764331" y="2335108"/>
                  </a:lnTo>
                  <a:lnTo>
                    <a:pt x="2830148" y="2294847"/>
                  </a:lnTo>
                  <a:lnTo>
                    <a:pt x="2895966" y="2254587"/>
                  </a:lnTo>
                  <a:lnTo>
                    <a:pt x="2961783" y="2214326"/>
                  </a:lnTo>
                  <a:lnTo>
                    <a:pt x="3027601" y="2174066"/>
                  </a:lnTo>
                  <a:lnTo>
                    <a:pt x="3093418" y="2133805"/>
                  </a:lnTo>
                  <a:lnTo>
                    <a:pt x="3159235" y="2093545"/>
                  </a:lnTo>
                  <a:lnTo>
                    <a:pt x="3225053" y="2053284"/>
                  </a:lnTo>
                  <a:lnTo>
                    <a:pt x="3290870" y="2013024"/>
                  </a:lnTo>
                  <a:lnTo>
                    <a:pt x="3356688" y="1972763"/>
                  </a:lnTo>
                  <a:lnTo>
                    <a:pt x="3422505" y="1932503"/>
                  </a:lnTo>
                  <a:lnTo>
                    <a:pt x="3488323" y="1892242"/>
                  </a:lnTo>
                  <a:lnTo>
                    <a:pt x="3554140" y="1851982"/>
                  </a:lnTo>
                  <a:lnTo>
                    <a:pt x="3619957" y="1811721"/>
                  </a:lnTo>
                  <a:lnTo>
                    <a:pt x="3685775" y="1771461"/>
                  </a:lnTo>
                  <a:lnTo>
                    <a:pt x="3751592" y="1731200"/>
                  </a:lnTo>
                  <a:lnTo>
                    <a:pt x="3817410" y="1690940"/>
                  </a:lnTo>
                  <a:lnTo>
                    <a:pt x="3883227" y="1650679"/>
                  </a:lnTo>
                  <a:lnTo>
                    <a:pt x="3949044" y="1610419"/>
                  </a:lnTo>
                  <a:lnTo>
                    <a:pt x="4014862" y="1570158"/>
                  </a:lnTo>
                  <a:lnTo>
                    <a:pt x="4080679" y="1529898"/>
                  </a:lnTo>
                  <a:lnTo>
                    <a:pt x="4146497" y="1489637"/>
                  </a:lnTo>
                  <a:lnTo>
                    <a:pt x="4212314" y="1449377"/>
                  </a:lnTo>
                  <a:lnTo>
                    <a:pt x="4278132" y="1409116"/>
                  </a:lnTo>
                  <a:lnTo>
                    <a:pt x="4343949" y="1368856"/>
                  </a:lnTo>
                  <a:lnTo>
                    <a:pt x="4409766" y="1328595"/>
                  </a:lnTo>
                  <a:lnTo>
                    <a:pt x="4475584" y="1288335"/>
                  </a:lnTo>
                  <a:lnTo>
                    <a:pt x="4541401" y="1248074"/>
                  </a:lnTo>
                  <a:lnTo>
                    <a:pt x="4607219" y="1207814"/>
                  </a:lnTo>
                  <a:lnTo>
                    <a:pt x="4673036" y="1167554"/>
                  </a:lnTo>
                  <a:lnTo>
                    <a:pt x="4738853" y="1127293"/>
                  </a:lnTo>
                  <a:lnTo>
                    <a:pt x="4804671" y="1087033"/>
                  </a:lnTo>
                  <a:lnTo>
                    <a:pt x="4870488" y="1046772"/>
                  </a:lnTo>
                  <a:lnTo>
                    <a:pt x="4936306" y="1006512"/>
                  </a:lnTo>
                  <a:lnTo>
                    <a:pt x="5002123" y="966251"/>
                  </a:lnTo>
                  <a:lnTo>
                    <a:pt x="5067941" y="925991"/>
                  </a:lnTo>
                  <a:lnTo>
                    <a:pt x="5133758" y="885730"/>
                  </a:lnTo>
                  <a:lnTo>
                    <a:pt x="5199575" y="845470"/>
                  </a:lnTo>
                  <a:lnTo>
                    <a:pt x="5265393" y="805209"/>
                  </a:lnTo>
                  <a:lnTo>
                    <a:pt x="5331210" y="764949"/>
                  </a:lnTo>
                  <a:lnTo>
                    <a:pt x="5397028" y="724688"/>
                  </a:lnTo>
                  <a:lnTo>
                    <a:pt x="5462845" y="684428"/>
                  </a:lnTo>
                  <a:lnTo>
                    <a:pt x="5528662" y="644167"/>
                  </a:lnTo>
                  <a:lnTo>
                    <a:pt x="5594480" y="603907"/>
                  </a:lnTo>
                  <a:lnTo>
                    <a:pt x="5660297" y="563646"/>
                  </a:lnTo>
                  <a:lnTo>
                    <a:pt x="5726115" y="523386"/>
                  </a:lnTo>
                  <a:lnTo>
                    <a:pt x="5791932" y="483125"/>
                  </a:lnTo>
                  <a:lnTo>
                    <a:pt x="5857750" y="442865"/>
                  </a:lnTo>
                  <a:lnTo>
                    <a:pt x="5923567" y="402604"/>
                  </a:lnTo>
                  <a:lnTo>
                    <a:pt x="5989384" y="362344"/>
                  </a:lnTo>
                  <a:lnTo>
                    <a:pt x="6055202" y="322083"/>
                  </a:lnTo>
                  <a:lnTo>
                    <a:pt x="6121019" y="281823"/>
                  </a:lnTo>
                  <a:lnTo>
                    <a:pt x="6186837" y="241562"/>
                  </a:lnTo>
                  <a:lnTo>
                    <a:pt x="6252654" y="201302"/>
                  </a:lnTo>
                  <a:lnTo>
                    <a:pt x="6318471" y="161041"/>
                  </a:lnTo>
                  <a:lnTo>
                    <a:pt x="6384289" y="120781"/>
                  </a:lnTo>
                  <a:lnTo>
                    <a:pt x="6450106" y="80520"/>
                  </a:lnTo>
                  <a:lnTo>
                    <a:pt x="6515924" y="4026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1407399" y="1194038"/>
              <a:ext cx="6581741" cy="4026048"/>
            </a:xfrm>
            <a:custGeom>
              <a:avLst/>
              <a:gdLst/>
              <a:ahLst/>
              <a:cxnLst/>
              <a:rect l="0" t="0" r="0" b="0"/>
              <a:pathLst>
                <a:path w="6581741" h="4026048">
                  <a:moveTo>
                    <a:pt x="0" y="4026048"/>
                  </a:moveTo>
                  <a:lnTo>
                    <a:pt x="65817" y="3985787"/>
                  </a:lnTo>
                  <a:lnTo>
                    <a:pt x="131634" y="3945527"/>
                  </a:lnTo>
                  <a:lnTo>
                    <a:pt x="197452" y="3905266"/>
                  </a:lnTo>
                  <a:lnTo>
                    <a:pt x="263269" y="3865006"/>
                  </a:lnTo>
                  <a:lnTo>
                    <a:pt x="329087" y="3824745"/>
                  </a:lnTo>
                  <a:lnTo>
                    <a:pt x="394904" y="3784485"/>
                  </a:lnTo>
                  <a:lnTo>
                    <a:pt x="460721" y="3744224"/>
                  </a:lnTo>
                  <a:lnTo>
                    <a:pt x="526539" y="3703964"/>
                  </a:lnTo>
                  <a:lnTo>
                    <a:pt x="592356" y="3663704"/>
                  </a:lnTo>
                  <a:lnTo>
                    <a:pt x="658174" y="3623443"/>
                  </a:lnTo>
                  <a:lnTo>
                    <a:pt x="723991" y="3583183"/>
                  </a:lnTo>
                  <a:lnTo>
                    <a:pt x="789808" y="3542922"/>
                  </a:lnTo>
                  <a:lnTo>
                    <a:pt x="855626" y="3502662"/>
                  </a:lnTo>
                  <a:lnTo>
                    <a:pt x="921443" y="3462401"/>
                  </a:lnTo>
                  <a:lnTo>
                    <a:pt x="987261" y="3422141"/>
                  </a:lnTo>
                  <a:lnTo>
                    <a:pt x="1053078" y="3381880"/>
                  </a:lnTo>
                  <a:lnTo>
                    <a:pt x="1118896" y="3341620"/>
                  </a:lnTo>
                  <a:lnTo>
                    <a:pt x="1184713" y="3301359"/>
                  </a:lnTo>
                  <a:lnTo>
                    <a:pt x="1250530" y="3261099"/>
                  </a:lnTo>
                  <a:lnTo>
                    <a:pt x="1316348" y="3220838"/>
                  </a:lnTo>
                  <a:lnTo>
                    <a:pt x="1382165" y="3180578"/>
                  </a:lnTo>
                  <a:lnTo>
                    <a:pt x="1447983" y="3140317"/>
                  </a:lnTo>
                  <a:lnTo>
                    <a:pt x="1513800" y="3100057"/>
                  </a:lnTo>
                  <a:lnTo>
                    <a:pt x="1579617" y="3059796"/>
                  </a:lnTo>
                  <a:lnTo>
                    <a:pt x="1645435" y="3019536"/>
                  </a:lnTo>
                  <a:lnTo>
                    <a:pt x="1711252" y="2979275"/>
                  </a:lnTo>
                  <a:lnTo>
                    <a:pt x="1777070" y="2939015"/>
                  </a:lnTo>
                  <a:lnTo>
                    <a:pt x="1842887" y="2898754"/>
                  </a:lnTo>
                  <a:lnTo>
                    <a:pt x="1908705" y="2858494"/>
                  </a:lnTo>
                  <a:lnTo>
                    <a:pt x="1974522" y="2818233"/>
                  </a:lnTo>
                  <a:lnTo>
                    <a:pt x="2040339" y="2777973"/>
                  </a:lnTo>
                  <a:lnTo>
                    <a:pt x="2106157" y="2737712"/>
                  </a:lnTo>
                  <a:lnTo>
                    <a:pt x="2171974" y="2697452"/>
                  </a:lnTo>
                  <a:lnTo>
                    <a:pt x="2237792" y="2657191"/>
                  </a:lnTo>
                  <a:lnTo>
                    <a:pt x="2303609" y="2616931"/>
                  </a:lnTo>
                  <a:lnTo>
                    <a:pt x="2369426" y="2576670"/>
                  </a:lnTo>
                  <a:lnTo>
                    <a:pt x="2435244" y="2536410"/>
                  </a:lnTo>
                  <a:lnTo>
                    <a:pt x="2501061" y="2496149"/>
                  </a:lnTo>
                  <a:lnTo>
                    <a:pt x="2566879" y="2455889"/>
                  </a:lnTo>
                  <a:lnTo>
                    <a:pt x="2632696" y="2415629"/>
                  </a:lnTo>
                  <a:lnTo>
                    <a:pt x="2698514" y="2375368"/>
                  </a:lnTo>
                  <a:lnTo>
                    <a:pt x="2764331" y="2335108"/>
                  </a:lnTo>
                  <a:lnTo>
                    <a:pt x="2830148" y="2294847"/>
                  </a:lnTo>
                  <a:lnTo>
                    <a:pt x="2895966" y="2254587"/>
                  </a:lnTo>
                  <a:lnTo>
                    <a:pt x="2961783" y="2214326"/>
                  </a:lnTo>
                  <a:lnTo>
                    <a:pt x="3027601" y="2174066"/>
                  </a:lnTo>
                  <a:lnTo>
                    <a:pt x="3093418" y="2133805"/>
                  </a:lnTo>
                  <a:lnTo>
                    <a:pt x="3159235" y="2093545"/>
                  </a:lnTo>
                  <a:lnTo>
                    <a:pt x="3225053" y="2053284"/>
                  </a:lnTo>
                  <a:lnTo>
                    <a:pt x="3290870" y="2013024"/>
                  </a:lnTo>
                  <a:lnTo>
                    <a:pt x="3356688" y="1972763"/>
                  </a:lnTo>
                  <a:lnTo>
                    <a:pt x="3422505" y="1932503"/>
                  </a:lnTo>
                  <a:lnTo>
                    <a:pt x="3488323" y="1892242"/>
                  </a:lnTo>
                  <a:lnTo>
                    <a:pt x="3554140" y="1851982"/>
                  </a:lnTo>
                  <a:lnTo>
                    <a:pt x="3619957" y="1811721"/>
                  </a:lnTo>
                  <a:lnTo>
                    <a:pt x="3685775" y="1771461"/>
                  </a:lnTo>
                  <a:lnTo>
                    <a:pt x="3751592" y="1731200"/>
                  </a:lnTo>
                  <a:lnTo>
                    <a:pt x="3817410" y="1690940"/>
                  </a:lnTo>
                  <a:lnTo>
                    <a:pt x="3883227" y="1650679"/>
                  </a:lnTo>
                  <a:lnTo>
                    <a:pt x="3949044" y="1610419"/>
                  </a:lnTo>
                  <a:lnTo>
                    <a:pt x="4014862" y="1570158"/>
                  </a:lnTo>
                  <a:lnTo>
                    <a:pt x="4080679" y="1529898"/>
                  </a:lnTo>
                  <a:lnTo>
                    <a:pt x="4146497" y="1489637"/>
                  </a:lnTo>
                  <a:lnTo>
                    <a:pt x="4212314" y="1449377"/>
                  </a:lnTo>
                  <a:lnTo>
                    <a:pt x="4278132" y="1409116"/>
                  </a:lnTo>
                  <a:lnTo>
                    <a:pt x="4343949" y="1368856"/>
                  </a:lnTo>
                  <a:lnTo>
                    <a:pt x="4409766" y="1328595"/>
                  </a:lnTo>
                  <a:lnTo>
                    <a:pt x="4475584" y="1288335"/>
                  </a:lnTo>
                  <a:lnTo>
                    <a:pt x="4541401" y="1248074"/>
                  </a:lnTo>
                  <a:lnTo>
                    <a:pt x="4607219" y="1207814"/>
                  </a:lnTo>
                  <a:lnTo>
                    <a:pt x="4673036" y="1167554"/>
                  </a:lnTo>
                  <a:lnTo>
                    <a:pt x="4738853" y="1127293"/>
                  </a:lnTo>
                  <a:lnTo>
                    <a:pt x="4804671" y="1087033"/>
                  </a:lnTo>
                  <a:lnTo>
                    <a:pt x="4870488" y="1046772"/>
                  </a:lnTo>
                  <a:lnTo>
                    <a:pt x="4936306" y="1006512"/>
                  </a:lnTo>
                  <a:lnTo>
                    <a:pt x="5002123" y="966251"/>
                  </a:lnTo>
                  <a:lnTo>
                    <a:pt x="5067941" y="925991"/>
                  </a:lnTo>
                  <a:lnTo>
                    <a:pt x="5133758" y="885730"/>
                  </a:lnTo>
                  <a:lnTo>
                    <a:pt x="5199575" y="845470"/>
                  </a:lnTo>
                  <a:lnTo>
                    <a:pt x="5265393" y="805209"/>
                  </a:lnTo>
                  <a:lnTo>
                    <a:pt x="5331210" y="764949"/>
                  </a:lnTo>
                  <a:lnTo>
                    <a:pt x="5397028" y="724688"/>
                  </a:lnTo>
                  <a:lnTo>
                    <a:pt x="5462845" y="684428"/>
                  </a:lnTo>
                  <a:lnTo>
                    <a:pt x="5528662" y="644167"/>
                  </a:lnTo>
                  <a:lnTo>
                    <a:pt x="5594480" y="603907"/>
                  </a:lnTo>
                  <a:lnTo>
                    <a:pt x="5660297" y="563646"/>
                  </a:lnTo>
                  <a:lnTo>
                    <a:pt x="5726115" y="523386"/>
                  </a:lnTo>
                  <a:lnTo>
                    <a:pt x="5791932" y="483125"/>
                  </a:lnTo>
                  <a:lnTo>
                    <a:pt x="5857750" y="442865"/>
                  </a:lnTo>
                  <a:lnTo>
                    <a:pt x="5923567" y="402604"/>
                  </a:lnTo>
                  <a:lnTo>
                    <a:pt x="5989384" y="362344"/>
                  </a:lnTo>
                  <a:lnTo>
                    <a:pt x="6055202" y="322083"/>
                  </a:lnTo>
                  <a:lnTo>
                    <a:pt x="6121019" y="281823"/>
                  </a:lnTo>
                  <a:lnTo>
                    <a:pt x="6186837" y="241562"/>
                  </a:lnTo>
                  <a:lnTo>
                    <a:pt x="6252654" y="201302"/>
                  </a:lnTo>
                  <a:lnTo>
                    <a:pt x="6318471" y="161041"/>
                  </a:lnTo>
                  <a:lnTo>
                    <a:pt x="6384289" y="120781"/>
                  </a:lnTo>
                  <a:lnTo>
                    <a:pt x="6450106" y="80520"/>
                  </a:lnTo>
                  <a:lnTo>
                    <a:pt x="6515924" y="4026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1407399" y="1154639"/>
              <a:ext cx="6581741" cy="4026048"/>
            </a:xfrm>
            <a:custGeom>
              <a:avLst/>
              <a:gdLst/>
              <a:ahLst/>
              <a:cxnLst/>
              <a:rect l="0" t="0" r="0" b="0"/>
              <a:pathLst>
                <a:path w="6581741" h="4026048">
                  <a:moveTo>
                    <a:pt x="0" y="4026048"/>
                  </a:moveTo>
                  <a:lnTo>
                    <a:pt x="65817" y="3985787"/>
                  </a:lnTo>
                  <a:lnTo>
                    <a:pt x="131634" y="3945527"/>
                  </a:lnTo>
                  <a:lnTo>
                    <a:pt x="197452" y="3905266"/>
                  </a:lnTo>
                  <a:lnTo>
                    <a:pt x="263269" y="3865006"/>
                  </a:lnTo>
                  <a:lnTo>
                    <a:pt x="329087" y="3824745"/>
                  </a:lnTo>
                  <a:lnTo>
                    <a:pt x="394904" y="3784485"/>
                  </a:lnTo>
                  <a:lnTo>
                    <a:pt x="460721" y="3744224"/>
                  </a:lnTo>
                  <a:lnTo>
                    <a:pt x="526539" y="3703964"/>
                  </a:lnTo>
                  <a:lnTo>
                    <a:pt x="592356" y="3663704"/>
                  </a:lnTo>
                  <a:lnTo>
                    <a:pt x="658174" y="3623443"/>
                  </a:lnTo>
                  <a:lnTo>
                    <a:pt x="723991" y="3583183"/>
                  </a:lnTo>
                  <a:lnTo>
                    <a:pt x="789808" y="3542922"/>
                  </a:lnTo>
                  <a:lnTo>
                    <a:pt x="855626" y="3502662"/>
                  </a:lnTo>
                  <a:lnTo>
                    <a:pt x="921443" y="3462401"/>
                  </a:lnTo>
                  <a:lnTo>
                    <a:pt x="987261" y="3422141"/>
                  </a:lnTo>
                  <a:lnTo>
                    <a:pt x="1053078" y="3381880"/>
                  </a:lnTo>
                  <a:lnTo>
                    <a:pt x="1118896" y="3341620"/>
                  </a:lnTo>
                  <a:lnTo>
                    <a:pt x="1184713" y="3301359"/>
                  </a:lnTo>
                  <a:lnTo>
                    <a:pt x="1250530" y="3261099"/>
                  </a:lnTo>
                  <a:lnTo>
                    <a:pt x="1316348" y="3220838"/>
                  </a:lnTo>
                  <a:lnTo>
                    <a:pt x="1382165" y="3180578"/>
                  </a:lnTo>
                  <a:lnTo>
                    <a:pt x="1447983" y="3140317"/>
                  </a:lnTo>
                  <a:lnTo>
                    <a:pt x="1513800" y="3100057"/>
                  </a:lnTo>
                  <a:lnTo>
                    <a:pt x="1579617" y="3059796"/>
                  </a:lnTo>
                  <a:lnTo>
                    <a:pt x="1645435" y="3019536"/>
                  </a:lnTo>
                  <a:lnTo>
                    <a:pt x="1711252" y="2979275"/>
                  </a:lnTo>
                  <a:lnTo>
                    <a:pt x="1777070" y="2939015"/>
                  </a:lnTo>
                  <a:lnTo>
                    <a:pt x="1842887" y="2898754"/>
                  </a:lnTo>
                  <a:lnTo>
                    <a:pt x="1908705" y="2858494"/>
                  </a:lnTo>
                  <a:lnTo>
                    <a:pt x="1974522" y="2818233"/>
                  </a:lnTo>
                  <a:lnTo>
                    <a:pt x="2040339" y="2777973"/>
                  </a:lnTo>
                  <a:lnTo>
                    <a:pt x="2106157" y="2737712"/>
                  </a:lnTo>
                  <a:lnTo>
                    <a:pt x="2171974" y="2697452"/>
                  </a:lnTo>
                  <a:lnTo>
                    <a:pt x="2237792" y="2657191"/>
                  </a:lnTo>
                  <a:lnTo>
                    <a:pt x="2303609" y="2616931"/>
                  </a:lnTo>
                  <a:lnTo>
                    <a:pt x="2369426" y="2576670"/>
                  </a:lnTo>
                  <a:lnTo>
                    <a:pt x="2435244" y="2536410"/>
                  </a:lnTo>
                  <a:lnTo>
                    <a:pt x="2501061" y="2496149"/>
                  </a:lnTo>
                  <a:lnTo>
                    <a:pt x="2566879" y="2455889"/>
                  </a:lnTo>
                  <a:lnTo>
                    <a:pt x="2632696" y="2415629"/>
                  </a:lnTo>
                  <a:lnTo>
                    <a:pt x="2698514" y="2375368"/>
                  </a:lnTo>
                  <a:lnTo>
                    <a:pt x="2764331" y="2335108"/>
                  </a:lnTo>
                  <a:lnTo>
                    <a:pt x="2830148" y="2294847"/>
                  </a:lnTo>
                  <a:lnTo>
                    <a:pt x="2895966" y="2254587"/>
                  </a:lnTo>
                  <a:lnTo>
                    <a:pt x="2961783" y="2214326"/>
                  </a:lnTo>
                  <a:lnTo>
                    <a:pt x="3027601" y="2174066"/>
                  </a:lnTo>
                  <a:lnTo>
                    <a:pt x="3093418" y="2133805"/>
                  </a:lnTo>
                  <a:lnTo>
                    <a:pt x="3159235" y="2093545"/>
                  </a:lnTo>
                  <a:lnTo>
                    <a:pt x="3225053" y="2053284"/>
                  </a:lnTo>
                  <a:lnTo>
                    <a:pt x="3290870" y="2013024"/>
                  </a:lnTo>
                  <a:lnTo>
                    <a:pt x="3356688" y="1972763"/>
                  </a:lnTo>
                  <a:lnTo>
                    <a:pt x="3422505" y="1932503"/>
                  </a:lnTo>
                  <a:lnTo>
                    <a:pt x="3488323" y="1892242"/>
                  </a:lnTo>
                  <a:lnTo>
                    <a:pt x="3554140" y="1851982"/>
                  </a:lnTo>
                  <a:lnTo>
                    <a:pt x="3619957" y="1811721"/>
                  </a:lnTo>
                  <a:lnTo>
                    <a:pt x="3685775" y="1771461"/>
                  </a:lnTo>
                  <a:lnTo>
                    <a:pt x="3751592" y="1731200"/>
                  </a:lnTo>
                  <a:lnTo>
                    <a:pt x="3817410" y="1690940"/>
                  </a:lnTo>
                  <a:lnTo>
                    <a:pt x="3883227" y="1650679"/>
                  </a:lnTo>
                  <a:lnTo>
                    <a:pt x="3949044" y="1610419"/>
                  </a:lnTo>
                  <a:lnTo>
                    <a:pt x="4014862" y="1570158"/>
                  </a:lnTo>
                  <a:lnTo>
                    <a:pt x="4080679" y="1529898"/>
                  </a:lnTo>
                  <a:lnTo>
                    <a:pt x="4146497" y="1489637"/>
                  </a:lnTo>
                  <a:lnTo>
                    <a:pt x="4212314" y="1449377"/>
                  </a:lnTo>
                  <a:lnTo>
                    <a:pt x="4278132" y="1409116"/>
                  </a:lnTo>
                  <a:lnTo>
                    <a:pt x="4343949" y="1368856"/>
                  </a:lnTo>
                  <a:lnTo>
                    <a:pt x="4409766" y="1328595"/>
                  </a:lnTo>
                  <a:lnTo>
                    <a:pt x="4475584" y="1288335"/>
                  </a:lnTo>
                  <a:lnTo>
                    <a:pt x="4541401" y="1248074"/>
                  </a:lnTo>
                  <a:lnTo>
                    <a:pt x="4607219" y="1207814"/>
                  </a:lnTo>
                  <a:lnTo>
                    <a:pt x="4673036" y="1167554"/>
                  </a:lnTo>
                  <a:lnTo>
                    <a:pt x="4738853" y="1127293"/>
                  </a:lnTo>
                  <a:lnTo>
                    <a:pt x="4804671" y="1087033"/>
                  </a:lnTo>
                  <a:lnTo>
                    <a:pt x="4870488" y="1046772"/>
                  </a:lnTo>
                  <a:lnTo>
                    <a:pt x="4936306" y="1006512"/>
                  </a:lnTo>
                  <a:lnTo>
                    <a:pt x="5002123" y="966251"/>
                  </a:lnTo>
                  <a:lnTo>
                    <a:pt x="5067941" y="925991"/>
                  </a:lnTo>
                  <a:lnTo>
                    <a:pt x="5133758" y="885730"/>
                  </a:lnTo>
                  <a:lnTo>
                    <a:pt x="5199575" y="845470"/>
                  </a:lnTo>
                  <a:lnTo>
                    <a:pt x="5265393" y="805209"/>
                  </a:lnTo>
                  <a:lnTo>
                    <a:pt x="5331210" y="764949"/>
                  </a:lnTo>
                  <a:lnTo>
                    <a:pt x="5397028" y="724688"/>
                  </a:lnTo>
                  <a:lnTo>
                    <a:pt x="5462845" y="684428"/>
                  </a:lnTo>
                  <a:lnTo>
                    <a:pt x="5528662" y="644167"/>
                  </a:lnTo>
                  <a:lnTo>
                    <a:pt x="5594480" y="603907"/>
                  </a:lnTo>
                  <a:lnTo>
                    <a:pt x="5660297" y="563646"/>
                  </a:lnTo>
                  <a:lnTo>
                    <a:pt x="5726115" y="523386"/>
                  </a:lnTo>
                  <a:lnTo>
                    <a:pt x="5791932" y="483125"/>
                  </a:lnTo>
                  <a:lnTo>
                    <a:pt x="5857750" y="442865"/>
                  </a:lnTo>
                  <a:lnTo>
                    <a:pt x="5923567" y="402604"/>
                  </a:lnTo>
                  <a:lnTo>
                    <a:pt x="5989384" y="362344"/>
                  </a:lnTo>
                  <a:lnTo>
                    <a:pt x="6055202" y="322083"/>
                  </a:lnTo>
                  <a:lnTo>
                    <a:pt x="6121019" y="281823"/>
                  </a:lnTo>
                  <a:lnTo>
                    <a:pt x="6186837" y="241562"/>
                  </a:lnTo>
                  <a:lnTo>
                    <a:pt x="6252654" y="201302"/>
                  </a:lnTo>
                  <a:lnTo>
                    <a:pt x="6318471" y="161041"/>
                  </a:lnTo>
                  <a:lnTo>
                    <a:pt x="6384289" y="120781"/>
                  </a:lnTo>
                  <a:lnTo>
                    <a:pt x="6450106" y="80520"/>
                  </a:lnTo>
                  <a:lnTo>
                    <a:pt x="6515924" y="4026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1407399" y="1442246"/>
              <a:ext cx="6581741" cy="4093035"/>
            </a:xfrm>
            <a:custGeom>
              <a:avLst/>
              <a:gdLst/>
              <a:ahLst/>
              <a:cxnLst/>
              <a:rect l="0" t="0" r="0" b="0"/>
              <a:pathLst>
                <a:path w="6581741" h="4093035">
                  <a:moveTo>
                    <a:pt x="0" y="4093035"/>
                  </a:moveTo>
                  <a:lnTo>
                    <a:pt x="65817" y="4052104"/>
                  </a:lnTo>
                  <a:lnTo>
                    <a:pt x="131634" y="4011174"/>
                  </a:lnTo>
                  <a:lnTo>
                    <a:pt x="197452" y="3970244"/>
                  </a:lnTo>
                  <a:lnTo>
                    <a:pt x="263269" y="3929313"/>
                  </a:lnTo>
                  <a:lnTo>
                    <a:pt x="329087" y="3888383"/>
                  </a:lnTo>
                  <a:lnTo>
                    <a:pt x="394904" y="3847453"/>
                  </a:lnTo>
                  <a:lnTo>
                    <a:pt x="460721" y="3806522"/>
                  </a:lnTo>
                  <a:lnTo>
                    <a:pt x="526539" y="3765592"/>
                  </a:lnTo>
                  <a:lnTo>
                    <a:pt x="592356" y="3724662"/>
                  </a:lnTo>
                  <a:lnTo>
                    <a:pt x="658174" y="3683731"/>
                  </a:lnTo>
                  <a:lnTo>
                    <a:pt x="723991" y="3642801"/>
                  </a:lnTo>
                  <a:lnTo>
                    <a:pt x="789808" y="3601871"/>
                  </a:lnTo>
                  <a:lnTo>
                    <a:pt x="855626" y="3560940"/>
                  </a:lnTo>
                  <a:lnTo>
                    <a:pt x="921443" y="3520010"/>
                  </a:lnTo>
                  <a:lnTo>
                    <a:pt x="987261" y="3479080"/>
                  </a:lnTo>
                  <a:lnTo>
                    <a:pt x="1053078" y="3438149"/>
                  </a:lnTo>
                  <a:lnTo>
                    <a:pt x="1118896" y="3397219"/>
                  </a:lnTo>
                  <a:lnTo>
                    <a:pt x="1184713" y="3356288"/>
                  </a:lnTo>
                  <a:lnTo>
                    <a:pt x="1250530" y="3315358"/>
                  </a:lnTo>
                  <a:lnTo>
                    <a:pt x="1316348" y="3274428"/>
                  </a:lnTo>
                  <a:lnTo>
                    <a:pt x="1382165" y="3233497"/>
                  </a:lnTo>
                  <a:lnTo>
                    <a:pt x="1447983" y="3192567"/>
                  </a:lnTo>
                  <a:lnTo>
                    <a:pt x="1513800" y="3151637"/>
                  </a:lnTo>
                  <a:lnTo>
                    <a:pt x="1579617" y="3110706"/>
                  </a:lnTo>
                  <a:lnTo>
                    <a:pt x="1645435" y="3069776"/>
                  </a:lnTo>
                  <a:lnTo>
                    <a:pt x="1711252" y="3028846"/>
                  </a:lnTo>
                  <a:lnTo>
                    <a:pt x="1777070" y="2987915"/>
                  </a:lnTo>
                  <a:lnTo>
                    <a:pt x="1842887" y="2946985"/>
                  </a:lnTo>
                  <a:lnTo>
                    <a:pt x="1908705" y="2906055"/>
                  </a:lnTo>
                  <a:lnTo>
                    <a:pt x="1974522" y="2865124"/>
                  </a:lnTo>
                  <a:lnTo>
                    <a:pt x="2040339" y="2824194"/>
                  </a:lnTo>
                  <a:lnTo>
                    <a:pt x="2106157" y="2783264"/>
                  </a:lnTo>
                  <a:lnTo>
                    <a:pt x="2171974" y="2742333"/>
                  </a:lnTo>
                  <a:lnTo>
                    <a:pt x="2237792" y="2701403"/>
                  </a:lnTo>
                  <a:lnTo>
                    <a:pt x="2303609" y="2660472"/>
                  </a:lnTo>
                  <a:lnTo>
                    <a:pt x="2369426" y="2619542"/>
                  </a:lnTo>
                  <a:lnTo>
                    <a:pt x="2435244" y="2578612"/>
                  </a:lnTo>
                  <a:lnTo>
                    <a:pt x="2501061" y="2537681"/>
                  </a:lnTo>
                  <a:lnTo>
                    <a:pt x="2566879" y="2496751"/>
                  </a:lnTo>
                  <a:lnTo>
                    <a:pt x="2632696" y="2455821"/>
                  </a:lnTo>
                  <a:lnTo>
                    <a:pt x="2698514" y="2414890"/>
                  </a:lnTo>
                  <a:lnTo>
                    <a:pt x="2764331" y="2373960"/>
                  </a:lnTo>
                  <a:lnTo>
                    <a:pt x="2830148" y="2333030"/>
                  </a:lnTo>
                  <a:lnTo>
                    <a:pt x="2895966" y="2292099"/>
                  </a:lnTo>
                  <a:lnTo>
                    <a:pt x="2961783" y="2251169"/>
                  </a:lnTo>
                  <a:lnTo>
                    <a:pt x="3027601" y="2210239"/>
                  </a:lnTo>
                  <a:lnTo>
                    <a:pt x="3093418" y="2169308"/>
                  </a:lnTo>
                  <a:lnTo>
                    <a:pt x="3159235" y="2128378"/>
                  </a:lnTo>
                  <a:lnTo>
                    <a:pt x="3225053" y="2087448"/>
                  </a:lnTo>
                  <a:lnTo>
                    <a:pt x="3290870" y="2046517"/>
                  </a:lnTo>
                  <a:lnTo>
                    <a:pt x="3356688" y="2005587"/>
                  </a:lnTo>
                  <a:lnTo>
                    <a:pt x="3422505" y="1964656"/>
                  </a:lnTo>
                  <a:lnTo>
                    <a:pt x="3488323" y="1923726"/>
                  </a:lnTo>
                  <a:lnTo>
                    <a:pt x="3554140" y="1882796"/>
                  </a:lnTo>
                  <a:lnTo>
                    <a:pt x="3619957" y="1841865"/>
                  </a:lnTo>
                  <a:lnTo>
                    <a:pt x="3685775" y="1800935"/>
                  </a:lnTo>
                  <a:lnTo>
                    <a:pt x="3751592" y="1760005"/>
                  </a:lnTo>
                  <a:lnTo>
                    <a:pt x="3817410" y="1719074"/>
                  </a:lnTo>
                  <a:lnTo>
                    <a:pt x="3883227" y="1678144"/>
                  </a:lnTo>
                  <a:lnTo>
                    <a:pt x="3949044" y="1637214"/>
                  </a:lnTo>
                  <a:lnTo>
                    <a:pt x="4014862" y="1596283"/>
                  </a:lnTo>
                  <a:lnTo>
                    <a:pt x="4080679" y="1555353"/>
                  </a:lnTo>
                  <a:lnTo>
                    <a:pt x="4146497" y="1514423"/>
                  </a:lnTo>
                  <a:lnTo>
                    <a:pt x="4212314" y="1473492"/>
                  </a:lnTo>
                  <a:lnTo>
                    <a:pt x="4278132" y="1432562"/>
                  </a:lnTo>
                  <a:lnTo>
                    <a:pt x="4343949" y="1391632"/>
                  </a:lnTo>
                  <a:lnTo>
                    <a:pt x="4409766" y="1350701"/>
                  </a:lnTo>
                  <a:lnTo>
                    <a:pt x="4475584" y="1309771"/>
                  </a:lnTo>
                  <a:lnTo>
                    <a:pt x="4541401" y="1268840"/>
                  </a:lnTo>
                  <a:lnTo>
                    <a:pt x="4607219" y="1227910"/>
                  </a:lnTo>
                  <a:lnTo>
                    <a:pt x="4673036" y="1186980"/>
                  </a:lnTo>
                  <a:lnTo>
                    <a:pt x="4738853" y="1146049"/>
                  </a:lnTo>
                  <a:lnTo>
                    <a:pt x="4804671" y="1105119"/>
                  </a:lnTo>
                  <a:lnTo>
                    <a:pt x="4870488" y="1064189"/>
                  </a:lnTo>
                  <a:lnTo>
                    <a:pt x="4936306" y="1023258"/>
                  </a:lnTo>
                  <a:lnTo>
                    <a:pt x="5002123" y="982328"/>
                  </a:lnTo>
                  <a:lnTo>
                    <a:pt x="5067941" y="941398"/>
                  </a:lnTo>
                  <a:lnTo>
                    <a:pt x="5133758" y="900467"/>
                  </a:lnTo>
                  <a:lnTo>
                    <a:pt x="5199575" y="859537"/>
                  </a:lnTo>
                  <a:lnTo>
                    <a:pt x="5265393" y="818607"/>
                  </a:lnTo>
                  <a:lnTo>
                    <a:pt x="5331210" y="777676"/>
                  </a:lnTo>
                  <a:lnTo>
                    <a:pt x="5397028" y="736746"/>
                  </a:lnTo>
                  <a:lnTo>
                    <a:pt x="5462845" y="695816"/>
                  </a:lnTo>
                  <a:lnTo>
                    <a:pt x="5528662" y="654885"/>
                  </a:lnTo>
                  <a:lnTo>
                    <a:pt x="5594480" y="613955"/>
                  </a:lnTo>
                  <a:lnTo>
                    <a:pt x="5660297" y="573024"/>
                  </a:lnTo>
                  <a:lnTo>
                    <a:pt x="5726115" y="532094"/>
                  </a:lnTo>
                  <a:lnTo>
                    <a:pt x="5791932" y="491164"/>
                  </a:lnTo>
                  <a:lnTo>
                    <a:pt x="5857750" y="450233"/>
                  </a:lnTo>
                  <a:lnTo>
                    <a:pt x="5923567" y="409303"/>
                  </a:lnTo>
                  <a:lnTo>
                    <a:pt x="5989384" y="368373"/>
                  </a:lnTo>
                  <a:lnTo>
                    <a:pt x="6055202" y="327442"/>
                  </a:lnTo>
                  <a:lnTo>
                    <a:pt x="6121019" y="286512"/>
                  </a:lnTo>
                  <a:lnTo>
                    <a:pt x="6186837" y="245582"/>
                  </a:lnTo>
                  <a:lnTo>
                    <a:pt x="6252654" y="204651"/>
                  </a:lnTo>
                  <a:lnTo>
                    <a:pt x="6318471" y="163721"/>
                  </a:lnTo>
                  <a:lnTo>
                    <a:pt x="6384289" y="122791"/>
                  </a:lnTo>
                  <a:lnTo>
                    <a:pt x="6450106" y="81860"/>
                  </a:lnTo>
                  <a:lnTo>
                    <a:pt x="6515924" y="4093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1407399" y="1402847"/>
              <a:ext cx="6581741" cy="4093035"/>
            </a:xfrm>
            <a:custGeom>
              <a:avLst/>
              <a:gdLst/>
              <a:ahLst/>
              <a:cxnLst/>
              <a:rect l="0" t="0" r="0" b="0"/>
              <a:pathLst>
                <a:path w="6581741" h="4093035">
                  <a:moveTo>
                    <a:pt x="0" y="4093035"/>
                  </a:moveTo>
                  <a:lnTo>
                    <a:pt x="65817" y="4052104"/>
                  </a:lnTo>
                  <a:lnTo>
                    <a:pt x="131634" y="4011174"/>
                  </a:lnTo>
                  <a:lnTo>
                    <a:pt x="197452" y="3970244"/>
                  </a:lnTo>
                  <a:lnTo>
                    <a:pt x="263269" y="3929313"/>
                  </a:lnTo>
                  <a:lnTo>
                    <a:pt x="329087" y="3888383"/>
                  </a:lnTo>
                  <a:lnTo>
                    <a:pt x="394904" y="3847453"/>
                  </a:lnTo>
                  <a:lnTo>
                    <a:pt x="460721" y="3806522"/>
                  </a:lnTo>
                  <a:lnTo>
                    <a:pt x="526539" y="3765592"/>
                  </a:lnTo>
                  <a:lnTo>
                    <a:pt x="592356" y="3724662"/>
                  </a:lnTo>
                  <a:lnTo>
                    <a:pt x="658174" y="3683731"/>
                  </a:lnTo>
                  <a:lnTo>
                    <a:pt x="723991" y="3642801"/>
                  </a:lnTo>
                  <a:lnTo>
                    <a:pt x="789808" y="3601871"/>
                  </a:lnTo>
                  <a:lnTo>
                    <a:pt x="855626" y="3560940"/>
                  </a:lnTo>
                  <a:lnTo>
                    <a:pt x="921443" y="3520010"/>
                  </a:lnTo>
                  <a:lnTo>
                    <a:pt x="987261" y="3479080"/>
                  </a:lnTo>
                  <a:lnTo>
                    <a:pt x="1053078" y="3438149"/>
                  </a:lnTo>
                  <a:lnTo>
                    <a:pt x="1118896" y="3397219"/>
                  </a:lnTo>
                  <a:lnTo>
                    <a:pt x="1184713" y="3356288"/>
                  </a:lnTo>
                  <a:lnTo>
                    <a:pt x="1250530" y="3315358"/>
                  </a:lnTo>
                  <a:lnTo>
                    <a:pt x="1316348" y="3274428"/>
                  </a:lnTo>
                  <a:lnTo>
                    <a:pt x="1382165" y="3233497"/>
                  </a:lnTo>
                  <a:lnTo>
                    <a:pt x="1447983" y="3192567"/>
                  </a:lnTo>
                  <a:lnTo>
                    <a:pt x="1513800" y="3151637"/>
                  </a:lnTo>
                  <a:lnTo>
                    <a:pt x="1579617" y="3110706"/>
                  </a:lnTo>
                  <a:lnTo>
                    <a:pt x="1645435" y="3069776"/>
                  </a:lnTo>
                  <a:lnTo>
                    <a:pt x="1711252" y="3028846"/>
                  </a:lnTo>
                  <a:lnTo>
                    <a:pt x="1777070" y="2987915"/>
                  </a:lnTo>
                  <a:lnTo>
                    <a:pt x="1842887" y="2946985"/>
                  </a:lnTo>
                  <a:lnTo>
                    <a:pt x="1908705" y="2906055"/>
                  </a:lnTo>
                  <a:lnTo>
                    <a:pt x="1974522" y="2865124"/>
                  </a:lnTo>
                  <a:lnTo>
                    <a:pt x="2040339" y="2824194"/>
                  </a:lnTo>
                  <a:lnTo>
                    <a:pt x="2106157" y="2783264"/>
                  </a:lnTo>
                  <a:lnTo>
                    <a:pt x="2171974" y="2742333"/>
                  </a:lnTo>
                  <a:lnTo>
                    <a:pt x="2237792" y="2701403"/>
                  </a:lnTo>
                  <a:lnTo>
                    <a:pt x="2303609" y="2660472"/>
                  </a:lnTo>
                  <a:lnTo>
                    <a:pt x="2369426" y="2619542"/>
                  </a:lnTo>
                  <a:lnTo>
                    <a:pt x="2435244" y="2578612"/>
                  </a:lnTo>
                  <a:lnTo>
                    <a:pt x="2501061" y="2537681"/>
                  </a:lnTo>
                  <a:lnTo>
                    <a:pt x="2566879" y="2496751"/>
                  </a:lnTo>
                  <a:lnTo>
                    <a:pt x="2632696" y="2455821"/>
                  </a:lnTo>
                  <a:lnTo>
                    <a:pt x="2698514" y="2414890"/>
                  </a:lnTo>
                  <a:lnTo>
                    <a:pt x="2764331" y="2373960"/>
                  </a:lnTo>
                  <a:lnTo>
                    <a:pt x="2830148" y="2333030"/>
                  </a:lnTo>
                  <a:lnTo>
                    <a:pt x="2895966" y="2292099"/>
                  </a:lnTo>
                  <a:lnTo>
                    <a:pt x="2961783" y="2251169"/>
                  </a:lnTo>
                  <a:lnTo>
                    <a:pt x="3027601" y="2210239"/>
                  </a:lnTo>
                  <a:lnTo>
                    <a:pt x="3093418" y="2169308"/>
                  </a:lnTo>
                  <a:lnTo>
                    <a:pt x="3159235" y="2128378"/>
                  </a:lnTo>
                  <a:lnTo>
                    <a:pt x="3225053" y="2087448"/>
                  </a:lnTo>
                  <a:lnTo>
                    <a:pt x="3290870" y="2046517"/>
                  </a:lnTo>
                  <a:lnTo>
                    <a:pt x="3356688" y="2005587"/>
                  </a:lnTo>
                  <a:lnTo>
                    <a:pt x="3422505" y="1964656"/>
                  </a:lnTo>
                  <a:lnTo>
                    <a:pt x="3488323" y="1923726"/>
                  </a:lnTo>
                  <a:lnTo>
                    <a:pt x="3554140" y="1882796"/>
                  </a:lnTo>
                  <a:lnTo>
                    <a:pt x="3619957" y="1841865"/>
                  </a:lnTo>
                  <a:lnTo>
                    <a:pt x="3685775" y="1800935"/>
                  </a:lnTo>
                  <a:lnTo>
                    <a:pt x="3751592" y="1760005"/>
                  </a:lnTo>
                  <a:lnTo>
                    <a:pt x="3817410" y="1719074"/>
                  </a:lnTo>
                  <a:lnTo>
                    <a:pt x="3883227" y="1678144"/>
                  </a:lnTo>
                  <a:lnTo>
                    <a:pt x="3949044" y="1637214"/>
                  </a:lnTo>
                  <a:lnTo>
                    <a:pt x="4014862" y="1596283"/>
                  </a:lnTo>
                  <a:lnTo>
                    <a:pt x="4080679" y="1555353"/>
                  </a:lnTo>
                  <a:lnTo>
                    <a:pt x="4146497" y="1514423"/>
                  </a:lnTo>
                  <a:lnTo>
                    <a:pt x="4212314" y="1473492"/>
                  </a:lnTo>
                  <a:lnTo>
                    <a:pt x="4278132" y="1432562"/>
                  </a:lnTo>
                  <a:lnTo>
                    <a:pt x="4343949" y="1391632"/>
                  </a:lnTo>
                  <a:lnTo>
                    <a:pt x="4409766" y="1350701"/>
                  </a:lnTo>
                  <a:lnTo>
                    <a:pt x="4475584" y="1309771"/>
                  </a:lnTo>
                  <a:lnTo>
                    <a:pt x="4541401" y="1268840"/>
                  </a:lnTo>
                  <a:lnTo>
                    <a:pt x="4607219" y="1227910"/>
                  </a:lnTo>
                  <a:lnTo>
                    <a:pt x="4673036" y="1186980"/>
                  </a:lnTo>
                  <a:lnTo>
                    <a:pt x="4738853" y="1146049"/>
                  </a:lnTo>
                  <a:lnTo>
                    <a:pt x="4804671" y="1105119"/>
                  </a:lnTo>
                  <a:lnTo>
                    <a:pt x="4870488" y="1064189"/>
                  </a:lnTo>
                  <a:lnTo>
                    <a:pt x="4936306" y="1023258"/>
                  </a:lnTo>
                  <a:lnTo>
                    <a:pt x="5002123" y="982328"/>
                  </a:lnTo>
                  <a:lnTo>
                    <a:pt x="5067941" y="941398"/>
                  </a:lnTo>
                  <a:lnTo>
                    <a:pt x="5133758" y="900467"/>
                  </a:lnTo>
                  <a:lnTo>
                    <a:pt x="5199575" y="859537"/>
                  </a:lnTo>
                  <a:lnTo>
                    <a:pt x="5265393" y="818607"/>
                  </a:lnTo>
                  <a:lnTo>
                    <a:pt x="5331210" y="777676"/>
                  </a:lnTo>
                  <a:lnTo>
                    <a:pt x="5397028" y="736746"/>
                  </a:lnTo>
                  <a:lnTo>
                    <a:pt x="5462845" y="695816"/>
                  </a:lnTo>
                  <a:lnTo>
                    <a:pt x="5528662" y="654885"/>
                  </a:lnTo>
                  <a:lnTo>
                    <a:pt x="5594480" y="613955"/>
                  </a:lnTo>
                  <a:lnTo>
                    <a:pt x="5660297" y="573024"/>
                  </a:lnTo>
                  <a:lnTo>
                    <a:pt x="5726115" y="532094"/>
                  </a:lnTo>
                  <a:lnTo>
                    <a:pt x="5791932" y="491164"/>
                  </a:lnTo>
                  <a:lnTo>
                    <a:pt x="5857750" y="450233"/>
                  </a:lnTo>
                  <a:lnTo>
                    <a:pt x="5923567" y="409303"/>
                  </a:lnTo>
                  <a:lnTo>
                    <a:pt x="5989384" y="368373"/>
                  </a:lnTo>
                  <a:lnTo>
                    <a:pt x="6055202" y="327442"/>
                  </a:lnTo>
                  <a:lnTo>
                    <a:pt x="6121019" y="286512"/>
                  </a:lnTo>
                  <a:lnTo>
                    <a:pt x="6186837" y="245582"/>
                  </a:lnTo>
                  <a:lnTo>
                    <a:pt x="6252654" y="204651"/>
                  </a:lnTo>
                  <a:lnTo>
                    <a:pt x="6318471" y="163721"/>
                  </a:lnTo>
                  <a:lnTo>
                    <a:pt x="6384289" y="122791"/>
                  </a:lnTo>
                  <a:lnTo>
                    <a:pt x="6450106" y="81860"/>
                  </a:lnTo>
                  <a:lnTo>
                    <a:pt x="6515924" y="4093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1407399" y="1363447"/>
              <a:ext cx="6581741" cy="4093035"/>
            </a:xfrm>
            <a:custGeom>
              <a:avLst/>
              <a:gdLst/>
              <a:ahLst/>
              <a:cxnLst/>
              <a:rect l="0" t="0" r="0" b="0"/>
              <a:pathLst>
                <a:path w="6581741" h="4093035">
                  <a:moveTo>
                    <a:pt x="0" y="4093035"/>
                  </a:moveTo>
                  <a:lnTo>
                    <a:pt x="65817" y="4052104"/>
                  </a:lnTo>
                  <a:lnTo>
                    <a:pt x="131634" y="4011174"/>
                  </a:lnTo>
                  <a:lnTo>
                    <a:pt x="197452" y="3970244"/>
                  </a:lnTo>
                  <a:lnTo>
                    <a:pt x="263269" y="3929313"/>
                  </a:lnTo>
                  <a:lnTo>
                    <a:pt x="329087" y="3888383"/>
                  </a:lnTo>
                  <a:lnTo>
                    <a:pt x="394904" y="3847453"/>
                  </a:lnTo>
                  <a:lnTo>
                    <a:pt x="460721" y="3806522"/>
                  </a:lnTo>
                  <a:lnTo>
                    <a:pt x="526539" y="3765592"/>
                  </a:lnTo>
                  <a:lnTo>
                    <a:pt x="592356" y="3724662"/>
                  </a:lnTo>
                  <a:lnTo>
                    <a:pt x="658174" y="3683731"/>
                  </a:lnTo>
                  <a:lnTo>
                    <a:pt x="723991" y="3642801"/>
                  </a:lnTo>
                  <a:lnTo>
                    <a:pt x="789808" y="3601871"/>
                  </a:lnTo>
                  <a:lnTo>
                    <a:pt x="855626" y="3560940"/>
                  </a:lnTo>
                  <a:lnTo>
                    <a:pt x="921443" y="3520010"/>
                  </a:lnTo>
                  <a:lnTo>
                    <a:pt x="987261" y="3479080"/>
                  </a:lnTo>
                  <a:lnTo>
                    <a:pt x="1053078" y="3438149"/>
                  </a:lnTo>
                  <a:lnTo>
                    <a:pt x="1118896" y="3397219"/>
                  </a:lnTo>
                  <a:lnTo>
                    <a:pt x="1184713" y="3356288"/>
                  </a:lnTo>
                  <a:lnTo>
                    <a:pt x="1250530" y="3315358"/>
                  </a:lnTo>
                  <a:lnTo>
                    <a:pt x="1316348" y="3274428"/>
                  </a:lnTo>
                  <a:lnTo>
                    <a:pt x="1382165" y="3233497"/>
                  </a:lnTo>
                  <a:lnTo>
                    <a:pt x="1447983" y="3192567"/>
                  </a:lnTo>
                  <a:lnTo>
                    <a:pt x="1513800" y="3151637"/>
                  </a:lnTo>
                  <a:lnTo>
                    <a:pt x="1579617" y="3110706"/>
                  </a:lnTo>
                  <a:lnTo>
                    <a:pt x="1645435" y="3069776"/>
                  </a:lnTo>
                  <a:lnTo>
                    <a:pt x="1711252" y="3028846"/>
                  </a:lnTo>
                  <a:lnTo>
                    <a:pt x="1777070" y="2987915"/>
                  </a:lnTo>
                  <a:lnTo>
                    <a:pt x="1842887" y="2946985"/>
                  </a:lnTo>
                  <a:lnTo>
                    <a:pt x="1908705" y="2906055"/>
                  </a:lnTo>
                  <a:lnTo>
                    <a:pt x="1974522" y="2865124"/>
                  </a:lnTo>
                  <a:lnTo>
                    <a:pt x="2040339" y="2824194"/>
                  </a:lnTo>
                  <a:lnTo>
                    <a:pt x="2106157" y="2783264"/>
                  </a:lnTo>
                  <a:lnTo>
                    <a:pt x="2171974" y="2742333"/>
                  </a:lnTo>
                  <a:lnTo>
                    <a:pt x="2237792" y="2701403"/>
                  </a:lnTo>
                  <a:lnTo>
                    <a:pt x="2303609" y="2660472"/>
                  </a:lnTo>
                  <a:lnTo>
                    <a:pt x="2369426" y="2619542"/>
                  </a:lnTo>
                  <a:lnTo>
                    <a:pt x="2435244" y="2578612"/>
                  </a:lnTo>
                  <a:lnTo>
                    <a:pt x="2501061" y="2537681"/>
                  </a:lnTo>
                  <a:lnTo>
                    <a:pt x="2566879" y="2496751"/>
                  </a:lnTo>
                  <a:lnTo>
                    <a:pt x="2632696" y="2455821"/>
                  </a:lnTo>
                  <a:lnTo>
                    <a:pt x="2698514" y="2414890"/>
                  </a:lnTo>
                  <a:lnTo>
                    <a:pt x="2764331" y="2373960"/>
                  </a:lnTo>
                  <a:lnTo>
                    <a:pt x="2830148" y="2333030"/>
                  </a:lnTo>
                  <a:lnTo>
                    <a:pt x="2895966" y="2292099"/>
                  </a:lnTo>
                  <a:lnTo>
                    <a:pt x="2961783" y="2251169"/>
                  </a:lnTo>
                  <a:lnTo>
                    <a:pt x="3027601" y="2210239"/>
                  </a:lnTo>
                  <a:lnTo>
                    <a:pt x="3093418" y="2169308"/>
                  </a:lnTo>
                  <a:lnTo>
                    <a:pt x="3159235" y="2128378"/>
                  </a:lnTo>
                  <a:lnTo>
                    <a:pt x="3225053" y="2087448"/>
                  </a:lnTo>
                  <a:lnTo>
                    <a:pt x="3290870" y="2046517"/>
                  </a:lnTo>
                  <a:lnTo>
                    <a:pt x="3356688" y="2005587"/>
                  </a:lnTo>
                  <a:lnTo>
                    <a:pt x="3422505" y="1964656"/>
                  </a:lnTo>
                  <a:lnTo>
                    <a:pt x="3488323" y="1923726"/>
                  </a:lnTo>
                  <a:lnTo>
                    <a:pt x="3554140" y="1882796"/>
                  </a:lnTo>
                  <a:lnTo>
                    <a:pt x="3619957" y="1841865"/>
                  </a:lnTo>
                  <a:lnTo>
                    <a:pt x="3685775" y="1800935"/>
                  </a:lnTo>
                  <a:lnTo>
                    <a:pt x="3751592" y="1760005"/>
                  </a:lnTo>
                  <a:lnTo>
                    <a:pt x="3817410" y="1719074"/>
                  </a:lnTo>
                  <a:lnTo>
                    <a:pt x="3883227" y="1678144"/>
                  </a:lnTo>
                  <a:lnTo>
                    <a:pt x="3949044" y="1637214"/>
                  </a:lnTo>
                  <a:lnTo>
                    <a:pt x="4014862" y="1596283"/>
                  </a:lnTo>
                  <a:lnTo>
                    <a:pt x="4080679" y="1555353"/>
                  </a:lnTo>
                  <a:lnTo>
                    <a:pt x="4146497" y="1514423"/>
                  </a:lnTo>
                  <a:lnTo>
                    <a:pt x="4212314" y="1473492"/>
                  </a:lnTo>
                  <a:lnTo>
                    <a:pt x="4278132" y="1432562"/>
                  </a:lnTo>
                  <a:lnTo>
                    <a:pt x="4343949" y="1391632"/>
                  </a:lnTo>
                  <a:lnTo>
                    <a:pt x="4409766" y="1350701"/>
                  </a:lnTo>
                  <a:lnTo>
                    <a:pt x="4475584" y="1309771"/>
                  </a:lnTo>
                  <a:lnTo>
                    <a:pt x="4541401" y="1268840"/>
                  </a:lnTo>
                  <a:lnTo>
                    <a:pt x="4607219" y="1227910"/>
                  </a:lnTo>
                  <a:lnTo>
                    <a:pt x="4673036" y="1186980"/>
                  </a:lnTo>
                  <a:lnTo>
                    <a:pt x="4738853" y="1146049"/>
                  </a:lnTo>
                  <a:lnTo>
                    <a:pt x="4804671" y="1105119"/>
                  </a:lnTo>
                  <a:lnTo>
                    <a:pt x="4870488" y="1064189"/>
                  </a:lnTo>
                  <a:lnTo>
                    <a:pt x="4936306" y="1023258"/>
                  </a:lnTo>
                  <a:lnTo>
                    <a:pt x="5002123" y="982328"/>
                  </a:lnTo>
                  <a:lnTo>
                    <a:pt x="5067941" y="941398"/>
                  </a:lnTo>
                  <a:lnTo>
                    <a:pt x="5133758" y="900467"/>
                  </a:lnTo>
                  <a:lnTo>
                    <a:pt x="5199575" y="859537"/>
                  </a:lnTo>
                  <a:lnTo>
                    <a:pt x="5265393" y="818607"/>
                  </a:lnTo>
                  <a:lnTo>
                    <a:pt x="5331210" y="777676"/>
                  </a:lnTo>
                  <a:lnTo>
                    <a:pt x="5397028" y="736746"/>
                  </a:lnTo>
                  <a:lnTo>
                    <a:pt x="5462845" y="695816"/>
                  </a:lnTo>
                  <a:lnTo>
                    <a:pt x="5528662" y="654885"/>
                  </a:lnTo>
                  <a:lnTo>
                    <a:pt x="5594480" y="613955"/>
                  </a:lnTo>
                  <a:lnTo>
                    <a:pt x="5660297" y="573024"/>
                  </a:lnTo>
                  <a:lnTo>
                    <a:pt x="5726115" y="532094"/>
                  </a:lnTo>
                  <a:lnTo>
                    <a:pt x="5791932" y="491164"/>
                  </a:lnTo>
                  <a:lnTo>
                    <a:pt x="5857750" y="450233"/>
                  </a:lnTo>
                  <a:lnTo>
                    <a:pt x="5923567" y="409303"/>
                  </a:lnTo>
                  <a:lnTo>
                    <a:pt x="5989384" y="368373"/>
                  </a:lnTo>
                  <a:lnTo>
                    <a:pt x="6055202" y="327442"/>
                  </a:lnTo>
                  <a:lnTo>
                    <a:pt x="6121019" y="286512"/>
                  </a:lnTo>
                  <a:lnTo>
                    <a:pt x="6186837" y="245582"/>
                  </a:lnTo>
                  <a:lnTo>
                    <a:pt x="6252654" y="204651"/>
                  </a:lnTo>
                  <a:lnTo>
                    <a:pt x="6318471" y="163721"/>
                  </a:lnTo>
                  <a:lnTo>
                    <a:pt x="6384289" y="122791"/>
                  </a:lnTo>
                  <a:lnTo>
                    <a:pt x="6450106" y="81860"/>
                  </a:lnTo>
                  <a:lnTo>
                    <a:pt x="6515924" y="4093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1407399" y="1324048"/>
              <a:ext cx="6581741" cy="4093035"/>
            </a:xfrm>
            <a:custGeom>
              <a:avLst/>
              <a:gdLst/>
              <a:ahLst/>
              <a:cxnLst/>
              <a:rect l="0" t="0" r="0" b="0"/>
              <a:pathLst>
                <a:path w="6581741" h="4093035">
                  <a:moveTo>
                    <a:pt x="0" y="4093035"/>
                  </a:moveTo>
                  <a:lnTo>
                    <a:pt x="65817" y="4052104"/>
                  </a:lnTo>
                  <a:lnTo>
                    <a:pt x="131634" y="4011174"/>
                  </a:lnTo>
                  <a:lnTo>
                    <a:pt x="197452" y="3970244"/>
                  </a:lnTo>
                  <a:lnTo>
                    <a:pt x="263269" y="3929313"/>
                  </a:lnTo>
                  <a:lnTo>
                    <a:pt x="329087" y="3888383"/>
                  </a:lnTo>
                  <a:lnTo>
                    <a:pt x="394904" y="3847453"/>
                  </a:lnTo>
                  <a:lnTo>
                    <a:pt x="460721" y="3806522"/>
                  </a:lnTo>
                  <a:lnTo>
                    <a:pt x="526539" y="3765592"/>
                  </a:lnTo>
                  <a:lnTo>
                    <a:pt x="592356" y="3724662"/>
                  </a:lnTo>
                  <a:lnTo>
                    <a:pt x="658174" y="3683731"/>
                  </a:lnTo>
                  <a:lnTo>
                    <a:pt x="723991" y="3642801"/>
                  </a:lnTo>
                  <a:lnTo>
                    <a:pt x="789808" y="3601871"/>
                  </a:lnTo>
                  <a:lnTo>
                    <a:pt x="855626" y="3560940"/>
                  </a:lnTo>
                  <a:lnTo>
                    <a:pt x="921443" y="3520010"/>
                  </a:lnTo>
                  <a:lnTo>
                    <a:pt x="987261" y="3479080"/>
                  </a:lnTo>
                  <a:lnTo>
                    <a:pt x="1053078" y="3438149"/>
                  </a:lnTo>
                  <a:lnTo>
                    <a:pt x="1118896" y="3397219"/>
                  </a:lnTo>
                  <a:lnTo>
                    <a:pt x="1184713" y="3356288"/>
                  </a:lnTo>
                  <a:lnTo>
                    <a:pt x="1250530" y="3315358"/>
                  </a:lnTo>
                  <a:lnTo>
                    <a:pt x="1316348" y="3274428"/>
                  </a:lnTo>
                  <a:lnTo>
                    <a:pt x="1382165" y="3233497"/>
                  </a:lnTo>
                  <a:lnTo>
                    <a:pt x="1447983" y="3192567"/>
                  </a:lnTo>
                  <a:lnTo>
                    <a:pt x="1513800" y="3151637"/>
                  </a:lnTo>
                  <a:lnTo>
                    <a:pt x="1579617" y="3110706"/>
                  </a:lnTo>
                  <a:lnTo>
                    <a:pt x="1645435" y="3069776"/>
                  </a:lnTo>
                  <a:lnTo>
                    <a:pt x="1711252" y="3028846"/>
                  </a:lnTo>
                  <a:lnTo>
                    <a:pt x="1777070" y="2987915"/>
                  </a:lnTo>
                  <a:lnTo>
                    <a:pt x="1842887" y="2946985"/>
                  </a:lnTo>
                  <a:lnTo>
                    <a:pt x="1908705" y="2906055"/>
                  </a:lnTo>
                  <a:lnTo>
                    <a:pt x="1974522" y="2865124"/>
                  </a:lnTo>
                  <a:lnTo>
                    <a:pt x="2040339" y="2824194"/>
                  </a:lnTo>
                  <a:lnTo>
                    <a:pt x="2106157" y="2783264"/>
                  </a:lnTo>
                  <a:lnTo>
                    <a:pt x="2171974" y="2742333"/>
                  </a:lnTo>
                  <a:lnTo>
                    <a:pt x="2237792" y="2701403"/>
                  </a:lnTo>
                  <a:lnTo>
                    <a:pt x="2303609" y="2660472"/>
                  </a:lnTo>
                  <a:lnTo>
                    <a:pt x="2369426" y="2619542"/>
                  </a:lnTo>
                  <a:lnTo>
                    <a:pt x="2435244" y="2578612"/>
                  </a:lnTo>
                  <a:lnTo>
                    <a:pt x="2501061" y="2537681"/>
                  </a:lnTo>
                  <a:lnTo>
                    <a:pt x="2566879" y="2496751"/>
                  </a:lnTo>
                  <a:lnTo>
                    <a:pt x="2632696" y="2455821"/>
                  </a:lnTo>
                  <a:lnTo>
                    <a:pt x="2698514" y="2414890"/>
                  </a:lnTo>
                  <a:lnTo>
                    <a:pt x="2764331" y="2373960"/>
                  </a:lnTo>
                  <a:lnTo>
                    <a:pt x="2830148" y="2333030"/>
                  </a:lnTo>
                  <a:lnTo>
                    <a:pt x="2895966" y="2292099"/>
                  </a:lnTo>
                  <a:lnTo>
                    <a:pt x="2961783" y="2251169"/>
                  </a:lnTo>
                  <a:lnTo>
                    <a:pt x="3027601" y="2210239"/>
                  </a:lnTo>
                  <a:lnTo>
                    <a:pt x="3093418" y="2169308"/>
                  </a:lnTo>
                  <a:lnTo>
                    <a:pt x="3159235" y="2128378"/>
                  </a:lnTo>
                  <a:lnTo>
                    <a:pt x="3225053" y="2087448"/>
                  </a:lnTo>
                  <a:lnTo>
                    <a:pt x="3290870" y="2046517"/>
                  </a:lnTo>
                  <a:lnTo>
                    <a:pt x="3356688" y="2005587"/>
                  </a:lnTo>
                  <a:lnTo>
                    <a:pt x="3422505" y="1964656"/>
                  </a:lnTo>
                  <a:lnTo>
                    <a:pt x="3488323" y="1923726"/>
                  </a:lnTo>
                  <a:lnTo>
                    <a:pt x="3554140" y="1882796"/>
                  </a:lnTo>
                  <a:lnTo>
                    <a:pt x="3619957" y="1841865"/>
                  </a:lnTo>
                  <a:lnTo>
                    <a:pt x="3685775" y="1800935"/>
                  </a:lnTo>
                  <a:lnTo>
                    <a:pt x="3751592" y="1760005"/>
                  </a:lnTo>
                  <a:lnTo>
                    <a:pt x="3817410" y="1719074"/>
                  </a:lnTo>
                  <a:lnTo>
                    <a:pt x="3883227" y="1678144"/>
                  </a:lnTo>
                  <a:lnTo>
                    <a:pt x="3949044" y="1637214"/>
                  </a:lnTo>
                  <a:lnTo>
                    <a:pt x="4014862" y="1596283"/>
                  </a:lnTo>
                  <a:lnTo>
                    <a:pt x="4080679" y="1555353"/>
                  </a:lnTo>
                  <a:lnTo>
                    <a:pt x="4146497" y="1514423"/>
                  </a:lnTo>
                  <a:lnTo>
                    <a:pt x="4212314" y="1473492"/>
                  </a:lnTo>
                  <a:lnTo>
                    <a:pt x="4278132" y="1432562"/>
                  </a:lnTo>
                  <a:lnTo>
                    <a:pt x="4343949" y="1391632"/>
                  </a:lnTo>
                  <a:lnTo>
                    <a:pt x="4409766" y="1350701"/>
                  </a:lnTo>
                  <a:lnTo>
                    <a:pt x="4475584" y="1309771"/>
                  </a:lnTo>
                  <a:lnTo>
                    <a:pt x="4541401" y="1268840"/>
                  </a:lnTo>
                  <a:lnTo>
                    <a:pt x="4607219" y="1227910"/>
                  </a:lnTo>
                  <a:lnTo>
                    <a:pt x="4673036" y="1186980"/>
                  </a:lnTo>
                  <a:lnTo>
                    <a:pt x="4738853" y="1146049"/>
                  </a:lnTo>
                  <a:lnTo>
                    <a:pt x="4804671" y="1105119"/>
                  </a:lnTo>
                  <a:lnTo>
                    <a:pt x="4870488" y="1064189"/>
                  </a:lnTo>
                  <a:lnTo>
                    <a:pt x="4936306" y="1023258"/>
                  </a:lnTo>
                  <a:lnTo>
                    <a:pt x="5002123" y="982328"/>
                  </a:lnTo>
                  <a:lnTo>
                    <a:pt x="5067941" y="941398"/>
                  </a:lnTo>
                  <a:lnTo>
                    <a:pt x="5133758" y="900467"/>
                  </a:lnTo>
                  <a:lnTo>
                    <a:pt x="5199575" y="859537"/>
                  </a:lnTo>
                  <a:lnTo>
                    <a:pt x="5265393" y="818607"/>
                  </a:lnTo>
                  <a:lnTo>
                    <a:pt x="5331210" y="777676"/>
                  </a:lnTo>
                  <a:lnTo>
                    <a:pt x="5397028" y="736746"/>
                  </a:lnTo>
                  <a:lnTo>
                    <a:pt x="5462845" y="695816"/>
                  </a:lnTo>
                  <a:lnTo>
                    <a:pt x="5528662" y="654885"/>
                  </a:lnTo>
                  <a:lnTo>
                    <a:pt x="5594480" y="613955"/>
                  </a:lnTo>
                  <a:lnTo>
                    <a:pt x="5660297" y="573024"/>
                  </a:lnTo>
                  <a:lnTo>
                    <a:pt x="5726115" y="532094"/>
                  </a:lnTo>
                  <a:lnTo>
                    <a:pt x="5791932" y="491164"/>
                  </a:lnTo>
                  <a:lnTo>
                    <a:pt x="5857750" y="450233"/>
                  </a:lnTo>
                  <a:lnTo>
                    <a:pt x="5923567" y="409303"/>
                  </a:lnTo>
                  <a:lnTo>
                    <a:pt x="5989384" y="368373"/>
                  </a:lnTo>
                  <a:lnTo>
                    <a:pt x="6055202" y="327442"/>
                  </a:lnTo>
                  <a:lnTo>
                    <a:pt x="6121019" y="286512"/>
                  </a:lnTo>
                  <a:lnTo>
                    <a:pt x="6186837" y="245582"/>
                  </a:lnTo>
                  <a:lnTo>
                    <a:pt x="6252654" y="204651"/>
                  </a:lnTo>
                  <a:lnTo>
                    <a:pt x="6318471" y="163721"/>
                  </a:lnTo>
                  <a:lnTo>
                    <a:pt x="6384289" y="122791"/>
                  </a:lnTo>
                  <a:lnTo>
                    <a:pt x="6450106" y="81860"/>
                  </a:lnTo>
                  <a:lnTo>
                    <a:pt x="6515924" y="4093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1407399" y="1284649"/>
              <a:ext cx="6581741" cy="4093035"/>
            </a:xfrm>
            <a:custGeom>
              <a:avLst/>
              <a:gdLst/>
              <a:ahLst/>
              <a:cxnLst/>
              <a:rect l="0" t="0" r="0" b="0"/>
              <a:pathLst>
                <a:path w="6581741" h="4093035">
                  <a:moveTo>
                    <a:pt x="0" y="4093035"/>
                  </a:moveTo>
                  <a:lnTo>
                    <a:pt x="65817" y="4052104"/>
                  </a:lnTo>
                  <a:lnTo>
                    <a:pt x="131634" y="4011174"/>
                  </a:lnTo>
                  <a:lnTo>
                    <a:pt x="197452" y="3970244"/>
                  </a:lnTo>
                  <a:lnTo>
                    <a:pt x="263269" y="3929313"/>
                  </a:lnTo>
                  <a:lnTo>
                    <a:pt x="329087" y="3888383"/>
                  </a:lnTo>
                  <a:lnTo>
                    <a:pt x="394904" y="3847453"/>
                  </a:lnTo>
                  <a:lnTo>
                    <a:pt x="460721" y="3806522"/>
                  </a:lnTo>
                  <a:lnTo>
                    <a:pt x="526539" y="3765592"/>
                  </a:lnTo>
                  <a:lnTo>
                    <a:pt x="592356" y="3724662"/>
                  </a:lnTo>
                  <a:lnTo>
                    <a:pt x="658174" y="3683731"/>
                  </a:lnTo>
                  <a:lnTo>
                    <a:pt x="723991" y="3642801"/>
                  </a:lnTo>
                  <a:lnTo>
                    <a:pt x="789808" y="3601871"/>
                  </a:lnTo>
                  <a:lnTo>
                    <a:pt x="855626" y="3560940"/>
                  </a:lnTo>
                  <a:lnTo>
                    <a:pt x="921443" y="3520010"/>
                  </a:lnTo>
                  <a:lnTo>
                    <a:pt x="987261" y="3479080"/>
                  </a:lnTo>
                  <a:lnTo>
                    <a:pt x="1053078" y="3438149"/>
                  </a:lnTo>
                  <a:lnTo>
                    <a:pt x="1118896" y="3397219"/>
                  </a:lnTo>
                  <a:lnTo>
                    <a:pt x="1184713" y="3356288"/>
                  </a:lnTo>
                  <a:lnTo>
                    <a:pt x="1250530" y="3315358"/>
                  </a:lnTo>
                  <a:lnTo>
                    <a:pt x="1316348" y="3274428"/>
                  </a:lnTo>
                  <a:lnTo>
                    <a:pt x="1382165" y="3233497"/>
                  </a:lnTo>
                  <a:lnTo>
                    <a:pt x="1447983" y="3192567"/>
                  </a:lnTo>
                  <a:lnTo>
                    <a:pt x="1513800" y="3151637"/>
                  </a:lnTo>
                  <a:lnTo>
                    <a:pt x="1579617" y="3110706"/>
                  </a:lnTo>
                  <a:lnTo>
                    <a:pt x="1645435" y="3069776"/>
                  </a:lnTo>
                  <a:lnTo>
                    <a:pt x="1711252" y="3028846"/>
                  </a:lnTo>
                  <a:lnTo>
                    <a:pt x="1777070" y="2987915"/>
                  </a:lnTo>
                  <a:lnTo>
                    <a:pt x="1842887" y="2946985"/>
                  </a:lnTo>
                  <a:lnTo>
                    <a:pt x="1908705" y="2906055"/>
                  </a:lnTo>
                  <a:lnTo>
                    <a:pt x="1974522" y="2865124"/>
                  </a:lnTo>
                  <a:lnTo>
                    <a:pt x="2040339" y="2824194"/>
                  </a:lnTo>
                  <a:lnTo>
                    <a:pt x="2106157" y="2783264"/>
                  </a:lnTo>
                  <a:lnTo>
                    <a:pt x="2171974" y="2742333"/>
                  </a:lnTo>
                  <a:lnTo>
                    <a:pt x="2237792" y="2701403"/>
                  </a:lnTo>
                  <a:lnTo>
                    <a:pt x="2303609" y="2660472"/>
                  </a:lnTo>
                  <a:lnTo>
                    <a:pt x="2369426" y="2619542"/>
                  </a:lnTo>
                  <a:lnTo>
                    <a:pt x="2435244" y="2578612"/>
                  </a:lnTo>
                  <a:lnTo>
                    <a:pt x="2501061" y="2537681"/>
                  </a:lnTo>
                  <a:lnTo>
                    <a:pt x="2566879" y="2496751"/>
                  </a:lnTo>
                  <a:lnTo>
                    <a:pt x="2632696" y="2455821"/>
                  </a:lnTo>
                  <a:lnTo>
                    <a:pt x="2698514" y="2414890"/>
                  </a:lnTo>
                  <a:lnTo>
                    <a:pt x="2764331" y="2373960"/>
                  </a:lnTo>
                  <a:lnTo>
                    <a:pt x="2830148" y="2333030"/>
                  </a:lnTo>
                  <a:lnTo>
                    <a:pt x="2895966" y="2292099"/>
                  </a:lnTo>
                  <a:lnTo>
                    <a:pt x="2961783" y="2251169"/>
                  </a:lnTo>
                  <a:lnTo>
                    <a:pt x="3027601" y="2210239"/>
                  </a:lnTo>
                  <a:lnTo>
                    <a:pt x="3093418" y="2169308"/>
                  </a:lnTo>
                  <a:lnTo>
                    <a:pt x="3159235" y="2128378"/>
                  </a:lnTo>
                  <a:lnTo>
                    <a:pt x="3225053" y="2087448"/>
                  </a:lnTo>
                  <a:lnTo>
                    <a:pt x="3290870" y="2046517"/>
                  </a:lnTo>
                  <a:lnTo>
                    <a:pt x="3356688" y="2005587"/>
                  </a:lnTo>
                  <a:lnTo>
                    <a:pt x="3422505" y="1964656"/>
                  </a:lnTo>
                  <a:lnTo>
                    <a:pt x="3488323" y="1923726"/>
                  </a:lnTo>
                  <a:lnTo>
                    <a:pt x="3554140" y="1882796"/>
                  </a:lnTo>
                  <a:lnTo>
                    <a:pt x="3619957" y="1841865"/>
                  </a:lnTo>
                  <a:lnTo>
                    <a:pt x="3685775" y="1800935"/>
                  </a:lnTo>
                  <a:lnTo>
                    <a:pt x="3751592" y="1760005"/>
                  </a:lnTo>
                  <a:lnTo>
                    <a:pt x="3817410" y="1719074"/>
                  </a:lnTo>
                  <a:lnTo>
                    <a:pt x="3883227" y="1678144"/>
                  </a:lnTo>
                  <a:lnTo>
                    <a:pt x="3949044" y="1637214"/>
                  </a:lnTo>
                  <a:lnTo>
                    <a:pt x="4014862" y="1596283"/>
                  </a:lnTo>
                  <a:lnTo>
                    <a:pt x="4080679" y="1555353"/>
                  </a:lnTo>
                  <a:lnTo>
                    <a:pt x="4146497" y="1514423"/>
                  </a:lnTo>
                  <a:lnTo>
                    <a:pt x="4212314" y="1473492"/>
                  </a:lnTo>
                  <a:lnTo>
                    <a:pt x="4278132" y="1432562"/>
                  </a:lnTo>
                  <a:lnTo>
                    <a:pt x="4343949" y="1391632"/>
                  </a:lnTo>
                  <a:lnTo>
                    <a:pt x="4409766" y="1350701"/>
                  </a:lnTo>
                  <a:lnTo>
                    <a:pt x="4475584" y="1309771"/>
                  </a:lnTo>
                  <a:lnTo>
                    <a:pt x="4541401" y="1268840"/>
                  </a:lnTo>
                  <a:lnTo>
                    <a:pt x="4607219" y="1227910"/>
                  </a:lnTo>
                  <a:lnTo>
                    <a:pt x="4673036" y="1186980"/>
                  </a:lnTo>
                  <a:lnTo>
                    <a:pt x="4738853" y="1146049"/>
                  </a:lnTo>
                  <a:lnTo>
                    <a:pt x="4804671" y="1105119"/>
                  </a:lnTo>
                  <a:lnTo>
                    <a:pt x="4870488" y="1064189"/>
                  </a:lnTo>
                  <a:lnTo>
                    <a:pt x="4936306" y="1023258"/>
                  </a:lnTo>
                  <a:lnTo>
                    <a:pt x="5002123" y="982328"/>
                  </a:lnTo>
                  <a:lnTo>
                    <a:pt x="5067941" y="941398"/>
                  </a:lnTo>
                  <a:lnTo>
                    <a:pt x="5133758" y="900467"/>
                  </a:lnTo>
                  <a:lnTo>
                    <a:pt x="5199575" y="859537"/>
                  </a:lnTo>
                  <a:lnTo>
                    <a:pt x="5265393" y="818607"/>
                  </a:lnTo>
                  <a:lnTo>
                    <a:pt x="5331210" y="777676"/>
                  </a:lnTo>
                  <a:lnTo>
                    <a:pt x="5397028" y="736746"/>
                  </a:lnTo>
                  <a:lnTo>
                    <a:pt x="5462845" y="695816"/>
                  </a:lnTo>
                  <a:lnTo>
                    <a:pt x="5528662" y="654885"/>
                  </a:lnTo>
                  <a:lnTo>
                    <a:pt x="5594480" y="613955"/>
                  </a:lnTo>
                  <a:lnTo>
                    <a:pt x="5660297" y="573024"/>
                  </a:lnTo>
                  <a:lnTo>
                    <a:pt x="5726115" y="532094"/>
                  </a:lnTo>
                  <a:lnTo>
                    <a:pt x="5791932" y="491164"/>
                  </a:lnTo>
                  <a:lnTo>
                    <a:pt x="5857750" y="450233"/>
                  </a:lnTo>
                  <a:lnTo>
                    <a:pt x="5923567" y="409303"/>
                  </a:lnTo>
                  <a:lnTo>
                    <a:pt x="5989384" y="368373"/>
                  </a:lnTo>
                  <a:lnTo>
                    <a:pt x="6055202" y="327442"/>
                  </a:lnTo>
                  <a:lnTo>
                    <a:pt x="6121019" y="286512"/>
                  </a:lnTo>
                  <a:lnTo>
                    <a:pt x="6186837" y="245582"/>
                  </a:lnTo>
                  <a:lnTo>
                    <a:pt x="6252654" y="204651"/>
                  </a:lnTo>
                  <a:lnTo>
                    <a:pt x="6318471" y="163721"/>
                  </a:lnTo>
                  <a:lnTo>
                    <a:pt x="6384289" y="122791"/>
                  </a:lnTo>
                  <a:lnTo>
                    <a:pt x="6450106" y="81860"/>
                  </a:lnTo>
                  <a:lnTo>
                    <a:pt x="6515924" y="4093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1407399" y="1245249"/>
              <a:ext cx="6581741" cy="4093035"/>
            </a:xfrm>
            <a:custGeom>
              <a:avLst/>
              <a:gdLst/>
              <a:ahLst/>
              <a:cxnLst/>
              <a:rect l="0" t="0" r="0" b="0"/>
              <a:pathLst>
                <a:path w="6581741" h="4093035">
                  <a:moveTo>
                    <a:pt x="0" y="4093035"/>
                  </a:moveTo>
                  <a:lnTo>
                    <a:pt x="65817" y="4052104"/>
                  </a:lnTo>
                  <a:lnTo>
                    <a:pt x="131634" y="4011174"/>
                  </a:lnTo>
                  <a:lnTo>
                    <a:pt x="197452" y="3970244"/>
                  </a:lnTo>
                  <a:lnTo>
                    <a:pt x="263269" y="3929313"/>
                  </a:lnTo>
                  <a:lnTo>
                    <a:pt x="329087" y="3888383"/>
                  </a:lnTo>
                  <a:lnTo>
                    <a:pt x="394904" y="3847453"/>
                  </a:lnTo>
                  <a:lnTo>
                    <a:pt x="460721" y="3806522"/>
                  </a:lnTo>
                  <a:lnTo>
                    <a:pt x="526539" y="3765592"/>
                  </a:lnTo>
                  <a:lnTo>
                    <a:pt x="592356" y="3724662"/>
                  </a:lnTo>
                  <a:lnTo>
                    <a:pt x="658174" y="3683731"/>
                  </a:lnTo>
                  <a:lnTo>
                    <a:pt x="723991" y="3642801"/>
                  </a:lnTo>
                  <a:lnTo>
                    <a:pt x="789808" y="3601871"/>
                  </a:lnTo>
                  <a:lnTo>
                    <a:pt x="855626" y="3560940"/>
                  </a:lnTo>
                  <a:lnTo>
                    <a:pt x="921443" y="3520010"/>
                  </a:lnTo>
                  <a:lnTo>
                    <a:pt x="987261" y="3479080"/>
                  </a:lnTo>
                  <a:lnTo>
                    <a:pt x="1053078" y="3438149"/>
                  </a:lnTo>
                  <a:lnTo>
                    <a:pt x="1118896" y="3397219"/>
                  </a:lnTo>
                  <a:lnTo>
                    <a:pt x="1184713" y="3356288"/>
                  </a:lnTo>
                  <a:lnTo>
                    <a:pt x="1250530" y="3315358"/>
                  </a:lnTo>
                  <a:lnTo>
                    <a:pt x="1316348" y="3274428"/>
                  </a:lnTo>
                  <a:lnTo>
                    <a:pt x="1382165" y="3233497"/>
                  </a:lnTo>
                  <a:lnTo>
                    <a:pt x="1447983" y="3192567"/>
                  </a:lnTo>
                  <a:lnTo>
                    <a:pt x="1513800" y="3151637"/>
                  </a:lnTo>
                  <a:lnTo>
                    <a:pt x="1579617" y="3110706"/>
                  </a:lnTo>
                  <a:lnTo>
                    <a:pt x="1645435" y="3069776"/>
                  </a:lnTo>
                  <a:lnTo>
                    <a:pt x="1711252" y="3028846"/>
                  </a:lnTo>
                  <a:lnTo>
                    <a:pt x="1777070" y="2987915"/>
                  </a:lnTo>
                  <a:lnTo>
                    <a:pt x="1842887" y="2946985"/>
                  </a:lnTo>
                  <a:lnTo>
                    <a:pt x="1908705" y="2906055"/>
                  </a:lnTo>
                  <a:lnTo>
                    <a:pt x="1974522" y="2865124"/>
                  </a:lnTo>
                  <a:lnTo>
                    <a:pt x="2040339" y="2824194"/>
                  </a:lnTo>
                  <a:lnTo>
                    <a:pt x="2106157" y="2783264"/>
                  </a:lnTo>
                  <a:lnTo>
                    <a:pt x="2171974" y="2742333"/>
                  </a:lnTo>
                  <a:lnTo>
                    <a:pt x="2237792" y="2701403"/>
                  </a:lnTo>
                  <a:lnTo>
                    <a:pt x="2303609" y="2660472"/>
                  </a:lnTo>
                  <a:lnTo>
                    <a:pt x="2369426" y="2619542"/>
                  </a:lnTo>
                  <a:lnTo>
                    <a:pt x="2435244" y="2578612"/>
                  </a:lnTo>
                  <a:lnTo>
                    <a:pt x="2501061" y="2537681"/>
                  </a:lnTo>
                  <a:lnTo>
                    <a:pt x="2566879" y="2496751"/>
                  </a:lnTo>
                  <a:lnTo>
                    <a:pt x="2632696" y="2455821"/>
                  </a:lnTo>
                  <a:lnTo>
                    <a:pt x="2698514" y="2414890"/>
                  </a:lnTo>
                  <a:lnTo>
                    <a:pt x="2764331" y="2373960"/>
                  </a:lnTo>
                  <a:lnTo>
                    <a:pt x="2830148" y="2333030"/>
                  </a:lnTo>
                  <a:lnTo>
                    <a:pt x="2895966" y="2292099"/>
                  </a:lnTo>
                  <a:lnTo>
                    <a:pt x="2961783" y="2251169"/>
                  </a:lnTo>
                  <a:lnTo>
                    <a:pt x="3027601" y="2210239"/>
                  </a:lnTo>
                  <a:lnTo>
                    <a:pt x="3093418" y="2169308"/>
                  </a:lnTo>
                  <a:lnTo>
                    <a:pt x="3159235" y="2128378"/>
                  </a:lnTo>
                  <a:lnTo>
                    <a:pt x="3225053" y="2087448"/>
                  </a:lnTo>
                  <a:lnTo>
                    <a:pt x="3290870" y="2046517"/>
                  </a:lnTo>
                  <a:lnTo>
                    <a:pt x="3356688" y="2005587"/>
                  </a:lnTo>
                  <a:lnTo>
                    <a:pt x="3422505" y="1964656"/>
                  </a:lnTo>
                  <a:lnTo>
                    <a:pt x="3488323" y="1923726"/>
                  </a:lnTo>
                  <a:lnTo>
                    <a:pt x="3554140" y="1882796"/>
                  </a:lnTo>
                  <a:lnTo>
                    <a:pt x="3619957" y="1841865"/>
                  </a:lnTo>
                  <a:lnTo>
                    <a:pt x="3685775" y="1800935"/>
                  </a:lnTo>
                  <a:lnTo>
                    <a:pt x="3751592" y="1760005"/>
                  </a:lnTo>
                  <a:lnTo>
                    <a:pt x="3817410" y="1719074"/>
                  </a:lnTo>
                  <a:lnTo>
                    <a:pt x="3883227" y="1678144"/>
                  </a:lnTo>
                  <a:lnTo>
                    <a:pt x="3949044" y="1637214"/>
                  </a:lnTo>
                  <a:lnTo>
                    <a:pt x="4014862" y="1596283"/>
                  </a:lnTo>
                  <a:lnTo>
                    <a:pt x="4080679" y="1555353"/>
                  </a:lnTo>
                  <a:lnTo>
                    <a:pt x="4146497" y="1514423"/>
                  </a:lnTo>
                  <a:lnTo>
                    <a:pt x="4212314" y="1473492"/>
                  </a:lnTo>
                  <a:lnTo>
                    <a:pt x="4278132" y="1432562"/>
                  </a:lnTo>
                  <a:lnTo>
                    <a:pt x="4343949" y="1391632"/>
                  </a:lnTo>
                  <a:lnTo>
                    <a:pt x="4409766" y="1350701"/>
                  </a:lnTo>
                  <a:lnTo>
                    <a:pt x="4475584" y="1309771"/>
                  </a:lnTo>
                  <a:lnTo>
                    <a:pt x="4541401" y="1268840"/>
                  </a:lnTo>
                  <a:lnTo>
                    <a:pt x="4607219" y="1227910"/>
                  </a:lnTo>
                  <a:lnTo>
                    <a:pt x="4673036" y="1186980"/>
                  </a:lnTo>
                  <a:lnTo>
                    <a:pt x="4738853" y="1146049"/>
                  </a:lnTo>
                  <a:lnTo>
                    <a:pt x="4804671" y="1105119"/>
                  </a:lnTo>
                  <a:lnTo>
                    <a:pt x="4870488" y="1064189"/>
                  </a:lnTo>
                  <a:lnTo>
                    <a:pt x="4936306" y="1023258"/>
                  </a:lnTo>
                  <a:lnTo>
                    <a:pt x="5002123" y="982328"/>
                  </a:lnTo>
                  <a:lnTo>
                    <a:pt x="5067941" y="941398"/>
                  </a:lnTo>
                  <a:lnTo>
                    <a:pt x="5133758" y="900467"/>
                  </a:lnTo>
                  <a:lnTo>
                    <a:pt x="5199575" y="859537"/>
                  </a:lnTo>
                  <a:lnTo>
                    <a:pt x="5265393" y="818607"/>
                  </a:lnTo>
                  <a:lnTo>
                    <a:pt x="5331210" y="777676"/>
                  </a:lnTo>
                  <a:lnTo>
                    <a:pt x="5397028" y="736746"/>
                  </a:lnTo>
                  <a:lnTo>
                    <a:pt x="5462845" y="695816"/>
                  </a:lnTo>
                  <a:lnTo>
                    <a:pt x="5528662" y="654885"/>
                  </a:lnTo>
                  <a:lnTo>
                    <a:pt x="5594480" y="613955"/>
                  </a:lnTo>
                  <a:lnTo>
                    <a:pt x="5660297" y="573024"/>
                  </a:lnTo>
                  <a:lnTo>
                    <a:pt x="5726115" y="532094"/>
                  </a:lnTo>
                  <a:lnTo>
                    <a:pt x="5791932" y="491164"/>
                  </a:lnTo>
                  <a:lnTo>
                    <a:pt x="5857750" y="450233"/>
                  </a:lnTo>
                  <a:lnTo>
                    <a:pt x="5923567" y="409303"/>
                  </a:lnTo>
                  <a:lnTo>
                    <a:pt x="5989384" y="368373"/>
                  </a:lnTo>
                  <a:lnTo>
                    <a:pt x="6055202" y="327442"/>
                  </a:lnTo>
                  <a:lnTo>
                    <a:pt x="6121019" y="286512"/>
                  </a:lnTo>
                  <a:lnTo>
                    <a:pt x="6186837" y="245582"/>
                  </a:lnTo>
                  <a:lnTo>
                    <a:pt x="6252654" y="204651"/>
                  </a:lnTo>
                  <a:lnTo>
                    <a:pt x="6318471" y="163721"/>
                  </a:lnTo>
                  <a:lnTo>
                    <a:pt x="6384289" y="122791"/>
                  </a:lnTo>
                  <a:lnTo>
                    <a:pt x="6450106" y="81860"/>
                  </a:lnTo>
                  <a:lnTo>
                    <a:pt x="6515924" y="4093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1407399" y="1205850"/>
              <a:ext cx="6581741" cy="4093035"/>
            </a:xfrm>
            <a:custGeom>
              <a:avLst/>
              <a:gdLst/>
              <a:ahLst/>
              <a:cxnLst/>
              <a:rect l="0" t="0" r="0" b="0"/>
              <a:pathLst>
                <a:path w="6581741" h="4093035">
                  <a:moveTo>
                    <a:pt x="0" y="4093035"/>
                  </a:moveTo>
                  <a:lnTo>
                    <a:pt x="65817" y="4052104"/>
                  </a:lnTo>
                  <a:lnTo>
                    <a:pt x="131634" y="4011174"/>
                  </a:lnTo>
                  <a:lnTo>
                    <a:pt x="197452" y="3970244"/>
                  </a:lnTo>
                  <a:lnTo>
                    <a:pt x="263269" y="3929313"/>
                  </a:lnTo>
                  <a:lnTo>
                    <a:pt x="329087" y="3888383"/>
                  </a:lnTo>
                  <a:lnTo>
                    <a:pt x="394904" y="3847453"/>
                  </a:lnTo>
                  <a:lnTo>
                    <a:pt x="460721" y="3806522"/>
                  </a:lnTo>
                  <a:lnTo>
                    <a:pt x="526539" y="3765592"/>
                  </a:lnTo>
                  <a:lnTo>
                    <a:pt x="592356" y="3724662"/>
                  </a:lnTo>
                  <a:lnTo>
                    <a:pt x="658174" y="3683731"/>
                  </a:lnTo>
                  <a:lnTo>
                    <a:pt x="723991" y="3642801"/>
                  </a:lnTo>
                  <a:lnTo>
                    <a:pt x="789808" y="3601871"/>
                  </a:lnTo>
                  <a:lnTo>
                    <a:pt x="855626" y="3560940"/>
                  </a:lnTo>
                  <a:lnTo>
                    <a:pt x="921443" y="3520010"/>
                  </a:lnTo>
                  <a:lnTo>
                    <a:pt x="987261" y="3479080"/>
                  </a:lnTo>
                  <a:lnTo>
                    <a:pt x="1053078" y="3438149"/>
                  </a:lnTo>
                  <a:lnTo>
                    <a:pt x="1118896" y="3397219"/>
                  </a:lnTo>
                  <a:lnTo>
                    <a:pt x="1184713" y="3356288"/>
                  </a:lnTo>
                  <a:lnTo>
                    <a:pt x="1250530" y="3315358"/>
                  </a:lnTo>
                  <a:lnTo>
                    <a:pt x="1316348" y="3274428"/>
                  </a:lnTo>
                  <a:lnTo>
                    <a:pt x="1382165" y="3233497"/>
                  </a:lnTo>
                  <a:lnTo>
                    <a:pt x="1447983" y="3192567"/>
                  </a:lnTo>
                  <a:lnTo>
                    <a:pt x="1513800" y="3151637"/>
                  </a:lnTo>
                  <a:lnTo>
                    <a:pt x="1579617" y="3110706"/>
                  </a:lnTo>
                  <a:lnTo>
                    <a:pt x="1645435" y="3069776"/>
                  </a:lnTo>
                  <a:lnTo>
                    <a:pt x="1711252" y="3028846"/>
                  </a:lnTo>
                  <a:lnTo>
                    <a:pt x="1777070" y="2987915"/>
                  </a:lnTo>
                  <a:lnTo>
                    <a:pt x="1842887" y="2946985"/>
                  </a:lnTo>
                  <a:lnTo>
                    <a:pt x="1908705" y="2906055"/>
                  </a:lnTo>
                  <a:lnTo>
                    <a:pt x="1974522" y="2865124"/>
                  </a:lnTo>
                  <a:lnTo>
                    <a:pt x="2040339" y="2824194"/>
                  </a:lnTo>
                  <a:lnTo>
                    <a:pt x="2106157" y="2783264"/>
                  </a:lnTo>
                  <a:lnTo>
                    <a:pt x="2171974" y="2742333"/>
                  </a:lnTo>
                  <a:lnTo>
                    <a:pt x="2237792" y="2701403"/>
                  </a:lnTo>
                  <a:lnTo>
                    <a:pt x="2303609" y="2660472"/>
                  </a:lnTo>
                  <a:lnTo>
                    <a:pt x="2369426" y="2619542"/>
                  </a:lnTo>
                  <a:lnTo>
                    <a:pt x="2435244" y="2578612"/>
                  </a:lnTo>
                  <a:lnTo>
                    <a:pt x="2501061" y="2537681"/>
                  </a:lnTo>
                  <a:lnTo>
                    <a:pt x="2566879" y="2496751"/>
                  </a:lnTo>
                  <a:lnTo>
                    <a:pt x="2632696" y="2455821"/>
                  </a:lnTo>
                  <a:lnTo>
                    <a:pt x="2698514" y="2414890"/>
                  </a:lnTo>
                  <a:lnTo>
                    <a:pt x="2764331" y="2373960"/>
                  </a:lnTo>
                  <a:lnTo>
                    <a:pt x="2830148" y="2333030"/>
                  </a:lnTo>
                  <a:lnTo>
                    <a:pt x="2895966" y="2292099"/>
                  </a:lnTo>
                  <a:lnTo>
                    <a:pt x="2961783" y="2251169"/>
                  </a:lnTo>
                  <a:lnTo>
                    <a:pt x="3027601" y="2210239"/>
                  </a:lnTo>
                  <a:lnTo>
                    <a:pt x="3093418" y="2169308"/>
                  </a:lnTo>
                  <a:lnTo>
                    <a:pt x="3159235" y="2128378"/>
                  </a:lnTo>
                  <a:lnTo>
                    <a:pt x="3225053" y="2087448"/>
                  </a:lnTo>
                  <a:lnTo>
                    <a:pt x="3290870" y="2046517"/>
                  </a:lnTo>
                  <a:lnTo>
                    <a:pt x="3356688" y="2005587"/>
                  </a:lnTo>
                  <a:lnTo>
                    <a:pt x="3422505" y="1964656"/>
                  </a:lnTo>
                  <a:lnTo>
                    <a:pt x="3488323" y="1923726"/>
                  </a:lnTo>
                  <a:lnTo>
                    <a:pt x="3554140" y="1882796"/>
                  </a:lnTo>
                  <a:lnTo>
                    <a:pt x="3619957" y="1841865"/>
                  </a:lnTo>
                  <a:lnTo>
                    <a:pt x="3685775" y="1800935"/>
                  </a:lnTo>
                  <a:lnTo>
                    <a:pt x="3751592" y="1760005"/>
                  </a:lnTo>
                  <a:lnTo>
                    <a:pt x="3817410" y="1719074"/>
                  </a:lnTo>
                  <a:lnTo>
                    <a:pt x="3883227" y="1678144"/>
                  </a:lnTo>
                  <a:lnTo>
                    <a:pt x="3949044" y="1637214"/>
                  </a:lnTo>
                  <a:lnTo>
                    <a:pt x="4014862" y="1596283"/>
                  </a:lnTo>
                  <a:lnTo>
                    <a:pt x="4080679" y="1555353"/>
                  </a:lnTo>
                  <a:lnTo>
                    <a:pt x="4146497" y="1514423"/>
                  </a:lnTo>
                  <a:lnTo>
                    <a:pt x="4212314" y="1473492"/>
                  </a:lnTo>
                  <a:lnTo>
                    <a:pt x="4278132" y="1432562"/>
                  </a:lnTo>
                  <a:lnTo>
                    <a:pt x="4343949" y="1391632"/>
                  </a:lnTo>
                  <a:lnTo>
                    <a:pt x="4409766" y="1350701"/>
                  </a:lnTo>
                  <a:lnTo>
                    <a:pt x="4475584" y="1309771"/>
                  </a:lnTo>
                  <a:lnTo>
                    <a:pt x="4541401" y="1268840"/>
                  </a:lnTo>
                  <a:lnTo>
                    <a:pt x="4607219" y="1227910"/>
                  </a:lnTo>
                  <a:lnTo>
                    <a:pt x="4673036" y="1186980"/>
                  </a:lnTo>
                  <a:lnTo>
                    <a:pt x="4738853" y="1146049"/>
                  </a:lnTo>
                  <a:lnTo>
                    <a:pt x="4804671" y="1105119"/>
                  </a:lnTo>
                  <a:lnTo>
                    <a:pt x="4870488" y="1064189"/>
                  </a:lnTo>
                  <a:lnTo>
                    <a:pt x="4936306" y="1023258"/>
                  </a:lnTo>
                  <a:lnTo>
                    <a:pt x="5002123" y="982328"/>
                  </a:lnTo>
                  <a:lnTo>
                    <a:pt x="5067941" y="941398"/>
                  </a:lnTo>
                  <a:lnTo>
                    <a:pt x="5133758" y="900467"/>
                  </a:lnTo>
                  <a:lnTo>
                    <a:pt x="5199575" y="859537"/>
                  </a:lnTo>
                  <a:lnTo>
                    <a:pt x="5265393" y="818607"/>
                  </a:lnTo>
                  <a:lnTo>
                    <a:pt x="5331210" y="777676"/>
                  </a:lnTo>
                  <a:lnTo>
                    <a:pt x="5397028" y="736746"/>
                  </a:lnTo>
                  <a:lnTo>
                    <a:pt x="5462845" y="695816"/>
                  </a:lnTo>
                  <a:lnTo>
                    <a:pt x="5528662" y="654885"/>
                  </a:lnTo>
                  <a:lnTo>
                    <a:pt x="5594480" y="613955"/>
                  </a:lnTo>
                  <a:lnTo>
                    <a:pt x="5660297" y="573024"/>
                  </a:lnTo>
                  <a:lnTo>
                    <a:pt x="5726115" y="532094"/>
                  </a:lnTo>
                  <a:lnTo>
                    <a:pt x="5791932" y="491164"/>
                  </a:lnTo>
                  <a:lnTo>
                    <a:pt x="5857750" y="450233"/>
                  </a:lnTo>
                  <a:lnTo>
                    <a:pt x="5923567" y="409303"/>
                  </a:lnTo>
                  <a:lnTo>
                    <a:pt x="5989384" y="368373"/>
                  </a:lnTo>
                  <a:lnTo>
                    <a:pt x="6055202" y="327442"/>
                  </a:lnTo>
                  <a:lnTo>
                    <a:pt x="6121019" y="286512"/>
                  </a:lnTo>
                  <a:lnTo>
                    <a:pt x="6186837" y="245582"/>
                  </a:lnTo>
                  <a:lnTo>
                    <a:pt x="6252654" y="204651"/>
                  </a:lnTo>
                  <a:lnTo>
                    <a:pt x="6318471" y="163721"/>
                  </a:lnTo>
                  <a:lnTo>
                    <a:pt x="6384289" y="122791"/>
                  </a:lnTo>
                  <a:lnTo>
                    <a:pt x="6450106" y="81860"/>
                  </a:lnTo>
                  <a:lnTo>
                    <a:pt x="6515924" y="4093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1407399" y="1166450"/>
              <a:ext cx="6581741" cy="4093035"/>
            </a:xfrm>
            <a:custGeom>
              <a:avLst/>
              <a:gdLst/>
              <a:ahLst/>
              <a:cxnLst/>
              <a:rect l="0" t="0" r="0" b="0"/>
              <a:pathLst>
                <a:path w="6581741" h="4093035">
                  <a:moveTo>
                    <a:pt x="0" y="4093035"/>
                  </a:moveTo>
                  <a:lnTo>
                    <a:pt x="65817" y="4052104"/>
                  </a:lnTo>
                  <a:lnTo>
                    <a:pt x="131634" y="4011174"/>
                  </a:lnTo>
                  <a:lnTo>
                    <a:pt x="197452" y="3970244"/>
                  </a:lnTo>
                  <a:lnTo>
                    <a:pt x="263269" y="3929313"/>
                  </a:lnTo>
                  <a:lnTo>
                    <a:pt x="329087" y="3888383"/>
                  </a:lnTo>
                  <a:lnTo>
                    <a:pt x="394904" y="3847453"/>
                  </a:lnTo>
                  <a:lnTo>
                    <a:pt x="460721" y="3806522"/>
                  </a:lnTo>
                  <a:lnTo>
                    <a:pt x="526539" y="3765592"/>
                  </a:lnTo>
                  <a:lnTo>
                    <a:pt x="592356" y="3724662"/>
                  </a:lnTo>
                  <a:lnTo>
                    <a:pt x="658174" y="3683731"/>
                  </a:lnTo>
                  <a:lnTo>
                    <a:pt x="723991" y="3642801"/>
                  </a:lnTo>
                  <a:lnTo>
                    <a:pt x="789808" y="3601871"/>
                  </a:lnTo>
                  <a:lnTo>
                    <a:pt x="855626" y="3560940"/>
                  </a:lnTo>
                  <a:lnTo>
                    <a:pt x="921443" y="3520010"/>
                  </a:lnTo>
                  <a:lnTo>
                    <a:pt x="987261" y="3479080"/>
                  </a:lnTo>
                  <a:lnTo>
                    <a:pt x="1053078" y="3438149"/>
                  </a:lnTo>
                  <a:lnTo>
                    <a:pt x="1118896" y="3397219"/>
                  </a:lnTo>
                  <a:lnTo>
                    <a:pt x="1184713" y="3356288"/>
                  </a:lnTo>
                  <a:lnTo>
                    <a:pt x="1250530" y="3315358"/>
                  </a:lnTo>
                  <a:lnTo>
                    <a:pt x="1316348" y="3274428"/>
                  </a:lnTo>
                  <a:lnTo>
                    <a:pt x="1382165" y="3233497"/>
                  </a:lnTo>
                  <a:lnTo>
                    <a:pt x="1447983" y="3192567"/>
                  </a:lnTo>
                  <a:lnTo>
                    <a:pt x="1513800" y="3151637"/>
                  </a:lnTo>
                  <a:lnTo>
                    <a:pt x="1579617" y="3110706"/>
                  </a:lnTo>
                  <a:lnTo>
                    <a:pt x="1645435" y="3069776"/>
                  </a:lnTo>
                  <a:lnTo>
                    <a:pt x="1711252" y="3028846"/>
                  </a:lnTo>
                  <a:lnTo>
                    <a:pt x="1777070" y="2987915"/>
                  </a:lnTo>
                  <a:lnTo>
                    <a:pt x="1842887" y="2946985"/>
                  </a:lnTo>
                  <a:lnTo>
                    <a:pt x="1908705" y="2906055"/>
                  </a:lnTo>
                  <a:lnTo>
                    <a:pt x="1974522" y="2865124"/>
                  </a:lnTo>
                  <a:lnTo>
                    <a:pt x="2040339" y="2824194"/>
                  </a:lnTo>
                  <a:lnTo>
                    <a:pt x="2106157" y="2783264"/>
                  </a:lnTo>
                  <a:lnTo>
                    <a:pt x="2171974" y="2742333"/>
                  </a:lnTo>
                  <a:lnTo>
                    <a:pt x="2237792" y="2701403"/>
                  </a:lnTo>
                  <a:lnTo>
                    <a:pt x="2303609" y="2660472"/>
                  </a:lnTo>
                  <a:lnTo>
                    <a:pt x="2369426" y="2619542"/>
                  </a:lnTo>
                  <a:lnTo>
                    <a:pt x="2435244" y="2578612"/>
                  </a:lnTo>
                  <a:lnTo>
                    <a:pt x="2501061" y="2537681"/>
                  </a:lnTo>
                  <a:lnTo>
                    <a:pt x="2566879" y="2496751"/>
                  </a:lnTo>
                  <a:lnTo>
                    <a:pt x="2632696" y="2455821"/>
                  </a:lnTo>
                  <a:lnTo>
                    <a:pt x="2698514" y="2414890"/>
                  </a:lnTo>
                  <a:lnTo>
                    <a:pt x="2764331" y="2373960"/>
                  </a:lnTo>
                  <a:lnTo>
                    <a:pt x="2830148" y="2333030"/>
                  </a:lnTo>
                  <a:lnTo>
                    <a:pt x="2895966" y="2292099"/>
                  </a:lnTo>
                  <a:lnTo>
                    <a:pt x="2961783" y="2251169"/>
                  </a:lnTo>
                  <a:lnTo>
                    <a:pt x="3027601" y="2210239"/>
                  </a:lnTo>
                  <a:lnTo>
                    <a:pt x="3093418" y="2169308"/>
                  </a:lnTo>
                  <a:lnTo>
                    <a:pt x="3159235" y="2128378"/>
                  </a:lnTo>
                  <a:lnTo>
                    <a:pt x="3225053" y="2087448"/>
                  </a:lnTo>
                  <a:lnTo>
                    <a:pt x="3290870" y="2046517"/>
                  </a:lnTo>
                  <a:lnTo>
                    <a:pt x="3356688" y="2005587"/>
                  </a:lnTo>
                  <a:lnTo>
                    <a:pt x="3422505" y="1964656"/>
                  </a:lnTo>
                  <a:lnTo>
                    <a:pt x="3488323" y="1923726"/>
                  </a:lnTo>
                  <a:lnTo>
                    <a:pt x="3554140" y="1882796"/>
                  </a:lnTo>
                  <a:lnTo>
                    <a:pt x="3619957" y="1841865"/>
                  </a:lnTo>
                  <a:lnTo>
                    <a:pt x="3685775" y="1800935"/>
                  </a:lnTo>
                  <a:lnTo>
                    <a:pt x="3751592" y="1760005"/>
                  </a:lnTo>
                  <a:lnTo>
                    <a:pt x="3817410" y="1719074"/>
                  </a:lnTo>
                  <a:lnTo>
                    <a:pt x="3883227" y="1678144"/>
                  </a:lnTo>
                  <a:lnTo>
                    <a:pt x="3949044" y="1637214"/>
                  </a:lnTo>
                  <a:lnTo>
                    <a:pt x="4014862" y="1596283"/>
                  </a:lnTo>
                  <a:lnTo>
                    <a:pt x="4080679" y="1555353"/>
                  </a:lnTo>
                  <a:lnTo>
                    <a:pt x="4146497" y="1514423"/>
                  </a:lnTo>
                  <a:lnTo>
                    <a:pt x="4212314" y="1473492"/>
                  </a:lnTo>
                  <a:lnTo>
                    <a:pt x="4278132" y="1432562"/>
                  </a:lnTo>
                  <a:lnTo>
                    <a:pt x="4343949" y="1391632"/>
                  </a:lnTo>
                  <a:lnTo>
                    <a:pt x="4409766" y="1350701"/>
                  </a:lnTo>
                  <a:lnTo>
                    <a:pt x="4475584" y="1309771"/>
                  </a:lnTo>
                  <a:lnTo>
                    <a:pt x="4541401" y="1268840"/>
                  </a:lnTo>
                  <a:lnTo>
                    <a:pt x="4607219" y="1227910"/>
                  </a:lnTo>
                  <a:lnTo>
                    <a:pt x="4673036" y="1186980"/>
                  </a:lnTo>
                  <a:lnTo>
                    <a:pt x="4738853" y="1146049"/>
                  </a:lnTo>
                  <a:lnTo>
                    <a:pt x="4804671" y="1105119"/>
                  </a:lnTo>
                  <a:lnTo>
                    <a:pt x="4870488" y="1064189"/>
                  </a:lnTo>
                  <a:lnTo>
                    <a:pt x="4936306" y="1023258"/>
                  </a:lnTo>
                  <a:lnTo>
                    <a:pt x="5002123" y="982328"/>
                  </a:lnTo>
                  <a:lnTo>
                    <a:pt x="5067941" y="941398"/>
                  </a:lnTo>
                  <a:lnTo>
                    <a:pt x="5133758" y="900467"/>
                  </a:lnTo>
                  <a:lnTo>
                    <a:pt x="5199575" y="859537"/>
                  </a:lnTo>
                  <a:lnTo>
                    <a:pt x="5265393" y="818607"/>
                  </a:lnTo>
                  <a:lnTo>
                    <a:pt x="5331210" y="777676"/>
                  </a:lnTo>
                  <a:lnTo>
                    <a:pt x="5397028" y="736746"/>
                  </a:lnTo>
                  <a:lnTo>
                    <a:pt x="5462845" y="695816"/>
                  </a:lnTo>
                  <a:lnTo>
                    <a:pt x="5528662" y="654885"/>
                  </a:lnTo>
                  <a:lnTo>
                    <a:pt x="5594480" y="613955"/>
                  </a:lnTo>
                  <a:lnTo>
                    <a:pt x="5660297" y="573024"/>
                  </a:lnTo>
                  <a:lnTo>
                    <a:pt x="5726115" y="532094"/>
                  </a:lnTo>
                  <a:lnTo>
                    <a:pt x="5791932" y="491164"/>
                  </a:lnTo>
                  <a:lnTo>
                    <a:pt x="5857750" y="450233"/>
                  </a:lnTo>
                  <a:lnTo>
                    <a:pt x="5923567" y="409303"/>
                  </a:lnTo>
                  <a:lnTo>
                    <a:pt x="5989384" y="368373"/>
                  </a:lnTo>
                  <a:lnTo>
                    <a:pt x="6055202" y="327442"/>
                  </a:lnTo>
                  <a:lnTo>
                    <a:pt x="6121019" y="286512"/>
                  </a:lnTo>
                  <a:lnTo>
                    <a:pt x="6186837" y="245582"/>
                  </a:lnTo>
                  <a:lnTo>
                    <a:pt x="6252654" y="204651"/>
                  </a:lnTo>
                  <a:lnTo>
                    <a:pt x="6318471" y="163721"/>
                  </a:lnTo>
                  <a:lnTo>
                    <a:pt x="6384289" y="122791"/>
                  </a:lnTo>
                  <a:lnTo>
                    <a:pt x="6450106" y="81860"/>
                  </a:lnTo>
                  <a:lnTo>
                    <a:pt x="6515924" y="4093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1407399" y="1127051"/>
              <a:ext cx="6581741" cy="4093035"/>
            </a:xfrm>
            <a:custGeom>
              <a:avLst/>
              <a:gdLst/>
              <a:ahLst/>
              <a:cxnLst/>
              <a:rect l="0" t="0" r="0" b="0"/>
              <a:pathLst>
                <a:path w="6581741" h="4093035">
                  <a:moveTo>
                    <a:pt x="0" y="4093035"/>
                  </a:moveTo>
                  <a:lnTo>
                    <a:pt x="65817" y="4052104"/>
                  </a:lnTo>
                  <a:lnTo>
                    <a:pt x="131634" y="4011174"/>
                  </a:lnTo>
                  <a:lnTo>
                    <a:pt x="197452" y="3970244"/>
                  </a:lnTo>
                  <a:lnTo>
                    <a:pt x="263269" y="3929313"/>
                  </a:lnTo>
                  <a:lnTo>
                    <a:pt x="329087" y="3888383"/>
                  </a:lnTo>
                  <a:lnTo>
                    <a:pt x="394904" y="3847453"/>
                  </a:lnTo>
                  <a:lnTo>
                    <a:pt x="460721" y="3806522"/>
                  </a:lnTo>
                  <a:lnTo>
                    <a:pt x="526539" y="3765592"/>
                  </a:lnTo>
                  <a:lnTo>
                    <a:pt x="592356" y="3724662"/>
                  </a:lnTo>
                  <a:lnTo>
                    <a:pt x="658174" y="3683731"/>
                  </a:lnTo>
                  <a:lnTo>
                    <a:pt x="723991" y="3642801"/>
                  </a:lnTo>
                  <a:lnTo>
                    <a:pt x="789808" y="3601871"/>
                  </a:lnTo>
                  <a:lnTo>
                    <a:pt x="855626" y="3560940"/>
                  </a:lnTo>
                  <a:lnTo>
                    <a:pt x="921443" y="3520010"/>
                  </a:lnTo>
                  <a:lnTo>
                    <a:pt x="987261" y="3479080"/>
                  </a:lnTo>
                  <a:lnTo>
                    <a:pt x="1053078" y="3438149"/>
                  </a:lnTo>
                  <a:lnTo>
                    <a:pt x="1118896" y="3397219"/>
                  </a:lnTo>
                  <a:lnTo>
                    <a:pt x="1184713" y="3356288"/>
                  </a:lnTo>
                  <a:lnTo>
                    <a:pt x="1250530" y="3315358"/>
                  </a:lnTo>
                  <a:lnTo>
                    <a:pt x="1316348" y="3274428"/>
                  </a:lnTo>
                  <a:lnTo>
                    <a:pt x="1382165" y="3233497"/>
                  </a:lnTo>
                  <a:lnTo>
                    <a:pt x="1447983" y="3192567"/>
                  </a:lnTo>
                  <a:lnTo>
                    <a:pt x="1513800" y="3151637"/>
                  </a:lnTo>
                  <a:lnTo>
                    <a:pt x="1579617" y="3110706"/>
                  </a:lnTo>
                  <a:lnTo>
                    <a:pt x="1645435" y="3069776"/>
                  </a:lnTo>
                  <a:lnTo>
                    <a:pt x="1711252" y="3028846"/>
                  </a:lnTo>
                  <a:lnTo>
                    <a:pt x="1777070" y="2987915"/>
                  </a:lnTo>
                  <a:lnTo>
                    <a:pt x="1842887" y="2946985"/>
                  </a:lnTo>
                  <a:lnTo>
                    <a:pt x="1908705" y="2906055"/>
                  </a:lnTo>
                  <a:lnTo>
                    <a:pt x="1974522" y="2865124"/>
                  </a:lnTo>
                  <a:lnTo>
                    <a:pt x="2040339" y="2824194"/>
                  </a:lnTo>
                  <a:lnTo>
                    <a:pt x="2106157" y="2783264"/>
                  </a:lnTo>
                  <a:lnTo>
                    <a:pt x="2171974" y="2742333"/>
                  </a:lnTo>
                  <a:lnTo>
                    <a:pt x="2237792" y="2701403"/>
                  </a:lnTo>
                  <a:lnTo>
                    <a:pt x="2303609" y="2660472"/>
                  </a:lnTo>
                  <a:lnTo>
                    <a:pt x="2369426" y="2619542"/>
                  </a:lnTo>
                  <a:lnTo>
                    <a:pt x="2435244" y="2578612"/>
                  </a:lnTo>
                  <a:lnTo>
                    <a:pt x="2501061" y="2537681"/>
                  </a:lnTo>
                  <a:lnTo>
                    <a:pt x="2566879" y="2496751"/>
                  </a:lnTo>
                  <a:lnTo>
                    <a:pt x="2632696" y="2455821"/>
                  </a:lnTo>
                  <a:lnTo>
                    <a:pt x="2698514" y="2414890"/>
                  </a:lnTo>
                  <a:lnTo>
                    <a:pt x="2764331" y="2373960"/>
                  </a:lnTo>
                  <a:lnTo>
                    <a:pt x="2830148" y="2333030"/>
                  </a:lnTo>
                  <a:lnTo>
                    <a:pt x="2895966" y="2292099"/>
                  </a:lnTo>
                  <a:lnTo>
                    <a:pt x="2961783" y="2251169"/>
                  </a:lnTo>
                  <a:lnTo>
                    <a:pt x="3027601" y="2210239"/>
                  </a:lnTo>
                  <a:lnTo>
                    <a:pt x="3093418" y="2169308"/>
                  </a:lnTo>
                  <a:lnTo>
                    <a:pt x="3159235" y="2128378"/>
                  </a:lnTo>
                  <a:lnTo>
                    <a:pt x="3225053" y="2087448"/>
                  </a:lnTo>
                  <a:lnTo>
                    <a:pt x="3290870" y="2046517"/>
                  </a:lnTo>
                  <a:lnTo>
                    <a:pt x="3356688" y="2005587"/>
                  </a:lnTo>
                  <a:lnTo>
                    <a:pt x="3422505" y="1964656"/>
                  </a:lnTo>
                  <a:lnTo>
                    <a:pt x="3488323" y="1923726"/>
                  </a:lnTo>
                  <a:lnTo>
                    <a:pt x="3554140" y="1882796"/>
                  </a:lnTo>
                  <a:lnTo>
                    <a:pt x="3619957" y="1841865"/>
                  </a:lnTo>
                  <a:lnTo>
                    <a:pt x="3685775" y="1800935"/>
                  </a:lnTo>
                  <a:lnTo>
                    <a:pt x="3751592" y="1760005"/>
                  </a:lnTo>
                  <a:lnTo>
                    <a:pt x="3817410" y="1719074"/>
                  </a:lnTo>
                  <a:lnTo>
                    <a:pt x="3883227" y="1678144"/>
                  </a:lnTo>
                  <a:lnTo>
                    <a:pt x="3949044" y="1637214"/>
                  </a:lnTo>
                  <a:lnTo>
                    <a:pt x="4014862" y="1596283"/>
                  </a:lnTo>
                  <a:lnTo>
                    <a:pt x="4080679" y="1555353"/>
                  </a:lnTo>
                  <a:lnTo>
                    <a:pt x="4146497" y="1514423"/>
                  </a:lnTo>
                  <a:lnTo>
                    <a:pt x="4212314" y="1473492"/>
                  </a:lnTo>
                  <a:lnTo>
                    <a:pt x="4278132" y="1432562"/>
                  </a:lnTo>
                  <a:lnTo>
                    <a:pt x="4343949" y="1391632"/>
                  </a:lnTo>
                  <a:lnTo>
                    <a:pt x="4409766" y="1350701"/>
                  </a:lnTo>
                  <a:lnTo>
                    <a:pt x="4475584" y="1309771"/>
                  </a:lnTo>
                  <a:lnTo>
                    <a:pt x="4541401" y="1268840"/>
                  </a:lnTo>
                  <a:lnTo>
                    <a:pt x="4607219" y="1227910"/>
                  </a:lnTo>
                  <a:lnTo>
                    <a:pt x="4673036" y="1186980"/>
                  </a:lnTo>
                  <a:lnTo>
                    <a:pt x="4738853" y="1146049"/>
                  </a:lnTo>
                  <a:lnTo>
                    <a:pt x="4804671" y="1105119"/>
                  </a:lnTo>
                  <a:lnTo>
                    <a:pt x="4870488" y="1064189"/>
                  </a:lnTo>
                  <a:lnTo>
                    <a:pt x="4936306" y="1023258"/>
                  </a:lnTo>
                  <a:lnTo>
                    <a:pt x="5002123" y="982328"/>
                  </a:lnTo>
                  <a:lnTo>
                    <a:pt x="5067941" y="941398"/>
                  </a:lnTo>
                  <a:lnTo>
                    <a:pt x="5133758" y="900467"/>
                  </a:lnTo>
                  <a:lnTo>
                    <a:pt x="5199575" y="859537"/>
                  </a:lnTo>
                  <a:lnTo>
                    <a:pt x="5265393" y="818607"/>
                  </a:lnTo>
                  <a:lnTo>
                    <a:pt x="5331210" y="777676"/>
                  </a:lnTo>
                  <a:lnTo>
                    <a:pt x="5397028" y="736746"/>
                  </a:lnTo>
                  <a:lnTo>
                    <a:pt x="5462845" y="695816"/>
                  </a:lnTo>
                  <a:lnTo>
                    <a:pt x="5528662" y="654885"/>
                  </a:lnTo>
                  <a:lnTo>
                    <a:pt x="5594480" y="613955"/>
                  </a:lnTo>
                  <a:lnTo>
                    <a:pt x="5660297" y="573024"/>
                  </a:lnTo>
                  <a:lnTo>
                    <a:pt x="5726115" y="532094"/>
                  </a:lnTo>
                  <a:lnTo>
                    <a:pt x="5791932" y="491164"/>
                  </a:lnTo>
                  <a:lnTo>
                    <a:pt x="5857750" y="450233"/>
                  </a:lnTo>
                  <a:lnTo>
                    <a:pt x="5923567" y="409303"/>
                  </a:lnTo>
                  <a:lnTo>
                    <a:pt x="5989384" y="368373"/>
                  </a:lnTo>
                  <a:lnTo>
                    <a:pt x="6055202" y="327442"/>
                  </a:lnTo>
                  <a:lnTo>
                    <a:pt x="6121019" y="286512"/>
                  </a:lnTo>
                  <a:lnTo>
                    <a:pt x="6186837" y="245582"/>
                  </a:lnTo>
                  <a:lnTo>
                    <a:pt x="6252654" y="204651"/>
                  </a:lnTo>
                  <a:lnTo>
                    <a:pt x="6318471" y="163721"/>
                  </a:lnTo>
                  <a:lnTo>
                    <a:pt x="6384289" y="122791"/>
                  </a:lnTo>
                  <a:lnTo>
                    <a:pt x="6450106" y="81860"/>
                  </a:lnTo>
                  <a:lnTo>
                    <a:pt x="6515924" y="4093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1407399" y="1087652"/>
              <a:ext cx="6581741" cy="4093035"/>
            </a:xfrm>
            <a:custGeom>
              <a:avLst/>
              <a:gdLst/>
              <a:ahLst/>
              <a:cxnLst/>
              <a:rect l="0" t="0" r="0" b="0"/>
              <a:pathLst>
                <a:path w="6581741" h="4093035">
                  <a:moveTo>
                    <a:pt x="0" y="4093035"/>
                  </a:moveTo>
                  <a:lnTo>
                    <a:pt x="65817" y="4052104"/>
                  </a:lnTo>
                  <a:lnTo>
                    <a:pt x="131634" y="4011174"/>
                  </a:lnTo>
                  <a:lnTo>
                    <a:pt x="197452" y="3970244"/>
                  </a:lnTo>
                  <a:lnTo>
                    <a:pt x="263269" y="3929313"/>
                  </a:lnTo>
                  <a:lnTo>
                    <a:pt x="329087" y="3888383"/>
                  </a:lnTo>
                  <a:lnTo>
                    <a:pt x="394904" y="3847453"/>
                  </a:lnTo>
                  <a:lnTo>
                    <a:pt x="460721" y="3806522"/>
                  </a:lnTo>
                  <a:lnTo>
                    <a:pt x="526539" y="3765592"/>
                  </a:lnTo>
                  <a:lnTo>
                    <a:pt x="592356" y="3724662"/>
                  </a:lnTo>
                  <a:lnTo>
                    <a:pt x="658174" y="3683731"/>
                  </a:lnTo>
                  <a:lnTo>
                    <a:pt x="723991" y="3642801"/>
                  </a:lnTo>
                  <a:lnTo>
                    <a:pt x="789808" y="3601871"/>
                  </a:lnTo>
                  <a:lnTo>
                    <a:pt x="855626" y="3560940"/>
                  </a:lnTo>
                  <a:lnTo>
                    <a:pt x="921443" y="3520010"/>
                  </a:lnTo>
                  <a:lnTo>
                    <a:pt x="987261" y="3479080"/>
                  </a:lnTo>
                  <a:lnTo>
                    <a:pt x="1053078" y="3438149"/>
                  </a:lnTo>
                  <a:lnTo>
                    <a:pt x="1118896" y="3397219"/>
                  </a:lnTo>
                  <a:lnTo>
                    <a:pt x="1184713" y="3356288"/>
                  </a:lnTo>
                  <a:lnTo>
                    <a:pt x="1250530" y="3315358"/>
                  </a:lnTo>
                  <a:lnTo>
                    <a:pt x="1316348" y="3274428"/>
                  </a:lnTo>
                  <a:lnTo>
                    <a:pt x="1382165" y="3233497"/>
                  </a:lnTo>
                  <a:lnTo>
                    <a:pt x="1447983" y="3192567"/>
                  </a:lnTo>
                  <a:lnTo>
                    <a:pt x="1513800" y="3151637"/>
                  </a:lnTo>
                  <a:lnTo>
                    <a:pt x="1579617" y="3110706"/>
                  </a:lnTo>
                  <a:lnTo>
                    <a:pt x="1645435" y="3069776"/>
                  </a:lnTo>
                  <a:lnTo>
                    <a:pt x="1711252" y="3028846"/>
                  </a:lnTo>
                  <a:lnTo>
                    <a:pt x="1777070" y="2987915"/>
                  </a:lnTo>
                  <a:lnTo>
                    <a:pt x="1842887" y="2946985"/>
                  </a:lnTo>
                  <a:lnTo>
                    <a:pt x="1908705" y="2906055"/>
                  </a:lnTo>
                  <a:lnTo>
                    <a:pt x="1974522" y="2865124"/>
                  </a:lnTo>
                  <a:lnTo>
                    <a:pt x="2040339" y="2824194"/>
                  </a:lnTo>
                  <a:lnTo>
                    <a:pt x="2106157" y="2783264"/>
                  </a:lnTo>
                  <a:lnTo>
                    <a:pt x="2171974" y="2742333"/>
                  </a:lnTo>
                  <a:lnTo>
                    <a:pt x="2237792" y="2701403"/>
                  </a:lnTo>
                  <a:lnTo>
                    <a:pt x="2303609" y="2660472"/>
                  </a:lnTo>
                  <a:lnTo>
                    <a:pt x="2369426" y="2619542"/>
                  </a:lnTo>
                  <a:lnTo>
                    <a:pt x="2435244" y="2578612"/>
                  </a:lnTo>
                  <a:lnTo>
                    <a:pt x="2501061" y="2537681"/>
                  </a:lnTo>
                  <a:lnTo>
                    <a:pt x="2566879" y="2496751"/>
                  </a:lnTo>
                  <a:lnTo>
                    <a:pt x="2632696" y="2455821"/>
                  </a:lnTo>
                  <a:lnTo>
                    <a:pt x="2698514" y="2414890"/>
                  </a:lnTo>
                  <a:lnTo>
                    <a:pt x="2764331" y="2373960"/>
                  </a:lnTo>
                  <a:lnTo>
                    <a:pt x="2830148" y="2333030"/>
                  </a:lnTo>
                  <a:lnTo>
                    <a:pt x="2895966" y="2292099"/>
                  </a:lnTo>
                  <a:lnTo>
                    <a:pt x="2961783" y="2251169"/>
                  </a:lnTo>
                  <a:lnTo>
                    <a:pt x="3027601" y="2210239"/>
                  </a:lnTo>
                  <a:lnTo>
                    <a:pt x="3093418" y="2169308"/>
                  </a:lnTo>
                  <a:lnTo>
                    <a:pt x="3159235" y="2128378"/>
                  </a:lnTo>
                  <a:lnTo>
                    <a:pt x="3225053" y="2087448"/>
                  </a:lnTo>
                  <a:lnTo>
                    <a:pt x="3290870" y="2046517"/>
                  </a:lnTo>
                  <a:lnTo>
                    <a:pt x="3356688" y="2005587"/>
                  </a:lnTo>
                  <a:lnTo>
                    <a:pt x="3422505" y="1964656"/>
                  </a:lnTo>
                  <a:lnTo>
                    <a:pt x="3488323" y="1923726"/>
                  </a:lnTo>
                  <a:lnTo>
                    <a:pt x="3554140" y="1882796"/>
                  </a:lnTo>
                  <a:lnTo>
                    <a:pt x="3619957" y="1841865"/>
                  </a:lnTo>
                  <a:lnTo>
                    <a:pt x="3685775" y="1800935"/>
                  </a:lnTo>
                  <a:lnTo>
                    <a:pt x="3751592" y="1760005"/>
                  </a:lnTo>
                  <a:lnTo>
                    <a:pt x="3817410" y="1719074"/>
                  </a:lnTo>
                  <a:lnTo>
                    <a:pt x="3883227" y="1678144"/>
                  </a:lnTo>
                  <a:lnTo>
                    <a:pt x="3949044" y="1637214"/>
                  </a:lnTo>
                  <a:lnTo>
                    <a:pt x="4014862" y="1596283"/>
                  </a:lnTo>
                  <a:lnTo>
                    <a:pt x="4080679" y="1555353"/>
                  </a:lnTo>
                  <a:lnTo>
                    <a:pt x="4146497" y="1514423"/>
                  </a:lnTo>
                  <a:lnTo>
                    <a:pt x="4212314" y="1473492"/>
                  </a:lnTo>
                  <a:lnTo>
                    <a:pt x="4278132" y="1432562"/>
                  </a:lnTo>
                  <a:lnTo>
                    <a:pt x="4343949" y="1391632"/>
                  </a:lnTo>
                  <a:lnTo>
                    <a:pt x="4409766" y="1350701"/>
                  </a:lnTo>
                  <a:lnTo>
                    <a:pt x="4475584" y="1309771"/>
                  </a:lnTo>
                  <a:lnTo>
                    <a:pt x="4541401" y="1268840"/>
                  </a:lnTo>
                  <a:lnTo>
                    <a:pt x="4607219" y="1227910"/>
                  </a:lnTo>
                  <a:lnTo>
                    <a:pt x="4673036" y="1186980"/>
                  </a:lnTo>
                  <a:lnTo>
                    <a:pt x="4738853" y="1146049"/>
                  </a:lnTo>
                  <a:lnTo>
                    <a:pt x="4804671" y="1105119"/>
                  </a:lnTo>
                  <a:lnTo>
                    <a:pt x="4870488" y="1064189"/>
                  </a:lnTo>
                  <a:lnTo>
                    <a:pt x="4936306" y="1023258"/>
                  </a:lnTo>
                  <a:lnTo>
                    <a:pt x="5002123" y="982328"/>
                  </a:lnTo>
                  <a:lnTo>
                    <a:pt x="5067941" y="941398"/>
                  </a:lnTo>
                  <a:lnTo>
                    <a:pt x="5133758" y="900467"/>
                  </a:lnTo>
                  <a:lnTo>
                    <a:pt x="5199575" y="859537"/>
                  </a:lnTo>
                  <a:lnTo>
                    <a:pt x="5265393" y="818607"/>
                  </a:lnTo>
                  <a:lnTo>
                    <a:pt x="5331210" y="777676"/>
                  </a:lnTo>
                  <a:lnTo>
                    <a:pt x="5397028" y="736746"/>
                  </a:lnTo>
                  <a:lnTo>
                    <a:pt x="5462845" y="695816"/>
                  </a:lnTo>
                  <a:lnTo>
                    <a:pt x="5528662" y="654885"/>
                  </a:lnTo>
                  <a:lnTo>
                    <a:pt x="5594480" y="613955"/>
                  </a:lnTo>
                  <a:lnTo>
                    <a:pt x="5660297" y="573024"/>
                  </a:lnTo>
                  <a:lnTo>
                    <a:pt x="5726115" y="532094"/>
                  </a:lnTo>
                  <a:lnTo>
                    <a:pt x="5791932" y="491164"/>
                  </a:lnTo>
                  <a:lnTo>
                    <a:pt x="5857750" y="450233"/>
                  </a:lnTo>
                  <a:lnTo>
                    <a:pt x="5923567" y="409303"/>
                  </a:lnTo>
                  <a:lnTo>
                    <a:pt x="5989384" y="368373"/>
                  </a:lnTo>
                  <a:lnTo>
                    <a:pt x="6055202" y="327442"/>
                  </a:lnTo>
                  <a:lnTo>
                    <a:pt x="6121019" y="286512"/>
                  </a:lnTo>
                  <a:lnTo>
                    <a:pt x="6186837" y="245582"/>
                  </a:lnTo>
                  <a:lnTo>
                    <a:pt x="6252654" y="204651"/>
                  </a:lnTo>
                  <a:lnTo>
                    <a:pt x="6318471" y="163721"/>
                  </a:lnTo>
                  <a:lnTo>
                    <a:pt x="6384289" y="122791"/>
                  </a:lnTo>
                  <a:lnTo>
                    <a:pt x="6450106" y="81860"/>
                  </a:lnTo>
                  <a:lnTo>
                    <a:pt x="6515924" y="40930"/>
                  </a:lnTo>
                  <a:lnTo>
                    <a:pt x="6581741" y="0"/>
                  </a:lnTo>
                </a:path>
              </a:pathLst>
            </a:custGeom>
            <a:ln w="13550" cap="flat">
              <a:solidFill>
                <a:srgbClr val="0000FF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g146"/>
            <p:cNvSpPr/>
            <p:nvPr/>
          </p:nvSpPr>
          <p:spPr>
            <a:xfrm>
              <a:off x="1407399" y="1395620"/>
              <a:ext cx="6581741" cy="4139661"/>
            </a:xfrm>
            <a:custGeom>
              <a:avLst/>
              <a:gdLst/>
              <a:ahLst/>
              <a:cxnLst/>
              <a:rect l="0" t="0" r="0" b="0"/>
              <a:pathLst>
                <a:path w="6581741" h="4139661">
                  <a:moveTo>
                    <a:pt x="0" y="3785067"/>
                  </a:moveTo>
                  <a:lnTo>
                    <a:pt x="66482" y="3749415"/>
                  </a:lnTo>
                  <a:lnTo>
                    <a:pt x="132964" y="3713750"/>
                  </a:lnTo>
                  <a:lnTo>
                    <a:pt x="199446" y="3678070"/>
                  </a:lnTo>
                  <a:lnTo>
                    <a:pt x="265928" y="3642377"/>
                  </a:lnTo>
                  <a:lnTo>
                    <a:pt x="332411" y="3606668"/>
                  </a:lnTo>
                  <a:lnTo>
                    <a:pt x="398893" y="3570944"/>
                  </a:lnTo>
                  <a:lnTo>
                    <a:pt x="465375" y="3535202"/>
                  </a:lnTo>
                  <a:lnTo>
                    <a:pt x="531857" y="3499444"/>
                  </a:lnTo>
                  <a:lnTo>
                    <a:pt x="598340" y="3463667"/>
                  </a:lnTo>
                  <a:lnTo>
                    <a:pt x="664822" y="3427871"/>
                  </a:lnTo>
                  <a:lnTo>
                    <a:pt x="731304" y="3392055"/>
                  </a:lnTo>
                  <a:lnTo>
                    <a:pt x="797786" y="3356217"/>
                  </a:lnTo>
                  <a:lnTo>
                    <a:pt x="864269" y="3320357"/>
                  </a:lnTo>
                  <a:lnTo>
                    <a:pt x="930751" y="3284474"/>
                  </a:lnTo>
                  <a:lnTo>
                    <a:pt x="997233" y="3248566"/>
                  </a:lnTo>
                  <a:lnTo>
                    <a:pt x="1063715" y="3212632"/>
                  </a:lnTo>
                  <a:lnTo>
                    <a:pt x="1130198" y="3176671"/>
                  </a:lnTo>
                  <a:lnTo>
                    <a:pt x="1196680" y="3140681"/>
                  </a:lnTo>
                  <a:lnTo>
                    <a:pt x="1263162" y="3104661"/>
                  </a:lnTo>
                  <a:lnTo>
                    <a:pt x="1329644" y="3068609"/>
                  </a:lnTo>
                  <a:lnTo>
                    <a:pt x="1396127" y="3032523"/>
                  </a:lnTo>
                  <a:lnTo>
                    <a:pt x="1462609" y="2996402"/>
                  </a:lnTo>
                  <a:lnTo>
                    <a:pt x="1529091" y="2960243"/>
                  </a:lnTo>
                  <a:lnTo>
                    <a:pt x="1595573" y="2924045"/>
                  </a:lnTo>
                  <a:lnTo>
                    <a:pt x="1662055" y="2887806"/>
                  </a:lnTo>
                  <a:lnTo>
                    <a:pt x="1728538" y="2851523"/>
                  </a:lnTo>
                  <a:lnTo>
                    <a:pt x="1795020" y="2815193"/>
                  </a:lnTo>
                  <a:lnTo>
                    <a:pt x="1861502" y="2778816"/>
                  </a:lnTo>
                  <a:lnTo>
                    <a:pt x="1927984" y="2742387"/>
                  </a:lnTo>
                  <a:lnTo>
                    <a:pt x="1994467" y="2705904"/>
                  </a:lnTo>
                  <a:lnTo>
                    <a:pt x="2060949" y="2669365"/>
                  </a:lnTo>
                  <a:lnTo>
                    <a:pt x="2127431" y="2632767"/>
                  </a:lnTo>
                  <a:lnTo>
                    <a:pt x="2193913" y="2596106"/>
                  </a:lnTo>
                  <a:lnTo>
                    <a:pt x="2260396" y="2559380"/>
                  </a:lnTo>
                  <a:lnTo>
                    <a:pt x="2326878" y="2522585"/>
                  </a:lnTo>
                  <a:lnTo>
                    <a:pt x="2393360" y="2485719"/>
                  </a:lnTo>
                  <a:lnTo>
                    <a:pt x="2459842" y="2448778"/>
                  </a:lnTo>
                  <a:lnTo>
                    <a:pt x="2526325" y="2411759"/>
                  </a:lnTo>
                  <a:lnTo>
                    <a:pt x="2592807" y="2374659"/>
                  </a:lnTo>
                  <a:lnTo>
                    <a:pt x="2659289" y="2337475"/>
                  </a:lnTo>
                  <a:lnTo>
                    <a:pt x="2725771" y="2300203"/>
                  </a:lnTo>
                  <a:lnTo>
                    <a:pt x="2792254" y="2262840"/>
                  </a:lnTo>
                  <a:lnTo>
                    <a:pt x="2858736" y="2225385"/>
                  </a:lnTo>
                  <a:lnTo>
                    <a:pt x="2925218" y="2187834"/>
                  </a:lnTo>
                  <a:lnTo>
                    <a:pt x="2991700" y="2150184"/>
                  </a:lnTo>
                  <a:lnTo>
                    <a:pt x="3058182" y="2112434"/>
                  </a:lnTo>
                  <a:lnTo>
                    <a:pt x="3124665" y="2074582"/>
                  </a:lnTo>
                  <a:lnTo>
                    <a:pt x="3191147" y="2036626"/>
                  </a:lnTo>
                  <a:lnTo>
                    <a:pt x="3257629" y="1998564"/>
                  </a:lnTo>
                  <a:lnTo>
                    <a:pt x="3324111" y="1960397"/>
                  </a:lnTo>
                  <a:lnTo>
                    <a:pt x="3390594" y="1922124"/>
                  </a:lnTo>
                  <a:lnTo>
                    <a:pt x="3457076" y="1883743"/>
                  </a:lnTo>
                  <a:lnTo>
                    <a:pt x="3523558" y="1845257"/>
                  </a:lnTo>
                  <a:lnTo>
                    <a:pt x="3590040" y="1806665"/>
                  </a:lnTo>
                  <a:lnTo>
                    <a:pt x="3656523" y="1767969"/>
                  </a:lnTo>
                  <a:lnTo>
                    <a:pt x="3723005" y="1729169"/>
                  </a:lnTo>
                  <a:lnTo>
                    <a:pt x="3789487" y="1690268"/>
                  </a:lnTo>
                  <a:lnTo>
                    <a:pt x="3855969" y="1651268"/>
                  </a:lnTo>
                  <a:lnTo>
                    <a:pt x="3922452" y="1612171"/>
                  </a:lnTo>
                  <a:lnTo>
                    <a:pt x="3988934" y="1572979"/>
                  </a:lnTo>
                  <a:lnTo>
                    <a:pt x="4055416" y="1533696"/>
                  </a:lnTo>
                  <a:lnTo>
                    <a:pt x="4121898" y="1494324"/>
                  </a:lnTo>
                  <a:lnTo>
                    <a:pt x="4188381" y="1454866"/>
                  </a:lnTo>
                  <a:lnTo>
                    <a:pt x="4254863" y="1415325"/>
                  </a:lnTo>
                  <a:lnTo>
                    <a:pt x="4321345" y="1375705"/>
                  </a:lnTo>
                  <a:lnTo>
                    <a:pt x="4387827" y="1336008"/>
                  </a:lnTo>
                  <a:lnTo>
                    <a:pt x="4454310" y="1296239"/>
                  </a:lnTo>
                  <a:lnTo>
                    <a:pt x="4520792" y="1256399"/>
                  </a:lnTo>
                  <a:lnTo>
                    <a:pt x="4587274" y="1216493"/>
                  </a:lnTo>
                  <a:lnTo>
                    <a:pt x="4653756" y="1176522"/>
                  </a:lnTo>
                  <a:lnTo>
                    <a:pt x="4720238" y="1136491"/>
                  </a:lnTo>
                  <a:lnTo>
                    <a:pt x="4786721" y="1096402"/>
                  </a:lnTo>
                  <a:lnTo>
                    <a:pt x="4853203" y="1056259"/>
                  </a:lnTo>
                  <a:lnTo>
                    <a:pt x="4919685" y="1016062"/>
                  </a:lnTo>
                  <a:lnTo>
                    <a:pt x="4986167" y="975817"/>
                  </a:lnTo>
                  <a:lnTo>
                    <a:pt x="5052650" y="935523"/>
                  </a:lnTo>
                  <a:lnTo>
                    <a:pt x="5119132" y="895186"/>
                  </a:lnTo>
                  <a:lnTo>
                    <a:pt x="5185614" y="854805"/>
                  </a:lnTo>
                  <a:lnTo>
                    <a:pt x="5252096" y="814384"/>
                  </a:lnTo>
                  <a:lnTo>
                    <a:pt x="5318579" y="773925"/>
                  </a:lnTo>
                  <a:lnTo>
                    <a:pt x="5385061" y="733430"/>
                  </a:lnTo>
                  <a:lnTo>
                    <a:pt x="5451543" y="692900"/>
                  </a:lnTo>
                  <a:lnTo>
                    <a:pt x="5518025" y="652337"/>
                  </a:lnTo>
                  <a:lnTo>
                    <a:pt x="5584508" y="611743"/>
                  </a:lnTo>
                  <a:lnTo>
                    <a:pt x="5650990" y="571120"/>
                  </a:lnTo>
                  <a:lnTo>
                    <a:pt x="5717472" y="530469"/>
                  </a:lnTo>
                  <a:lnTo>
                    <a:pt x="5783954" y="489791"/>
                  </a:lnTo>
                  <a:lnTo>
                    <a:pt x="5850437" y="449088"/>
                  </a:lnTo>
                  <a:lnTo>
                    <a:pt x="5916919" y="408361"/>
                  </a:lnTo>
                  <a:lnTo>
                    <a:pt x="5983401" y="367611"/>
                  </a:lnTo>
                  <a:lnTo>
                    <a:pt x="6049883" y="326839"/>
                  </a:lnTo>
                  <a:lnTo>
                    <a:pt x="6116365" y="286047"/>
                  </a:lnTo>
                  <a:lnTo>
                    <a:pt x="6182848" y="245235"/>
                  </a:lnTo>
                  <a:lnTo>
                    <a:pt x="6249330" y="204404"/>
                  </a:lnTo>
                  <a:lnTo>
                    <a:pt x="6315812" y="163556"/>
                  </a:lnTo>
                  <a:lnTo>
                    <a:pt x="6382294" y="122690"/>
                  </a:lnTo>
                  <a:lnTo>
                    <a:pt x="6448777" y="81809"/>
                  </a:lnTo>
                  <a:lnTo>
                    <a:pt x="6515259" y="40911"/>
                  </a:lnTo>
                  <a:lnTo>
                    <a:pt x="6581741" y="0"/>
                  </a:lnTo>
                  <a:lnTo>
                    <a:pt x="6581741" y="341541"/>
                  </a:lnTo>
                  <a:lnTo>
                    <a:pt x="6515259" y="377226"/>
                  </a:lnTo>
                  <a:lnTo>
                    <a:pt x="6448777" y="412927"/>
                  </a:lnTo>
                  <a:lnTo>
                    <a:pt x="6382294" y="448643"/>
                  </a:lnTo>
                  <a:lnTo>
                    <a:pt x="6315812" y="484376"/>
                  </a:lnTo>
                  <a:lnTo>
                    <a:pt x="6249330" y="520125"/>
                  </a:lnTo>
                  <a:lnTo>
                    <a:pt x="6182848" y="555892"/>
                  </a:lnTo>
                  <a:lnTo>
                    <a:pt x="6116365" y="591678"/>
                  </a:lnTo>
                  <a:lnTo>
                    <a:pt x="6049883" y="627484"/>
                  </a:lnTo>
                  <a:lnTo>
                    <a:pt x="5983401" y="663310"/>
                  </a:lnTo>
                  <a:lnTo>
                    <a:pt x="5916919" y="699158"/>
                  </a:lnTo>
                  <a:lnTo>
                    <a:pt x="5850437" y="735028"/>
                  </a:lnTo>
                  <a:lnTo>
                    <a:pt x="5783954" y="770923"/>
                  </a:lnTo>
                  <a:lnTo>
                    <a:pt x="5717472" y="806843"/>
                  </a:lnTo>
                  <a:lnTo>
                    <a:pt x="5650990" y="842790"/>
                  </a:lnTo>
                  <a:lnTo>
                    <a:pt x="5584508" y="878765"/>
                  </a:lnTo>
                  <a:lnTo>
                    <a:pt x="5518025" y="914769"/>
                  </a:lnTo>
                  <a:lnTo>
                    <a:pt x="5451543" y="950804"/>
                  </a:lnTo>
                  <a:lnTo>
                    <a:pt x="5385061" y="986872"/>
                  </a:lnTo>
                  <a:lnTo>
                    <a:pt x="5318579" y="1022974"/>
                  </a:lnTo>
                  <a:lnTo>
                    <a:pt x="5252096" y="1059113"/>
                  </a:lnTo>
                  <a:lnTo>
                    <a:pt x="5185614" y="1095290"/>
                  </a:lnTo>
                  <a:lnTo>
                    <a:pt x="5119132" y="1131507"/>
                  </a:lnTo>
                  <a:lnTo>
                    <a:pt x="5052650" y="1167767"/>
                  </a:lnTo>
                  <a:lnTo>
                    <a:pt x="4986167" y="1204072"/>
                  </a:lnTo>
                  <a:lnTo>
                    <a:pt x="4919685" y="1240424"/>
                  </a:lnTo>
                  <a:lnTo>
                    <a:pt x="4853203" y="1276826"/>
                  </a:lnTo>
                  <a:lnTo>
                    <a:pt x="4786721" y="1313280"/>
                  </a:lnTo>
                  <a:lnTo>
                    <a:pt x="4720238" y="1349789"/>
                  </a:lnTo>
                  <a:lnTo>
                    <a:pt x="4653756" y="1386356"/>
                  </a:lnTo>
                  <a:lnTo>
                    <a:pt x="4587274" y="1422983"/>
                  </a:lnTo>
                  <a:lnTo>
                    <a:pt x="4520792" y="1459675"/>
                  </a:lnTo>
                  <a:lnTo>
                    <a:pt x="4454310" y="1496433"/>
                  </a:lnTo>
                  <a:lnTo>
                    <a:pt x="4387827" y="1533261"/>
                  </a:lnTo>
                  <a:lnTo>
                    <a:pt x="4321345" y="1570162"/>
                  </a:lnTo>
                  <a:lnTo>
                    <a:pt x="4254863" y="1607140"/>
                  </a:lnTo>
                  <a:lnTo>
                    <a:pt x="4188381" y="1644197"/>
                  </a:lnTo>
                  <a:lnTo>
                    <a:pt x="4121898" y="1681337"/>
                  </a:lnTo>
                  <a:lnTo>
                    <a:pt x="4055416" y="1718563"/>
                  </a:lnTo>
                  <a:lnTo>
                    <a:pt x="3988934" y="1755877"/>
                  </a:lnTo>
                  <a:lnTo>
                    <a:pt x="3922452" y="1793283"/>
                  </a:lnTo>
                  <a:lnTo>
                    <a:pt x="3855969" y="1830784"/>
                  </a:lnTo>
                  <a:lnTo>
                    <a:pt x="3789487" y="1868382"/>
                  </a:lnTo>
                  <a:lnTo>
                    <a:pt x="3723005" y="1906079"/>
                  </a:lnTo>
                  <a:lnTo>
                    <a:pt x="3656523" y="1943877"/>
                  </a:lnTo>
                  <a:lnTo>
                    <a:pt x="3590040" y="1981779"/>
                  </a:lnTo>
                  <a:lnTo>
                    <a:pt x="3523558" y="2019785"/>
                  </a:lnTo>
                  <a:lnTo>
                    <a:pt x="3457076" y="2057896"/>
                  </a:lnTo>
                  <a:lnTo>
                    <a:pt x="3390594" y="2096114"/>
                  </a:lnTo>
                  <a:lnTo>
                    <a:pt x="3324111" y="2134438"/>
                  </a:lnTo>
                  <a:lnTo>
                    <a:pt x="3257629" y="2172869"/>
                  </a:lnTo>
                  <a:lnTo>
                    <a:pt x="3191147" y="2211405"/>
                  </a:lnTo>
                  <a:lnTo>
                    <a:pt x="3124665" y="2250047"/>
                  </a:lnTo>
                  <a:lnTo>
                    <a:pt x="3058182" y="2288793"/>
                  </a:lnTo>
                  <a:lnTo>
                    <a:pt x="2991700" y="2327640"/>
                  </a:lnTo>
                  <a:lnTo>
                    <a:pt x="2925218" y="2366589"/>
                  </a:lnTo>
                  <a:lnTo>
                    <a:pt x="2858736" y="2405635"/>
                  </a:lnTo>
                  <a:lnTo>
                    <a:pt x="2792254" y="2444778"/>
                  </a:lnTo>
                  <a:lnTo>
                    <a:pt x="2725771" y="2484013"/>
                  </a:lnTo>
                  <a:lnTo>
                    <a:pt x="2659289" y="2523339"/>
                  </a:lnTo>
                  <a:lnTo>
                    <a:pt x="2592807" y="2562753"/>
                  </a:lnTo>
                  <a:lnTo>
                    <a:pt x="2526325" y="2602250"/>
                  </a:lnTo>
                  <a:lnTo>
                    <a:pt x="2459842" y="2641829"/>
                  </a:lnTo>
                  <a:lnTo>
                    <a:pt x="2393360" y="2681486"/>
                  </a:lnTo>
                  <a:lnTo>
                    <a:pt x="2326878" y="2721218"/>
                  </a:lnTo>
                  <a:lnTo>
                    <a:pt x="2260396" y="2761021"/>
                  </a:lnTo>
                  <a:lnTo>
                    <a:pt x="2193913" y="2800893"/>
                  </a:lnTo>
                  <a:lnTo>
                    <a:pt x="2127431" y="2840830"/>
                  </a:lnTo>
                  <a:lnTo>
                    <a:pt x="2060949" y="2880829"/>
                  </a:lnTo>
                  <a:lnTo>
                    <a:pt x="1994467" y="2920888"/>
                  </a:lnTo>
                  <a:lnTo>
                    <a:pt x="1927984" y="2961003"/>
                  </a:lnTo>
                  <a:lnTo>
                    <a:pt x="1861502" y="3001172"/>
                  </a:lnTo>
                  <a:lnTo>
                    <a:pt x="1795020" y="3041393"/>
                  </a:lnTo>
                  <a:lnTo>
                    <a:pt x="1728538" y="3081661"/>
                  </a:lnTo>
                  <a:lnTo>
                    <a:pt x="1662055" y="3121976"/>
                  </a:lnTo>
                  <a:lnTo>
                    <a:pt x="1595573" y="3162334"/>
                  </a:lnTo>
                  <a:lnTo>
                    <a:pt x="1529091" y="3202734"/>
                  </a:lnTo>
                  <a:lnTo>
                    <a:pt x="1462609" y="3243173"/>
                  </a:lnTo>
                  <a:lnTo>
                    <a:pt x="1396127" y="3283650"/>
                  </a:lnTo>
                  <a:lnTo>
                    <a:pt x="1329644" y="3324162"/>
                  </a:lnTo>
                  <a:lnTo>
                    <a:pt x="1263162" y="3364708"/>
                  </a:lnTo>
                  <a:lnTo>
                    <a:pt x="1196680" y="3405285"/>
                  </a:lnTo>
                  <a:lnTo>
                    <a:pt x="1130198" y="3445893"/>
                  </a:lnTo>
                  <a:lnTo>
                    <a:pt x="1063715" y="3486530"/>
                  </a:lnTo>
                  <a:lnTo>
                    <a:pt x="997233" y="3527194"/>
                  </a:lnTo>
                  <a:lnTo>
                    <a:pt x="930751" y="3567884"/>
                  </a:lnTo>
                  <a:lnTo>
                    <a:pt x="864269" y="3608599"/>
                  </a:lnTo>
                  <a:lnTo>
                    <a:pt x="797786" y="3649337"/>
                  </a:lnTo>
                  <a:lnTo>
                    <a:pt x="731304" y="3690097"/>
                  </a:lnTo>
                  <a:lnTo>
                    <a:pt x="664822" y="3730879"/>
                  </a:lnTo>
                  <a:lnTo>
                    <a:pt x="598340" y="3771680"/>
                  </a:lnTo>
                  <a:lnTo>
                    <a:pt x="531857" y="3812501"/>
                  </a:lnTo>
                  <a:lnTo>
                    <a:pt x="465375" y="3853341"/>
                  </a:lnTo>
                  <a:lnTo>
                    <a:pt x="398893" y="3894197"/>
                  </a:lnTo>
                  <a:lnTo>
                    <a:pt x="332411" y="3935071"/>
                  </a:lnTo>
                  <a:lnTo>
                    <a:pt x="265928" y="3975960"/>
                  </a:lnTo>
                  <a:lnTo>
                    <a:pt x="199446" y="4016864"/>
                  </a:lnTo>
                  <a:lnTo>
                    <a:pt x="132964" y="4057783"/>
                  </a:lnTo>
                  <a:lnTo>
                    <a:pt x="66482" y="4098715"/>
                  </a:lnTo>
                  <a:lnTo>
                    <a:pt x="0" y="4139661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1407399" y="1566390"/>
              <a:ext cx="6581741" cy="3791594"/>
            </a:xfrm>
            <a:custGeom>
              <a:avLst/>
              <a:gdLst/>
              <a:ahLst/>
              <a:cxnLst/>
              <a:rect l="0" t="0" r="0" b="0"/>
              <a:pathLst>
                <a:path w="6581741" h="3791594">
                  <a:moveTo>
                    <a:pt x="0" y="3791594"/>
                  </a:moveTo>
                  <a:lnTo>
                    <a:pt x="66482" y="3753295"/>
                  </a:lnTo>
                  <a:lnTo>
                    <a:pt x="132964" y="3714996"/>
                  </a:lnTo>
                  <a:lnTo>
                    <a:pt x="199446" y="3676697"/>
                  </a:lnTo>
                  <a:lnTo>
                    <a:pt x="265928" y="3638398"/>
                  </a:lnTo>
                  <a:lnTo>
                    <a:pt x="332411" y="3600099"/>
                  </a:lnTo>
                  <a:lnTo>
                    <a:pt x="398893" y="3561800"/>
                  </a:lnTo>
                  <a:lnTo>
                    <a:pt x="465375" y="3523501"/>
                  </a:lnTo>
                  <a:lnTo>
                    <a:pt x="531857" y="3485202"/>
                  </a:lnTo>
                  <a:lnTo>
                    <a:pt x="598340" y="3446903"/>
                  </a:lnTo>
                  <a:lnTo>
                    <a:pt x="664822" y="3408604"/>
                  </a:lnTo>
                  <a:lnTo>
                    <a:pt x="731304" y="3370305"/>
                  </a:lnTo>
                  <a:lnTo>
                    <a:pt x="797786" y="3332006"/>
                  </a:lnTo>
                  <a:lnTo>
                    <a:pt x="864269" y="3293707"/>
                  </a:lnTo>
                  <a:lnTo>
                    <a:pt x="930751" y="3255409"/>
                  </a:lnTo>
                  <a:lnTo>
                    <a:pt x="997233" y="3217110"/>
                  </a:lnTo>
                  <a:lnTo>
                    <a:pt x="1063715" y="3178811"/>
                  </a:lnTo>
                  <a:lnTo>
                    <a:pt x="1130198" y="3140512"/>
                  </a:lnTo>
                  <a:lnTo>
                    <a:pt x="1196680" y="3102213"/>
                  </a:lnTo>
                  <a:lnTo>
                    <a:pt x="1263162" y="3063914"/>
                  </a:lnTo>
                  <a:lnTo>
                    <a:pt x="1329644" y="3025615"/>
                  </a:lnTo>
                  <a:lnTo>
                    <a:pt x="1396127" y="2987316"/>
                  </a:lnTo>
                  <a:lnTo>
                    <a:pt x="1462609" y="2949017"/>
                  </a:lnTo>
                  <a:lnTo>
                    <a:pt x="1529091" y="2910718"/>
                  </a:lnTo>
                  <a:lnTo>
                    <a:pt x="1595573" y="2872419"/>
                  </a:lnTo>
                  <a:lnTo>
                    <a:pt x="1662055" y="2834120"/>
                  </a:lnTo>
                  <a:lnTo>
                    <a:pt x="1728538" y="2795821"/>
                  </a:lnTo>
                  <a:lnTo>
                    <a:pt x="1795020" y="2757522"/>
                  </a:lnTo>
                  <a:lnTo>
                    <a:pt x="1861502" y="2719224"/>
                  </a:lnTo>
                  <a:lnTo>
                    <a:pt x="1927984" y="2680925"/>
                  </a:lnTo>
                  <a:lnTo>
                    <a:pt x="1994467" y="2642626"/>
                  </a:lnTo>
                  <a:lnTo>
                    <a:pt x="2060949" y="2604327"/>
                  </a:lnTo>
                  <a:lnTo>
                    <a:pt x="2127431" y="2566028"/>
                  </a:lnTo>
                  <a:lnTo>
                    <a:pt x="2193913" y="2527729"/>
                  </a:lnTo>
                  <a:lnTo>
                    <a:pt x="2260396" y="2489430"/>
                  </a:lnTo>
                  <a:lnTo>
                    <a:pt x="2326878" y="2451131"/>
                  </a:lnTo>
                  <a:lnTo>
                    <a:pt x="2393360" y="2412832"/>
                  </a:lnTo>
                  <a:lnTo>
                    <a:pt x="2459842" y="2374533"/>
                  </a:lnTo>
                  <a:lnTo>
                    <a:pt x="2526325" y="2336234"/>
                  </a:lnTo>
                  <a:lnTo>
                    <a:pt x="2592807" y="2297935"/>
                  </a:lnTo>
                  <a:lnTo>
                    <a:pt x="2659289" y="2259636"/>
                  </a:lnTo>
                  <a:lnTo>
                    <a:pt x="2725771" y="2221337"/>
                  </a:lnTo>
                  <a:lnTo>
                    <a:pt x="2792254" y="2183038"/>
                  </a:lnTo>
                  <a:lnTo>
                    <a:pt x="2858736" y="2144740"/>
                  </a:lnTo>
                  <a:lnTo>
                    <a:pt x="2925218" y="2106441"/>
                  </a:lnTo>
                  <a:lnTo>
                    <a:pt x="2991700" y="2068142"/>
                  </a:lnTo>
                  <a:lnTo>
                    <a:pt x="3058182" y="2029843"/>
                  </a:lnTo>
                  <a:lnTo>
                    <a:pt x="3124665" y="1991544"/>
                  </a:lnTo>
                  <a:lnTo>
                    <a:pt x="3191147" y="1953245"/>
                  </a:lnTo>
                  <a:lnTo>
                    <a:pt x="3257629" y="1914946"/>
                  </a:lnTo>
                  <a:lnTo>
                    <a:pt x="3324111" y="1876647"/>
                  </a:lnTo>
                  <a:lnTo>
                    <a:pt x="3390594" y="1838348"/>
                  </a:lnTo>
                  <a:lnTo>
                    <a:pt x="3457076" y="1800049"/>
                  </a:lnTo>
                  <a:lnTo>
                    <a:pt x="3523558" y="1761750"/>
                  </a:lnTo>
                  <a:lnTo>
                    <a:pt x="3590040" y="1723451"/>
                  </a:lnTo>
                  <a:lnTo>
                    <a:pt x="3656523" y="1685152"/>
                  </a:lnTo>
                  <a:lnTo>
                    <a:pt x="3723005" y="1646853"/>
                  </a:lnTo>
                  <a:lnTo>
                    <a:pt x="3789487" y="1608555"/>
                  </a:lnTo>
                  <a:lnTo>
                    <a:pt x="3855969" y="1570256"/>
                  </a:lnTo>
                  <a:lnTo>
                    <a:pt x="3922452" y="1531957"/>
                  </a:lnTo>
                  <a:lnTo>
                    <a:pt x="3988934" y="1493658"/>
                  </a:lnTo>
                  <a:lnTo>
                    <a:pt x="4055416" y="1455359"/>
                  </a:lnTo>
                  <a:lnTo>
                    <a:pt x="4121898" y="1417060"/>
                  </a:lnTo>
                  <a:lnTo>
                    <a:pt x="4188381" y="1378761"/>
                  </a:lnTo>
                  <a:lnTo>
                    <a:pt x="4254863" y="1340462"/>
                  </a:lnTo>
                  <a:lnTo>
                    <a:pt x="4321345" y="1302163"/>
                  </a:lnTo>
                  <a:lnTo>
                    <a:pt x="4387827" y="1263864"/>
                  </a:lnTo>
                  <a:lnTo>
                    <a:pt x="4454310" y="1225565"/>
                  </a:lnTo>
                  <a:lnTo>
                    <a:pt x="4520792" y="1187266"/>
                  </a:lnTo>
                  <a:lnTo>
                    <a:pt x="4587274" y="1148967"/>
                  </a:lnTo>
                  <a:lnTo>
                    <a:pt x="4653756" y="1110668"/>
                  </a:lnTo>
                  <a:lnTo>
                    <a:pt x="4720238" y="1072370"/>
                  </a:lnTo>
                  <a:lnTo>
                    <a:pt x="4786721" y="1034071"/>
                  </a:lnTo>
                  <a:lnTo>
                    <a:pt x="4853203" y="995772"/>
                  </a:lnTo>
                  <a:lnTo>
                    <a:pt x="4919685" y="957473"/>
                  </a:lnTo>
                  <a:lnTo>
                    <a:pt x="4986167" y="919174"/>
                  </a:lnTo>
                  <a:lnTo>
                    <a:pt x="5052650" y="880875"/>
                  </a:lnTo>
                  <a:lnTo>
                    <a:pt x="5119132" y="842576"/>
                  </a:lnTo>
                  <a:lnTo>
                    <a:pt x="5185614" y="804277"/>
                  </a:lnTo>
                  <a:lnTo>
                    <a:pt x="5252096" y="765978"/>
                  </a:lnTo>
                  <a:lnTo>
                    <a:pt x="5318579" y="727679"/>
                  </a:lnTo>
                  <a:lnTo>
                    <a:pt x="5385061" y="689380"/>
                  </a:lnTo>
                  <a:lnTo>
                    <a:pt x="5451543" y="651081"/>
                  </a:lnTo>
                  <a:lnTo>
                    <a:pt x="5518025" y="612782"/>
                  </a:lnTo>
                  <a:lnTo>
                    <a:pt x="5584508" y="574483"/>
                  </a:lnTo>
                  <a:lnTo>
                    <a:pt x="5650990" y="536185"/>
                  </a:lnTo>
                  <a:lnTo>
                    <a:pt x="5717472" y="497886"/>
                  </a:lnTo>
                  <a:lnTo>
                    <a:pt x="5783954" y="459587"/>
                  </a:lnTo>
                  <a:lnTo>
                    <a:pt x="5850437" y="421288"/>
                  </a:lnTo>
                  <a:lnTo>
                    <a:pt x="5916919" y="382989"/>
                  </a:lnTo>
                  <a:lnTo>
                    <a:pt x="5983401" y="344690"/>
                  </a:lnTo>
                  <a:lnTo>
                    <a:pt x="6049883" y="306391"/>
                  </a:lnTo>
                  <a:lnTo>
                    <a:pt x="6116365" y="268092"/>
                  </a:lnTo>
                  <a:lnTo>
                    <a:pt x="6182848" y="229793"/>
                  </a:lnTo>
                  <a:lnTo>
                    <a:pt x="6249330" y="191494"/>
                  </a:lnTo>
                  <a:lnTo>
                    <a:pt x="6315812" y="153195"/>
                  </a:lnTo>
                  <a:lnTo>
                    <a:pt x="6382294" y="114896"/>
                  </a:lnTo>
                  <a:lnTo>
                    <a:pt x="6448777" y="76597"/>
                  </a:lnTo>
                  <a:lnTo>
                    <a:pt x="6515259" y="38298"/>
                  </a:lnTo>
                  <a:lnTo>
                    <a:pt x="658174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g148"/>
            <p:cNvSpPr/>
            <p:nvPr/>
          </p:nvSpPr>
          <p:spPr>
            <a:xfrm>
              <a:off x="1407399" y="990315"/>
              <a:ext cx="6581741" cy="4945712"/>
            </a:xfrm>
            <a:custGeom>
              <a:avLst/>
              <a:gdLst/>
              <a:ahLst/>
              <a:cxnLst/>
              <a:rect l="0" t="0" r="0" b="0"/>
              <a:pathLst>
                <a:path w="6581741" h="4945712">
                  <a:moveTo>
                    <a:pt x="0" y="3789625"/>
                  </a:moveTo>
                  <a:lnTo>
                    <a:pt x="66482" y="3752133"/>
                  </a:lnTo>
                  <a:lnTo>
                    <a:pt x="132964" y="3714625"/>
                  </a:lnTo>
                  <a:lnTo>
                    <a:pt x="199446" y="3677102"/>
                  </a:lnTo>
                  <a:lnTo>
                    <a:pt x="265928" y="3639565"/>
                  </a:lnTo>
                  <a:lnTo>
                    <a:pt x="332411" y="3602012"/>
                  </a:lnTo>
                  <a:lnTo>
                    <a:pt x="398893" y="3564444"/>
                  </a:lnTo>
                  <a:lnTo>
                    <a:pt x="465375" y="3526861"/>
                  </a:lnTo>
                  <a:lnTo>
                    <a:pt x="531857" y="3489262"/>
                  </a:lnTo>
                  <a:lnTo>
                    <a:pt x="598340" y="3451648"/>
                  </a:lnTo>
                  <a:lnTo>
                    <a:pt x="664822" y="3414019"/>
                  </a:lnTo>
                  <a:lnTo>
                    <a:pt x="731304" y="3376374"/>
                  </a:lnTo>
                  <a:lnTo>
                    <a:pt x="797786" y="3338714"/>
                  </a:lnTo>
                  <a:lnTo>
                    <a:pt x="864269" y="3301038"/>
                  </a:lnTo>
                  <a:lnTo>
                    <a:pt x="930751" y="3263346"/>
                  </a:lnTo>
                  <a:lnTo>
                    <a:pt x="997233" y="3225639"/>
                  </a:lnTo>
                  <a:lnTo>
                    <a:pt x="1063715" y="3187916"/>
                  </a:lnTo>
                  <a:lnTo>
                    <a:pt x="1130198" y="3150177"/>
                  </a:lnTo>
                  <a:lnTo>
                    <a:pt x="1196680" y="3112422"/>
                  </a:lnTo>
                  <a:lnTo>
                    <a:pt x="1263162" y="3074652"/>
                  </a:lnTo>
                  <a:lnTo>
                    <a:pt x="1329644" y="3036865"/>
                  </a:lnTo>
                  <a:lnTo>
                    <a:pt x="1396127" y="2999063"/>
                  </a:lnTo>
                  <a:lnTo>
                    <a:pt x="1462609" y="2961245"/>
                  </a:lnTo>
                  <a:lnTo>
                    <a:pt x="1529091" y="2923410"/>
                  </a:lnTo>
                  <a:lnTo>
                    <a:pt x="1595573" y="2885560"/>
                  </a:lnTo>
                  <a:lnTo>
                    <a:pt x="1662055" y="2847693"/>
                  </a:lnTo>
                  <a:lnTo>
                    <a:pt x="1728538" y="2809810"/>
                  </a:lnTo>
                  <a:lnTo>
                    <a:pt x="1795020" y="2771911"/>
                  </a:lnTo>
                  <a:lnTo>
                    <a:pt x="1861502" y="2733996"/>
                  </a:lnTo>
                  <a:lnTo>
                    <a:pt x="1927984" y="2696065"/>
                  </a:lnTo>
                  <a:lnTo>
                    <a:pt x="1994467" y="2658117"/>
                  </a:lnTo>
                  <a:lnTo>
                    <a:pt x="2060949" y="2620153"/>
                  </a:lnTo>
                  <a:lnTo>
                    <a:pt x="2127431" y="2582172"/>
                  </a:lnTo>
                  <a:lnTo>
                    <a:pt x="2193913" y="2544175"/>
                  </a:lnTo>
                  <a:lnTo>
                    <a:pt x="2260396" y="2506162"/>
                  </a:lnTo>
                  <a:lnTo>
                    <a:pt x="2326878" y="2468132"/>
                  </a:lnTo>
                  <a:lnTo>
                    <a:pt x="2393360" y="2430086"/>
                  </a:lnTo>
                  <a:lnTo>
                    <a:pt x="2459842" y="2392023"/>
                  </a:lnTo>
                  <a:lnTo>
                    <a:pt x="2526325" y="2353944"/>
                  </a:lnTo>
                  <a:lnTo>
                    <a:pt x="2592807" y="2315848"/>
                  </a:lnTo>
                  <a:lnTo>
                    <a:pt x="2659289" y="2277736"/>
                  </a:lnTo>
                  <a:lnTo>
                    <a:pt x="2725771" y="2239607"/>
                  </a:lnTo>
                  <a:lnTo>
                    <a:pt x="2792254" y="2201462"/>
                  </a:lnTo>
                  <a:lnTo>
                    <a:pt x="2858736" y="2163300"/>
                  </a:lnTo>
                  <a:lnTo>
                    <a:pt x="2925218" y="2125122"/>
                  </a:lnTo>
                  <a:lnTo>
                    <a:pt x="2991700" y="2086926"/>
                  </a:lnTo>
                  <a:lnTo>
                    <a:pt x="3058182" y="2048715"/>
                  </a:lnTo>
                  <a:lnTo>
                    <a:pt x="3124665" y="2010486"/>
                  </a:lnTo>
                  <a:lnTo>
                    <a:pt x="3191147" y="1972241"/>
                  </a:lnTo>
                  <a:lnTo>
                    <a:pt x="3257629" y="1933979"/>
                  </a:lnTo>
                  <a:lnTo>
                    <a:pt x="3324111" y="1895701"/>
                  </a:lnTo>
                  <a:lnTo>
                    <a:pt x="3390594" y="1857406"/>
                  </a:lnTo>
                  <a:lnTo>
                    <a:pt x="3457076" y="1819094"/>
                  </a:lnTo>
                  <a:lnTo>
                    <a:pt x="3523558" y="1780766"/>
                  </a:lnTo>
                  <a:lnTo>
                    <a:pt x="3590040" y="1742421"/>
                  </a:lnTo>
                  <a:lnTo>
                    <a:pt x="3656523" y="1704060"/>
                  </a:lnTo>
                  <a:lnTo>
                    <a:pt x="3723005" y="1665682"/>
                  </a:lnTo>
                  <a:lnTo>
                    <a:pt x="3789487" y="1627287"/>
                  </a:lnTo>
                  <a:lnTo>
                    <a:pt x="3855969" y="1588875"/>
                  </a:lnTo>
                  <a:lnTo>
                    <a:pt x="3922452" y="1550447"/>
                  </a:lnTo>
                  <a:lnTo>
                    <a:pt x="3988934" y="1512003"/>
                  </a:lnTo>
                  <a:lnTo>
                    <a:pt x="4055416" y="1473542"/>
                  </a:lnTo>
                  <a:lnTo>
                    <a:pt x="4121898" y="1435064"/>
                  </a:lnTo>
                  <a:lnTo>
                    <a:pt x="4188381" y="1396570"/>
                  </a:lnTo>
                  <a:lnTo>
                    <a:pt x="4254863" y="1358059"/>
                  </a:lnTo>
                  <a:lnTo>
                    <a:pt x="4321345" y="1319531"/>
                  </a:lnTo>
                  <a:lnTo>
                    <a:pt x="4387827" y="1280987"/>
                  </a:lnTo>
                  <a:lnTo>
                    <a:pt x="4454310" y="1242427"/>
                  </a:lnTo>
                  <a:lnTo>
                    <a:pt x="4520792" y="1203850"/>
                  </a:lnTo>
                  <a:lnTo>
                    <a:pt x="4587274" y="1165257"/>
                  </a:lnTo>
                  <a:lnTo>
                    <a:pt x="4653756" y="1126648"/>
                  </a:lnTo>
                  <a:lnTo>
                    <a:pt x="4720238" y="1088022"/>
                  </a:lnTo>
                  <a:lnTo>
                    <a:pt x="4786721" y="1049379"/>
                  </a:lnTo>
                  <a:lnTo>
                    <a:pt x="4853203" y="1010721"/>
                  </a:lnTo>
                  <a:lnTo>
                    <a:pt x="4919685" y="972046"/>
                  </a:lnTo>
                  <a:lnTo>
                    <a:pt x="4986167" y="933355"/>
                  </a:lnTo>
                  <a:lnTo>
                    <a:pt x="5052650" y="894647"/>
                  </a:lnTo>
                  <a:lnTo>
                    <a:pt x="5119132" y="855924"/>
                  </a:lnTo>
                  <a:lnTo>
                    <a:pt x="5185614" y="817184"/>
                  </a:lnTo>
                  <a:lnTo>
                    <a:pt x="5252096" y="778428"/>
                  </a:lnTo>
                  <a:lnTo>
                    <a:pt x="5318579" y="739656"/>
                  </a:lnTo>
                  <a:lnTo>
                    <a:pt x="5385061" y="700869"/>
                  </a:lnTo>
                  <a:lnTo>
                    <a:pt x="5451543" y="662065"/>
                  </a:lnTo>
                  <a:lnTo>
                    <a:pt x="5518025" y="623245"/>
                  </a:lnTo>
                  <a:lnTo>
                    <a:pt x="5584508" y="584409"/>
                  </a:lnTo>
                  <a:lnTo>
                    <a:pt x="5650990" y="545558"/>
                  </a:lnTo>
                  <a:lnTo>
                    <a:pt x="5717472" y="506690"/>
                  </a:lnTo>
                  <a:lnTo>
                    <a:pt x="5783954" y="467807"/>
                  </a:lnTo>
                  <a:lnTo>
                    <a:pt x="5850437" y="428908"/>
                  </a:lnTo>
                  <a:lnTo>
                    <a:pt x="5916919" y="389994"/>
                  </a:lnTo>
                  <a:lnTo>
                    <a:pt x="5983401" y="351064"/>
                  </a:lnTo>
                  <a:lnTo>
                    <a:pt x="6049883" y="312118"/>
                  </a:lnTo>
                  <a:lnTo>
                    <a:pt x="6116365" y="273157"/>
                  </a:lnTo>
                  <a:lnTo>
                    <a:pt x="6182848" y="234180"/>
                  </a:lnTo>
                  <a:lnTo>
                    <a:pt x="6249330" y="195188"/>
                  </a:lnTo>
                  <a:lnTo>
                    <a:pt x="6315812" y="156181"/>
                  </a:lnTo>
                  <a:lnTo>
                    <a:pt x="6382294" y="117158"/>
                  </a:lnTo>
                  <a:lnTo>
                    <a:pt x="6448777" y="78121"/>
                  </a:lnTo>
                  <a:lnTo>
                    <a:pt x="6515259" y="39068"/>
                  </a:lnTo>
                  <a:lnTo>
                    <a:pt x="6581741" y="0"/>
                  </a:lnTo>
                  <a:lnTo>
                    <a:pt x="6581741" y="1152150"/>
                  </a:lnTo>
                  <a:lnTo>
                    <a:pt x="6515259" y="1189680"/>
                  </a:lnTo>
                  <a:lnTo>
                    <a:pt x="6448777" y="1227225"/>
                  </a:lnTo>
                  <a:lnTo>
                    <a:pt x="6382294" y="1264785"/>
                  </a:lnTo>
                  <a:lnTo>
                    <a:pt x="6315812" y="1302360"/>
                  </a:lnTo>
                  <a:lnTo>
                    <a:pt x="6249330" y="1339950"/>
                  </a:lnTo>
                  <a:lnTo>
                    <a:pt x="6182848" y="1377556"/>
                  </a:lnTo>
                  <a:lnTo>
                    <a:pt x="6116365" y="1415178"/>
                  </a:lnTo>
                  <a:lnTo>
                    <a:pt x="6049883" y="1452814"/>
                  </a:lnTo>
                  <a:lnTo>
                    <a:pt x="5983401" y="1490466"/>
                  </a:lnTo>
                  <a:lnTo>
                    <a:pt x="5916919" y="1528134"/>
                  </a:lnTo>
                  <a:lnTo>
                    <a:pt x="5850437" y="1565818"/>
                  </a:lnTo>
                  <a:lnTo>
                    <a:pt x="5783954" y="1603517"/>
                  </a:lnTo>
                  <a:lnTo>
                    <a:pt x="5717472" y="1641231"/>
                  </a:lnTo>
                  <a:lnTo>
                    <a:pt x="5650990" y="1678962"/>
                  </a:lnTo>
                  <a:lnTo>
                    <a:pt x="5584508" y="1716708"/>
                  </a:lnTo>
                  <a:lnTo>
                    <a:pt x="5518025" y="1754470"/>
                  </a:lnTo>
                  <a:lnTo>
                    <a:pt x="5451543" y="1792248"/>
                  </a:lnTo>
                  <a:lnTo>
                    <a:pt x="5385061" y="1830042"/>
                  </a:lnTo>
                  <a:lnTo>
                    <a:pt x="5318579" y="1867852"/>
                  </a:lnTo>
                  <a:lnTo>
                    <a:pt x="5252096" y="1905678"/>
                  </a:lnTo>
                  <a:lnTo>
                    <a:pt x="5185614" y="1943520"/>
                  </a:lnTo>
                  <a:lnTo>
                    <a:pt x="5119132" y="1981379"/>
                  </a:lnTo>
                  <a:lnTo>
                    <a:pt x="5052650" y="2019253"/>
                  </a:lnTo>
                  <a:lnTo>
                    <a:pt x="4986167" y="2057143"/>
                  </a:lnTo>
                  <a:lnTo>
                    <a:pt x="4919685" y="2095050"/>
                  </a:lnTo>
                  <a:lnTo>
                    <a:pt x="4853203" y="2132973"/>
                  </a:lnTo>
                  <a:lnTo>
                    <a:pt x="4786721" y="2170912"/>
                  </a:lnTo>
                  <a:lnTo>
                    <a:pt x="4720238" y="2208868"/>
                  </a:lnTo>
                  <a:lnTo>
                    <a:pt x="4653756" y="2246840"/>
                  </a:lnTo>
                  <a:lnTo>
                    <a:pt x="4587274" y="2284828"/>
                  </a:lnTo>
                  <a:lnTo>
                    <a:pt x="4520792" y="2322833"/>
                  </a:lnTo>
                  <a:lnTo>
                    <a:pt x="4454310" y="2360854"/>
                  </a:lnTo>
                  <a:lnTo>
                    <a:pt x="4387827" y="2398891"/>
                  </a:lnTo>
                  <a:lnTo>
                    <a:pt x="4321345" y="2436945"/>
                  </a:lnTo>
                  <a:lnTo>
                    <a:pt x="4254863" y="2475016"/>
                  </a:lnTo>
                  <a:lnTo>
                    <a:pt x="4188381" y="2513103"/>
                  </a:lnTo>
                  <a:lnTo>
                    <a:pt x="4121898" y="2551207"/>
                  </a:lnTo>
                  <a:lnTo>
                    <a:pt x="4055416" y="2589327"/>
                  </a:lnTo>
                  <a:lnTo>
                    <a:pt x="3988934" y="2627463"/>
                  </a:lnTo>
                  <a:lnTo>
                    <a:pt x="3922452" y="2665617"/>
                  </a:lnTo>
                  <a:lnTo>
                    <a:pt x="3855969" y="2703786"/>
                  </a:lnTo>
                  <a:lnTo>
                    <a:pt x="3789487" y="2741973"/>
                  </a:lnTo>
                  <a:lnTo>
                    <a:pt x="3723005" y="2780176"/>
                  </a:lnTo>
                  <a:lnTo>
                    <a:pt x="3656523" y="2818396"/>
                  </a:lnTo>
                  <a:lnTo>
                    <a:pt x="3590040" y="2856632"/>
                  </a:lnTo>
                  <a:lnTo>
                    <a:pt x="3523558" y="2894885"/>
                  </a:lnTo>
                  <a:lnTo>
                    <a:pt x="3457076" y="2933154"/>
                  </a:lnTo>
                  <a:lnTo>
                    <a:pt x="3390594" y="2971441"/>
                  </a:lnTo>
                  <a:lnTo>
                    <a:pt x="3324111" y="3009744"/>
                  </a:lnTo>
                  <a:lnTo>
                    <a:pt x="3257629" y="3048063"/>
                  </a:lnTo>
                  <a:lnTo>
                    <a:pt x="3191147" y="3086399"/>
                  </a:lnTo>
                  <a:lnTo>
                    <a:pt x="3124665" y="3124752"/>
                  </a:lnTo>
                  <a:lnTo>
                    <a:pt x="3058182" y="3163122"/>
                  </a:lnTo>
                  <a:lnTo>
                    <a:pt x="2991700" y="3201508"/>
                  </a:lnTo>
                  <a:lnTo>
                    <a:pt x="2925218" y="3239910"/>
                  </a:lnTo>
                  <a:lnTo>
                    <a:pt x="2858736" y="3278330"/>
                  </a:lnTo>
                  <a:lnTo>
                    <a:pt x="2792254" y="3316766"/>
                  </a:lnTo>
                  <a:lnTo>
                    <a:pt x="2725771" y="3355218"/>
                  </a:lnTo>
                  <a:lnTo>
                    <a:pt x="2659289" y="3393687"/>
                  </a:lnTo>
                  <a:lnTo>
                    <a:pt x="2592807" y="3432173"/>
                  </a:lnTo>
                  <a:lnTo>
                    <a:pt x="2526325" y="3470675"/>
                  </a:lnTo>
                  <a:lnTo>
                    <a:pt x="2459842" y="3509194"/>
                  </a:lnTo>
                  <a:lnTo>
                    <a:pt x="2393360" y="3547729"/>
                  </a:lnTo>
                  <a:lnTo>
                    <a:pt x="2326878" y="3586280"/>
                  </a:lnTo>
                  <a:lnTo>
                    <a:pt x="2260396" y="3624849"/>
                  </a:lnTo>
                  <a:lnTo>
                    <a:pt x="2193913" y="3663433"/>
                  </a:lnTo>
                  <a:lnTo>
                    <a:pt x="2127431" y="3702034"/>
                  </a:lnTo>
                  <a:lnTo>
                    <a:pt x="2060949" y="3740651"/>
                  </a:lnTo>
                  <a:lnTo>
                    <a:pt x="1994467" y="3779285"/>
                  </a:lnTo>
                  <a:lnTo>
                    <a:pt x="1927984" y="3817935"/>
                  </a:lnTo>
                  <a:lnTo>
                    <a:pt x="1861502" y="3856602"/>
                  </a:lnTo>
                  <a:lnTo>
                    <a:pt x="1795020" y="3895284"/>
                  </a:lnTo>
                  <a:lnTo>
                    <a:pt x="1728538" y="3933983"/>
                  </a:lnTo>
                  <a:lnTo>
                    <a:pt x="1662055" y="3972698"/>
                  </a:lnTo>
                  <a:lnTo>
                    <a:pt x="1595573" y="4011429"/>
                  </a:lnTo>
                  <a:lnTo>
                    <a:pt x="1529091" y="4050177"/>
                  </a:lnTo>
                  <a:lnTo>
                    <a:pt x="1462609" y="4088940"/>
                  </a:lnTo>
                  <a:lnTo>
                    <a:pt x="1396127" y="4127720"/>
                  </a:lnTo>
                  <a:lnTo>
                    <a:pt x="1329644" y="4166515"/>
                  </a:lnTo>
                  <a:lnTo>
                    <a:pt x="1263162" y="4205326"/>
                  </a:lnTo>
                  <a:lnTo>
                    <a:pt x="1196680" y="4244154"/>
                  </a:lnTo>
                  <a:lnTo>
                    <a:pt x="1130198" y="4282997"/>
                  </a:lnTo>
                  <a:lnTo>
                    <a:pt x="1063715" y="4321856"/>
                  </a:lnTo>
                  <a:lnTo>
                    <a:pt x="997233" y="4360731"/>
                  </a:lnTo>
                  <a:lnTo>
                    <a:pt x="930751" y="4399622"/>
                  </a:lnTo>
                  <a:lnTo>
                    <a:pt x="864269" y="4438528"/>
                  </a:lnTo>
                  <a:lnTo>
                    <a:pt x="797786" y="4477450"/>
                  </a:lnTo>
                  <a:lnTo>
                    <a:pt x="731304" y="4516387"/>
                  </a:lnTo>
                  <a:lnTo>
                    <a:pt x="664822" y="4555340"/>
                  </a:lnTo>
                  <a:lnTo>
                    <a:pt x="598340" y="4594309"/>
                  </a:lnTo>
                  <a:lnTo>
                    <a:pt x="531857" y="4633293"/>
                  </a:lnTo>
                  <a:lnTo>
                    <a:pt x="465375" y="4672292"/>
                  </a:lnTo>
                  <a:lnTo>
                    <a:pt x="398893" y="4711306"/>
                  </a:lnTo>
                  <a:lnTo>
                    <a:pt x="332411" y="4750336"/>
                  </a:lnTo>
                  <a:lnTo>
                    <a:pt x="265928" y="4789381"/>
                  </a:lnTo>
                  <a:lnTo>
                    <a:pt x="199446" y="4828442"/>
                  </a:lnTo>
                  <a:lnTo>
                    <a:pt x="132964" y="4867517"/>
                  </a:lnTo>
                  <a:lnTo>
                    <a:pt x="66482" y="4906607"/>
                  </a:lnTo>
                  <a:lnTo>
                    <a:pt x="0" y="4945712"/>
                  </a:lnTo>
                  <a:close/>
                </a:path>
              </a:pathLst>
            </a:custGeom>
            <a:solidFill>
              <a:srgbClr val="00FF00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1407399" y="1566390"/>
              <a:ext cx="6581741" cy="3791594"/>
            </a:xfrm>
            <a:custGeom>
              <a:avLst/>
              <a:gdLst/>
              <a:ahLst/>
              <a:cxnLst/>
              <a:rect l="0" t="0" r="0" b="0"/>
              <a:pathLst>
                <a:path w="6581741" h="3791594">
                  <a:moveTo>
                    <a:pt x="0" y="3791594"/>
                  </a:moveTo>
                  <a:lnTo>
                    <a:pt x="66482" y="3753295"/>
                  </a:lnTo>
                  <a:lnTo>
                    <a:pt x="132964" y="3714996"/>
                  </a:lnTo>
                  <a:lnTo>
                    <a:pt x="199446" y="3676697"/>
                  </a:lnTo>
                  <a:lnTo>
                    <a:pt x="265928" y="3638398"/>
                  </a:lnTo>
                  <a:lnTo>
                    <a:pt x="332411" y="3600099"/>
                  </a:lnTo>
                  <a:lnTo>
                    <a:pt x="398893" y="3561800"/>
                  </a:lnTo>
                  <a:lnTo>
                    <a:pt x="465375" y="3523501"/>
                  </a:lnTo>
                  <a:lnTo>
                    <a:pt x="531857" y="3485202"/>
                  </a:lnTo>
                  <a:lnTo>
                    <a:pt x="598340" y="3446903"/>
                  </a:lnTo>
                  <a:lnTo>
                    <a:pt x="664822" y="3408604"/>
                  </a:lnTo>
                  <a:lnTo>
                    <a:pt x="731304" y="3370305"/>
                  </a:lnTo>
                  <a:lnTo>
                    <a:pt x="797786" y="3332006"/>
                  </a:lnTo>
                  <a:lnTo>
                    <a:pt x="864269" y="3293707"/>
                  </a:lnTo>
                  <a:lnTo>
                    <a:pt x="930751" y="3255409"/>
                  </a:lnTo>
                  <a:lnTo>
                    <a:pt x="997233" y="3217110"/>
                  </a:lnTo>
                  <a:lnTo>
                    <a:pt x="1063715" y="3178811"/>
                  </a:lnTo>
                  <a:lnTo>
                    <a:pt x="1130198" y="3140512"/>
                  </a:lnTo>
                  <a:lnTo>
                    <a:pt x="1196680" y="3102213"/>
                  </a:lnTo>
                  <a:lnTo>
                    <a:pt x="1263162" y="3063914"/>
                  </a:lnTo>
                  <a:lnTo>
                    <a:pt x="1329644" y="3025615"/>
                  </a:lnTo>
                  <a:lnTo>
                    <a:pt x="1396127" y="2987316"/>
                  </a:lnTo>
                  <a:lnTo>
                    <a:pt x="1462609" y="2949017"/>
                  </a:lnTo>
                  <a:lnTo>
                    <a:pt x="1529091" y="2910718"/>
                  </a:lnTo>
                  <a:lnTo>
                    <a:pt x="1595573" y="2872419"/>
                  </a:lnTo>
                  <a:lnTo>
                    <a:pt x="1662055" y="2834120"/>
                  </a:lnTo>
                  <a:lnTo>
                    <a:pt x="1728538" y="2795821"/>
                  </a:lnTo>
                  <a:lnTo>
                    <a:pt x="1795020" y="2757522"/>
                  </a:lnTo>
                  <a:lnTo>
                    <a:pt x="1861502" y="2719224"/>
                  </a:lnTo>
                  <a:lnTo>
                    <a:pt x="1927984" y="2680925"/>
                  </a:lnTo>
                  <a:lnTo>
                    <a:pt x="1994467" y="2642626"/>
                  </a:lnTo>
                  <a:lnTo>
                    <a:pt x="2060949" y="2604327"/>
                  </a:lnTo>
                  <a:lnTo>
                    <a:pt x="2127431" y="2566028"/>
                  </a:lnTo>
                  <a:lnTo>
                    <a:pt x="2193913" y="2527729"/>
                  </a:lnTo>
                  <a:lnTo>
                    <a:pt x="2260396" y="2489430"/>
                  </a:lnTo>
                  <a:lnTo>
                    <a:pt x="2326878" y="2451131"/>
                  </a:lnTo>
                  <a:lnTo>
                    <a:pt x="2393360" y="2412832"/>
                  </a:lnTo>
                  <a:lnTo>
                    <a:pt x="2459842" y="2374533"/>
                  </a:lnTo>
                  <a:lnTo>
                    <a:pt x="2526325" y="2336234"/>
                  </a:lnTo>
                  <a:lnTo>
                    <a:pt x="2592807" y="2297935"/>
                  </a:lnTo>
                  <a:lnTo>
                    <a:pt x="2659289" y="2259636"/>
                  </a:lnTo>
                  <a:lnTo>
                    <a:pt x="2725771" y="2221337"/>
                  </a:lnTo>
                  <a:lnTo>
                    <a:pt x="2792254" y="2183038"/>
                  </a:lnTo>
                  <a:lnTo>
                    <a:pt x="2858736" y="2144740"/>
                  </a:lnTo>
                  <a:lnTo>
                    <a:pt x="2925218" y="2106441"/>
                  </a:lnTo>
                  <a:lnTo>
                    <a:pt x="2991700" y="2068142"/>
                  </a:lnTo>
                  <a:lnTo>
                    <a:pt x="3058182" y="2029843"/>
                  </a:lnTo>
                  <a:lnTo>
                    <a:pt x="3124665" y="1991544"/>
                  </a:lnTo>
                  <a:lnTo>
                    <a:pt x="3191147" y="1953245"/>
                  </a:lnTo>
                  <a:lnTo>
                    <a:pt x="3257629" y="1914946"/>
                  </a:lnTo>
                  <a:lnTo>
                    <a:pt x="3324111" y="1876647"/>
                  </a:lnTo>
                  <a:lnTo>
                    <a:pt x="3390594" y="1838348"/>
                  </a:lnTo>
                  <a:lnTo>
                    <a:pt x="3457076" y="1800049"/>
                  </a:lnTo>
                  <a:lnTo>
                    <a:pt x="3523558" y="1761750"/>
                  </a:lnTo>
                  <a:lnTo>
                    <a:pt x="3590040" y="1723451"/>
                  </a:lnTo>
                  <a:lnTo>
                    <a:pt x="3656523" y="1685152"/>
                  </a:lnTo>
                  <a:lnTo>
                    <a:pt x="3723005" y="1646853"/>
                  </a:lnTo>
                  <a:lnTo>
                    <a:pt x="3789487" y="1608555"/>
                  </a:lnTo>
                  <a:lnTo>
                    <a:pt x="3855969" y="1570256"/>
                  </a:lnTo>
                  <a:lnTo>
                    <a:pt x="3922452" y="1531957"/>
                  </a:lnTo>
                  <a:lnTo>
                    <a:pt x="3988934" y="1493658"/>
                  </a:lnTo>
                  <a:lnTo>
                    <a:pt x="4055416" y="1455359"/>
                  </a:lnTo>
                  <a:lnTo>
                    <a:pt x="4121898" y="1417060"/>
                  </a:lnTo>
                  <a:lnTo>
                    <a:pt x="4188381" y="1378761"/>
                  </a:lnTo>
                  <a:lnTo>
                    <a:pt x="4254863" y="1340462"/>
                  </a:lnTo>
                  <a:lnTo>
                    <a:pt x="4321345" y="1302163"/>
                  </a:lnTo>
                  <a:lnTo>
                    <a:pt x="4387827" y="1263864"/>
                  </a:lnTo>
                  <a:lnTo>
                    <a:pt x="4454310" y="1225565"/>
                  </a:lnTo>
                  <a:lnTo>
                    <a:pt x="4520792" y="1187266"/>
                  </a:lnTo>
                  <a:lnTo>
                    <a:pt x="4587274" y="1148967"/>
                  </a:lnTo>
                  <a:lnTo>
                    <a:pt x="4653756" y="1110668"/>
                  </a:lnTo>
                  <a:lnTo>
                    <a:pt x="4720238" y="1072370"/>
                  </a:lnTo>
                  <a:lnTo>
                    <a:pt x="4786721" y="1034071"/>
                  </a:lnTo>
                  <a:lnTo>
                    <a:pt x="4853203" y="995772"/>
                  </a:lnTo>
                  <a:lnTo>
                    <a:pt x="4919685" y="957473"/>
                  </a:lnTo>
                  <a:lnTo>
                    <a:pt x="4986167" y="919174"/>
                  </a:lnTo>
                  <a:lnTo>
                    <a:pt x="5052650" y="880875"/>
                  </a:lnTo>
                  <a:lnTo>
                    <a:pt x="5119132" y="842576"/>
                  </a:lnTo>
                  <a:lnTo>
                    <a:pt x="5185614" y="804277"/>
                  </a:lnTo>
                  <a:lnTo>
                    <a:pt x="5252096" y="765978"/>
                  </a:lnTo>
                  <a:lnTo>
                    <a:pt x="5318579" y="727679"/>
                  </a:lnTo>
                  <a:lnTo>
                    <a:pt x="5385061" y="689380"/>
                  </a:lnTo>
                  <a:lnTo>
                    <a:pt x="5451543" y="651081"/>
                  </a:lnTo>
                  <a:lnTo>
                    <a:pt x="5518025" y="612782"/>
                  </a:lnTo>
                  <a:lnTo>
                    <a:pt x="5584508" y="574483"/>
                  </a:lnTo>
                  <a:lnTo>
                    <a:pt x="5650990" y="536185"/>
                  </a:lnTo>
                  <a:lnTo>
                    <a:pt x="5717472" y="497886"/>
                  </a:lnTo>
                  <a:lnTo>
                    <a:pt x="5783954" y="459587"/>
                  </a:lnTo>
                  <a:lnTo>
                    <a:pt x="5850437" y="421288"/>
                  </a:lnTo>
                  <a:lnTo>
                    <a:pt x="5916919" y="382989"/>
                  </a:lnTo>
                  <a:lnTo>
                    <a:pt x="5983401" y="344690"/>
                  </a:lnTo>
                  <a:lnTo>
                    <a:pt x="6049883" y="306391"/>
                  </a:lnTo>
                  <a:lnTo>
                    <a:pt x="6116365" y="268092"/>
                  </a:lnTo>
                  <a:lnTo>
                    <a:pt x="6182848" y="229793"/>
                  </a:lnTo>
                  <a:lnTo>
                    <a:pt x="6249330" y="191494"/>
                  </a:lnTo>
                  <a:lnTo>
                    <a:pt x="6315812" y="153195"/>
                  </a:lnTo>
                  <a:lnTo>
                    <a:pt x="6382294" y="114896"/>
                  </a:lnTo>
                  <a:lnTo>
                    <a:pt x="6448777" y="76597"/>
                  </a:lnTo>
                  <a:lnTo>
                    <a:pt x="6515259" y="38298"/>
                  </a:lnTo>
                  <a:lnTo>
                    <a:pt x="658174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1407399" y="990315"/>
              <a:ext cx="0" cy="4945712"/>
            </a:xfrm>
            <a:custGeom>
              <a:avLst/>
              <a:gdLst/>
              <a:ahLst/>
              <a:cxnLst/>
              <a:rect l="0" t="0" r="0" b="0"/>
              <a:pathLst>
                <a:path h="4945712">
                  <a:moveTo>
                    <a:pt x="0" y="49457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tx151"/>
            <p:cNvSpPr/>
            <p:nvPr/>
          </p:nvSpPr>
          <p:spPr>
            <a:xfrm>
              <a:off x="1254318" y="5726043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169560" y="4479987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169560" y="3233931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1169560" y="1989660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55" name="pl155"/>
            <p:cNvSpPr/>
            <p:nvPr/>
          </p:nvSpPr>
          <p:spPr>
            <a:xfrm>
              <a:off x="1369441" y="578279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1369441" y="453674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1369441" y="329068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1369441" y="204462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1407399" y="5936028"/>
              <a:ext cx="6746285" cy="0"/>
            </a:xfrm>
            <a:custGeom>
              <a:avLst/>
              <a:gdLst/>
              <a:ahLst/>
              <a:cxnLst/>
              <a:rect l="0" t="0" r="0" b="0"/>
              <a:pathLst>
                <a:path w="6746285">
                  <a:moveTo>
                    <a:pt x="0" y="0"/>
                  </a:moveTo>
                  <a:lnTo>
                    <a:pt x="6746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1407399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3052834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4698270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6343705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7989141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tx165"/>
            <p:cNvSpPr/>
            <p:nvPr/>
          </p:nvSpPr>
          <p:spPr>
            <a:xfrm>
              <a:off x="1365020" y="6002169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968077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4613512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6258948" y="6001970"/>
              <a:ext cx="169515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7904383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276461" y="6153236"/>
              <a:ext cx="1008161" cy="1395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Концентрация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246509" y="3406716"/>
              <a:ext cx="1592981" cy="1129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Оптическая плотность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914400"/>
            <a:ext cx="7315200" cy="5486400"/>
            <a:chOff x="914400" y="914400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407399" y="990315"/>
              <a:ext cx="6746285" cy="49457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1540341" y="5631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1704885" y="52698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1869428" y="5026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033972" y="45257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2198515" y="5005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2363059" y="43926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2527603" y="52234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2692146" y="41819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2856690" y="50079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021233" y="43632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185777" y="40836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350320" y="4256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514864" y="43608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679407" y="3931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843951" y="3617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008494" y="35851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173038" y="36145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337581" y="3467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502125" y="30502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666669" y="33118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31212" y="31980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995756" y="33213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160299" y="3145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324843" y="31827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489386" y="26535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653930" y="29900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818473" y="30572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983017" y="28856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6147560" y="2635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6312104" y="2582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6476648" y="24007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641191" y="28420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805735" y="2278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6970278" y="1853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7134822" y="18940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7299365" y="20602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7463909" y="14492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7628452" y="17312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7792996" y="19754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7957539" y="12832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1407399" y="1395620"/>
              <a:ext cx="6581741" cy="4139661"/>
            </a:xfrm>
            <a:custGeom>
              <a:avLst/>
              <a:gdLst/>
              <a:ahLst/>
              <a:cxnLst/>
              <a:rect l="0" t="0" r="0" b="0"/>
              <a:pathLst>
                <a:path w="6581741" h="4139661">
                  <a:moveTo>
                    <a:pt x="0" y="3785067"/>
                  </a:moveTo>
                  <a:lnTo>
                    <a:pt x="66482" y="3749415"/>
                  </a:lnTo>
                  <a:lnTo>
                    <a:pt x="132964" y="3713750"/>
                  </a:lnTo>
                  <a:lnTo>
                    <a:pt x="199446" y="3678070"/>
                  </a:lnTo>
                  <a:lnTo>
                    <a:pt x="265928" y="3642377"/>
                  </a:lnTo>
                  <a:lnTo>
                    <a:pt x="332411" y="3606668"/>
                  </a:lnTo>
                  <a:lnTo>
                    <a:pt x="398893" y="3570944"/>
                  </a:lnTo>
                  <a:lnTo>
                    <a:pt x="465375" y="3535202"/>
                  </a:lnTo>
                  <a:lnTo>
                    <a:pt x="531857" y="3499444"/>
                  </a:lnTo>
                  <a:lnTo>
                    <a:pt x="598340" y="3463667"/>
                  </a:lnTo>
                  <a:lnTo>
                    <a:pt x="664822" y="3427871"/>
                  </a:lnTo>
                  <a:lnTo>
                    <a:pt x="731304" y="3392055"/>
                  </a:lnTo>
                  <a:lnTo>
                    <a:pt x="797786" y="3356217"/>
                  </a:lnTo>
                  <a:lnTo>
                    <a:pt x="864269" y="3320357"/>
                  </a:lnTo>
                  <a:lnTo>
                    <a:pt x="930751" y="3284474"/>
                  </a:lnTo>
                  <a:lnTo>
                    <a:pt x="997233" y="3248566"/>
                  </a:lnTo>
                  <a:lnTo>
                    <a:pt x="1063715" y="3212632"/>
                  </a:lnTo>
                  <a:lnTo>
                    <a:pt x="1130198" y="3176671"/>
                  </a:lnTo>
                  <a:lnTo>
                    <a:pt x="1196680" y="3140681"/>
                  </a:lnTo>
                  <a:lnTo>
                    <a:pt x="1263162" y="3104661"/>
                  </a:lnTo>
                  <a:lnTo>
                    <a:pt x="1329644" y="3068609"/>
                  </a:lnTo>
                  <a:lnTo>
                    <a:pt x="1396127" y="3032523"/>
                  </a:lnTo>
                  <a:lnTo>
                    <a:pt x="1462609" y="2996402"/>
                  </a:lnTo>
                  <a:lnTo>
                    <a:pt x="1529091" y="2960243"/>
                  </a:lnTo>
                  <a:lnTo>
                    <a:pt x="1595573" y="2924045"/>
                  </a:lnTo>
                  <a:lnTo>
                    <a:pt x="1662055" y="2887806"/>
                  </a:lnTo>
                  <a:lnTo>
                    <a:pt x="1728538" y="2851523"/>
                  </a:lnTo>
                  <a:lnTo>
                    <a:pt x="1795020" y="2815193"/>
                  </a:lnTo>
                  <a:lnTo>
                    <a:pt x="1861502" y="2778816"/>
                  </a:lnTo>
                  <a:lnTo>
                    <a:pt x="1927984" y="2742387"/>
                  </a:lnTo>
                  <a:lnTo>
                    <a:pt x="1994467" y="2705904"/>
                  </a:lnTo>
                  <a:lnTo>
                    <a:pt x="2060949" y="2669365"/>
                  </a:lnTo>
                  <a:lnTo>
                    <a:pt x="2127431" y="2632767"/>
                  </a:lnTo>
                  <a:lnTo>
                    <a:pt x="2193913" y="2596106"/>
                  </a:lnTo>
                  <a:lnTo>
                    <a:pt x="2260396" y="2559380"/>
                  </a:lnTo>
                  <a:lnTo>
                    <a:pt x="2326878" y="2522585"/>
                  </a:lnTo>
                  <a:lnTo>
                    <a:pt x="2393360" y="2485719"/>
                  </a:lnTo>
                  <a:lnTo>
                    <a:pt x="2459842" y="2448778"/>
                  </a:lnTo>
                  <a:lnTo>
                    <a:pt x="2526325" y="2411759"/>
                  </a:lnTo>
                  <a:lnTo>
                    <a:pt x="2592807" y="2374659"/>
                  </a:lnTo>
                  <a:lnTo>
                    <a:pt x="2659289" y="2337475"/>
                  </a:lnTo>
                  <a:lnTo>
                    <a:pt x="2725771" y="2300203"/>
                  </a:lnTo>
                  <a:lnTo>
                    <a:pt x="2792254" y="2262840"/>
                  </a:lnTo>
                  <a:lnTo>
                    <a:pt x="2858736" y="2225385"/>
                  </a:lnTo>
                  <a:lnTo>
                    <a:pt x="2925218" y="2187834"/>
                  </a:lnTo>
                  <a:lnTo>
                    <a:pt x="2991700" y="2150184"/>
                  </a:lnTo>
                  <a:lnTo>
                    <a:pt x="3058182" y="2112434"/>
                  </a:lnTo>
                  <a:lnTo>
                    <a:pt x="3124665" y="2074582"/>
                  </a:lnTo>
                  <a:lnTo>
                    <a:pt x="3191147" y="2036626"/>
                  </a:lnTo>
                  <a:lnTo>
                    <a:pt x="3257629" y="1998564"/>
                  </a:lnTo>
                  <a:lnTo>
                    <a:pt x="3324111" y="1960397"/>
                  </a:lnTo>
                  <a:lnTo>
                    <a:pt x="3390594" y="1922124"/>
                  </a:lnTo>
                  <a:lnTo>
                    <a:pt x="3457076" y="1883743"/>
                  </a:lnTo>
                  <a:lnTo>
                    <a:pt x="3523558" y="1845257"/>
                  </a:lnTo>
                  <a:lnTo>
                    <a:pt x="3590040" y="1806665"/>
                  </a:lnTo>
                  <a:lnTo>
                    <a:pt x="3656523" y="1767969"/>
                  </a:lnTo>
                  <a:lnTo>
                    <a:pt x="3723005" y="1729169"/>
                  </a:lnTo>
                  <a:lnTo>
                    <a:pt x="3789487" y="1690268"/>
                  </a:lnTo>
                  <a:lnTo>
                    <a:pt x="3855969" y="1651268"/>
                  </a:lnTo>
                  <a:lnTo>
                    <a:pt x="3922452" y="1612171"/>
                  </a:lnTo>
                  <a:lnTo>
                    <a:pt x="3988934" y="1572979"/>
                  </a:lnTo>
                  <a:lnTo>
                    <a:pt x="4055416" y="1533696"/>
                  </a:lnTo>
                  <a:lnTo>
                    <a:pt x="4121898" y="1494324"/>
                  </a:lnTo>
                  <a:lnTo>
                    <a:pt x="4188381" y="1454866"/>
                  </a:lnTo>
                  <a:lnTo>
                    <a:pt x="4254863" y="1415325"/>
                  </a:lnTo>
                  <a:lnTo>
                    <a:pt x="4321345" y="1375705"/>
                  </a:lnTo>
                  <a:lnTo>
                    <a:pt x="4387827" y="1336008"/>
                  </a:lnTo>
                  <a:lnTo>
                    <a:pt x="4454310" y="1296239"/>
                  </a:lnTo>
                  <a:lnTo>
                    <a:pt x="4520792" y="1256399"/>
                  </a:lnTo>
                  <a:lnTo>
                    <a:pt x="4587274" y="1216493"/>
                  </a:lnTo>
                  <a:lnTo>
                    <a:pt x="4653756" y="1176522"/>
                  </a:lnTo>
                  <a:lnTo>
                    <a:pt x="4720238" y="1136491"/>
                  </a:lnTo>
                  <a:lnTo>
                    <a:pt x="4786721" y="1096402"/>
                  </a:lnTo>
                  <a:lnTo>
                    <a:pt x="4853203" y="1056259"/>
                  </a:lnTo>
                  <a:lnTo>
                    <a:pt x="4919685" y="1016062"/>
                  </a:lnTo>
                  <a:lnTo>
                    <a:pt x="4986167" y="975817"/>
                  </a:lnTo>
                  <a:lnTo>
                    <a:pt x="5052650" y="935523"/>
                  </a:lnTo>
                  <a:lnTo>
                    <a:pt x="5119132" y="895186"/>
                  </a:lnTo>
                  <a:lnTo>
                    <a:pt x="5185614" y="854805"/>
                  </a:lnTo>
                  <a:lnTo>
                    <a:pt x="5252096" y="814384"/>
                  </a:lnTo>
                  <a:lnTo>
                    <a:pt x="5318579" y="773925"/>
                  </a:lnTo>
                  <a:lnTo>
                    <a:pt x="5385061" y="733430"/>
                  </a:lnTo>
                  <a:lnTo>
                    <a:pt x="5451543" y="692900"/>
                  </a:lnTo>
                  <a:lnTo>
                    <a:pt x="5518025" y="652337"/>
                  </a:lnTo>
                  <a:lnTo>
                    <a:pt x="5584508" y="611743"/>
                  </a:lnTo>
                  <a:lnTo>
                    <a:pt x="5650990" y="571120"/>
                  </a:lnTo>
                  <a:lnTo>
                    <a:pt x="5717472" y="530469"/>
                  </a:lnTo>
                  <a:lnTo>
                    <a:pt x="5783954" y="489791"/>
                  </a:lnTo>
                  <a:lnTo>
                    <a:pt x="5850437" y="449088"/>
                  </a:lnTo>
                  <a:lnTo>
                    <a:pt x="5916919" y="408361"/>
                  </a:lnTo>
                  <a:lnTo>
                    <a:pt x="5983401" y="367611"/>
                  </a:lnTo>
                  <a:lnTo>
                    <a:pt x="6049883" y="326839"/>
                  </a:lnTo>
                  <a:lnTo>
                    <a:pt x="6116365" y="286047"/>
                  </a:lnTo>
                  <a:lnTo>
                    <a:pt x="6182848" y="245235"/>
                  </a:lnTo>
                  <a:lnTo>
                    <a:pt x="6249330" y="204404"/>
                  </a:lnTo>
                  <a:lnTo>
                    <a:pt x="6315812" y="163556"/>
                  </a:lnTo>
                  <a:lnTo>
                    <a:pt x="6382294" y="122690"/>
                  </a:lnTo>
                  <a:lnTo>
                    <a:pt x="6448777" y="81809"/>
                  </a:lnTo>
                  <a:lnTo>
                    <a:pt x="6515259" y="40911"/>
                  </a:lnTo>
                  <a:lnTo>
                    <a:pt x="6581741" y="0"/>
                  </a:lnTo>
                  <a:lnTo>
                    <a:pt x="6581741" y="341541"/>
                  </a:lnTo>
                  <a:lnTo>
                    <a:pt x="6515259" y="377226"/>
                  </a:lnTo>
                  <a:lnTo>
                    <a:pt x="6448777" y="412927"/>
                  </a:lnTo>
                  <a:lnTo>
                    <a:pt x="6382294" y="448643"/>
                  </a:lnTo>
                  <a:lnTo>
                    <a:pt x="6315812" y="484376"/>
                  </a:lnTo>
                  <a:lnTo>
                    <a:pt x="6249330" y="520125"/>
                  </a:lnTo>
                  <a:lnTo>
                    <a:pt x="6182848" y="555892"/>
                  </a:lnTo>
                  <a:lnTo>
                    <a:pt x="6116365" y="591678"/>
                  </a:lnTo>
                  <a:lnTo>
                    <a:pt x="6049883" y="627484"/>
                  </a:lnTo>
                  <a:lnTo>
                    <a:pt x="5983401" y="663310"/>
                  </a:lnTo>
                  <a:lnTo>
                    <a:pt x="5916919" y="699158"/>
                  </a:lnTo>
                  <a:lnTo>
                    <a:pt x="5850437" y="735028"/>
                  </a:lnTo>
                  <a:lnTo>
                    <a:pt x="5783954" y="770923"/>
                  </a:lnTo>
                  <a:lnTo>
                    <a:pt x="5717472" y="806843"/>
                  </a:lnTo>
                  <a:lnTo>
                    <a:pt x="5650990" y="842790"/>
                  </a:lnTo>
                  <a:lnTo>
                    <a:pt x="5584508" y="878765"/>
                  </a:lnTo>
                  <a:lnTo>
                    <a:pt x="5518025" y="914769"/>
                  </a:lnTo>
                  <a:lnTo>
                    <a:pt x="5451543" y="950804"/>
                  </a:lnTo>
                  <a:lnTo>
                    <a:pt x="5385061" y="986872"/>
                  </a:lnTo>
                  <a:lnTo>
                    <a:pt x="5318579" y="1022974"/>
                  </a:lnTo>
                  <a:lnTo>
                    <a:pt x="5252096" y="1059113"/>
                  </a:lnTo>
                  <a:lnTo>
                    <a:pt x="5185614" y="1095290"/>
                  </a:lnTo>
                  <a:lnTo>
                    <a:pt x="5119132" y="1131507"/>
                  </a:lnTo>
                  <a:lnTo>
                    <a:pt x="5052650" y="1167767"/>
                  </a:lnTo>
                  <a:lnTo>
                    <a:pt x="4986167" y="1204072"/>
                  </a:lnTo>
                  <a:lnTo>
                    <a:pt x="4919685" y="1240424"/>
                  </a:lnTo>
                  <a:lnTo>
                    <a:pt x="4853203" y="1276826"/>
                  </a:lnTo>
                  <a:lnTo>
                    <a:pt x="4786721" y="1313280"/>
                  </a:lnTo>
                  <a:lnTo>
                    <a:pt x="4720238" y="1349789"/>
                  </a:lnTo>
                  <a:lnTo>
                    <a:pt x="4653756" y="1386356"/>
                  </a:lnTo>
                  <a:lnTo>
                    <a:pt x="4587274" y="1422983"/>
                  </a:lnTo>
                  <a:lnTo>
                    <a:pt x="4520792" y="1459675"/>
                  </a:lnTo>
                  <a:lnTo>
                    <a:pt x="4454310" y="1496433"/>
                  </a:lnTo>
                  <a:lnTo>
                    <a:pt x="4387827" y="1533261"/>
                  </a:lnTo>
                  <a:lnTo>
                    <a:pt x="4321345" y="1570162"/>
                  </a:lnTo>
                  <a:lnTo>
                    <a:pt x="4254863" y="1607140"/>
                  </a:lnTo>
                  <a:lnTo>
                    <a:pt x="4188381" y="1644197"/>
                  </a:lnTo>
                  <a:lnTo>
                    <a:pt x="4121898" y="1681337"/>
                  </a:lnTo>
                  <a:lnTo>
                    <a:pt x="4055416" y="1718563"/>
                  </a:lnTo>
                  <a:lnTo>
                    <a:pt x="3988934" y="1755877"/>
                  </a:lnTo>
                  <a:lnTo>
                    <a:pt x="3922452" y="1793283"/>
                  </a:lnTo>
                  <a:lnTo>
                    <a:pt x="3855969" y="1830784"/>
                  </a:lnTo>
                  <a:lnTo>
                    <a:pt x="3789487" y="1868382"/>
                  </a:lnTo>
                  <a:lnTo>
                    <a:pt x="3723005" y="1906079"/>
                  </a:lnTo>
                  <a:lnTo>
                    <a:pt x="3656523" y="1943877"/>
                  </a:lnTo>
                  <a:lnTo>
                    <a:pt x="3590040" y="1981779"/>
                  </a:lnTo>
                  <a:lnTo>
                    <a:pt x="3523558" y="2019785"/>
                  </a:lnTo>
                  <a:lnTo>
                    <a:pt x="3457076" y="2057896"/>
                  </a:lnTo>
                  <a:lnTo>
                    <a:pt x="3390594" y="2096114"/>
                  </a:lnTo>
                  <a:lnTo>
                    <a:pt x="3324111" y="2134438"/>
                  </a:lnTo>
                  <a:lnTo>
                    <a:pt x="3257629" y="2172869"/>
                  </a:lnTo>
                  <a:lnTo>
                    <a:pt x="3191147" y="2211405"/>
                  </a:lnTo>
                  <a:lnTo>
                    <a:pt x="3124665" y="2250047"/>
                  </a:lnTo>
                  <a:lnTo>
                    <a:pt x="3058182" y="2288793"/>
                  </a:lnTo>
                  <a:lnTo>
                    <a:pt x="2991700" y="2327640"/>
                  </a:lnTo>
                  <a:lnTo>
                    <a:pt x="2925218" y="2366589"/>
                  </a:lnTo>
                  <a:lnTo>
                    <a:pt x="2858736" y="2405635"/>
                  </a:lnTo>
                  <a:lnTo>
                    <a:pt x="2792254" y="2444778"/>
                  </a:lnTo>
                  <a:lnTo>
                    <a:pt x="2725771" y="2484013"/>
                  </a:lnTo>
                  <a:lnTo>
                    <a:pt x="2659289" y="2523339"/>
                  </a:lnTo>
                  <a:lnTo>
                    <a:pt x="2592807" y="2562753"/>
                  </a:lnTo>
                  <a:lnTo>
                    <a:pt x="2526325" y="2602250"/>
                  </a:lnTo>
                  <a:lnTo>
                    <a:pt x="2459842" y="2641829"/>
                  </a:lnTo>
                  <a:lnTo>
                    <a:pt x="2393360" y="2681486"/>
                  </a:lnTo>
                  <a:lnTo>
                    <a:pt x="2326878" y="2721218"/>
                  </a:lnTo>
                  <a:lnTo>
                    <a:pt x="2260396" y="2761021"/>
                  </a:lnTo>
                  <a:lnTo>
                    <a:pt x="2193913" y="2800893"/>
                  </a:lnTo>
                  <a:lnTo>
                    <a:pt x="2127431" y="2840830"/>
                  </a:lnTo>
                  <a:lnTo>
                    <a:pt x="2060949" y="2880829"/>
                  </a:lnTo>
                  <a:lnTo>
                    <a:pt x="1994467" y="2920888"/>
                  </a:lnTo>
                  <a:lnTo>
                    <a:pt x="1927984" y="2961003"/>
                  </a:lnTo>
                  <a:lnTo>
                    <a:pt x="1861502" y="3001172"/>
                  </a:lnTo>
                  <a:lnTo>
                    <a:pt x="1795020" y="3041393"/>
                  </a:lnTo>
                  <a:lnTo>
                    <a:pt x="1728538" y="3081661"/>
                  </a:lnTo>
                  <a:lnTo>
                    <a:pt x="1662055" y="3121976"/>
                  </a:lnTo>
                  <a:lnTo>
                    <a:pt x="1595573" y="3162334"/>
                  </a:lnTo>
                  <a:lnTo>
                    <a:pt x="1529091" y="3202734"/>
                  </a:lnTo>
                  <a:lnTo>
                    <a:pt x="1462609" y="3243173"/>
                  </a:lnTo>
                  <a:lnTo>
                    <a:pt x="1396127" y="3283650"/>
                  </a:lnTo>
                  <a:lnTo>
                    <a:pt x="1329644" y="3324162"/>
                  </a:lnTo>
                  <a:lnTo>
                    <a:pt x="1263162" y="3364708"/>
                  </a:lnTo>
                  <a:lnTo>
                    <a:pt x="1196680" y="3405285"/>
                  </a:lnTo>
                  <a:lnTo>
                    <a:pt x="1130198" y="3445893"/>
                  </a:lnTo>
                  <a:lnTo>
                    <a:pt x="1063715" y="3486530"/>
                  </a:lnTo>
                  <a:lnTo>
                    <a:pt x="997233" y="3527194"/>
                  </a:lnTo>
                  <a:lnTo>
                    <a:pt x="930751" y="3567884"/>
                  </a:lnTo>
                  <a:lnTo>
                    <a:pt x="864269" y="3608599"/>
                  </a:lnTo>
                  <a:lnTo>
                    <a:pt x="797786" y="3649337"/>
                  </a:lnTo>
                  <a:lnTo>
                    <a:pt x="731304" y="3690097"/>
                  </a:lnTo>
                  <a:lnTo>
                    <a:pt x="664822" y="3730879"/>
                  </a:lnTo>
                  <a:lnTo>
                    <a:pt x="598340" y="3771680"/>
                  </a:lnTo>
                  <a:lnTo>
                    <a:pt x="531857" y="3812501"/>
                  </a:lnTo>
                  <a:lnTo>
                    <a:pt x="465375" y="3853341"/>
                  </a:lnTo>
                  <a:lnTo>
                    <a:pt x="398893" y="3894197"/>
                  </a:lnTo>
                  <a:lnTo>
                    <a:pt x="332411" y="3935071"/>
                  </a:lnTo>
                  <a:lnTo>
                    <a:pt x="265928" y="3975960"/>
                  </a:lnTo>
                  <a:lnTo>
                    <a:pt x="199446" y="4016864"/>
                  </a:lnTo>
                  <a:lnTo>
                    <a:pt x="132964" y="4057783"/>
                  </a:lnTo>
                  <a:lnTo>
                    <a:pt x="66482" y="4098715"/>
                  </a:lnTo>
                  <a:lnTo>
                    <a:pt x="0" y="4139661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1407399" y="1566390"/>
              <a:ext cx="6581741" cy="3791594"/>
            </a:xfrm>
            <a:custGeom>
              <a:avLst/>
              <a:gdLst/>
              <a:ahLst/>
              <a:cxnLst/>
              <a:rect l="0" t="0" r="0" b="0"/>
              <a:pathLst>
                <a:path w="6581741" h="3791594">
                  <a:moveTo>
                    <a:pt x="0" y="3791594"/>
                  </a:moveTo>
                  <a:lnTo>
                    <a:pt x="66482" y="3753295"/>
                  </a:lnTo>
                  <a:lnTo>
                    <a:pt x="132964" y="3714996"/>
                  </a:lnTo>
                  <a:lnTo>
                    <a:pt x="199446" y="3676697"/>
                  </a:lnTo>
                  <a:lnTo>
                    <a:pt x="265928" y="3638398"/>
                  </a:lnTo>
                  <a:lnTo>
                    <a:pt x="332411" y="3600099"/>
                  </a:lnTo>
                  <a:lnTo>
                    <a:pt x="398893" y="3561800"/>
                  </a:lnTo>
                  <a:lnTo>
                    <a:pt x="465375" y="3523501"/>
                  </a:lnTo>
                  <a:lnTo>
                    <a:pt x="531857" y="3485202"/>
                  </a:lnTo>
                  <a:lnTo>
                    <a:pt x="598340" y="3446903"/>
                  </a:lnTo>
                  <a:lnTo>
                    <a:pt x="664822" y="3408604"/>
                  </a:lnTo>
                  <a:lnTo>
                    <a:pt x="731304" y="3370305"/>
                  </a:lnTo>
                  <a:lnTo>
                    <a:pt x="797786" y="3332006"/>
                  </a:lnTo>
                  <a:lnTo>
                    <a:pt x="864269" y="3293707"/>
                  </a:lnTo>
                  <a:lnTo>
                    <a:pt x="930751" y="3255409"/>
                  </a:lnTo>
                  <a:lnTo>
                    <a:pt x="997233" y="3217110"/>
                  </a:lnTo>
                  <a:lnTo>
                    <a:pt x="1063715" y="3178811"/>
                  </a:lnTo>
                  <a:lnTo>
                    <a:pt x="1130198" y="3140512"/>
                  </a:lnTo>
                  <a:lnTo>
                    <a:pt x="1196680" y="3102213"/>
                  </a:lnTo>
                  <a:lnTo>
                    <a:pt x="1263162" y="3063914"/>
                  </a:lnTo>
                  <a:lnTo>
                    <a:pt x="1329644" y="3025615"/>
                  </a:lnTo>
                  <a:lnTo>
                    <a:pt x="1396127" y="2987316"/>
                  </a:lnTo>
                  <a:lnTo>
                    <a:pt x="1462609" y="2949017"/>
                  </a:lnTo>
                  <a:lnTo>
                    <a:pt x="1529091" y="2910718"/>
                  </a:lnTo>
                  <a:lnTo>
                    <a:pt x="1595573" y="2872419"/>
                  </a:lnTo>
                  <a:lnTo>
                    <a:pt x="1662055" y="2834120"/>
                  </a:lnTo>
                  <a:lnTo>
                    <a:pt x="1728538" y="2795821"/>
                  </a:lnTo>
                  <a:lnTo>
                    <a:pt x="1795020" y="2757522"/>
                  </a:lnTo>
                  <a:lnTo>
                    <a:pt x="1861502" y="2719224"/>
                  </a:lnTo>
                  <a:lnTo>
                    <a:pt x="1927984" y="2680925"/>
                  </a:lnTo>
                  <a:lnTo>
                    <a:pt x="1994467" y="2642626"/>
                  </a:lnTo>
                  <a:lnTo>
                    <a:pt x="2060949" y="2604327"/>
                  </a:lnTo>
                  <a:lnTo>
                    <a:pt x="2127431" y="2566028"/>
                  </a:lnTo>
                  <a:lnTo>
                    <a:pt x="2193913" y="2527729"/>
                  </a:lnTo>
                  <a:lnTo>
                    <a:pt x="2260396" y="2489430"/>
                  </a:lnTo>
                  <a:lnTo>
                    <a:pt x="2326878" y="2451131"/>
                  </a:lnTo>
                  <a:lnTo>
                    <a:pt x="2393360" y="2412832"/>
                  </a:lnTo>
                  <a:lnTo>
                    <a:pt x="2459842" y="2374533"/>
                  </a:lnTo>
                  <a:lnTo>
                    <a:pt x="2526325" y="2336234"/>
                  </a:lnTo>
                  <a:lnTo>
                    <a:pt x="2592807" y="2297935"/>
                  </a:lnTo>
                  <a:lnTo>
                    <a:pt x="2659289" y="2259636"/>
                  </a:lnTo>
                  <a:lnTo>
                    <a:pt x="2725771" y="2221337"/>
                  </a:lnTo>
                  <a:lnTo>
                    <a:pt x="2792254" y="2183038"/>
                  </a:lnTo>
                  <a:lnTo>
                    <a:pt x="2858736" y="2144740"/>
                  </a:lnTo>
                  <a:lnTo>
                    <a:pt x="2925218" y="2106441"/>
                  </a:lnTo>
                  <a:lnTo>
                    <a:pt x="2991700" y="2068142"/>
                  </a:lnTo>
                  <a:lnTo>
                    <a:pt x="3058182" y="2029843"/>
                  </a:lnTo>
                  <a:lnTo>
                    <a:pt x="3124665" y="1991544"/>
                  </a:lnTo>
                  <a:lnTo>
                    <a:pt x="3191147" y="1953245"/>
                  </a:lnTo>
                  <a:lnTo>
                    <a:pt x="3257629" y="1914946"/>
                  </a:lnTo>
                  <a:lnTo>
                    <a:pt x="3324111" y="1876647"/>
                  </a:lnTo>
                  <a:lnTo>
                    <a:pt x="3390594" y="1838348"/>
                  </a:lnTo>
                  <a:lnTo>
                    <a:pt x="3457076" y="1800049"/>
                  </a:lnTo>
                  <a:lnTo>
                    <a:pt x="3523558" y="1761750"/>
                  </a:lnTo>
                  <a:lnTo>
                    <a:pt x="3590040" y="1723451"/>
                  </a:lnTo>
                  <a:lnTo>
                    <a:pt x="3656523" y="1685152"/>
                  </a:lnTo>
                  <a:lnTo>
                    <a:pt x="3723005" y="1646853"/>
                  </a:lnTo>
                  <a:lnTo>
                    <a:pt x="3789487" y="1608555"/>
                  </a:lnTo>
                  <a:lnTo>
                    <a:pt x="3855969" y="1570256"/>
                  </a:lnTo>
                  <a:lnTo>
                    <a:pt x="3922452" y="1531957"/>
                  </a:lnTo>
                  <a:lnTo>
                    <a:pt x="3988934" y="1493658"/>
                  </a:lnTo>
                  <a:lnTo>
                    <a:pt x="4055416" y="1455359"/>
                  </a:lnTo>
                  <a:lnTo>
                    <a:pt x="4121898" y="1417060"/>
                  </a:lnTo>
                  <a:lnTo>
                    <a:pt x="4188381" y="1378761"/>
                  </a:lnTo>
                  <a:lnTo>
                    <a:pt x="4254863" y="1340462"/>
                  </a:lnTo>
                  <a:lnTo>
                    <a:pt x="4321345" y="1302163"/>
                  </a:lnTo>
                  <a:lnTo>
                    <a:pt x="4387827" y="1263864"/>
                  </a:lnTo>
                  <a:lnTo>
                    <a:pt x="4454310" y="1225565"/>
                  </a:lnTo>
                  <a:lnTo>
                    <a:pt x="4520792" y="1187266"/>
                  </a:lnTo>
                  <a:lnTo>
                    <a:pt x="4587274" y="1148967"/>
                  </a:lnTo>
                  <a:lnTo>
                    <a:pt x="4653756" y="1110668"/>
                  </a:lnTo>
                  <a:lnTo>
                    <a:pt x="4720238" y="1072370"/>
                  </a:lnTo>
                  <a:lnTo>
                    <a:pt x="4786721" y="1034071"/>
                  </a:lnTo>
                  <a:lnTo>
                    <a:pt x="4853203" y="995772"/>
                  </a:lnTo>
                  <a:lnTo>
                    <a:pt x="4919685" y="957473"/>
                  </a:lnTo>
                  <a:lnTo>
                    <a:pt x="4986167" y="919174"/>
                  </a:lnTo>
                  <a:lnTo>
                    <a:pt x="5052650" y="880875"/>
                  </a:lnTo>
                  <a:lnTo>
                    <a:pt x="5119132" y="842576"/>
                  </a:lnTo>
                  <a:lnTo>
                    <a:pt x="5185614" y="804277"/>
                  </a:lnTo>
                  <a:lnTo>
                    <a:pt x="5252096" y="765978"/>
                  </a:lnTo>
                  <a:lnTo>
                    <a:pt x="5318579" y="727679"/>
                  </a:lnTo>
                  <a:lnTo>
                    <a:pt x="5385061" y="689380"/>
                  </a:lnTo>
                  <a:lnTo>
                    <a:pt x="5451543" y="651081"/>
                  </a:lnTo>
                  <a:lnTo>
                    <a:pt x="5518025" y="612782"/>
                  </a:lnTo>
                  <a:lnTo>
                    <a:pt x="5584508" y="574483"/>
                  </a:lnTo>
                  <a:lnTo>
                    <a:pt x="5650990" y="536185"/>
                  </a:lnTo>
                  <a:lnTo>
                    <a:pt x="5717472" y="497886"/>
                  </a:lnTo>
                  <a:lnTo>
                    <a:pt x="5783954" y="459587"/>
                  </a:lnTo>
                  <a:lnTo>
                    <a:pt x="5850437" y="421288"/>
                  </a:lnTo>
                  <a:lnTo>
                    <a:pt x="5916919" y="382989"/>
                  </a:lnTo>
                  <a:lnTo>
                    <a:pt x="5983401" y="344690"/>
                  </a:lnTo>
                  <a:lnTo>
                    <a:pt x="6049883" y="306391"/>
                  </a:lnTo>
                  <a:lnTo>
                    <a:pt x="6116365" y="268092"/>
                  </a:lnTo>
                  <a:lnTo>
                    <a:pt x="6182848" y="229793"/>
                  </a:lnTo>
                  <a:lnTo>
                    <a:pt x="6249330" y="191494"/>
                  </a:lnTo>
                  <a:lnTo>
                    <a:pt x="6315812" y="153195"/>
                  </a:lnTo>
                  <a:lnTo>
                    <a:pt x="6382294" y="114896"/>
                  </a:lnTo>
                  <a:lnTo>
                    <a:pt x="6448777" y="76597"/>
                  </a:lnTo>
                  <a:lnTo>
                    <a:pt x="6515259" y="38298"/>
                  </a:lnTo>
                  <a:lnTo>
                    <a:pt x="658174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1407399" y="990315"/>
              <a:ext cx="6581741" cy="4945712"/>
            </a:xfrm>
            <a:custGeom>
              <a:avLst/>
              <a:gdLst/>
              <a:ahLst/>
              <a:cxnLst/>
              <a:rect l="0" t="0" r="0" b="0"/>
              <a:pathLst>
                <a:path w="6581741" h="4945712">
                  <a:moveTo>
                    <a:pt x="0" y="3789625"/>
                  </a:moveTo>
                  <a:lnTo>
                    <a:pt x="66482" y="3752133"/>
                  </a:lnTo>
                  <a:lnTo>
                    <a:pt x="132964" y="3714625"/>
                  </a:lnTo>
                  <a:lnTo>
                    <a:pt x="199446" y="3677102"/>
                  </a:lnTo>
                  <a:lnTo>
                    <a:pt x="265928" y="3639565"/>
                  </a:lnTo>
                  <a:lnTo>
                    <a:pt x="332411" y="3602012"/>
                  </a:lnTo>
                  <a:lnTo>
                    <a:pt x="398893" y="3564444"/>
                  </a:lnTo>
                  <a:lnTo>
                    <a:pt x="465375" y="3526861"/>
                  </a:lnTo>
                  <a:lnTo>
                    <a:pt x="531857" y="3489262"/>
                  </a:lnTo>
                  <a:lnTo>
                    <a:pt x="598340" y="3451648"/>
                  </a:lnTo>
                  <a:lnTo>
                    <a:pt x="664822" y="3414019"/>
                  </a:lnTo>
                  <a:lnTo>
                    <a:pt x="731304" y="3376374"/>
                  </a:lnTo>
                  <a:lnTo>
                    <a:pt x="797786" y="3338714"/>
                  </a:lnTo>
                  <a:lnTo>
                    <a:pt x="864269" y="3301038"/>
                  </a:lnTo>
                  <a:lnTo>
                    <a:pt x="930751" y="3263346"/>
                  </a:lnTo>
                  <a:lnTo>
                    <a:pt x="997233" y="3225639"/>
                  </a:lnTo>
                  <a:lnTo>
                    <a:pt x="1063715" y="3187916"/>
                  </a:lnTo>
                  <a:lnTo>
                    <a:pt x="1130198" y="3150177"/>
                  </a:lnTo>
                  <a:lnTo>
                    <a:pt x="1196680" y="3112422"/>
                  </a:lnTo>
                  <a:lnTo>
                    <a:pt x="1263162" y="3074652"/>
                  </a:lnTo>
                  <a:lnTo>
                    <a:pt x="1329644" y="3036865"/>
                  </a:lnTo>
                  <a:lnTo>
                    <a:pt x="1396127" y="2999063"/>
                  </a:lnTo>
                  <a:lnTo>
                    <a:pt x="1462609" y="2961245"/>
                  </a:lnTo>
                  <a:lnTo>
                    <a:pt x="1529091" y="2923410"/>
                  </a:lnTo>
                  <a:lnTo>
                    <a:pt x="1595573" y="2885560"/>
                  </a:lnTo>
                  <a:lnTo>
                    <a:pt x="1662055" y="2847693"/>
                  </a:lnTo>
                  <a:lnTo>
                    <a:pt x="1728538" y="2809810"/>
                  </a:lnTo>
                  <a:lnTo>
                    <a:pt x="1795020" y="2771911"/>
                  </a:lnTo>
                  <a:lnTo>
                    <a:pt x="1861502" y="2733996"/>
                  </a:lnTo>
                  <a:lnTo>
                    <a:pt x="1927984" y="2696065"/>
                  </a:lnTo>
                  <a:lnTo>
                    <a:pt x="1994467" y="2658117"/>
                  </a:lnTo>
                  <a:lnTo>
                    <a:pt x="2060949" y="2620153"/>
                  </a:lnTo>
                  <a:lnTo>
                    <a:pt x="2127431" y="2582172"/>
                  </a:lnTo>
                  <a:lnTo>
                    <a:pt x="2193913" y="2544175"/>
                  </a:lnTo>
                  <a:lnTo>
                    <a:pt x="2260396" y="2506162"/>
                  </a:lnTo>
                  <a:lnTo>
                    <a:pt x="2326878" y="2468132"/>
                  </a:lnTo>
                  <a:lnTo>
                    <a:pt x="2393360" y="2430086"/>
                  </a:lnTo>
                  <a:lnTo>
                    <a:pt x="2459842" y="2392023"/>
                  </a:lnTo>
                  <a:lnTo>
                    <a:pt x="2526325" y="2353944"/>
                  </a:lnTo>
                  <a:lnTo>
                    <a:pt x="2592807" y="2315848"/>
                  </a:lnTo>
                  <a:lnTo>
                    <a:pt x="2659289" y="2277736"/>
                  </a:lnTo>
                  <a:lnTo>
                    <a:pt x="2725771" y="2239607"/>
                  </a:lnTo>
                  <a:lnTo>
                    <a:pt x="2792254" y="2201462"/>
                  </a:lnTo>
                  <a:lnTo>
                    <a:pt x="2858736" y="2163300"/>
                  </a:lnTo>
                  <a:lnTo>
                    <a:pt x="2925218" y="2125122"/>
                  </a:lnTo>
                  <a:lnTo>
                    <a:pt x="2991700" y="2086926"/>
                  </a:lnTo>
                  <a:lnTo>
                    <a:pt x="3058182" y="2048715"/>
                  </a:lnTo>
                  <a:lnTo>
                    <a:pt x="3124665" y="2010486"/>
                  </a:lnTo>
                  <a:lnTo>
                    <a:pt x="3191147" y="1972241"/>
                  </a:lnTo>
                  <a:lnTo>
                    <a:pt x="3257629" y="1933979"/>
                  </a:lnTo>
                  <a:lnTo>
                    <a:pt x="3324111" y="1895701"/>
                  </a:lnTo>
                  <a:lnTo>
                    <a:pt x="3390594" y="1857406"/>
                  </a:lnTo>
                  <a:lnTo>
                    <a:pt x="3457076" y="1819094"/>
                  </a:lnTo>
                  <a:lnTo>
                    <a:pt x="3523558" y="1780766"/>
                  </a:lnTo>
                  <a:lnTo>
                    <a:pt x="3590040" y="1742421"/>
                  </a:lnTo>
                  <a:lnTo>
                    <a:pt x="3656523" y="1704060"/>
                  </a:lnTo>
                  <a:lnTo>
                    <a:pt x="3723005" y="1665682"/>
                  </a:lnTo>
                  <a:lnTo>
                    <a:pt x="3789487" y="1627287"/>
                  </a:lnTo>
                  <a:lnTo>
                    <a:pt x="3855969" y="1588875"/>
                  </a:lnTo>
                  <a:lnTo>
                    <a:pt x="3922452" y="1550447"/>
                  </a:lnTo>
                  <a:lnTo>
                    <a:pt x="3988934" y="1512003"/>
                  </a:lnTo>
                  <a:lnTo>
                    <a:pt x="4055416" y="1473542"/>
                  </a:lnTo>
                  <a:lnTo>
                    <a:pt x="4121898" y="1435064"/>
                  </a:lnTo>
                  <a:lnTo>
                    <a:pt x="4188381" y="1396570"/>
                  </a:lnTo>
                  <a:lnTo>
                    <a:pt x="4254863" y="1358059"/>
                  </a:lnTo>
                  <a:lnTo>
                    <a:pt x="4321345" y="1319531"/>
                  </a:lnTo>
                  <a:lnTo>
                    <a:pt x="4387827" y="1280987"/>
                  </a:lnTo>
                  <a:lnTo>
                    <a:pt x="4454310" y="1242427"/>
                  </a:lnTo>
                  <a:lnTo>
                    <a:pt x="4520792" y="1203850"/>
                  </a:lnTo>
                  <a:lnTo>
                    <a:pt x="4587274" y="1165257"/>
                  </a:lnTo>
                  <a:lnTo>
                    <a:pt x="4653756" y="1126648"/>
                  </a:lnTo>
                  <a:lnTo>
                    <a:pt x="4720238" y="1088022"/>
                  </a:lnTo>
                  <a:lnTo>
                    <a:pt x="4786721" y="1049379"/>
                  </a:lnTo>
                  <a:lnTo>
                    <a:pt x="4853203" y="1010721"/>
                  </a:lnTo>
                  <a:lnTo>
                    <a:pt x="4919685" y="972046"/>
                  </a:lnTo>
                  <a:lnTo>
                    <a:pt x="4986167" y="933355"/>
                  </a:lnTo>
                  <a:lnTo>
                    <a:pt x="5052650" y="894647"/>
                  </a:lnTo>
                  <a:lnTo>
                    <a:pt x="5119132" y="855924"/>
                  </a:lnTo>
                  <a:lnTo>
                    <a:pt x="5185614" y="817184"/>
                  </a:lnTo>
                  <a:lnTo>
                    <a:pt x="5252096" y="778428"/>
                  </a:lnTo>
                  <a:lnTo>
                    <a:pt x="5318579" y="739656"/>
                  </a:lnTo>
                  <a:lnTo>
                    <a:pt x="5385061" y="700869"/>
                  </a:lnTo>
                  <a:lnTo>
                    <a:pt x="5451543" y="662065"/>
                  </a:lnTo>
                  <a:lnTo>
                    <a:pt x="5518025" y="623245"/>
                  </a:lnTo>
                  <a:lnTo>
                    <a:pt x="5584508" y="584409"/>
                  </a:lnTo>
                  <a:lnTo>
                    <a:pt x="5650990" y="545558"/>
                  </a:lnTo>
                  <a:lnTo>
                    <a:pt x="5717472" y="506690"/>
                  </a:lnTo>
                  <a:lnTo>
                    <a:pt x="5783954" y="467807"/>
                  </a:lnTo>
                  <a:lnTo>
                    <a:pt x="5850437" y="428908"/>
                  </a:lnTo>
                  <a:lnTo>
                    <a:pt x="5916919" y="389994"/>
                  </a:lnTo>
                  <a:lnTo>
                    <a:pt x="5983401" y="351064"/>
                  </a:lnTo>
                  <a:lnTo>
                    <a:pt x="6049883" y="312118"/>
                  </a:lnTo>
                  <a:lnTo>
                    <a:pt x="6116365" y="273157"/>
                  </a:lnTo>
                  <a:lnTo>
                    <a:pt x="6182848" y="234180"/>
                  </a:lnTo>
                  <a:lnTo>
                    <a:pt x="6249330" y="195188"/>
                  </a:lnTo>
                  <a:lnTo>
                    <a:pt x="6315812" y="156181"/>
                  </a:lnTo>
                  <a:lnTo>
                    <a:pt x="6382294" y="117158"/>
                  </a:lnTo>
                  <a:lnTo>
                    <a:pt x="6448777" y="78121"/>
                  </a:lnTo>
                  <a:lnTo>
                    <a:pt x="6515259" y="39068"/>
                  </a:lnTo>
                  <a:lnTo>
                    <a:pt x="6581741" y="0"/>
                  </a:lnTo>
                  <a:lnTo>
                    <a:pt x="6581741" y="1152150"/>
                  </a:lnTo>
                  <a:lnTo>
                    <a:pt x="6515259" y="1189680"/>
                  </a:lnTo>
                  <a:lnTo>
                    <a:pt x="6448777" y="1227225"/>
                  </a:lnTo>
                  <a:lnTo>
                    <a:pt x="6382294" y="1264785"/>
                  </a:lnTo>
                  <a:lnTo>
                    <a:pt x="6315812" y="1302360"/>
                  </a:lnTo>
                  <a:lnTo>
                    <a:pt x="6249330" y="1339950"/>
                  </a:lnTo>
                  <a:lnTo>
                    <a:pt x="6182848" y="1377556"/>
                  </a:lnTo>
                  <a:lnTo>
                    <a:pt x="6116365" y="1415178"/>
                  </a:lnTo>
                  <a:lnTo>
                    <a:pt x="6049883" y="1452814"/>
                  </a:lnTo>
                  <a:lnTo>
                    <a:pt x="5983401" y="1490466"/>
                  </a:lnTo>
                  <a:lnTo>
                    <a:pt x="5916919" y="1528134"/>
                  </a:lnTo>
                  <a:lnTo>
                    <a:pt x="5850437" y="1565818"/>
                  </a:lnTo>
                  <a:lnTo>
                    <a:pt x="5783954" y="1603517"/>
                  </a:lnTo>
                  <a:lnTo>
                    <a:pt x="5717472" y="1641231"/>
                  </a:lnTo>
                  <a:lnTo>
                    <a:pt x="5650990" y="1678962"/>
                  </a:lnTo>
                  <a:lnTo>
                    <a:pt x="5584508" y="1716708"/>
                  </a:lnTo>
                  <a:lnTo>
                    <a:pt x="5518025" y="1754470"/>
                  </a:lnTo>
                  <a:lnTo>
                    <a:pt x="5451543" y="1792248"/>
                  </a:lnTo>
                  <a:lnTo>
                    <a:pt x="5385061" y="1830042"/>
                  </a:lnTo>
                  <a:lnTo>
                    <a:pt x="5318579" y="1867852"/>
                  </a:lnTo>
                  <a:lnTo>
                    <a:pt x="5252096" y="1905678"/>
                  </a:lnTo>
                  <a:lnTo>
                    <a:pt x="5185614" y="1943520"/>
                  </a:lnTo>
                  <a:lnTo>
                    <a:pt x="5119132" y="1981379"/>
                  </a:lnTo>
                  <a:lnTo>
                    <a:pt x="5052650" y="2019253"/>
                  </a:lnTo>
                  <a:lnTo>
                    <a:pt x="4986167" y="2057143"/>
                  </a:lnTo>
                  <a:lnTo>
                    <a:pt x="4919685" y="2095050"/>
                  </a:lnTo>
                  <a:lnTo>
                    <a:pt x="4853203" y="2132973"/>
                  </a:lnTo>
                  <a:lnTo>
                    <a:pt x="4786721" y="2170912"/>
                  </a:lnTo>
                  <a:lnTo>
                    <a:pt x="4720238" y="2208868"/>
                  </a:lnTo>
                  <a:lnTo>
                    <a:pt x="4653756" y="2246840"/>
                  </a:lnTo>
                  <a:lnTo>
                    <a:pt x="4587274" y="2284828"/>
                  </a:lnTo>
                  <a:lnTo>
                    <a:pt x="4520792" y="2322833"/>
                  </a:lnTo>
                  <a:lnTo>
                    <a:pt x="4454310" y="2360854"/>
                  </a:lnTo>
                  <a:lnTo>
                    <a:pt x="4387827" y="2398891"/>
                  </a:lnTo>
                  <a:lnTo>
                    <a:pt x="4321345" y="2436945"/>
                  </a:lnTo>
                  <a:lnTo>
                    <a:pt x="4254863" y="2475016"/>
                  </a:lnTo>
                  <a:lnTo>
                    <a:pt x="4188381" y="2513103"/>
                  </a:lnTo>
                  <a:lnTo>
                    <a:pt x="4121898" y="2551207"/>
                  </a:lnTo>
                  <a:lnTo>
                    <a:pt x="4055416" y="2589327"/>
                  </a:lnTo>
                  <a:lnTo>
                    <a:pt x="3988934" y="2627463"/>
                  </a:lnTo>
                  <a:lnTo>
                    <a:pt x="3922452" y="2665617"/>
                  </a:lnTo>
                  <a:lnTo>
                    <a:pt x="3855969" y="2703786"/>
                  </a:lnTo>
                  <a:lnTo>
                    <a:pt x="3789487" y="2741973"/>
                  </a:lnTo>
                  <a:lnTo>
                    <a:pt x="3723005" y="2780176"/>
                  </a:lnTo>
                  <a:lnTo>
                    <a:pt x="3656523" y="2818396"/>
                  </a:lnTo>
                  <a:lnTo>
                    <a:pt x="3590040" y="2856632"/>
                  </a:lnTo>
                  <a:lnTo>
                    <a:pt x="3523558" y="2894885"/>
                  </a:lnTo>
                  <a:lnTo>
                    <a:pt x="3457076" y="2933154"/>
                  </a:lnTo>
                  <a:lnTo>
                    <a:pt x="3390594" y="2971441"/>
                  </a:lnTo>
                  <a:lnTo>
                    <a:pt x="3324111" y="3009744"/>
                  </a:lnTo>
                  <a:lnTo>
                    <a:pt x="3257629" y="3048063"/>
                  </a:lnTo>
                  <a:lnTo>
                    <a:pt x="3191147" y="3086399"/>
                  </a:lnTo>
                  <a:lnTo>
                    <a:pt x="3124665" y="3124752"/>
                  </a:lnTo>
                  <a:lnTo>
                    <a:pt x="3058182" y="3163122"/>
                  </a:lnTo>
                  <a:lnTo>
                    <a:pt x="2991700" y="3201508"/>
                  </a:lnTo>
                  <a:lnTo>
                    <a:pt x="2925218" y="3239910"/>
                  </a:lnTo>
                  <a:lnTo>
                    <a:pt x="2858736" y="3278330"/>
                  </a:lnTo>
                  <a:lnTo>
                    <a:pt x="2792254" y="3316766"/>
                  </a:lnTo>
                  <a:lnTo>
                    <a:pt x="2725771" y="3355218"/>
                  </a:lnTo>
                  <a:lnTo>
                    <a:pt x="2659289" y="3393687"/>
                  </a:lnTo>
                  <a:lnTo>
                    <a:pt x="2592807" y="3432173"/>
                  </a:lnTo>
                  <a:lnTo>
                    <a:pt x="2526325" y="3470675"/>
                  </a:lnTo>
                  <a:lnTo>
                    <a:pt x="2459842" y="3509194"/>
                  </a:lnTo>
                  <a:lnTo>
                    <a:pt x="2393360" y="3547729"/>
                  </a:lnTo>
                  <a:lnTo>
                    <a:pt x="2326878" y="3586280"/>
                  </a:lnTo>
                  <a:lnTo>
                    <a:pt x="2260396" y="3624849"/>
                  </a:lnTo>
                  <a:lnTo>
                    <a:pt x="2193913" y="3663433"/>
                  </a:lnTo>
                  <a:lnTo>
                    <a:pt x="2127431" y="3702034"/>
                  </a:lnTo>
                  <a:lnTo>
                    <a:pt x="2060949" y="3740651"/>
                  </a:lnTo>
                  <a:lnTo>
                    <a:pt x="1994467" y="3779285"/>
                  </a:lnTo>
                  <a:lnTo>
                    <a:pt x="1927984" y="3817935"/>
                  </a:lnTo>
                  <a:lnTo>
                    <a:pt x="1861502" y="3856602"/>
                  </a:lnTo>
                  <a:lnTo>
                    <a:pt x="1795020" y="3895284"/>
                  </a:lnTo>
                  <a:lnTo>
                    <a:pt x="1728538" y="3933983"/>
                  </a:lnTo>
                  <a:lnTo>
                    <a:pt x="1662055" y="3972698"/>
                  </a:lnTo>
                  <a:lnTo>
                    <a:pt x="1595573" y="4011429"/>
                  </a:lnTo>
                  <a:lnTo>
                    <a:pt x="1529091" y="4050177"/>
                  </a:lnTo>
                  <a:lnTo>
                    <a:pt x="1462609" y="4088940"/>
                  </a:lnTo>
                  <a:lnTo>
                    <a:pt x="1396127" y="4127720"/>
                  </a:lnTo>
                  <a:lnTo>
                    <a:pt x="1329644" y="4166515"/>
                  </a:lnTo>
                  <a:lnTo>
                    <a:pt x="1263162" y="4205326"/>
                  </a:lnTo>
                  <a:lnTo>
                    <a:pt x="1196680" y="4244154"/>
                  </a:lnTo>
                  <a:lnTo>
                    <a:pt x="1130198" y="4282997"/>
                  </a:lnTo>
                  <a:lnTo>
                    <a:pt x="1063715" y="4321856"/>
                  </a:lnTo>
                  <a:lnTo>
                    <a:pt x="997233" y="4360731"/>
                  </a:lnTo>
                  <a:lnTo>
                    <a:pt x="930751" y="4399622"/>
                  </a:lnTo>
                  <a:lnTo>
                    <a:pt x="864269" y="4438528"/>
                  </a:lnTo>
                  <a:lnTo>
                    <a:pt x="797786" y="4477450"/>
                  </a:lnTo>
                  <a:lnTo>
                    <a:pt x="731304" y="4516387"/>
                  </a:lnTo>
                  <a:lnTo>
                    <a:pt x="664822" y="4555340"/>
                  </a:lnTo>
                  <a:lnTo>
                    <a:pt x="598340" y="4594309"/>
                  </a:lnTo>
                  <a:lnTo>
                    <a:pt x="531857" y="4633293"/>
                  </a:lnTo>
                  <a:lnTo>
                    <a:pt x="465375" y="4672292"/>
                  </a:lnTo>
                  <a:lnTo>
                    <a:pt x="398893" y="4711306"/>
                  </a:lnTo>
                  <a:lnTo>
                    <a:pt x="332411" y="4750336"/>
                  </a:lnTo>
                  <a:lnTo>
                    <a:pt x="265928" y="4789381"/>
                  </a:lnTo>
                  <a:lnTo>
                    <a:pt x="199446" y="4828442"/>
                  </a:lnTo>
                  <a:lnTo>
                    <a:pt x="132964" y="4867517"/>
                  </a:lnTo>
                  <a:lnTo>
                    <a:pt x="66482" y="4906607"/>
                  </a:lnTo>
                  <a:lnTo>
                    <a:pt x="0" y="4945712"/>
                  </a:lnTo>
                  <a:close/>
                </a:path>
              </a:pathLst>
            </a:custGeom>
            <a:solidFill>
              <a:srgbClr val="00FF00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407399" y="1566390"/>
              <a:ext cx="6581741" cy="3791594"/>
            </a:xfrm>
            <a:custGeom>
              <a:avLst/>
              <a:gdLst/>
              <a:ahLst/>
              <a:cxnLst/>
              <a:rect l="0" t="0" r="0" b="0"/>
              <a:pathLst>
                <a:path w="6581741" h="3791594">
                  <a:moveTo>
                    <a:pt x="0" y="3791594"/>
                  </a:moveTo>
                  <a:lnTo>
                    <a:pt x="66482" y="3753295"/>
                  </a:lnTo>
                  <a:lnTo>
                    <a:pt x="132964" y="3714996"/>
                  </a:lnTo>
                  <a:lnTo>
                    <a:pt x="199446" y="3676697"/>
                  </a:lnTo>
                  <a:lnTo>
                    <a:pt x="265928" y="3638398"/>
                  </a:lnTo>
                  <a:lnTo>
                    <a:pt x="332411" y="3600099"/>
                  </a:lnTo>
                  <a:lnTo>
                    <a:pt x="398893" y="3561800"/>
                  </a:lnTo>
                  <a:lnTo>
                    <a:pt x="465375" y="3523501"/>
                  </a:lnTo>
                  <a:lnTo>
                    <a:pt x="531857" y="3485202"/>
                  </a:lnTo>
                  <a:lnTo>
                    <a:pt x="598340" y="3446903"/>
                  </a:lnTo>
                  <a:lnTo>
                    <a:pt x="664822" y="3408604"/>
                  </a:lnTo>
                  <a:lnTo>
                    <a:pt x="731304" y="3370305"/>
                  </a:lnTo>
                  <a:lnTo>
                    <a:pt x="797786" y="3332006"/>
                  </a:lnTo>
                  <a:lnTo>
                    <a:pt x="864269" y="3293707"/>
                  </a:lnTo>
                  <a:lnTo>
                    <a:pt x="930751" y="3255409"/>
                  </a:lnTo>
                  <a:lnTo>
                    <a:pt x="997233" y="3217110"/>
                  </a:lnTo>
                  <a:lnTo>
                    <a:pt x="1063715" y="3178811"/>
                  </a:lnTo>
                  <a:lnTo>
                    <a:pt x="1130198" y="3140512"/>
                  </a:lnTo>
                  <a:lnTo>
                    <a:pt x="1196680" y="3102213"/>
                  </a:lnTo>
                  <a:lnTo>
                    <a:pt x="1263162" y="3063914"/>
                  </a:lnTo>
                  <a:lnTo>
                    <a:pt x="1329644" y="3025615"/>
                  </a:lnTo>
                  <a:lnTo>
                    <a:pt x="1396127" y="2987316"/>
                  </a:lnTo>
                  <a:lnTo>
                    <a:pt x="1462609" y="2949017"/>
                  </a:lnTo>
                  <a:lnTo>
                    <a:pt x="1529091" y="2910718"/>
                  </a:lnTo>
                  <a:lnTo>
                    <a:pt x="1595573" y="2872419"/>
                  </a:lnTo>
                  <a:lnTo>
                    <a:pt x="1662055" y="2834120"/>
                  </a:lnTo>
                  <a:lnTo>
                    <a:pt x="1728538" y="2795821"/>
                  </a:lnTo>
                  <a:lnTo>
                    <a:pt x="1795020" y="2757522"/>
                  </a:lnTo>
                  <a:lnTo>
                    <a:pt x="1861502" y="2719224"/>
                  </a:lnTo>
                  <a:lnTo>
                    <a:pt x="1927984" y="2680925"/>
                  </a:lnTo>
                  <a:lnTo>
                    <a:pt x="1994467" y="2642626"/>
                  </a:lnTo>
                  <a:lnTo>
                    <a:pt x="2060949" y="2604327"/>
                  </a:lnTo>
                  <a:lnTo>
                    <a:pt x="2127431" y="2566028"/>
                  </a:lnTo>
                  <a:lnTo>
                    <a:pt x="2193913" y="2527729"/>
                  </a:lnTo>
                  <a:lnTo>
                    <a:pt x="2260396" y="2489430"/>
                  </a:lnTo>
                  <a:lnTo>
                    <a:pt x="2326878" y="2451131"/>
                  </a:lnTo>
                  <a:lnTo>
                    <a:pt x="2393360" y="2412832"/>
                  </a:lnTo>
                  <a:lnTo>
                    <a:pt x="2459842" y="2374533"/>
                  </a:lnTo>
                  <a:lnTo>
                    <a:pt x="2526325" y="2336234"/>
                  </a:lnTo>
                  <a:lnTo>
                    <a:pt x="2592807" y="2297935"/>
                  </a:lnTo>
                  <a:lnTo>
                    <a:pt x="2659289" y="2259636"/>
                  </a:lnTo>
                  <a:lnTo>
                    <a:pt x="2725771" y="2221337"/>
                  </a:lnTo>
                  <a:lnTo>
                    <a:pt x="2792254" y="2183038"/>
                  </a:lnTo>
                  <a:lnTo>
                    <a:pt x="2858736" y="2144740"/>
                  </a:lnTo>
                  <a:lnTo>
                    <a:pt x="2925218" y="2106441"/>
                  </a:lnTo>
                  <a:lnTo>
                    <a:pt x="2991700" y="2068142"/>
                  </a:lnTo>
                  <a:lnTo>
                    <a:pt x="3058182" y="2029843"/>
                  </a:lnTo>
                  <a:lnTo>
                    <a:pt x="3124665" y="1991544"/>
                  </a:lnTo>
                  <a:lnTo>
                    <a:pt x="3191147" y="1953245"/>
                  </a:lnTo>
                  <a:lnTo>
                    <a:pt x="3257629" y="1914946"/>
                  </a:lnTo>
                  <a:lnTo>
                    <a:pt x="3324111" y="1876647"/>
                  </a:lnTo>
                  <a:lnTo>
                    <a:pt x="3390594" y="1838348"/>
                  </a:lnTo>
                  <a:lnTo>
                    <a:pt x="3457076" y="1800049"/>
                  </a:lnTo>
                  <a:lnTo>
                    <a:pt x="3523558" y="1761750"/>
                  </a:lnTo>
                  <a:lnTo>
                    <a:pt x="3590040" y="1723451"/>
                  </a:lnTo>
                  <a:lnTo>
                    <a:pt x="3656523" y="1685152"/>
                  </a:lnTo>
                  <a:lnTo>
                    <a:pt x="3723005" y="1646853"/>
                  </a:lnTo>
                  <a:lnTo>
                    <a:pt x="3789487" y="1608555"/>
                  </a:lnTo>
                  <a:lnTo>
                    <a:pt x="3855969" y="1570256"/>
                  </a:lnTo>
                  <a:lnTo>
                    <a:pt x="3922452" y="1531957"/>
                  </a:lnTo>
                  <a:lnTo>
                    <a:pt x="3988934" y="1493658"/>
                  </a:lnTo>
                  <a:lnTo>
                    <a:pt x="4055416" y="1455359"/>
                  </a:lnTo>
                  <a:lnTo>
                    <a:pt x="4121898" y="1417060"/>
                  </a:lnTo>
                  <a:lnTo>
                    <a:pt x="4188381" y="1378761"/>
                  </a:lnTo>
                  <a:lnTo>
                    <a:pt x="4254863" y="1340462"/>
                  </a:lnTo>
                  <a:lnTo>
                    <a:pt x="4321345" y="1302163"/>
                  </a:lnTo>
                  <a:lnTo>
                    <a:pt x="4387827" y="1263864"/>
                  </a:lnTo>
                  <a:lnTo>
                    <a:pt x="4454310" y="1225565"/>
                  </a:lnTo>
                  <a:lnTo>
                    <a:pt x="4520792" y="1187266"/>
                  </a:lnTo>
                  <a:lnTo>
                    <a:pt x="4587274" y="1148967"/>
                  </a:lnTo>
                  <a:lnTo>
                    <a:pt x="4653756" y="1110668"/>
                  </a:lnTo>
                  <a:lnTo>
                    <a:pt x="4720238" y="1072370"/>
                  </a:lnTo>
                  <a:lnTo>
                    <a:pt x="4786721" y="1034071"/>
                  </a:lnTo>
                  <a:lnTo>
                    <a:pt x="4853203" y="995772"/>
                  </a:lnTo>
                  <a:lnTo>
                    <a:pt x="4919685" y="957473"/>
                  </a:lnTo>
                  <a:lnTo>
                    <a:pt x="4986167" y="919174"/>
                  </a:lnTo>
                  <a:lnTo>
                    <a:pt x="5052650" y="880875"/>
                  </a:lnTo>
                  <a:lnTo>
                    <a:pt x="5119132" y="842576"/>
                  </a:lnTo>
                  <a:lnTo>
                    <a:pt x="5185614" y="804277"/>
                  </a:lnTo>
                  <a:lnTo>
                    <a:pt x="5252096" y="765978"/>
                  </a:lnTo>
                  <a:lnTo>
                    <a:pt x="5318579" y="727679"/>
                  </a:lnTo>
                  <a:lnTo>
                    <a:pt x="5385061" y="689380"/>
                  </a:lnTo>
                  <a:lnTo>
                    <a:pt x="5451543" y="651081"/>
                  </a:lnTo>
                  <a:lnTo>
                    <a:pt x="5518025" y="612782"/>
                  </a:lnTo>
                  <a:lnTo>
                    <a:pt x="5584508" y="574483"/>
                  </a:lnTo>
                  <a:lnTo>
                    <a:pt x="5650990" y="536185"/>
                  </a:lnTo>
                  <a:lnTo>
                    <a:pt x="5717472" y="497886"/>
                  </a:lnTo>
                  <a:lnTo>
                    <a:pt x="5783954" y="459587"/>
                  </a:lnTo>
                  <a:lnTo>
                    <a:pt x="5850437" y="421288"/>
                  </a:lnTo>
                  <a:lnTo>
                    <a:pt x="5916919" y="382989"/>
                  </a:lnTo>
                  <a:lnTo>
                    <a:pt x="5983401" y="344690"/>
                  </a:lnTo>
                  <a:lnTo>
                    <a:pt x="6049883" y="306391"/>
                  </a:lnTo>
                  <a:lnTo>
                    <a:pt x="6116365" y="268092"/>
                  </a:lnTo>
                  <a:lnTo>
                    <a:pt x="6182848" y="229793"/>
                  </a:lnTo>
                  <a:lnTo>
                    <a:pt x="6249330" y="191494"/>
                  </a:lnTo>
                  <a:lnTo>
                    <a:pt x="6315812" y="153195"/>
                  </a:lnTo>
                  <a:lnTo>
                    <a:pt x="6382294" y="114896"/>
                  </a:lnTo>
                  <a:lnTo>
                    <a:pt x="6448777" y="76597"/>
                  </a:lnTo>
                  <a:lnTo>
                    <a:pt x="6515259" y="38298"/>
                  </a:lnTo>
                  <a:lnTo>
                    <a:pt x="658174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1407399" y="990315"/>
              <a:ext cx="0" cy="4945712"/>
            </a:xfrm>
            <a:custGeom>
              <a:avLst/>
              <a:gdLst/>
              <a:ahLst/>
              <a:cxnLst/>
              <a:rect l="0" t="0" r="0" b="0"/>
              <a:pathLst>
                <a:path h="4945712">
                  <a:moveTo>
                    <a:pt x="0" y="49457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1254318" y="5726043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69560" y="4479987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69560" y="3233931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169560" y="1989660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1369441" y="578279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369441" y="453674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1369441" y="329068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1369441" y="204462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1407399" y="5936028"/>
              <a:ext cx="6746285" cy="0"/>
            </a:xfrm>
            <a:custGeom>
              <a:avLst/>
              <a:gdLst/>
              <a:ahLst/>
              <a:cxnLst/>
              <a:rect l="0" t="0" r="0" b="0"/>
              <a:pathLst>
                <a:path w="6746285">
                  <a:moveTo>
                    <a:pt x="0" y="0"/>
                  </a:moveTo>
                  <a:lnTo>
                    <a:pt x="6746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1407399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3052834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4698270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6343705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7989141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tx65"/>
            <p:cNvSpPr/>
            <p:nvPr/>
          </p:nvSpPr>
          <p:spPr>
            <a:xfrm>
              <a:off x="1365020" y="6002169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968077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613512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258948" y="6001970"/>
              <a:ext cx="169515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904383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276461" y="6153236"/>
              <a:ext cx="1008161" cy="1395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Концентрация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246509" y="3406716"/>
              <a:ext cx="1592981" cy="1129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Оптическая плотность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914400"/>
            <a:ext cx="7315200" cy="5486400"/>
            <a:chOff x="914400" y="914400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407399" y="990315"/>
              <a:ext cx="6746285" cy="49457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1540341" y="5631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1704885" y="52698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1869428" y="5026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033972" y="45257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2198515" y="5005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2363059" y="43926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2527603" y="52234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2692146" y="41819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2856690" y="50079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021233" y="43632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185777" y="40836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350320" y="4256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514864" y="43608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679407" y="3931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843951" y="3617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008494" y="35851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173038" y="36145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337581" y="3467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502125" y="30502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666669" y="33118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31212" y="31980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995756" y="33213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160299" y="3145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324843" y="31827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489386" y="26535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653930" y="29900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818473" y="30572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983017" y="28856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6147560" y="2635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6312104" y="2582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6476648" y="24007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641191" y="28420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805735" y="2278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6970278" y="1853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7134822" y="18940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7299365" y="20602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7463909" y="14492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7628452" y="17312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7792996" y="19754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7957539" y="12832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1407399" y="1395620"/>
              <a:ext cx="6581741" cy="4139661"/>
            </a:xfrm>
            <a:custGeom>
              <a:avLst/>
              <a:gdLst/>
              <a:ahLst/>
              <a:cxnLst/>
              <a:rect l="0" t="0" r="0" b="0"/>
              <a:pathLst>
                <a:path w="6581741" h="4139661">
                  <a:moveTo>
                    <a:pt x="0" y="3785067"/>
                  </a:moveTo>
                  <a:lnTo>
                    <a:pt x="66482" y="3749415"/>
                  </a:lnTo>
                  <a:lnTo>
                    <a:pt x="132964" y="3713750"/>
                  </a:lnTo>
                  <a:lnTo>
                    <a:pt x="199446" y="3678070"/>
                  </a:lnTo>
                  <a:lnTo>
                    <a:pt x="265928" y="3642377"/>
                  </a:lnTo>
                  <a:lnTo>
                    <a:pt x="332411" y="3606668"/>
                  </a:lnTo>
                  <a:lnTo>
                    <a:pt x="398893" y="3570944"/>
                  </a:lnTo>
                  <a:lnTo>
                    <a:pt x="465375" y="3535202"/>
                  </a:lnTo>
                  <a:lnTo>
                    <a:pt x="531857" y="3499444"/>
                  </a:lnTo>
                  <a:lnTo>
                    <a:pt x="598340" y="3463667"/>
                  </a:lnTo>
                  <a:lnTo>
                    <a:pt x="664822" y="3427871"/>
                  </a:lnTo>
                  <a:lnTo>
                    <a:pt x="731304" y="3392055"/>
                  </a:lnTo>
                  <a:lnTo>
                    <a:pt x="797786" y="3356217"/>
                  </a:lnTo>
                  <a:lnTo>
                    <a:pt x="864269" y="3320357"/>
                  </a:lnTo>
                  <a:lnTo>
                    <a:pt x="930751" y="3284474"/>
                  </a:lnTo>
                  <a:lnTo>
                    <a:pt x="997233" y="3248566"/>
                  </a:lnTo>
                  <a:lnTo>
                    <a:pt x="1063715" y="3212632"/>
                  </a:lnTo>
                  <a:lnTo>
                    <a:pt x="1130198" y="3176671"/>
                  </a:lnTo>
                  <a:lnTo>
                    <a:pt x="1196680" y="3140681"/>
                  </a:lnTo>
                  <a:lnTo>
                    <a:pt x="1263162" y="3104661"/>
                  </a:lnTo>
                  <a:lnTo>
                    <a:pt x="1329644" y="3068609"/>
                  </a:lnTo>
                  <a:lnTo>
                    <a:pt x="1396127" y="3032523"/>
                  </a:lnTo>
                  <a:lnTo>
                    <a:pt x="1462609" y="2996402"/>
                  </a:lnTo>
                  <a:lnTo>
                    <a:pt x="1529091" y="2960243"/>
                  </a:lnTo>
                  <a:lnTo>
                    <a:pt x="1595573" y="2924045"/>
                  </a:lnTo>
                  <a:lnTo>
                    <a:pt x="1662055" y="2887806"/>
                  </a:lnTo>
                  <a:lnTo>
                    <a:pt x="1728538" y="2851523"/>
                  </a:lnTo>
                  <a:lnTo>
                    <a:pt x="1795020" y="2815193"/>
                  </a:lnTo>
                  <a:lnTo>
                    <a:pt x="1861502" y="2778816"/>
                  </a:lnTo>
                  <a:lnTo>
                    <a:pt x="1927984" y="2742387"/>
                  </a:lnTo>
                  <a:lnTo>
                    <a:pt x="1994467" y="2705904"/>
                  </a:lnTo>
                  <a:lnTo>
                    <a:pt x="2060949" y="2669365"/>
                  </a:lnTo>
                  <a:lnTo>
                    <a:pt x="2127431" y="2632767"/>
                  </a:lnTo>
                  <a:lnTo>
                    <a:pt x="2193913" y="2596106"/>
                  </a:lnTo>
                  <a:lnTo>
                    <a:pt x="2260396" y="2559380"/>
                  </a:lnTo>
                  <a:lnTo>
                    <a:pt x="2326878" y="2522585"/>
                  </a:lnTo>
                  <a:lnTo>
                    <a:pt x="2393360" y="2485719"/>
                  </a:lnTo>
                  <a:lnTo>
                    <a:pt x="2459842" y="2448778"/>
                  </a:lnTo>
                  <a:lnTo>
                    <a:pt x="2526325" y="2411759"/>
                  </a:lnTo>
                  <a:lnTo>
                    <a:pt x="2592807" y="2374659"/>
                  </a:lnTo>
                  <a:lnTo>
                    <a:pt x="2659289" y="2337475"/>
                  </a:lnTo>
                  <a:lnTo>
                    <a:pt x="2725771" y="2300203"/>
                  </a:lnTo>
                  <a:lnTo>
                    <a:pt x="2792254" y="2262840"/>
                  </a:lnTo>
                  <a:lnTo>
                    <a:pt x="2858736" y="2225385"/>
                  </a:lnTo>
                  <a:lnTo>
                    <a:pt x="2925218" y="2187834"/>
                  </a:lnTo>
                  <a:lnTo>
                    <a:pt x="2991700" y="2150184"/>
                  </a:lnTo>
                  <a:lnTo>
                    <a:pt x="3058182" y="2112434"/>
                  </a:lnTo>
                  <a:lnTo>
                    <a:pt x="3124665" y="2074582"/>
                  </a:lnTo>
                  <a:lnTo>
                    <a:pt x="3191147" y="2036626"/>
                  </a:lnTo>
                  <a:lnTo>
                    <a:pt x="3257629" y="1998564"/>
                  </a:lnTo>
                  <a:lnTo>
                    <a:pt x="3324111" y="1960397"/>
                  </a:lnTo>
                  <a:lnTo>
                    <a:pt x="3390594" y="1922124"/>
                  </a:lnTo>
                  <a:lnTo>
                    <a:pt x="3457076" y="1883743"/>
                  </a:lnTo>
                  <a:lnTo>
                    <a:pt x="3523558" y="1845257"/>
                  </a:lnTo>
                  <a:lnTo>
                    <a:pt x="3590040" y="1806665"/>
                  </a:lnTo>
                  <a:lnTo>
                    <a:pt x="3656523" y="1767969"/>
                  </a:lnTo>
                  <a:lnTo>
                    <a:pt x="3723005" y="1729169"/>
                  </a:lnTo>
                  <a:lnTo>
                    <a:pt x="3789487" y="1690268"/>
                  </a:lnTo>
                  <a:lnTo>
                    <a:pt x="3855969" y="1651268"/>
                  </a:lnTo>
                  <a:lnTo>
                    <a:pt x="3922452" y="1612171"/>
                  </a:lnTo>
                  <a:lnTo>
                    <a:pt x="3988934" y="1572979"/>
                  </a:lnTo>
                  <a:lnTo>
                    <a:pt x="4055416" y="1533696"/>
                  </a:lnTo>
                  <a:lnTo>
                    <a:pt x="4121898" y="1494324"/>
                  </a:lnTo>
                  <a:lnTo>
                    <a:pt x="4188381" y="1454866"/>
                  </a:lnTo>
                  <a:lnTo>
                    <a:pt x="4254863" y="1415325"/>
                  </a:lnTo>
                  <a:lnTo>
                    <a:pt x="4321345" y="1375705"/>
                  </a:lnTo>
                  <a:lnTo>
                    <a:pt x="4387827" y="1336008"/>
                  </a:lnTo>
                  <a:lnTo>
                    <a:pt x="4454310" y="1296239"/>
                  </a:lnTo>
                  <a:lnTo>
                    <a:pt x="4520792" y="1256399"/>
                  </a:lnTo>
                  <a:lnTo>
                    <a:pt x="4587274" y="1216493"/>
                  </a:lnTo>
                  <a:lnTo>
                    <a:pt x="4653756" y="1176522"/>
                  </a:lnTo>
                  <a:lnTo>
                    <a:pt x="4720238" y="1136491"/>
                  </a:lnTo>
                  <a:lnTo>
                    <a:pt x="4786721" y="1096402"/>
                  </a:lnTo>
                  <a:lnTo>
                    <a:pt x="4853203" y="1056259"/>
                  </a:lnTo>
                  <a:lnTo>
                    <a:pt x="4919685" y="1016062"/>
                  </a:lnTo>
                  <a:lnTo>
                    <a:pt x="4986167" y="975817"/>
                  </a:lnTo>
                  <a:lnTo>
                    <a:pt x="5052650" y="935523"/>
                  </a:lnTo>
                  <a:lnTo>
                    <a:pt x="5119132" y="895186"/>
                  </a:lnTo>
                  <a:lnTo>
                    <a:pt x="5185614" y="854805"/>
                  </a:lnTo>
                  <a:lnTo>
                    <a:pt x="5252096" y="814384"/>
                  </a:lnTo>
                  <a:lnTo>
                    <a:pt x="5318579" y="773925"/>
                  </a:lnTo>
                  <a:lnTo>
                    <a:pt x="5385061" y="733430"/>
                  </a:lnTo>
                  <a:lnTo>
                    <a:pt x="5451543" y="692900"/>
                  </a:lnTo>
                  <a:lnTo>
                    <a:pt x="5518025" y="652337"/>
                  </a:lnTo>
                  <a:lnTo>
                    <a:pt x="5584508" y="611743"/>
                  </a:lnTo>
                  <a:lnTo>
                    <a:pt x="5650990" y="571120"/>
                  </a:lnTo>
                  <a:lnTo>
                    <a:pt x="5717472" y="530469"/>
                  </a:lnTo>
                  <a:lnTo>
                    <a:pt x="5783954" y="489791"/>
                  </a:lnTo>
                  <a:lnTo>
                    <a:pt x="5850437" y="449088"/>
                  </a:lnTo>
                  <a:lnTo>
                    <a:pt x="5916919" y="408361"/>
                  </a:lnTo>
                  <a:lnTo>
                    <a:pt x="5983401" y="367611"/>
                  </a:lnTo>
                  <a:lnTo>
                    <a:pt x="6049883" y="326839"/>
                  </a:lnTo>
                  <a:lnTo>
                    <a:pt x="6116365" y="286047"/>
                  </a:lnTo>
                  <a:lnTo>
                    <a:pt x="6182848" y="245235"/>
                  </a:lnTo>
                  <a:lnTo>
                    <a:pt x="6249330" y="204404"/>
                  </a:lnTo>
                  <a:lnTo>
                    <a:pt x="6315812" y="163556"/>
                  </a:lnTo>
                  <a:lnTo>
                    <a:pt x="6382294" y="122690"/>
                  </a:lnTo>
                  <a:lnTo>
                    <a:pt x="6448777" y="81809"/>
                  </a:lnTo>
                  <a:lnTo>
                    <a:pt x="6515259" y="40911"/>
                  </a:lnTo>
                  <a:lnTo>
                    <a:pt x="6581741" y="0"/>
                  </a:lnTo>
                  <a:lnTo>
                    <a:pt x="6581741" y="341541"/>
                  </a:lnTo>
                  <a:lnTo>
                    <a:pt x="6515259" y="377226"/>
                  </a:lnTo>
                  <a:lnTo>
                    <a:pt x="6448777" y="412927"/>
                  </a:lnTo>
                  <a:lnTo>
                    <a:pt x="6382294" y="448643"/>
                  </a:lnTo>
                  <a:lnTo>
                    <a:pt x="6315812" y="484376"/>
                  </a:lnTo>
                  <a:lnTo>
                    <a:pt x="6249330" y="520125"/>
                  </a:lnTo>
                  <a:lnTo>
                    <a:pt x="6182848" y="555892"/>
                  </a:lnTo>
                  <a:lnTo>
                    <a:pt x="6116365" y="591678"/>
                  </a:lnTo>
                  <a:lnTo>
                    <a:pt x="6049883" y="627484"/>
                  </a:lnTo>
                  <a:lnTo>
                    <a:pt x="5983401" y="663310"/>
                  </a:lnTo>
                  <a:lnTo>
                    <a:pt x="5916919" y="699158"/>
                  </a:lnTo>
                  <a:lnTo>
                    <a:pt x="5850437" y="735028"/>
                  </a:lnTo>
                  <a:lnTo>
                    <a:pt x="5783954" y="770923"/>
                  </a:lnTo>
                  <a:lnTo>
                    <a:pt x="5717472" y="806843"/>
                  </a:lnTo>
                  <a:lnTo>
                    <a:pt x="5650990" y="842790"/>
                  </a:lnTo>
                  <a:lnTo>
                    <a:pt x="5584508" y="878765"/>
                  </a:lnTo>
                  <a:lnTo>
                    <a:pt x="5518025" y="914769"/>
                  </a:lnTo>
                  <a:lnTo>
                    <a:pt x="5451543" y="950804"/>
                  </a:lnTo>
                  <a:lnTo>
                    <a:pt x="5385061" y="986872"/>
                  </a:lnTo>
                  <a:lnTo>
                    <a:pt x="5318579" y="1022974"/>
                  </a:lnTo>
                  <a:lnTo>
                    <a:pt x="5252096" y="1059113"/>
                  </a:lnTo>
                  <a:lnTo>
                    <a:pt x="5185614" y="1095290"/>
                  </a:lnTo>
                  <a:lnTo>
                    <a:pt x="5119132" y="1131507"/>
                  </a:lnTo>
                  <a:lnTo>
                    <a:pt x="5052650" y="1167767"/>
                  </a:lnTo>
                  <a:lnTo>
                    <a:pt x="4986167" y="1204072"/>
                  </a:lnTo>
                  <a:lnTo>
                    <a:pt x="4919685" y="1240424"/>
                  </a:lnTo>
                  <a:lnTo>
                    <a:pt x="4853203" y="1276826"/>
                  </a:lnTo>
                  <a:lnTo>
                    <a:pt x="4786721" y="1313280"/>
                  </a:lnTo>
                  <a:lnTo>
                    <a:pt x="4720238" y="1349789"/>
                  </a:lnTo>
                  <a:lnTo>
                    <a:pt x="4653756" y="1386356"/>
                  </a:lnTo>
                  <a:lnTo>
                    <a:pt x="4587274" y="1422983"/>
                  </a:lnTo>
                  <a:lnTo>
                    <a:pt x="4520792" y="1459675"/>
                  </a:lnTo>
                  <a:lnTo>
                    <a:pt x="4454310" y="1496433"/>
                  </a:lnTo>
                  <a:lnTo>
                    <a:pt x="4387827" y="1533261"/>
                  </a:lnTo>
                  <a:lnTo>
                    <a:pt x="4321345" y="1570162"/>
                  </a:lnTo>
                  <a:lnTo>
                    <a:pt x="4254863" y="1607140"/>
                  </a:lnTo>
                  <a:lnTo>
                    <a:pt x="4188381" y="1644197"/>
                  </a:lnTo>
                  <a:lnTo>
                    <a:pt x="4121898" y="1681337"/>
                  </a:lnTo>
                  <a:lnTo>
                    <a:pt x="4055416" y="1718563"/>
                  </a:lnTo>
                  <a:lnTo>
                    <a:pt x="3988934" y="1755877"/>
                  </a:lnTo>
                  <a:lnTo>
                    <a:pt x="3922452" y="1793283"/>
                  </a:lnTo>
                  <a:lnTo>
                    <a:pt x="3855969" y="1830784"/>
                  </a:lnTo>
                  <a:lnTo>
                    <a:pt x="3789487" y="1868382"/>
                  </a:lnTo>
                  <a:lnTo>
                    <a:pt x="3723005" y="1906079"/>
                  </a:lnTo>
                  <a:lnTo>
                    <a:pt x="3656523" y="1943877"/>
                  </a:lnTo>
                  <a:lnTo>
                    <a:pt x="3590040" y="1981779"/>
                  </a:lnTo>
                  <a:lnTo>
                    <a:pt x="3523558" y="2019785"/>
                  </a:lnTo>
                  <a:lnTo>
                    <a:pt x="3457076" y="2057896"/>
                  </a:lnTo>
                  <a:lnTo>
                    <a:pt x="3390594" y="2096114"/>
                  </a:lnTo>
                  <a:lnTo>
                    <a:pt x="3324111" y="2134438"/>
                  </a:lnTo>
                  <a:lnTo>
                    <a:pt x="3257629" y="2172869"/>
                  </a:lnTo>
                  <a:lnTo>
                    <a:pt x="3191147" y="2211405"/>
                  </a:lnTo>
                  <a:lnTo>
                    <a:pt x="3124665" y="2250047"/>
                  </a:lnTo>
                  <a:lnTo>
                    <a:pt x="3058182" y="2288793"/>
                  </a:lnTo>
                  <a:lnTo>
                    <a:pt x="2991700" y="2327640"/>
                  </a:lnTo>
                  <a:lnTo>
                    <a:pt x="2925218" y="2366589"/>
                  </a:lnTo>
                  <a:lnTo>
                    <a:pt x="2858736" y="2405635"/>
                  </a:lnTo>
                  <a:lnTo>
                    <a:pt x="2792254" y="2444778"/>
                  </a:lnTo>
                  <a:lnTo>
                    <a:pt x="2725771" y="2484013"/>
                  </a:lnTo>
                  <a:lnTo>
                    <a:pt x="2659289" y="2523339"/>
                  </a:lnTo>
                  <a:lnTo>
                    <a:pt x="2592807" y="2562753"/>
                  </a:lnTo>
                  <a:lnTo>
                    <a:pt x="2526325" y="2602250"/>
                  </a:lnTo>
                  <a:lnTo>
                    <a:pt x="2459842" y="2641829"/>
                  </a:lnTo>
                  <a:lnTo>
                    <a:pt x="2393360" y="2681486"/>
                  </a:lnTo>
                  <a:lnTo>
                    <a:pt x="2326878" y="2721218"/>
                  </a:lnTo>
                  <a:lnTo>
                    <a:pt x="2260396" y="2761021"/>
                  </a:lnTo>
                  <a:lnTo>
                    <a:pt x="2193913" y="2800893"/>
                  </a:lnTo>
                  <a:lnTo>
                    <a:pt x="2127431" y="2840830"/>
                  </a:lnTo>
                  <a:lnTo>
                    <a:pt x="2060949" y="2880829"/>
                  </a:lnTo>
                  <a:lnTo>
                    <a:pt x="1994467" y="2920888"/>
                  </a:lnTo>
                  <a:lnTo>
                    <a:pt x="1927984" y="2961003"/>
                  </a:lnTo>
                  <a:lnTo>
                    <a:pt x="1861502" y="3001172"/>
                  </a:lnTo>
                  <a:lnTo>
                    <a:pt x="1795020" y="3041393"/>
                  </a:lnTo>
                  <a:lnTo>
                    <a:pt x="1728538" y="3081661"/>
                  </a:lnTo>
                  <a:lnTo>
                    <a:pt x="1662055" y="3121976"/>
                  </a:lnTo>
                  <a:lnTo>
                    <a:pt x="1595573" y="3162334"/>
                  </a:lnTo>
                  <a:lnTo>
                    <a:pt x="1529091" y="3202734"/>
                  </a:lnTo>
                  <a:lnTo>
                    <a:pt x="1462609" y="3243173"/>
                  </a:lnTo>
                  <a:lnTo>
                    <a:pt x="1396127" y="3283650"/>
                  </a:lnTo>
                  <a:lnTo>
                    <a:pt x="1329644" y="3324162"/>
                  </a:lnTo>
                  <a:lnTo>
                    <a:pt x="1263162" y="3364708"/>
                  </a:lnTo>
                  <a:lnTo>
                    <a:pt x="1196680" y="3405285"/>
                  </a:lnTo>
                  <a:lnTo>
                    <a:pt x="1130198" y="3445893"/>
                  </a:lnTo>
                  <a:lnTo>
                    <a:pt x="1063715" y="3486530"/>
                  </a:lnTo>
                  <a:lnTo>
                    <a:pt x="997233" y="3527194"/>
                  </a:lnTo>
                  <a:lnTo>
                    <a:pt x="930751" y="3567884"/>
                  </a:lnTo>
                  <a:lnTo>
                    <a:pt x="864269" y="3608599"/>
                  </a:lnTo>
                  <a:lnTo>
                    <a:pt x="797786" y="3649337"/>
                  </a:lnTo>
                  <a:lnTo>
                    <a:pt x="731304" y="3690097"/>
                  </a:lnTo>
                  <a:lnTo>
                    <a:pt x="664822" y="3730879"/>
                  </a:lnTo>
                  <a:lnTo>
                    <a:pt x="598340" y="3771680"/>
                  </a:lnTo>
                  <a:lnTo>
                    <a:pt x="531857" y="3812501"/>
                  </a:lnTo>
                  <a:lnTo>
                    <a:pt x="465375" y="3853341"/>
                  </a:lnTo>
                  <a:lnTo>
                    <a:pt x="398893" y="3894197"/>
                  </a:lnTo>
                  <a:lnTo>
                    <a:pt x="332411" y="3935071"/>
                  </a:lnTo>
                  <a:lnTo>
                    <a:pt x="265928" y="3975960"/>
                  </a:lnTo>
                  <a:lnTo>
                    <a:pt x="199446" y="4016864"/>
                  </a:lnTo>
                  <a:lnTo>
                    <a:pt x="132964" y="4057783"/>
                  </a:lnTo>
                  <a:lnTo>
                    <a:pt x="66482" y="4098715"/>
                  </a:lnTo>
                  <a:lnTo>
                    <a:pt x="0" y="4139661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1407399" y="1566390"/>
              <a:ext cx="6581741" cy="3791594"/>
            </a:xfrm>
            <a:custGeom>
              <a:avLst/>
              <a:gdLst/>
              <a:ahLst/>
              <a:cxnLst/>
              <a:rect l="0" t="0" r="0" b="0"/>
              <a:pathLst>
                <a:path w="6581741" h="3791594">
                  <a:moveTo>
                    <a:pt x="0" y="3791594"/>
                  </a:moveTo>
                  <a:lnTo>
                    <a:pt x="66482" y="3753295"/>
                  </a:lnTo>
                  <a:lnTo>
                    <a:pt x="132964" y="3714996"/>
                  </a:lnTo>
                  <a:lnTo>
                    <a:pt x="199446" y="3676697"/>
                  </a:lnTo>
                  <a:lnTo>
                    <a:pt x="265928" y="3638398"/>
                  </a:lnTo>
                  <a:lnTo>
                    <a:pt x="332411" y="3600099"/>
                  </a:lnTo>
                  <a:lnTo>
                    <a:pt x="398893" y="3561800"/>
                  </a:lnTo>
                  <a:lnTo>
                    <a:pt x="465375" y="3523501"/>
                  </a:lnTo>
                  <a:lnTo>
                    <a:pt x="531857" y="3485202"/>
                  </a:lnTo>
                  <a:lnTo>
                    <a:pt x="598340" y="3446903"/>
                  </a:lnTo>
                  <a:lnTo>
                    <a:pt x="664822" y="3408604"/>
                  </a:lnTo>
                  <a:lnTo>
                    <a:pt x="731304" y="3370305"/>
                  </a:lnTo>
                  <a:lnTo>
                    <a:pt x="797786" y="3332006"/>
                  </a:lnTo>
                  <a:lnTo>
                    <a:pt x="864269" y="3293707"/>
                  </a:lnTo>
                  <a:lnTo>
                    <a:pt x="930751" y="3255409"/>
                  </a:lnTo>
                  <a:lnTo>
                    <a:pt x="997233" y="3217110"/>
                  </a:lnTo>
                  <a:lnTo>
                    <a:pt x="1063715" y="3178811"/>
                  </a:lnTo>
                  <a:lnTo>
                    <a:pt x="1130198" y="3140512"/>
                  </a:lnTo>
                  <a:lnTo>
                    <a:pt x="1196680" y="3102213"/>
                  </a:lnTo>
                  <a:lnTo>
                    <a:pt x="1263162" y="3063914"/>
                  </a:lnTo>
                  <a:lnTo>
                    <a:pt x="1329644" y="3025615"/>
                  </a:lnTo>
                  <a:lnTo>
                    <a:pt x="1396127" y="2987316"/>
                  </a:lnTo>
                  <a:lnTo>
                    <a:pt x="1462609" y="2949017"/>
                  </a:lnTo>
                  <a:lnTo>
                    <a:pt x="1529091" y="2910718"/>
                  </a:lnTo>
                  <a:lnTo>
                    <a:pt x="1595573" y="2872419"/>
                  </a:lnTo>
                  <a:lnTo>
                    <a:pt x="1662055" y="2834120"/>
                  </a:lnTo>
                  <a:lnTo>
                    <a:pt x="1728538" y="2795821"/>
                  </a:lnTo>
                  <a:lnTo>
                    <a:pt x="1795020" y="2757522"/>
                  </a:lnTo>
                  <a:lnTo>
                    <a:pt x="1861502" y="2719224"/>
                  </a:lnTo>
                  <a:lnTo>
                    <a:pt x="1927984" y="2680925"/>
                  </a:lnTo>
                  <a:lnTo>
                    <a:pt x="1994467" y="2642626"/>
                  </a:lnTo>
                  <a:lnTo>
                    <a:pt x="2060949" y="2604327"/>
                  </a:lnTo>
                  <a:lnTo>
                    <a:pt x="2127431" y="2566028"/>
                  </a:lnTo>
                  <a:lnTo>
                    <a:pt x="2193913" y="2527729"/>
                  </a:lnTo>
                  <a:lnTo>
                    <a:pt x="2260396" y="2489430"/>
                  </a:lnTo>
                  <a:lnTo>
                    <a:pt x="2326878" y="2451131"/>
                  </a:lnTo>
                  <a:lnTo>
                    <a:pt x="2393360" y="2412832"/>
                  </a:lnTo>
                  <a:lnTo>
                    <a:pt x="2459842" y="2374533"/>
                  </a:lnTo>
                  <a:lnTo>
                    <a:pt x="2526325" y="2336234"/>
                  </a:lnTo>
                  <a:lnTo>
                    <a:pt x="2592807" y="2297935"/>
                  </a:lnTo>
                  <a:lnTo>
                    <a:pt x="2659289" y="2259636"/>
                  </a:lnTo>
                  <a:lnTo>
                    <a:pt x="2725771" y="2221337"/>
                  </a:lnTo>
                  <a:lnTo>
                    <a:pt x="2792254" y="2183038"/>
                  </a:lnTo>
                  <a:lnTo>
                    <a:pt x="2858736" y="2144740"/>
                  </a:lnTo>
                  <a:lnTo>
                    <a:pt x="2925218" y="2106441"/>
                  </a:lnTo>
                  <a:lnTo>
                    <a:pt x="2991700" y="2068142"/>
                  </a:lnTo>
                  <a:lnTo>
                    <a:pt x="3058182" y="2029843"/>
                  </a:lnTo>
                  <a:lnTo>
                    <a:pt x="3124665" y="1991544"/>
                  </a:lnTo>
                  <a:lnTo>
                    <a:pt x="3191147" y="1953245"/>
                  </a:lnTo>
                  <a:lnTo>
                    <a:pt x="3257629" y="1914946"/>
                  </a:lnTo>
                  <a:lnTo>
                    <a:pt x="3324111" y="1876647"/>
                  </a:lnTo>
                  <a:lnTo>
                    <a:pt x="3390594" y="1838348"/>
                  </a:lnTo>
                  <a:lnTo>
                    <a:pt x="3457076" y="1800049"/>
                  </a:lnTo>
                  <a:lnTo>
                    <a:pt x="3523558" y="1761750"/>
                  </a:lnTo>
                  <a:lnTo>
                    <a:pt x="3590040" y="1723451"/>
                  </a:lnTo>
                  <a:lnTo>
                    <a:pt x="3656523" y="1685152"/>
                  </a:lnTo>
                  <a:lnTo>
                    <a:pt x="3723005" y="1646853"/>
                  </a:lnTo>
                  <a:lnTo>
                    <a:pt x="3789487" y="1608555"/>
                  </a:lnTo>
                  <a:lnTo>
                    <a:pt x="3855969" y="1570256"/>
                  </a:lnTo>
                  <a:lnTo>
                    <a:pt x="3922452" y="1531957"/>
                  </a:lnTo>
                  <a:lnTo>
                    <a:pt x="3988934" y="1493658"/>
                  </a:lnTo>
                  <a:lnTo>
                    <a:pt x="4055416" y="1455359"/>
                  </a:lnTo>
                  <a:lnTo>
                    <a:pt x="4121898" y="1417060"/>
                  </a:lnTo>
                  <a:lnTo>
                    <a:pt x="4188381" y="1378761"/>
                  </a:lnTo>
                  <a:lnTo>
                    <a:pt x="4254863" y="1340462"/>
                  </a:lnTo>
                  <a:lnTo>
                    <a:pt x="4321345" y="1302163"/>
                  </a:lnTo>
                  <a:lnTo>
                    <a:pt x="4387827" y="1263864"/>
                  </a:lnTo>
                  <a:lnTo>
                    <a:pt x="4454310" y="1225565"/>
                  </a:lnTo>
                  <a:lnTo>
                    <a:pt x="4520792" y="1187266"/>
                  </a:lnTo>
                  <a:lnTo>
                    <a:pt x="4587274" y="1148967"/>
                  </a:lnTo>
                  <a:lnTo>
                    <a:pt x="4653756" y="1110668"/>
                  </a:lnTo>
                  <a:lnTo>
                    <a:pt x="4720238" y="1072370"/>
                  </a:lnTo>
                  <a:lnTo>
                    <a:pt x="4786721" y="1034071"/>
                  </a:lnTo>
                  <a:lnTo>
                    <a:pt x="4853203" y="995772"/>
                  </a:lnTo>
                  <a:lnTo>
                    <a:pt x="4919685" y="957473"/>
                  </a:lnTo>
                  <a:lnTo>
                    <a:pt x="4986167" y="919174"/>
                  </a:lnTo>
                  <a:lnTo>
                    <a:pt x="5052650" y="880875"/>
                  </a:lnTo>
                  <a:lnTo>
                    <a:pt x="5119132" y="842576"/>
                  </a:lnTo>
                  <a:lnTo>
                    <a:pt x="5185614" y="804277"/>
                  </a:lnTo>
                  <a:lnTo>
                    <a:pt x="5252096" y="765978"/>
                  </a:lnTo>
                  <a:lnTo>
                    <a:pt x="5318579" y="727679"/>
                  </a:lnTo>
                  <a:lnTo>
                    <a:pt x="5385061" y="689380"/>
                  </a:lnTo>
                  <a:lnTo>
                    <a:pt x="5451543" y="651081"/>
                  </a:lnTo>
                  <a:lnTo>
                    <a:pt x="5518025" y="612782"/>
                  </a:lnTo>
                  <a:lnTo>
                    <a:pt x="5584508" y="574483"/>
                  </a:lnTo>
                  <a:lnTo>
                    <a:pt x="5650990" y="536185"/>
                  </a:lnTo>
                  <a:lnTo>
                    <a:pt x="5717472" y="497886"/>
                  </a:lnTo>
                  <a:lnTo>
                    <a:pt x="5783954" y="459587"/>
                  </a:lnTo>
                  <a:lnTo>
                    <a:pt x="5850437" y="421288"/>
                  </a:lnTo>
                  <a:lnTo>
                    <a:pt x="5916919" y="382989"/>
                  </a:lnTo>
                  <a:lnTo>
                    <a:pt x="5983401" y="344690"/>
                  </a:lnTo>
                  <a:lnTo>
                    <a:pt x="6049883" y="306391"/>
                  </a:lnTo>
                  <a:lnTo>
                    <a:pt x="6116365" y="268092"/>
                  </a:lnTo>
                  <a:lnTo>
                    <a:pt x="6182848" y="229793"/>
                  </a:lnTo>
                  <a:lnTo>
                    <a:pt x="6249330" y="191494"/>
                  </a:lnTo>
                  <a:lnTo>
                    <a:pt x="6315812" y="153195"/>
                  </a:lnTo>
                  <a:lnTo>
                    <a:pt x="6382294" y="114896"/>
                  </a:lnTo>
                  <a:lnTo>
                    <a:pt x="6448777" y="76597"/>
                  </a:lnTo>
                  <a:lnTo>
                    <a:pt x="6515259" y="38298"/>
                  </a:lnTo>
                  <a:lnTo>
                    <a:pt x="658174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1407399" y="990315"/>
              <a:ext cx="6581741" cy="4945712"/>
            </a:xfrm>
            <a:custGeom>
              <a:avLst/>
              <a:gdLst/>
              <a:ahLst/>
              <a:cxnLst/>
              <a:rect l="0" t="0" r="0" b="0"/>
              <a:pathLst>
                <a:path w="6581741" h="4945712">
                  <a:moveTo>
                    <a:pt x="0" y="3789625"/>
                  </a:moveTo>
                  <a:lnTo>
                    <a:pt x="66482" y="3752133"/>
                  </a:lnTo>
                  <a:lnTo>
                    <a:pt x="132964" y="3714625"/>
                  </a:lnTo>
                  <a:lnTo>
                    <a:pt x="199446" y="3677102"/>
                  </a:lnTo>
                  <a:lnTo>
                    <a:pt x="265928" y="3639565"/>
                  </a:lnTo>
                  <a:lnTo>
                    <a:pt x="332411" y="3602012"/>
                  </a:lnTo>
                  <a:lnTo>
                    <a:pt x="398893" y="3564444"/>
                  </a:lnTo>
                  <a:lnTo>
                    <a:pt x="465375" y="3526861"/>
                  </a:lnTo>
                  <a:lnTo>
                    <a:pt x="531857" y="3489262"/>
                  </a:lnTo>
                  <a:lnTo>
                    <a:pt x="598340" y="3451648"/>
                  </a:lnTo>
                  <a:lnTo>
                    <a:pt x="664822" y="3414019"/>
                  </a:lnTo>
                  <a:lnTo>
                    <a:pt x="731304" y="3376374"/>
                  </a:lnTo>
                  <a:lnTo>
                    <a:pt x="797786" y="3338714"/>
                  </a:lnTo>
                  <a:lnTo>
                    <a:pt x="864269" y="3301038"/>
                  </a:lnTo>
                  <a:lnTo>
                    <a:pt x="930751" y="3263346"/>
                  </a:lnTo>
                  <a:lnTo>
                    <a:pt x="997233" y="3225639"/>
                  </a:lnTo>
                  <a:lnTo>
                    <a:pt x="1063715" y="3187916"/>
                  </a:lnTo>
                  <a:lnTo>
                    <a:pt x="1130198" y="3150177"/>
                  </a:lnTo>
                  <a:lnTo>
                    <a:pt x="1196680" y="3112422"/>
                  </a:lnTo>
                  <a:lnTo>
                    <a:pt x="1263162" y="3074652"/>
                  </a:lnTo>
                  <a:lnTo>
                    <a:pt x="1329644" y="3036865"/>
                  </a:lnTo>
                  <a:lnTo>
                    <a:pt x="1396127" y="2999063"/>
                  </a:lnTo>
                  <a:lnTo>
                    <a:pt x="1462609" y="2961245"/>
                  </a:lnTo>
                  <a:lnTo>
                    <a:pt x="1529091" y="2923410"/>
                  </a:lnTo>
                  <a:lnTo>
                    <a:pt x="1595573" y="2885560"/>
                  </a:lnTo>
                  <a:lnTo>
                    <a:pt x="1662055" y="2847693"/>
                  </a:lnTo>
                  <a:lnTo>
                    <a:pt x="1728538" y="2809810"/>
                  </a:lnTo>
                  <a:lnTo>
                    <a:pt x="1795020" y="2771911"/>
                  </a:lnTo>
                  <a:lnTo>
                    <a:pt x="1861502" y="2733996"/>
                  </a:lnTo>
                  <a:lnTo>
                    <a:pt x="1927984" y="2696065"/>
                  </a:lnTo>
                  <a:lnTo>
                    <a:pt x="1994467" y="2658117"/>
                  </a:lnTo>
                  <a:lnTo>
                    <a:pt x="2060949" y="2620153"/>
                  </a:lnTo>
                  <a:lnTo>
                    <a:pt x="2127431" y="2582172"/>
                  </a:lnTo>
                  <a:lnTo>
                    <a:pt x="2193913" y="2544175"/>
                  </a:lnTo>
                  <a:lnTo>
                    <a:pt x="2260396" y="2506162"/>
                  </a:lnTo>
                  <a:lnTo>
                    <a:pt x="2326878" y="2468132"/>
                  </a:lnTo>
                  <a:lnTo>
                    <a:pt x="2393360" y="2430086"/>
                  </a:lnTo>
                  <a:lnTo>
                    <a:pt x="2459842" y="2392023"/>
                  </a:lnTo>
                  <a:lnTo>
                    <a:pt x="2526325" y="2353944"/>
                  </a:lnTo>
                  <a:lnTo>
                    <a:pt x="2592807" y="2315848"/>
                  </a:lnTo>
                  <a:lnTo>
                    <a:pt x="2659289" y="2277736"/>
                  </a:lnTo>
                  <a:lnTo>
                    <a:pt x="2725771" y="2239607"/>
                  </a:lnTo>
                  <a:lnTo>
                    <a:pt x="2792254" y="2201462"/>
                  </a:lnTo>
                  <a:lnTo>
                    <a:pt x="2858736" y="2163300"/>
                  </a:lnTo>
                  <a:lnTo>
                    <a:pt x="2925218" y="2125122"/>
                  </a:lnTo>
                  <a:lnTo>
                    <a:pt x="2991700" y="2086926"/>
                  </a:lnTo>
                  <a:lnTo>
                    <a:pt x="3058182" y="2048715"/>
                  </a:lnTo>
                  <a:lnTo>
                    <a:pt x="3124665" y="2010486"/>
                  </a:lnTo>
                  <a:lnTo>
                    <a:pt x="3191147" y="1972241"/>
                  </a:lnTo>
                  <a:lnTo>
                    <a:pt x="3257629" y="1933979"/>
                  </a:lnTo>
                  <a:lnTo>
                    <a:pt x="3324111" y="1895701"/>
                  </a:lnTo>
                  <a:lnTo>
                    <a:pt x="3390594" y="1857406"/>
                  </a:lnTo>
                  <a:lnTo>
                    <a:pt x="3457076" y="1819094"/>
                  </a:lnTo>
                  <a:lnTo>
                    <a:pt x="3523558" y="1780766"/>
                  </a:lnTo>
                  <a:lnTo>
                    <a:pt x="3590040" y="1742421"/>
                  </a:lnTo>
                  <a:lnTo>
                    <a:pt x="3656523" y="1704060"/>
                  </a:lnTo>
                  <a:lnTo>
                    <a:pt x="3723005" y="1665682"/>
                  </a:lnTo>
                  <a:lnTo>
                    <a:pt x="3789487" y="1627287"/>
                  </a:lnTo>
                  <a:lnTo>
                    <a:pt x="3855969" y="1588875"/>
                  </a:lnTo>
                  <a:lnTo>
                    <a:pt x="3922452" y="1550447"/>
                  </a:lnTo>
                  <a:lnTo>
                    <a:pt x="3988934" y="1512003"/>
                  </a:lnTo>
                  <a:lnTo>
                    <a:pt x="4055416" y="1473542"/>
                  </a:lnTo>
                  <a:lnTo>
                    <a:pt x="4121898" y="1435064"/>
                  </a:lnTo>
                  <a:lnTo>
                    <a:pt x="4188381" y="1396570"/>
                  </a:lnTo>
                  <a:lnTo>
                    <a:pt x="4254863" y="1358059"/>
                  </a:lnTo>
                  <a:lnTo>
                    <a:pt x="4321345" y="1319531"/>
                  </a:lnTo>
                  <a:lnTo>
                    <a:pt x="4387827" y="1280987"/>
                  </a:lnTo>
                  <a:lnTo>
                    <a:pt x="4454310" y="1242427"/>
                  </a:lnTo>
                  <a:lnTo>
                    <a:pt x="4520792" y="1203850"/>
                  </a:lnTo>
                  <a:lnTo>
                    <a:pt x="4587274" y="1165257"/>
                  </a:lnTo>
                  <a:lnTo>
                    <a:pt x="4653756" y="1126648"/>
                  </a:lnTo>
                  <a:lnTo>
                    <a:pt x="4720238" y="1088022"/>
                  </a:lnTo>
                  <a:lnTo>
                    <a:pt x="4786721" y="1049379"/>
                  </a:lnTo>
                  <a:lnTo>
                    <a:pt x="4853203" y="1010721"/>
                  </a:lnTo>
                  <a:lnTo>
                    <a:pt x="4919685" y="972046"/>
                  </a:lnTo>
                  <a:lnTo>
                    <a:pt x="4986167" y="933355"/>
                  </a:lnTo>
                  <a:lnTo>
                    <a:pt x="5052650" y="894647"/>
                  </a:lnTo>
                  <a:lnTo>
                    <a:pt x="5119132" y="855924"/>
                  </a:lnTo>
                  <a:lnTo>
                    <a:pt x="5185614" y="817184"/>
                  </a:lnTo>
                  <a:lnTo>
                    <a:pt x="5252096" y="778428"/>
                  </a:lnTo>
                  <a:lnTo>
                    <a:pt x="5318579" y="739656"/>
                  </a:lnTo>
                  <a:lnTo>
                    <a:pt x="5385061" y="700869"/>
                  </a:lnTo>
                  <a:lnTo>
                    <a:pt x="5451543" y="662065"/>
                  </a:lnTo>
                  <a:lnTo>
                    <a:pt x="5518025" y="623245"/>
                  </a:lnTo>
                  <a:lnTo>
                    <a:pt x="5584508" y="584409"/>
                  </a:lnTo>
                  <a:lnTo>
                    <a:pt x="5650990" y="545558"/>
                  </a:lnTo>
                  <a:lnTo>
                    <a:pt x="5717472" y="506690"/>
                  </a:lnTo>
                  <a:lnTo>
                    <a:pt x="5783954" y="467807"/>
                  </a:lnTo>
                  <a:lnTo>
                    <a:pt x="5850437" y="428908"/>
                  </a:lnTo>
                  <a:lnTo>
                    <a:pt x="5916919" y="389994"/>
                  </a:lnTo>
                  <a:lnTo>
                    <a:pt x="5983401" y="351064"/>
                  </a:lnTo>
                  <a:lnTo>
                    <a:pt x="6049883" y="312118"/>
                  </a:lnTo>
                  <a:lnTo>
                    <a:pt x="6116365" y="273157"/>
                  </a:lnTo>
                  <a:lnTo>
                    <a:pt x="6182848" y="234180"/>
                  </a:lnTo>
                  <a:lnTo>
                    <a:pt x="6249330" y="195188"/>
                  </a:lnTo>
                  <a:lnTo>
                    <a:pt x="6315812" y="156181"/>
                  </a:lnTo>
                  <a:lnTo>
                    <a:pt x="6382294" y="117158"/>
                  </a:lnTo>
                  <a:lnTo>
                    <a:pt x="6448777" y="78121"/>
                  </a:lnTo>
                  <a:lnTo>
                    <a:pt x="6515259" y="39068"/>
                  </a:lnTo>
                  <a:lnTo>
                    <a:pt x="6581741" y="0"/>
                  </a:lnTo>
                  <a:lnTo>
                    <a:pt x="6581741" y="1152150"/>
                  </a:lnTo>
                  <a:lnTo>
                    <a:pt x="6515259" y="1189680"/>
                  </a:lnTo>
                  <a:lnTo>
                    <a:pt x="6448777" y="1227225"/>
                  </a:lnTo>
                  <a:lnTo>
                    <a:pt x="6382294" y="1264785"/>
                  </a:lnTo>
                  <a:lnTo>
                    <a:pt x="6315812" y="1302360"/>
                  </a:lnTo>
                  <a:lnTo>
                    <a:pt x="6249330" y="1339950"/>
                  </a:lnTo>
                  <a:lnTo>
                    <a:pt x="6182848" y="1377556"/>
                  </a:lnTo>
                  <a:lnTo>
                    <a:pt x="6116365" y="1415178"/>
                  </a:lnTo>
                  <a:lnTo>
                    <a:pt x="6049883" y="1452814"/>
                  </a:lnTo>
                  <a:lnTo>
                    <a:pt x="5983401" y="1490466"/>
                  </a:lnTo>
                  <a:lnTo>
                    <a:pt x="5916919" y="1528134"/>
                  </a:lnTo>
                  <a:lnTo>
                    <a:pt x="5850437" y="1565818"/>
                  </a:lnTo>
                  <a:lnTo>
                    <a:pt x="5783954" y="1603517"/>
                  </a:lnTo>
                  <a:lnTo>
                    <a:pt x="5717472" y="1641231"/>
                  </a:lnTo>
                  <a:lnTo>
                    <a:pt x="5650990" y="1678962"/>
                  </a:lnTo>
                  <a:lnTo>
                    <a:pt x="5584508" y="1716708"/>
                  </a:lnTo>
                  <a:lnTo>
                    <a:pt x="5518025" y="1754470"/>
                  </a:lnTo>
                  <a:lnTo>
                    <a:pt x="5451543" y="1792248"/>
                  </a:lnTo>
                  <a:lnTo>
                    <a:pt x="5385061" y="1830042"/>
                  </a:lnTo>
                  <a:lnTo>
                    <a:pt x="5318579" y="1867852"/>
                  </a:lnTo>
                  <a:lnTo>
                    <a:pt x="5252096" y="1905678"/>
                  </a:lnTo>
                  <a:lnTo>
                    <a:pt x="5185614" y="1943520"/>
                  </a:lnTo>
                  <a:lnTo>
                    <a:pt x="5119132" y="1981379"/>
                  </a:lnTo>
                  <a:lnTo>
                    <a:pt x="5052650" y="2019253"/>
                  </a:lnTo>
                  <a:lnTo>
                    <a:pt x="4986167" y="2057143"/>
                  </a:lnTo>
                  <a:lnTo>
                    <a:pt x="4919685" y="2095050"/>
                  </a:lnTo>
                  <a:lnTo>
                    <a:pt x="4853203" y="2132973"/>
                  </a:lnTo>
                  <a:lnTo>
                    <a:pt x="4786721" y="2170912"/>
                  </a:lnTo>
                  <a:lnTo>
                    <a:pt x="4720238" y="2208868"/>
                  </a:lnTo>
                  <a:lnTo>
                    <a:pt x="4653756" y="2246840"/>
                  </a:lnTo>
                  <a:lnTo>
                    <a:pt x="4587274" y="2284828"/>
                  </a:lnTo>
                  <a:lnTo>
                    <a:pt x="4520792" y="2322833"/>
                  </a:lnTo>
                  <a:lnTo>
                    <a:pt x="4454310" y="2360854"/>
                  </a:lnTo>
                  <a:lnTo>
                    <a:pt x="4387827" y="2398891"/>
                  </a:lnTo>
                  <a:lnTo>
                    <a:pt x="4321345" y="2436945"/>
                  </a:lnTo>
                  <a:lnTo>
                    <a:pt x="4254863" y="2475016"/>
                  </a:lnTo>
                  <a:lnTo>
                    <a:pt x="4188381" y="2513103"/>
                  </a:lnTo>
                  <a:lnTo>
                    <a:pt x="4121898" y="2551207"/>
                  </a:lnTo>
                  <a:lnTo>
                    <a:pt x="4055416" y="2589327"/>
                  </a:lnTo>
                  <a:lnTo>
                    <a:pt x="3988934" y="2627463"/>
                  </a:lnTo>
                  <a:lnTo>
                    <a:pt x="3922452" y="2665617"/>
                  </a:lnTo>
                  <a:lnTo>
                    <a:pt x="3855969" y="2703786"/>
                  </a:lnTo>
                  <a:lnTo>
                    <a:pt x="3789487" y="2741973"/>
                  </a:lnTo>
                  <a:lnTo>
                    <a:pt x="3723005" y="2780176"/>
                  </a:lnTo>
                  <a:lnTo>
                    <a:pt x="3656523" y="2818396"/>
                  </a:lnTo>
                  <a:lnTo>
                    <a:pt x="3590040" y="2856632"/>
                  </a:lnTo>
                  <a:lnTo>
                    <a:pt x="3523558" y="2894885"/>
                  </a:lnTo>
                  <a:lnTo>
                    <a:pt x="3457076" y="2933154"/>
                  </a:lnTo>
                  <a:lnTo>
                    <a:pt x="3390594" y="2971441"/>
                  </a:lnTo>
                  <a:lnTo>
                    <a:pt x="3324111" y="3009744"/>
                  </a:lnTo>
                  <a:lnTo>
                    <a:pt x="3257629" y="3048063"/>
                  </a:lnTo>
                  <a:lnTo>
                    <a:pt x="3191147" y="3086399"/>
                  </a:lnTo>
                  <a:lnTo>
                    <a:pt x="3124665" y="3124752"/>
                  </a:lnTo>
                  <a:lnTo>
                    <a:pt x="3058182" y="3163122"/>
                  </a:lnTo>
                  <a:lnTo>
                    <a:pt x="2991700" y="3201508"/>
                  </a:lnTo>
                  <a:lnTo>
                    <a:pt x="2925218" y="3239910"/>
                  </a:lnTo>
                  <a:lnTo>
                    <a:pt x="2858736" y="3278330"/>
                  </a:lnTo>
                  <a:lnTo>
                    <a:pt x="2792254" y="3316766"/>
                  </a:lnTo>
                  <a:lnTo>
                    <a:pt x="2725771" y="3355218"/>
                  </a:lnTo>
                  <a:lnTo>
                    <a:pt x="2659289" y="3393687"/>
                  </a:lnTo>
                  <a:lnTo>
                    <a:pt x="2592807" y="3432173"/>
                  </a:lnTo>
                  <a:lnTo>
                    <a:pt x="2526325" y="3470675"/>
                  </a:lnTo>
                  <a:lnTo>
                    <a:pt x="2459842" y="3509194"/>
                  </a:lnTo>
                  <a:lnTo>
                    <a:pt x="2393360" y="3547729"/>
                  </a:lnTo>
                  <a:lnTo>
                    <a:pt x="2326878" y="3586280"/>
                  </a:lnTo>
                  <a:lnTo>
                    <a:pt x="2260396" y="3624849"/>
                  </a:lnTo>
                  <a:lnTo>
                    <a:pt x="2193913" y="3663433"/>
                  </a:lnTo>
                  <a:lnTo>
                    <a:pt x="2127431" y="3702034"/>
                  </a:lnTo>
                  <a:lnTo>
                    <a:pt x="2060949" y="3740651"/>
                  </a:lnTo>
                  <a:lnTo>
                    <a:pt x="1994467" y="3779285"/>
                  </a:lnTo>
                  <a:lnTo>
                    <a:pt x="1927984" y="3817935"/>
                  </a:lnTo>
                  <a:lnTo>
                    <a:pt x="1861502" y="3856602"/>
                  </a:lnTo>
                  <a:lnTo>
                    <a:pt x="1795020" y="3895284"/>
                  </a:lnTo>
                  <a:lnTo>
                    <a:pt x="1728538" y="3933983"/>
                  </a:lnTo>
                  <a:lnTo>
                    <a:pt x="1662055" y="3972698"/>
                  </a:lnTo>
                  <a:lnTo>
                    <a:pt x="1595573" y="4011429"/>
                  </a:lnTo>
                  <a:lnTo>
                    <a:pt x="1529091" y="4050177"/>
                  </a:lnTo>
                  <a:lnTo>
                    <a:pt x="1462609" y="4088940"/>
                  </a:lnTo>
                  <a:lnTo>
                    <a:pt x="1396127" y="4127720"/>
                  </a:lnTo>
                  <a:lnTo>
                    <a:pt x="1329644" y="4166515"/>
                  </a:lnTo>
                  <a:lnTo>
                    <a:pt x="1263162" y="4205326"/>
                  </a:lnTo>
                  <a:lnTo>
                    <a:pt x="1196680" y="4244154"/>
                  </a:lnTo>
                  <a:lnTo>
                    <a:pt x="1130198" y="4282997"/>
                  </a:lnTo>
                  <a:lnTo>
                    <a:pt x="1063715" y="4321856"/>
                  </a:lnTo>
                  <a:lnTo>
                    <a:pt x="997233" y="4360731"/>
                  </a:lnTo>
                  <a:lnTo>
                    <a:pt x="930751" y="4399622"/>
                  </a:lnTo>
                  <a:lnTo>
                    <a:pt x="864269" y="4438528"/>
                  </a:lnTo>
                  <a:lnTo>
                    <a:pt x="797786" y="4477450"/>
                  </a:lnTo>
                  <a:lnTo>
                    <a:pt x="731304" y="4516387"/>
                  </a:lnTo>
                  <a:lnTo>
                    <a:pt x="664822" y="4555340"/>
                  </a:lnTo>
                  <a:lnTo>
                    <a:pt x="598340" y="4594309"/>
                  </a:lnTo>
                  <a:lnTo>
                    <a:pt x="531857" y="4633293"/>
                  </a:lnTo>
                  <a:lnTo>
                    <a:pt x="465375" y="4672292"/>
                  </a:lnTo>
                  <a:lnTo>
                    <a:pt x="398893" y="4711306"/>
                  </a:lnTo>
                  <a:lnTo>
                    <a:pt x="332411" y="4750336"/>
                  </a:lnTo>
                  <a:lnTo>
                    <a:pt x="265928" y="4789381"/>
                  </a:lnTo>
                  <a:lnTo>
                    <a:pt x="199446" y="4828442"/>
                  </a:lnTo>
                  <a:lnTo>
                    <a:pt x="132964" y="4867517"/>
                  </a:lnTo>
                  <a:lnTo>
                    <a:pt x="66482" y="4906607"/>
                  </a:lnTo>
                  <a:lnTo>
                    <a:pt x="0" y="4945712"/>
                  </a:lnTo>
                  <a:close/>
                </a:path>
              </a:pathLst>
            </a:custGeom>
            <a:solidFill>
              <a:srgbClr val="00FF00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407399" y="1566390"/>
              <a:ext cx="6581741" cy="3791594"/>
            </a:xfrm>
            <a:custGeom>
              <a:avLst/>
              <a:gdLst/>
              <a:ahLst/>
              <a:cxnLst/>
              <a:rect l="0" t="0" r="0" b="0"/>
              <a:pathLst>
                <a:path w="6581741" h="3791594">
                  <a:moveTo>
                    <a:pt x="0" y="3791594"/>
                  </a:moveTo>
                  <a:lnTo>
                    <a:pt x="66482" y="3753295"/>
                  </a:lnTo>
                  <a:lnTo>
                    <a:pt x="132964" y="3714996"/>
                  </a:lnTo>
                  <a:lnTo>
                    <a:pt x="199446" y="3676697"/>
                  </a:lnTo>
                  <a:lnTo>
                    <a:pt x="265928" y="3638398"/>
                  </a:lnTo>
                  <a:lnTo>
                    <a:pt x="332411" y="3600099"/>
                  </a:lnTo>
                  <a:lnTo>
                    <a:pt x="398893" y="3561800"/>
                  </a:lnTo>
                  <a:lnTo>
                    <a:pt x="465375" y="3523501"/>
                  </a:lnTo>
                  <a:lnTo>
                    <a:pt x="531857" y="3485202"/>
                  </a:lnTo>
                  <a:lnTo>
                    <a:pt x="598340" y="3446903"/>
                  </a:lnTo>
                  <a:lnTo>
                    <a:pt x="664822" y="3408604"/>
                  </a:lnTo>
                  <a:lnTo>
                    <a:pt x="731304" y="3370305"/>
                  </a:lnTo>
                  <a:lnTo>
                    <a:pt x="797786" y="3332006"/>
                  </a:lnTo>
                  <a:lnTo>
                    <a:pt x="864269" y="3293707"/>
                  </a:lnTo>
                  <a:lnTo>
                    <a:pt x="930751" y="3255409"/>
                  </a:lnTo>
                  <a:lnTo>
                    <a:pt x="997233" y="3217110"/>
                  </a:lnTo>
                  <a:lnTo>
                    <a:pt x="1063715" y="3178811"/>
                  </a:lnTo>
                  <a:lnTo>
                    <a:pt x="1130198" y="3140512"/>
                  </a:lnTo>
                  <a:lnTo>
                    <a:pt x="1196680" y="3102213"/>
                  </a:lnTo>
                  <a:lnTo>
                    <a:pt x="1263162" y="3063914"/>
                  </a:lnTo>
                  <a:lnTo>
                    <a:pt x="1329644" y="3025615"/>
                  </a:lnTo>
                  <a:lnTo>
                    <a:pt x="1396127" y="2987316"/>
                  </a:lnTo>
                  <a:lnTo>
                    <a:pt x="1462609" y="2949017"/>
                  </a:lnTo>
                  <a:lnTo>
                    <a:pt x="1529091" y="2910718"/>
                  </a:lnTo>
                  <a:lnTo>
                    <a:pt x="1595573" y="2872419"/>
                  </a:lnTo>
                  <a:lnTo>
                    <a:pt x="1662055" y="2834120"/>
                  </a:lnTo>
                  <a:lnTo>
                    <a:pt x="1728538" y="2795821"/>
                  </a:lnTo>
                  <a:lnTo>
                    <a:pt x="1795020" y="2757522"/>
                  </a:lnTo>
                  <a:lnTo>
                    <a:pt x="1861502" y="2719224"/>
                  </a:lnTo>
                  <a:lnTo>
                    <a:pt x="1927984" y="2680925"/>
                  </a:lnTo>
                  <a:lnTo>
                    <a:pt x="1994467" y="2642626"/>
                  </a:lnTo>
                  <a:lnTo>
                    <a:pt x="2060949" y="2604327"/>
                  </a:lnTo>
                  <a:lnTo>
                    <a:pt x="2127431" y="2566028"/>
                  </a:lnTo>
                  <a:lnTo>
                    <a:pt x="2193913" y="2527729"/>
                  </a:lnTo>
                  <a:lnTo>
                    <a:pt x="2260396" y="2489430"/>
                  </a:lnTo>
                  <a:lnTo>
                    <a:pt x="2326878" y="2451131"/>
                  </a:lnTo>
                  <a:lnTo>
                    <a:pt x="2393360" y="2412832"/>
                  </a:lnTo>
                  <a:lnTo>
                    <a:pt x="2459842" y="2374533"/>
                  </a:lnTo>
                  <a:lnTo>
                    <a:pt x="2526325" y="2336234"/>
                  </a:lnTo>
                  <a:lnTo>
                    <a:pt x="2592807" y="2297935"/>
                  </a:lnTo>
                  <a:lnTo>
                    <a:pt x="2659289" y="2259636"/>
                  </a:lnTo>
                  <a:lnTo>
                    <a:pt x="2725771" y="2221337"/>
                  </a:lnTo>
                  <a:lnTo>
                    <a:pt x="2792254" y="2183038"/>
                  </a:lnTo>
                  <a:lnTo>
                    <a:pt x="2858736" y="2144740"/>
                  </a:lnTo>
                  <a:lnTo>
                    <a:pt x="2925218" y="2106441"/>
                  </a:lnTo>
                  <a:lnTo>
                    <a:pt x="2991700" y="2068142"/>
                  </a:lnTo>
                  <a:lnTo>
                    <a:pt x="3058182" y="2029843"/>
                  </a:lnTo>
                  <a:lnTo>
                    <a:pt x="3124665" y="1991544"/>
                  </a:lnTo>
                  <a:lnTo>
                    <a:pt x="3191147" y="1953245"/>
                  </a:lnTo>
                  <a:lnTo>
                    <a:pt x="3257629" y="1914946"/>
                  </a:lnTo>
                  <a:lnTo>
                    <a:pt x="3324111" y="1876647"/>
                  </a:lnTo>
                  <a:lnTo>
                    <a:pt x="3390594" y="1838348"/>
                  </a:lnTo>
                  <a:lnTo>
                    <a:pt x="3457076" y="1800049"/>
                  </a:lnTo>
                  <a:lnTo>
                    <a:pt x="3523558" y="1761750"/>
                  </a:lnTo>
                  <a:lnTo>
                    <a:pt x="3590040" y="1723451"/>
                  </a:lnTo>
                  <a:lnTo>
                    <a:pt x="3656523" y="1685152"/>
                  </a:lnTo>
                  <a:lnTo>
                    <a:pt x="3723005" y="1646853"/>
                  </a:lnTo>
                  <a:lnTo>
                    <a:pt x="3789487" y="1608555"/>
                  </a:lnTo>
                  <a:lnTo>
                    <a:pt x="3855969" y="1570256"/>
                  </a:lnTo>
                  <a:lnTo>
                    <a:pt x="3922452" y="1531957"/>
                  </a:lnTo>
                  <a:lnTo>
                    <a:pt x="3988934" y="1493658"/>
                  </a:lnTo>
                  <a:lnTo>
                    <a:pt x="4055416" y="1455359"/>
                  </a:lnTo>
                  <a:lnTo>
                    <a:pt x="4121898" y="1417060"/>
                  </a:lnTo>
                  <a:lnTo>
                    <a:pt x="4188381" y="1378761"/>
                  </a:lnTo>
                  <a:lnTo>
                    <a:pt x="4254863" y="1340462"/>
                  </a:lnTo>
                  <a:lnTo>
                    <a:pt x="4321345" y="1302163"/>
                  </a:lnTo>
                  <a:lnTo>
                    <a:pt x="4387827" y="1263864"/>
                  </a:lnTo>
                  <a:lnTo>
                    <a:pt x="4454310" y="1225565"/>
                  </a:lnTo>
                  <a:lnTo>
                    <a:pt x="4520792" y="1187266"/>
                  </a:lnTo>
                  <a:lnTo>
                    <a:pt x="4587274" y="1148967"/>
                  </a:lnTo>
                  <a:lnTo>
                    <a:pt x="4653756" y="1110668"/>
                  </a:lnTo>
                  <a:lnTo>
                    <a:pt x="4720238" y="1072370"/>
                  </a:lnTo>
                  <a:lnTo>
                    <a:pt x="4786721" y="1034071"/>
                  </a:lnTo>
                  <a:lnTo>
                    <a:pt x="4853203" y="995772"/>
                  </a:lnTo>
                  <a:lnTo>
                    <a:pt x="4919685" y="957473"/>
                  </a:lnTo>
                  <a:lnTo>
                    <a:pt x="4986167" y="919174"/>
                  </a:lnTo>
                  <a:lnTo>
                    <a:pt x="5052650" y="880875"/>
                  </a:lnTo>
                  <a:lnTo>
                    <a:pt x="5119132" y="842576"/>
                  </a:lnTo>
                  <a:lnTo>
                    <a:pt x="5185614" y="804277"/>
                  </a:lnTo>
                  <a:lnTo>
                    <a:pt x="5252096" y="765978"/>
                  </a:lnTo>
                  <a:lnTo>
                    <a:pt x="5318579" y="727679"/>
                  </a:lnTo>
                  <a:lnTo>
                    <a:pt x="5385061" y="689380"/>
                  </a:lnTo>
                  <a:lnTo>
                    <a:pt x="5451543" y="651081"/>
                  </a:lnTo>
                  <a:lnTo>
                    <a:pt x="5518025" y="612782"/>
                  </a:lnTo>
                  <a:lnTo>
                    <a:pt x="5584508" y="574483"/>
                  </a:lnTo>
                  <a:lnTo>
                    <a:pt x="5650990" y="536185"/>
                  </a:lnTo>
                  <a:lnTo>
                    <a:pt x="5717472" y="497886"/>
                  </a:lnTo>
                  <a:lnTo>
                    <a:pt x="5783954" y="459587"/>
                  </a:lnTo>
                  <a:lnTo>
                    <a:pt x="5850437" y="421288"/>
                  </a:lnTo>
                  <a:lnTo>
                    <a:pt x="5916919" y="382989"/>
                  </a:lnTo>
                  <a:lnTo>
                    <a:pt x="5983401" y="344690"/>
                  </a:lnTo>
                  <a:lnTo>
                    <a:pt x="6049883" y="306391"/>
                  </a:lnTo>
                  <a:lnTo>
                    <a:pt x="6116365" y="268092"/>
                  </a:lnTo>
                  <a:lnTo>
                    <a:pt x="6182848" y="229793"/>
                  </a:lnTo>
                  <a:lnTo>
                    <a:pt x="6249330" y="191494"/>
                  </a:lnTo>
                  <a:lnTo>
                    <a:pt x="6315812" y="153195"/>
                  </a:lnTo>
                  <a:lnTo>
                    <a:pt x="6382294" y="114896"/>
                  </a:lnTo>
                  <a:lnTo>
                    <a:pt x="6448777" y="76597"/>
                  </a:lnTo>
                  <a:lnTo>
                    <a:pt x="6515259" y="38298"/>
                  </a:lnTo>
                  <a:lnTo>
                    <a:pt x="658174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3052834" y="3847477"/>
              <a:ext cx="0" cy="2088551"/>
            </a:xfrm>
            <a:custGeom>
              <a:avLst/>
              <a:gdLst/>
              <a:ahLst/>
              <a:cxnLst/>
              <a:rect l="0" t="0" r="0" b="0"/>
              <a:pathLst>
                <a:path h="2088551">
                  <a:moveTo>
                    <a:pt x="0" y="20885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1407399" y="4410086"/>
              <a:ext cx="1645435" cy="0"/>
            </a:xfrm>
            <a:custGeom>
              <a:avLst/>
              <a:gdLst/>
              <a:ahLst/>
              <a:cxnLst/>
              <a:rect l="0" t="0" r="0" b="0"/>
              <a:pathLst>
                <a:path w="1645435">
                  <a:moveTo>
                    <a:pt x="0" y="0"/>
                  </a:moveTo>
                  <a:lnTo>
                    <a:pt x="1645435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  <a:head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407399" y="4972695"/>
              <a:ext cx="1645435" cy="0"/>
            </a:xfrm>
            <a:custGeom>
              <a:avLst/>
              <a:gdLst/>
              <a:ahLst/>
              <a:cxnLst/>
              <a:rect l="0" t="0" r="0" b="0"/>
              <a:pathLst>
                <a:path w="1645435">
                  <a:moveTo>
                    <a:pt x="0" y="0"/>
                  </a:moveTo>
                  <a:lnTo>
                    <a:pt x="1645435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  <a:head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407399" y="3847477"/>
              <a:ext cx="1645435" cy="0"/>
            </a:xfrm>
            <a:custGeom>
              <a:avLst/>
              <a:gdLst/>
              <a:ahLst/>
              <a:cxnLst/>
              <a:rect l="0" t="0" r="0" b="0"/>
              <a:pathLst>
                <a:path w="1645435">
                  <a:moveTo>
                    <a:pt x="0" y="0"/>
                  </a:moveTo>
                  <a:lnTo>
                    <a:pt x="1645435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  <a:head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407399" y="990315"/>
              <a:ext cx="0" cy="4945712"/>
            </a:xfrm>
            <a:custGeom>
              <a:avLst/>
              <a:gdLst/>
              <a:ahLst/>
              <a:cxnLst/>
              <a:rect l="0" t="0" r="0" b="0"/>
              <a:pathLst>
                <a:path h="4945712">
                  <a:moveTo>
                    <a:pt x="0" y="49457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>
              <a:off x="1254318" y="5726043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169560" y="4479987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69560" y="3233931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169560" y="1989660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1369441" y="578279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1369441" y="453674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1369441" y="329068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1369441" y="204462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1407399" y="5936028"/>
              <a:ext cx="6746285" cy="0"/>
            </a:xfrm>
            <a:custGeom>
              <a:avLst/>
              <a:gdLst/>
              <a:ahLst/>
              <a:cxnLst/>
              <a:rect l="0" t="0" r="0" b="0"/>
              <a:pathLst>
                <a:path w="6746285">
                  <a:moveTo>
                    <a:pt x="0" y="0"/>
                  </a:moveTo>
                  <a:lnTo>
                    <a:pt x="6746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1407399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3052834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4698270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6343705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7989141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tx69"/>
            <p:cNvSpPr/>
            <p:nvPr/>
          </p:nvSpPr>
          <p:spPr>
            <a:xfrm>
              <a:off x="1365020" y="6002169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968077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13512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258948" y="6001970"/>
              <a:ext cx="169515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04383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276461" y="6153236"/>
              <a:ext cx="1008161" cy="1395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Концентрация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246509" y="3406716"/>
              <a:ext cx="1592981" cy="1129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Оптическая плотность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914400"/>
            <a:ext cx="7315200" cy="5486400"/>
            <a:chOff x="914400" y="914400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407399" y="990315"/>
              <a:ext cx="6746285" cy="49457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1540341" y="5631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1704885" y="52698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1869428" y="5026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033972" y="45257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2198515" y="5005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2363059" y="43926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2527603" y="52234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2692146" y="41819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2856690" y="50079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021233" y="43632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185777" y="40836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350320" y="4256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514864" y="43608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679407" y="3931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843951" y="3617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008494" y="35851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173038" y="36145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337581" y="3467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502125" y="30502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666669" y="33118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31212" y="31980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995756" y="33213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160299" y="3145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324843" y="31827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489386" y="26535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653930" y="29900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818473" y="30572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983017" y="28856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6147560" y="2635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6312104" y="2582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6476648" y="24007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641191" y="28420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805735" y="2278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6970278" y="1853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7134822" y="18940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7299365" y="20602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7463909" y="14492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7628452" y="17312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7792996" y="19754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7957539" y="12832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1407399" y="1395620"/>
              <a:ext cx="6581741" cy="4139661"/>
            </a:xfrm>
            <a:custGeom>
              <a:avLst/>
              <a:gdLst/>
              <a:ahLst/>
              <a:cxnLst/>
              <a:rect l="0" t="0" r="0" b="0"/>
              <a:pathLst>
                <a:path w="6581741" h="4139661">
                  <a:moveTo>
                    <a:pt x="0" y="3785067"/>
                  </a:moveTo>
                  <a:lnTo>
                    <a:pt x="66482" y="3749415"/>
                  </a:lnTo>
                  <a:lnTo>
                    <a:pt x="132964" y="3713750"/>
                  </a:lnTo>
                  <a:lnTo>
                    <a:pt x="199446" y="3678070"/>
                  </a:lnTo>
                  <a:lnTo>
                    <a:pt x="265928" y="3642377"/>
                  </a:lnTo>
                  <a:lnTo>
                    <a:pt x="332411" y="3606668"/>
                  </a:lnTo>
                  <a:lnTo>
                    <a:pt x="398893" y="3570944"/>
                  </a:lnTo>
                  <a:lnTo>
                    <a:pt x="465375" y="3535202"/>
                  </a:lnTo>
                  <a:lnTo>
                    <a:pt x="531857" y="3499444"/>
                  </a:lnTo>
                  <a:lnTo>
                    <a:pt x="598340" y="3463667"/>
                  </a:lnTo>
                  <a:lnTo>
                    <a:pt x="664822" y="3427871"/>
                  </a:lnTo>
                  <a:lnTo>
                    <a:pt x="731304" y="3392055"/>
                  </a:lnTo>
                  <a:lnTo>
                    <a:pt x="797786" y="3356217"/>
                  </a:lnTo>
                  <a:lnTo>
                    <a:pt x="864269" y="3320357"/>
                  </a:lnTo>
                  <a:lnTo>
                    <a:pt x="930751" y="3284474"/>
                  </a:lnTo>
                  <a:lnTo>
                    <a:pt x="997233" y="3248566"/>
                  </a:lnTo>
                  <a:lnTo>
                    <a:pt x="1063715" y="3212632"/>
                  </a:lnTo>
                  <a:lnTo>
                    <a:pt x="1130198" y="3176671"/>
                  </a:lnTo>
                  <a:lnTo>
                    <a:pt x="1196680" y="3140681"/>
                  </a:lnTo>
                  <a:lnTo>
                    <a:pt x="1263162" y="3104661"/>
                  </a:lnTo>
                  <a:lnTo>
                    <a:pt x="1329644" y="3068609"/>
                  </a:lnTo>
                  <a:lnTo>
                    <a:pt x="1396127" y="3032523"/>
                  </a:lnTo>
                  <a:lnTo>
                    <a:pt x="1462609" y="2996402"/>
                  </a:lnTo>
                  <a:lnTo>
                    <a:pt x="1529091" y="2960243"/>
                  </a:lnTo>
                  <a:lnTo>
                    <a:pt x="1595573" y="2924045"/>
                  </a:lnTo>
                  <a:lnTo>
                    <a:pt x="1662055" y="2887806"/>
                  </a:lnTo>
                  <a:lnTo>
                    <a:pt x="1728538" y="2851523"/>
                  </a:lnTo>
                  <a:lnTo>
                    <a:pt x="1795020" y="2815193"/>
                  </a:lnTo>
                  <a:lnTo>
                    <a:pt x="1861502" y="2778816"/>
                  </a:lnTo>
                  <a:lnTo>
                    <a:pt x="1927984" y="2742387"/>
                  </a:lnTo>
                  <a:lnTo>
                    <a:pt x="1994467" y="2705904"/>
                  </a:lnTo>
                  <a:lnTo>
                    <a:pt x="2060949" y="2669365"/>
                  </a:lnTo>
                  <a:lnTo>
                    <a:pt x="2127431" y="2632767"/>
                  </a:lnTo>
                  <a:lnTo>
                    <a:pt x="2193913" y="2596106"/>
                  </a:lnTo>
                  <a:lnTo>
                    <a:pt x="2260396" y="2559380"/>
                  </a:lnTo>
                  <a:lnTo>
                    <a:pt x="2326878" y="2522585"/>
                  </a:lnTo>
                  <a:lnTo>
                    <a:pt x="2393360" y="2485719"/>
                  </a:lnTo>
                  <a:lnTo>
                    <a:pt x="2459842" y="2448778"/>
                  </a:lnTo>
                  <a:lnTo>
                    <a:pt x="2526325" y="2411759"/>
                  </a:lnTo>
                  <a:lnTo>
                    <a:pt x="2592807" y="2374659"/>
                  </a:lnTo>
                  <a:lnTo>
                    <a:pt x="2659289" y="2337475"/>
                  </a:lnTo>
                  <a:lnTo>
                    <a:pt x="2725771" y="2300203"/>
                  </a:lnTo>
                  <a:lnTo>
                    <a:pt x="2792254" y="2262840"/>
                  </a:lnTo>
                  <a:lnTo>
                    <a:pt x="2858736" y="2225385"/>
                  </a:lnTo>
                  <a:lnTo>
                    <a:pt x="2925218" y="2187834"/>
                  </a:lnTo>
                  <a:lnTo>
                    <a:pt x="2991700" y="2150184"/>
                  </a:lnTo>
                  <a:lnTo>
                    <a:pt x="3058182" y="2112434"/>
                  </a:lnTo>
                  <a:lnTo>
                    <a:pt x="3124665" y="2074582"/>
                  </a:lnTo>
                  <a:lnTo>
                    <a:pt x="3191147" y="2036626"/>
                  </a:lnTo>
                  <a:lnTo>
                    <a:pt x="3257629" y="1998564"/>
                  </a:lnTo>
                  <a:lnTo>
                    <a:pt x="3324111" y="1960397"/>
                  </a:lnTo>
                  <a:lnTo>
                    <a:pt x="3390594" y="1922124"/>
                  </a:lnTo>
                  <a:lnTo>
                    <a:pt x="3457076" y="1883743"/>
                  </a:lnTo>
                  <a:lnTo>
                    <a:pt x="3523558" y="1845257"/>
                  </a:lnTo>
                  <a:lnTo>
                    <a:pt x="3590040" y="1806665"/>
                  </a:lnTo>
                  <a:lnTo>
                    <a:pt x="3656523" y="1767969"/>
                  </a:lnTo>
                  <a:lnTo>
                    <a:pt x="3723005" y="1729169"/>
                  </a:lnTo>
                  <a:lnTo>
                    <a:pt x="3789487" y="1690268"/>
                  </a:lnTo>
                  <a:lnTo>
                    <a:pt x="3855969" y="1651268"/>
                  </a:lnTo>
                  <a:lnTo>
                    <a:pt x="3922452" y="1612171"/>
                  </a:lnTo>
                  <a:lnTo>
                    <a:pt x="3988934" y="1572979"/>
                  </a:lnTo>
                  <a:lnTo>
                    <a:pt x="4055416" y="1533696"/>
                  </a:lnTo>
                  <a:lnTo>
                    <a:pt x="4121898" y="1494324"/>
                  </a:lnTo>
                  <a:lnTo>
                    <a:pt x="4188381" y="1454866"/>
                  </a:lnTo>
                  <a:lnTo>
                    <a:pt x="4254863" y="1415325"/>
                  </a:lnTo>
                  <a:lnTo>
                    <a:pt x="4321345" y="1375705"/>
                  </a:lnTo>
                  <a:lnTo>
                    <a:pt x="4387827" y="1336008"/>
                  </a:lnTo>
                  <a:lnTo>
                    <a:pt x="4454310" y="1296239"/>
                  </a:lnTo>
                  <a:lnTo>
                    <a:pt x="4520792" y="1256399"/>
                  </a:lnTo>
                  <a:lnTo>
                    <a:pt x="4587274" y="1216493"/>
                  </a:lnTo>
                  <a:lnTo>
                    <a:pt x="4653756" y="1176522"/>
                  </a:lnTo>
                  <a:lnTo>
                    <a:pt x="4720238" y="1136491"/>
                  </a:lnTo>
                  <a:lnTo>
                    <a:pt x="4786721" y="1096402"/>
                  </a:lnTo>
                  <a:lnTo>
                    <a:pt x="4853203" y="1056259"/>
                  </a:lnTo>
                  <a:lnTo>
                    <a:pt x="4919685" y="1016062"/>
                  </a:lnTo>
                  <a:lnTo>
                    <a:pt x="4986167" y="975817"/>
                  </a:lnTo>
                  <a:lnTo>
                    <a:pt x="5052650" y="935523"/>
                  </a:lnTo>
                  <a:lnTo>
                    <a:pt x="5119132" y="895186"/>
                  </a:lnTo>
                  <a:lnTo>
                    <a:pt x="5185614" y="854805"/>
                  </a:lnTo>
                  <a:lnTo>
                    <a:pt x="5252096" y="814384"/>
                  </a:lnTo>
                  <a:lnTo>
                    <a:pt x="5318579" y="773925"/>
                  </a:lnTo>
                  <a:lnTo>
                    <a:pt x="5385061" y="733430"/>
                  </a:lnTo>
                  <a:lnTo>
                    <a:pt x="5451543" y="692900"/>
                  </a:lnTo>
                  <a:lnTo>
                    <a:pt x="5518025" y="652337"/>
                  </a:lnTo>
                  <a:lnTo>
                    <a:pt x="5584508" y="611743"/>
                  </a:lnTo>
                  <a:lnTo>
                    <a:pt x="5650990" y="571120"/>
                  </a:lnTo>
                  <a:lnTo>
                    <a:pt x="5717472" y="530469"/>
                  </a:lnTo>
                  <a:lnTo>
                    <a:pt x="5783954" y="489791"/>
                  </a:lnTo>
                  <a:lnTo>
                    <a:pt x="5850437" y="449088"/>
                  </a:lnTo>
                  <a:lnTo>
                    <a:pt x="5916919" y="408361"/>
                  </a:lnTo>
                  <a:lnTo>
                    <a:pt x="5983401" y="367611"/>
                  </a:lnTo>
                  <a:lnTo>
                    <a:pt x="6049883" y="326839"/>
                  </a:lnTo>
                  <a:lnTo>
                    <a:pt x="6116365" y="286047"/>
                  </a:lnTo>
                  <a:lnTo>
                    <a:pt x="6182848" y="245235"/>
                  </a:lnTo>
                  <a:lnTo>
                    <a:pt x="6249330" y="204404"/>
                  </a:lnTo>
                  <a:lnTo>
                    <a:pt x="6315812" y="163556"/>
                  </a:lnTo>
                  <a:lnTo>
                    <a:pt x="6382294" y="122690"/>
                  </a:lnTo>
                  <a:lnTo>
                    <a:pt x="6448777" y="81809"/>
                  </a:lnTo>
                  <a:lnTo>
                    <a:pt x="6515259" y="40911"/>
                  </a:lnTo>
                  <a:lnTo>
                    <a:pt x="6581741" y="0"/>
                  </a:lnTo>
                  <a:lnTo>
                    <a:pt x="6581741" y="341541"/>
                  </a:lnTo>
                  <a:lnTo>
                    <a:pt x="6515259" y="377226"/>
                  </a:lnTo>
                  <a:lnTo>
                    <a:pt x="6448777" y="412927"/>
                  </a:lnTo>
                  <a:lnTo>
                    <a:pt x="6382294" y="448643"/>
                  </a:lnTo>
                  <a:lnTo>
                    <a:pt x="6315812" y="484376"/>
                  </a:lnTo>
                  <a:lnTo>
                    <a:pt x="6249330" y="520125"/>
                  </a:lnTo>
                  <a:lnTo>
                    <a:pt x="6182848" y="555892"/>
                  </a:lnTo>
                  <a:lnTo>
                    <a:pt x="6116365" y="591678"/>
                  </a:lnTo>
                  <a:lnTo>
                    <a:pt x="6049883" y="627484"/>
                  </a:lnTo>
                  <a:lnTo>
                    <a:pt x="5983401" y="663310"/>
                  </a:lnTo>
                  <a:lnTo>
                    <a:pt x="5916919" y="699158"/>
                  </a:lnTo>
                  <a:lnTo>
                    <a:pt x="5850437" y="735028"/>
                  </a:lnTo>
                  <a:lnTo>
                    <a:pt x="5783954" y="770923"/>
                  </a:lnTo>
                  <a:lnTo>
                    <a:pt x="5717472" y="806843"/>
                  </a:lnTo>
                  <a:lnTo>
                    <a:pt x="5650990" y="842790"/>
                  </a:lnTo>
                  <a:lnTo>
                    <a:pt x="5584508" y="878765"/>
                  </a:lnTo>
                  <a:lnTo>
                    <a:pt x="5518025" y="914769"/>
                  </a:lnTo>
                  <a:lnTo>
                    <a:pt x="5451543" y="950804"/>
                  </a:lnTo>
                  <a:lnTo>
                    <a:pt x="5385061" y="986872"/>
                  </a:lnTo>
                  <a:lnTo>
                    <a:pt x="5318579" y="1022974"/>
                  </a:lnTo>
                  <a:lnTo>
                    <a:pt x="5252096" y="1059113"/>
                  </a:lnTo>
                  <a:lnTo>
                    <a:pt x="5185614" y="1095290"/>
                  </a:lnTo>
                  <a:lnTo>
                    <a:pt x="5119132" y="1131507"/>
                  </a:lnTo>
                  <a:lnTo>
                    <a:pt x="5052650" y="1167767"/>
                  </a:lnTo>
                  <a:lnTo>
                    <a:pt x="4986167" y="1204072"/>
                  </a:lnTo>
                  <a:lnTo>
                    <a:pt x="4919685" y="1240424"/>
                  </a:lnTo>
                  <a:lnTo>
                    <a:pt x="4853203" y="1276826"/>
                  </a:lnTo>
                  <a:lnTo>
                    <a:pt x="4786721" y="1313280"/>
                  </a:lnTo>
                  <a:lnTo>
                    <a:pt x="4720238" y="1349789"/>
                  </a:lnTo>
                  <a:lnTo>
                    <a:pt x="4653756" y="1386356"/>
                  </a:lnTo>
                  <a:lnTo>
                    <a:pt x="4587274" y="1422983"/>
                  </a:lnTo>
                  <a:lnTo>
                    <a:pt x="4520792" y="1459675"/>
                  </a:lnTo>
                  <a:lnTo>
                    <a:pt x="4454310" y="1496433"/>
                  </a:lnTo>
                  <a:lnTo>
                    <a:pt x="4387827" y="1533261"/>
                  </a:lnTo>
                  <a:lnTo>
                    <a:pt x="4321345" y="1570162"/>
                  </a:lnTo>
                  <a:lnTo>
                    <a:pt x="4254863" y="1607140"/>
                  </a:lnTo>
                  <a:lnTo>
                    <a:pt x="4188381" y="1644197"/>
                  </a:lnTo>
                  <a:lnTo>
                    <a:pt x="4121898" y="1681337"/>
                  </a:lnTo>
                  <a:lnTo>
                    <a:pt x="4055416" y="1718563"/>
                  </a:lnTo>
                  <a:lnTo>
                    <a:pt x="3988934" y="1755877"/>
                  </a:lnTo>
                  <a:lnTo>
                    <a:pt x="3922452" y="1793283"/>
                  </a:lnTo>
                  <a:lnTo>
                    <a:pt x="3855969" y="1830784"/>
                  </a:lnTo>
                  <a:lnTo>
                    <a:pt x="3789487" y="1868382"/>
                  </a:lnTo>
                  <a:lnTo>
                    <a:pt x="3723005" y="1906079"/>
                  </a:lnTo>
                  <a:lnTo>
                    <a:pt x="3656523" y="1943877"/>
                  </a:lnTo>
                  <a:lnTo>
                    <a:pt x="3590040" y="1981779"/>
                  </a:lnTo>
                  <a:lnTo>
                    <a:pt x="3523558" y="2019785"/>
                  </a:lnTo>
                  <a:lnTo>
                    <a:pt x="3457076" y="2057896"/>
                  </a:lnTo>
                  <a:lnTo>
                    <a:pt x="3390594" y="2096114"/>
                  </a:lnTo>
                  <a:lnTo>
                    <a:pt x="3324111" y="2134438"/>
                  </a:lnTo>
                  <a:lnTo>
                    <a:pt x="3257629" y="2172869"/>
                  </a:lnTo>
                  <a:lnTo>
                    <a:pt x="3191147" y="2211405"/>
                  </a:lnTo>
                  <a:lnTo>
                    <a:pt x="3124665" y="2250047"/>
                  </a:lnTo>
                  <a:lnTo>
                    <a:pt x="3058182" y="2288793"/>
                  </a:lnTo>
                  <a:lnTo>
                    <a:pt x="2991700" y="2327640"/>
                  </a:lnTo>
                  <a:lnTo>
                    <a:pt x="2925218" y="2366589"/>
                  </a:lnTo>
                  <a:lnTo>
                    <a:pt x="2858736" y="2405635"/>
                  </a:lnTo>
                  <a:lnTo>
                    <a:pt x="2792254" y="2444778"/>
                  </a:lnTo>
                  <a:lnTo>
                    <a:pt x="2725771" y="2484013"/>
                  </a:lnTo>
                  <a:lnTo>
                    <a:pt x="2659289" y="2523339"/>
                  </a:lnTo>
                  <a:lnTo>
                    <a:pt x="2592807" y="2562753"/>
                  </a:lnTo>
                  <a:lnTo>
                    <a:pt x="2526325" y="2602250"/>
                  </a:lnTo>
                  <a:lnTo>
                    <a:pt x="2459842" y="2641829"/>
                  </a:lnTo>
                  <a:lnTo>
                    <a:pt x="2393360" y="2681486"/>
                  </a:lnTo>
                  <a:lnTo>
                    <a:pt x="2326878" y="2721218"/>
                  </a:lnTo>
                  <a:lnTo>
                    <a:pt x="2260396" y="2761021"/>
                  </a:lnTo>
                  <a:lnTo>
                    <a:pt x="2193913" y="2800893"/>
                  </a:lnTo>
                  <a:lnTo>
                    <a:pt x="2127431" y="2840830"/>
                  </a:lnTo>
                  <a:lnTo>
                    <a:pt x="2060949" y="2880829"/>
                  </a:lnTo>
                  <a:lnTo>
                    <a:pt x="1994467" y="2920888"/>
                  </a:lnTo>
                  <a:lnTo>
                    <a:pt x="1927984" y="2961003"/>
                  </a:lnTo>
                  <a:lnTo>
                    <a:pt x="1861502" y="3001172"/>
                  </a:lnTo>
                  <a:lnTo>
                    <a:pt x="1795020" y="3041393"/>
                  </a:lnTo>
                  <a:lnTo>
                    <a:pt x="1728538" y="3081661"/>
                  </a:lnTo>
                  <a:lnTo>
                    <a:pt x="1662055" y="3121976"/>
                  </a:lnTo>
                  <a:lnTo>
                    <a:pt x="1595573" y="3162334"/>
                  </a:lnTo>
                  <a:lnTo>
                    <a:pt x="1529091" y="3202734"/>
                  </a:lnTo>
                  <a:lnTo>
                    <a:pt x="1462609" y="3243173"/>
                  </a:lnTo>
                  <a:lnTo>
                    <a:pt x="1396127" y="3283650"/>
                  </a:lnTo>
                  <a:lnTo>
                    <a:pt x="1329644" y="3324162"/>
                  </a:lnTo>
                  <a:lnTo>
                    <a:pt x="1263162" y="3364708"/>
                  </a:lnTo>
                  <a:lnTo>
                    <a:pt x="1196680" y="3405285"/>
                  </a:lnTo>
                  <a:lnTo>
                    <a:pt x="1130198" y="3445893"/>
                  </a:lnTo>
                  <a:lnTo>
                    <a:pt x="1063715" y="3486530"/>
                  </a:lnTo>
                  <a:lnTo>
                    <a:pt x="997233" y="3527194"/>
                  </a:lnTo>
                  <a:lnTo>
                    <a:pt x="930751" y="3567884"/>
                  </a:lnTo>
                  <a:lnTo>
                    <a:pt x="864269" y="3608599"/>
                  </a:lnTo>
                  <a:lnTo>
                    <a:pt x="797786" y="3649337"/>
                  </a:lnTo>
                  <a:lnTo>
                    <a:pt x="731304" y="3690097"/>
                  </a:lnTo>
                  <a:lnTo>
                    <a:pt x="664822" y="3730879"/>
                  </a:lnTo>
                  <a:lnTo>
                    <a:pt x="598340" y="3771680"/>
                  </a:lnTo>
                  <a:lnTo>
                    <a:pt x="531857" y="3812501"/>
                  </a:lnTo>
                  <a:lnTo>
                    <a:pt x="465375" y="3853341"/>
                  </a:lnTo>
                  <a:lnTo>
                    <a:pt x="398893" y="3894197"/>
                  </a:lnTo>
                  <a:lnTo>
                    <a:pt x="332411" y="3935071"/>
                  </a:lnTo>
                  <a:lnTo>
                    <a:pt x="265928" y="3975960"/>
                  </a:lnTo>
                  <a:lnTo>
                    <a:pt x="199446" y="4016864"/>
                  </a:lnTo>
                  <a:lnTo>
                    <a:pt x="132964" y="4057783"/>
                  </a:lnTo>
                  <a:lnTo>
                    <a:pt x="66482" y="4098715"/>
                  </a:lnTo>
                  <a:lnTo>
                    <a:pt x="0" y="4139661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1407399" y="1566390"/>
              <a:ext cx="6581741" cy="3791594"/>
            </a:xfrm>
            <a:custGeom>
              <a:avLst/>
              <a:gdLst/>
              <a:ahLst/>
              <a:cxnLst/>
              <a:rect l="0" t="0" r="0" b="0"/>
              <a:pathLst>
                <a:path w="6581741" h="3791594">
                  <a:moveTo>
                    <a:pt x="0" y="3791594"/>
                  </a:moveTo>
                  <a:lnTo>
                    <a:pt x="66482" y="3753295"/>
                  </a:lnTo>
                  <a:lnTo>
                    <a:pt x="132964" y="3714996"/>
                  </a:lnTo>
                  <a:lnTo>
                    <a:pt x="199446" y="3676697"/>
                  </a:lnTo>
                  <a:lnTo>
                    <a:pt x="265928" y="3638398"/>
                  </a:lnTo>
                  <a:lnTo>
                    <a:pt x="332411" y="3600099"/>
                  </a:lnTo>
                  <a:lnTo>
                    <a:pt x="398893" y="3561800"/>
                  </a:lnTo>
                  <a:lnTo>
                    <a:pt x="465375" y="3523501"/>
                  </a:lnTo>
                  <a:lnTo>
                    <a:pt x="531857" y="3485202"/>
                  </a:lnTo>
                  <a:lnTo>
                    <a:pt x="598340" y="3446903"/>
                  </a:lnTo>
                  <a:lnTo>
                    <a:pt x="664822" y="3408604"/>
                  </a:lnTo>
                  <a:lnTo>
                    <a:pt x="731304" y="3370305"/>
                  </a:lnTo>
                  <a:lnTo>
                    <a:pt x="797786" y="3332006"/>
                  </a:lnTo>
                  <a:lnTo>
                    <a:pt x="864269" y="3293707"/>
                  </a:lnTo>
                  <a:lnTo>
                    <a:pt x="930751" y="3255409"/>
                  </a:lnTo>
                  <a:lnTo>
                    <a:pt x="997233" y="3217110"/>
                  </a:lnTo>
                  <a:lnTo>
                    <a:pt x="1063715" y="3178811"/>
                  </a:lnTo>
                  <a:lnTo>
                    <a:pt x="1130198" y="3140512"/>
                  </a:lnTo>
                  <a:lnTo>
                    <a:pt x="1196680" y="3102213"/>
                  </a:lnTo>
                  <a:lnTo>
                    <a:pt x="1263162" y="3063914"/>
                  </a:lnTo>
                  <a:lnTo>
                    <a:pt x="1329644" y="3025615"/>
                  </a:lnTo>
                  <a:lnTo>
                    <a:pt x="1396127" y="2987316"/>
                  </a:lnTo>
                  <a:lnTo>
                    <a:pt x="1462609" y="2949017"/>
                  </a:lnTo>
                  <a:lnTo>
                    <a:pt x="1529091" y="2910718"/>
                  </a:lnTo>
                  <a:lnTo>
                    <a:pt x="1595573" y="2872419"/>
                  </a:lnTo>
                  <a:lnTo>
                    <a:pt x="1662055" y="2834120"/>
                  </a:lnTo>
                  <a:lnTo>
                    <a:pt x="1728538" y="2795821"/>
                  </a:lnTo>
                  <a:lnTo>
                    <a:pt x="1795020" y="2757522"/>
                  </a:lnTo>
                  <a:lnTo>
                    <a:pt x="1861502" y="2719224"/>
                  </a:lnTo>
                  <a:lnTo>
                    <a:pt x="1927984" y="2680925"/>
                  </a:lnTo>
                  <a:lnTo>
                    <a:pt x="1994467" y="2642626"/>
                  </a:lnTo>
                  <a:lnTo>
                    <a:pt x="2060949" y="2604327"/>
                  </a:lnTo>
                  <a:lnTo>
                    <a:pt x="2127431" y="2566028"/>
                  </a:lnTo>
                  <a:lnTo>
                    <a:pt x="2193913" y="2527729"/>
                  </a:lnTo>
                  <a:lnTo>
                    <a:pt x="2260396" y="2489430"/>
                  </a:lnTo>
                  <a:lnTo>
                    <a:pt x="2326878" y="2451131"/>
                  </a:lnTo>
                  <a:lnTo>
                    <a:pt x="2393360" y="2412832"/>
                  </a:lnTo>
                  <a:lnTo>
                    <a:pt x="2459842" y="2374533"/>
                  </a:lnTo>
                  <a:lnTo>
                    <a:pt x="2526325" y="2336234"/>
                  </a:lnTo>
                  <a:lnTo>
                    <a:pt x="2592807" y="2297935"/>
                  </a:lnTo>
                  <a:lnTo>
                    <a:pt x="2659289" y="2259636"/>
                  </a:lnTo>
                  <a:lnTo>
                    <a:pt x="2725771" y="2221337"/>
                  </a:lnTo>
                  <a:lnTo>
                    <a:pt x="2792254" y="2183038"/>
                  </a:lnTo>
                  <a:lnTo>
                    <a:pt x="2858736" y="2144740"/>
                  </a:lnTo>
                  <a:lnTo>
                    <a:pt x="2925218" y="2106441"/>
                  </a:lnTo>
                  <a:lnTo>
                    <a:pt x="2991700" y="2068142"/>
                  </a:lnTo>
                  <a:lnTo>
                    <a:pt x="3058182" y="2029843"/>
                  </a:lnTo>
                  <a:lnTo>
                    <a:pt x="3124665" y="1991544"/>
                  </a:lnTo>
                  <a:lnTo>
                    <a:pt x="3191147" y="1953245"/>
                  </a:lnTo>
                  <a:lnTo>
                    <a:pt x="3257629" y="1914946"/>
                  </a:lnTo>
                  <a:lnTo>
                    <a:pt x="3324111" y="1876647"/>
                  </a:lnTo>
                  <a:lnTo>
                    <a:pt x="3390594" y="1838348"/>
                  </a:lnTo>
                  <a:lnTo>
                    <a:pt x="3457076" y="1800049"/>
                  </a:lnTo>
                  <a:lnTo>
                    <a:pt x="3523558" y="1761750"/>
                  </a:lnTo>
                  <a:lnTo>
                    <a:pt x="3590040" y="1723451"/>
                  </a:lnTo>
                  <a:lnTo>
                    <a:pt x="3656523" y="1685152"/>
                  </a:lnTo>
                  <a:lnTo>
                    <a:pt x="3723005" y="1646853"/>
                  </a:lnTo>
                  <a:lnTo>
                    <a:pt x="3789487" y="1608555"/>
                  </a:lnTo>
                  <a:lnTo>
                    <a:pt x="3855969" y="1570256"/>
                  </a:lnTo>
                  <a:lnTo>
                    <a:pt x="3922452" y="1531957"/>
                  </a:lnTo>
                  <a:lnTo>
                    <a:pt x="3988934" y="1493658"/>
                  </a:lnTo>
                  <a:lnTo>
                    <a:pt x="4055416" y="1455359"/>
                  </a:lnTo>
                  <a:lnTo>
                    <a:pt x="4121898" y="1417060"/>
                  </a:lnTo>
                  <a:lnTo>
                    <a:pt x="4188381" y="1378761"/>
                  </a:lnTo>
                  <a:lnTo>
                    <a:pt x="4254863" y="1340462"/>
                  </a:lnTo>
                  <a:lnTo>
                    <a:pt x="4321345" y="1302163"/>
                  </a:lnTo>
                  <a:lnTo>
                    <a:pt x="4387827" y="1263864"/>
                  </a:lnTo>
                  <a:lnTo>
                    <a:pt x="4454310" y="1225565"/>
                  </a:lnTo>
                  <a:lnTo>
                    <a:pt x="4520792" y="1187266"/>
                  </a:lnTo>
                  <a:lnTo>
                    <a:pt x="4587274" y="1148967"/>
                  </a:lnTo>
                  <a:lnTo>
                    <a:pt x="4653756" y="1110668"/>
                  </a:lnTo>
                  <a:lnTo>
                    <a:pt x="4720238" y="1072370"/>
                  </a:lnTo>
                  <a:lnTo>
                    <a:pt x="4786721" y="1034071"/>
                  </a:lnTo>
                  <a:lnTo>
                    <a:pt x="4853203" y="995772"/>
                  </a:lnTo>
                  <a:lnTo>
                    <a:pt x="4919685" y="957473"/>
                  </a:lnTo>
                  <a:lnTo>
                    <a:pt x="4986167" y="919174"/>
                  </a:lnTo>
                  <a:lnTo>
                    <a:pt x="5052650" y="880875"/>
                  </a:lnTo>
                  <a:lnTo>
                    <a:pt x="5119132" y="842576"/>
                  </a:lnTo>
                  <a:lnTo>
                    <a:pt x="5185614" y="804277"/>
                  </a:lnTo>
                  <a:lnTo>
                    <a:pt x="5252096" y="765978"/>
                  </a:lnTo>
                  <a:lnTo>
                    <a:pt x="5318579" y="727679"/>
                  </a:lnTo>
                  <a:lnTo>
                    <a:pt x="5385061" y="689380"/>
                  </a:lnTo>
                  <a:lnTo>
                    <a:pt x="5451543" y="651081"/>
                  </a:lnTo>
                  <a:lnTo>
                    <a:pt x="5518025" y="612782"/>
                  </a:lnTo>
                  <a:lnTo>
                    <a:pt x="5584508" y="574483"/>
                  </a:lnTo>
                  <a:lnTo>
                    <a:pt x="5650990" y="536185"/>
                  </a:lnTo>
                  <a:lnTo>
                    <a:pt x="5717472" y="497886"/>
                  </a:lnTo>
                  <a:lnTo>
                    <a:pt x="5783954" y="459587"/>
                  </a:lnTo>
                  <a:lnTo>
                    <a:pt x="5850437" y="421288"/>
                  </a:lnTo>
                  <a:lnTo>
                    <a:pt x="5916919" y="382989"/>
                  </a:lnTo>
                  <a:lnTo>
                    <a:pt x="5983401" y="344690"/>
                  </a:lnTo>
                  <a:lnTo>
                    <a:pt x="6049883" y="306391"/>
                  </a:lnTo>
                  <a:lnTo>
                    <a:pt x="6116365" y="268092"/>
                  </a:lnTo>
                  <a:lnTo>
                    <a:pt x="6182848" y="229793"/>
                  </a:lnTo>
                  <a:lnTo>
                    <a:pt x="6249330" y="191494"/>
                  </a:lnTo>
                  <a:lnTo>
                    <a:pt x="6315812" y="153195"/>
                  </a:lnTo>
                  <a:lnTo>
                    <a:pt x="6382294" y="114896"/>
                  </a:lnTo>
                  <a:lnTo>
                    <a:pt x="6448777" y="76597"/>
                  </a:lnTo>
                  <a:lnTo>
                    <a:pt x="6515259" y="38298"/>
                  </a:lnTo>
                  <a:lnTo>
                    <a:pt x="658174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1407399" y="990315"/>
              <a:ext cx="6581741" cy="4945712"/>
            </a:xfrm>
            <a:custGeom>
              <a:avLst/>
              <a:gdLst/>
              <a:ahLst/>
              <a:cxnLst/>
              <a:rect l="0" t="0" r="0" b="0"/>
              <a:pathLst>
                <a:path w="6581741" h="4945712">
                  <a:moveTo>
                    <a:pt x="0" y="3789625"/>
                  </a:moveTo>
                  <a:lnTo>
                    <a:pt x="66482" y="3752133"/>
                  </a:lnTo>
                  <a:lnTo>
                    <a:pt x="132964" y="3714625"/>
                  </a:lnTo>
                  <a:lnTo>
                    <a:pt x="199446" y="3677102"/>
                  </a:lnTo>
                  <a:lnTo>
                    <a:pt x="265928" y="3639565"/>
                  </a:lnTo>
                  <a:lnTo>
                    <a:pt x="332411" y="3602012"/>
                  </a:lnTo>
                  <a:lnTo>
                    <a:pt x="398893" y="3564444"/>
                  </a:lnTo>
                  <a:lnTo>
                    <a:pt x="465375" y="3526861"/>
                  </a:lnTo>
                  <a:lnTo>
                    <a:pt x="531857" y="3489262"/>
                  </a:lnTo>
                  <a:lnTo>
                    <a:pt x="598340" y="3451648"/>
                  </a:lnTo>
                  <a:lnTo>
                    <a:pt x="664822" y="3414019"/>
                  </a:lnTo>
                  <a:lnTo>
                    <a:pt x="731304" y="3376374"/>
                  </a:lnTo>
                  <a:lnTo>
                    <a:pt x="797786" y="3338714"/>
                  </a:lnTo>
                  <a:lnTo>
                    <a:pt x="864269" y="3301038"/>
                  </a:lnTo>
                  <a:lnTo>
                    <a:pt x="930751" y="3263346"/>
                  </a:lnTo>
                  <a:lnTo>
                    <a:pt x="997233" y="3225639"/>
                  </a:lnTo>
                  <a:lnTo>
                    <a:pt x="1063715" y="3187916"/>
                  </a:lnTo>
                  <a:lnTo>
                    <a:pt x="1130198" y="3150177"/>
                  </a:lnTo>
                  <a:lnTo>
                    <a:pt x="1196680" y="3112422"/>
                  </a:lnTo>
                  <a:lnTo>
                    <a:pt x="1263162" y="3074652"/>
                  </a:lnTo>
                  <a:lnTo>
                    <a:pt x="1329644" y="3036865"/>
                  </a:lnTo>
                  <a:lnTo>
                    <a:pt x="1396127" y="2999063"/>
                  </a:lnTo>
                  <a:lnTo>
                    <a:pt x="1462609" y="2961245"/>
                  </a:lnTo>
                  <a:lnTo>
                    <a:pt x="1529091" y="2923410"/>
                  </a:lnTo>
                  <a:lnTo>
                    <a:pt x="1595573" y="2885560"/>
                  </a:lnTo>
                  <a:lnTo>
                    <a:pt x="1662055" y="2847693"/>
                  </a:lnTo>
                  <a:lnTo>
                    <a:pt x="1728538" y="2809810"/>
                  </a:lnTo>
                  <a:lnTo>
                    <a:pt x="1795020" y="2771911"/>
                  </a:lnTo>
                  <a:lnTo>
                    <a:pt x="1861502" y="2733996"/>
                  </a:lnTo>
                  <a:lnTo>
                    <a:pt x="1927984" y="2696065"/>
                  </a:lnTo>
                  <a:lnTo>
                    <a:pt x="1994467" y="2658117"/>
                  </a:lnTo>
                  <a:lnTo>
                    <a:pt x="2060949" y="2620153"/>
                  </a:lnTo>
                  <a:lnTo>
                    <a:pt x="2127431" y="2582172"/>
                  </a:lnTo>
                  <a:lnTo>
                    <a:pt x="2193913" y="2544175"/>
                  </a:lnTo>
                  <a:lnTo>
                    <a:pt x="2260396" y="2506162"/>
                  </a:lnTo>
                  <a:lnTo>
                    <a:pt x="2326878" y="2468132"/>
                  </a:lnTo>
                  <a:lnTo>
                    <a:pt x="2393360" y="2430086"/>
                  </a:lnTo>
                  <a:lnTo>
                    <a:pt x="2459842" y="2392023"/>
                  </a:lnTo>
                  <a:lnTo>
                    <a:pt x="2526325" y="2353944"/>
                  </a:lnTo>
                  <a:lnTo>
                    <a:pt x="2592807" y="2315848"/>
                  </a:lnTo>
                  <a:lnTo>
                    <a:pt x="2659289" y="2277736"/>
                  </a:lnTo>
                  <a:lnTo>
                    <a:pt x="2725771" y="2239607"/>
                  </a:lnTo>
                  <a:lnTo>
                    <a:pt x="2792254" y="2201462"/>
                  </a:lnTo>
                  <a:lnTo>
                    <a:pt x="2858736" y="2163300"/>
                  </a:lnTo>
                  <a:lnTo>
                    <a:pt x="2925218" y="2125122"/>
                  </a:lnTo>
                  <a:lnTo>
                    <a:pt x="2991700" y="2086926"/>
                  </a:lnTo>
                  <a:lnTo>
                    <a:pt x="3058182" y="2048715"/>
                  </a:lnTo>
                  <a:lnTo>
                    <a:pt x="3124665" y="2010486"/>
                  </a:lnTo>
                  <a:lnTo>
                    <a:pt x="3191147" y="1972241"/>
                  </a:lnTo>
                  <a:lnTo>
                    <a:pt x="3257629" y="1933979"/>
                  </a:lnTo>
                  <a:lnTo>
                    <a:pt x="3324111" y="1895701"/>
                  </a:lnTo>
                  <a:lnTo>
                    <a:pt x="3390594" y="1857406"/>
                  </a:lnTo>
                  <a:lnTo>
                    <a:pt x="3457076" y="1819094"/>
                  </a:lnTo>
                  <a:lnTo>
                    <a:pt x="3523558" y="1780766"/>
                  </a:lnTo>
                  <a:lnTo>
                    <a:pt x="3590040" y="1742421"/>
                  </a:lnTo>
                  <a:lnTo>
                    <a:pt x="3656523" y="1704060"/>
                  </a:lnTo>
                  <a:lnTo>
                    <a:pt x="3723005" y="1665682"/>
                  </a:lnTo>
                  <a:lnTo>
                    <a:pt x="3789487" y="1627287"/>
                  </a:lnTo>
                  <a:lnTo>
                    <a:pt x="3855969" y="1588875"/>
                  </a:lnTo>
                  <a:lnTo>
                    <a:pt x="3922452" y="1550447"/>
                  </a:lnTo>
                  <a:lnTo>
                    <a:pt x="3988934" y="1512003"/>
                  </a:lnTo>
                  <a:lnTo>
                    <a:pt x="4055416" y="1473542"/>
                  </a:lnTo>
                  <a:lnTo>
                    <a:pt x="4121898" y="1435064"/>
                  </a:lnTo>
                  <a:lnTo>
                    <a:pt x="4188381" y="1396570"/>
                  </a:lnTo>
                  <a:lnTo>
                    <a:pt x="4254863" y="1358059"/>
                  </a:lnTo>
                  <a:lnTo>
                    <a:pt x="4321345" y="1319531"/>
                  </a:lnTo>
                  <a:lnTo>
                    <a:pt x="4387827" y="1280987"/>
                  </a:lnTo>
                  <a:lnTo>
                    <a:pt x="4454310" y="1242427"/>
                  </a:lnTo>
                  <a:lnTo>
                    <a:pt x="4520792" y="1203850"/>
                  </a:lnTo>
                  <a:lnTo>
                    <a:pt x="4587274" y="1165257"/>
                  </a:lnTo>
                  <a:lnTo>
                    <a:pt x="4653756" y="1126648"/>
                  </a:lnTo>
                  <a:lnTo>
                    <a:pt x="4720238" y="1088022"/>
                  </a:lnTo>
                  <a:lnTo>
                    <a:pt x="4786721" y="1049379"/>
                  </a:lnTo>
                  <a:lnTo>
                    <a:pt x="4853203" y="1010721"/>
                  </a:lnTo>
                  <a:lnTo>
                    <a:pt x="4919685" y="972046"/>
                  </a:lnTo>
                  <a:lnTo>
                    <a:pt x="4986167" y="933355"/>
                  </a:lnTo>
                  <a:lnTo>
                    <a:pt x="5052650" y="894647"/>
                  </a:lnTo>
                  <a:lnTo>
                    <a:pt x="5119132" y="855924"/>
                  </a:lnTo>
                  <a:lnTo>
                    <a:pt x="5185614" y="817184"/>
                  </a:lnTo>
                  <a:lnTo>
                    <a:pt x="5252096" y="778428"/>
                  </a:lnTo>
                  <a:lnTo>
                    <a:pt x="5318579" y="739656"/>
                  </a:lnTo>
                  <a:lnTo>
                    <a:pt x="5385061" y="700869"/>
                  </a:lnTo>
                  <a:lnTo>
                    <a:pt x="5451543" y="662065"/>
                  </a:lnTo>
                  <a:lnTo>
                    <a:pt x="5518025" y="623245"/>
                  </a:lnTo>
                  <a:lnTo>
                    <a:pt x="5584508" y="584409"/>
                  </a:lnTo>
                  <a:lnTo>
                    <a:pt x="5650990" y="545558"/>
                  </a:lnTo>
                  <a:lnTo>
                    <a:pt x="5717472" y="506690"/>
                  </a:lnTo>
                  <a:lnTo>
                    <a:pt x="5783954" y="467807"/>
                  </a:lnTo>
                  <a:lnTo>
                    <a:pt x="5850437" y="428908"/>
                  </a:lnTo>
                  <a:lnTo>
                    <a:pt x="5916919" y="389994"/>
                  </a:lnTo>
                  <a:lnTo>
                    <a:pt x="5983401" y="351064"/>
                  </a:lnTo>
                  <a:lnTo>
                    <a:pt x="6049883" y="312118"/>
                  </a:lnTo>
                  <a:lnTo>
                    <a:pt x="6116365" y="273157"/>
                  </a:lnTo>
                  <a:lnTo>
                    <a:pt x="6182848" y="234180"/>
                  </a:lnTo>
                  <a:lnTo>
                    <a:pt x="6249330" y="195188"/>
                  </a:lnTo>
                  <a:lnTo>
                    <a:pt x="6315812" y="156181"/>
                  </a:lnTo>
                  <a:lnTo>
                    <a:pt x="6382294" y="117158"/>
                  </a:lnTo>
                  <a:lnTo>
                    <a:pt x="6448777" y="78121"/>
                  </a:lnTo>
                  <a:lnTo>
                    <a:pt x="6515259" y="39068"/>
                  </a:lnTo>
                  <a:lnTo>
                    <a:pt x="6581741" y="0"/>
                  </a:lnTo>
                  <a:lnTo>
                    <a:pt x="6581741" y="1152150"/>
                  </a:lnTo>
                  <a:lnTo>
                    <a:pt x="6515259" y="1189680"/>
                  </a:lnTo>
                  <a:lnTo>
                    <a:pt x="6448777" y="1227225"/>
                  </a:lnTo>
                  <a:lnTo>
                    <a:pt x="6382294" y="1264785"/>
                  </a:lnTo>
                  <a:lnTo>
                    <a:pt x="6315812" y="1302360"/>
                  </a:lnTo>
                  <a:lnTo>
                    <a:pt x="6249330" y="1339950"/>
                  </a:lnTo>
                  <a:lnTo>
                    <a:pt x="6182848" y="1377556"/>
                  </a:lnTo>
                  <a:lnTo>
                    <a:pt x="6116365" y="1415178"/>
                  </a:lnTo>
                  <a:lnTo>
                    <a:pt x="6049883" y="1452814"/>
                  </a:lnTo>
                  <a:lnTo>
                    <a:pt x="5983401" y="1490466"/>
                  </a:lnTo>
                  <a:lnTo>
                    <a:pt x="5916919" y="1528134"/>
                  </a:lnTo>
                  <a:lnTo>
                    <a:pt x="5850437" y="1565818"/>
                  </a:lnTo>
                  <a:lnTo>
                    <a:pt x="5783954" y="1603517"/>
                  </a:lnTo>
                  <a:lnTo>
                    <a:pt x="5717472" y="1641231"/>
                  </a:lnTo>
                  <a:lnTo>
                    <a:pt x="5650990" y="1678962"/>
                  </a:lnTo>
                  <a:lnTo>
                    <a:pt x="5584508" y="1716708"/>
                  </a:lnTo>
                  <a:lnTo>
                    <a:pt x="5518025" y="1754470"/>
                  </a:lnTo>
                  <a:lnTo>
                    <a:pt x="5451543" y="1792248"/>
                  </a:lnTo>
                  <a:lnTo>
                    <a:pt x="5385061" y="1830042"/>
                  </a:lnTo>
                  <a:lnTo>
                    <a:pt x="5318579" y="1867852"/>
                  </a:lnTo>
                  <a:lnTo>
                    <a:pt x="5252096" y="1905678"/>
                  </a:lnTo>
                  <a:lnTo>
                    <a:pt x="5185614" y="1943520"/>
                  </a:lnTo>
                  <a:lnTo>
                    <a:pt x="5119132" y="1981379"/>
                  </a:lnTo>
                  <a:lnTo>
                    <a:pt x="5052650" y="2019253"/>
                  </a:lnTo>
                  <a:lnTo>
                    <a:pt x="4986167" y="2057143"/>
                  </a:lnTo>
                  <a:lnTo>
                    <a:pt x="4919685" y="2095050"/>
                  </a:lnTo>
                  <a:lnTo>
                    <a:pt x="4853203" y="2132973"/>
                  </a:lnTo>
                  <a:lnTo>
                    <a:pt x="4786721" y="2170912"/>
                  </a:lnTo>
                  <a:lnTo>
                    <a:pt x="4720238" y="2208868"/>
                  </a:lnTo>
                  <a:lnTo>
                    <a:pt x="4653756" y="2246840"/>
                  </a:lnTo>
                  <a:lnTo>
                    <a:pt x="4587274" y="2284828"/>
                  </a:lnTo>
                  <a:lnTo>
                    <a:pt x="4520792" y="2322833"/>
                  </a:lnTo>
                  <a:lnTo>
                    <a:pt x="4454310" y="2360854"/>
                  </a:lnTo>
                  <a:lnTo>
                    <a:pt x="4387827" y="2398891"/>
                  </a:lnTo>
                  <a:lnTo>
                    <a:pt x="4321345" y="2436945"/>
                  </a:lnTo>
                  <a:lnTo>
                    <a:pt x="4254863" y="2475016"/>
                  </a:lnTo>
                  <a:lnTo>
                    <a:pt x="4188381" y="2513103"/>
                  </a:lnTo>
                  <a:lnTo>
                    <a:pt x="4121898" y="2551207"/>
                  </a:lnTo>
                  <a:lnTo>
                    <a:pt x="4055416" y="2589327"/>
                  </a:lnTo>
                  <a:lnTo>
                    <a:pt x="3988934" y="2627463"/>
                  </a:lnTo>
                  <a:lnTo>
                    <a:pt x="3922452" y="2665617"/>
                  </a:lnTo>
                  <a:lnTo>
                    <a:pt x="3855969" y="2703786"/>
                  </a:lnTo>
                  <a:lnTo>
                    <a:pt x="3789487" y="2741973"/>
                  </a:lnTo>
                  <a:lnTo>
                    <a:pt x="3723005" y="2780176"/>
                  </a:lnTo>
                  <a:lnTo>
                    <a:pt x="3656523" y="2818396"/>
                  </a:lnTo>
                  <a:lnTo>
                    <a:pt x="3590040" y="2856632"/>
                  </a:lnTo>
                  <a:lnTo>
                    <a:pt x="3523558" y="2894885"/>
                  </a:lnTo>
                  <a:lnTo>
                    <a:pt x="3457076" y="2933154"/>
                  </a:lnTo>
                  <a:lnTo>
                    <a:pt x="3390594" y="2971441"/>
                  </a:lnTo>
                  <a:lnTo>
                    <a:pt x="3324111" y="3009744"/>
                  </a:lnTo>
                  <a:lnTo>
                    <a:pt x="3257629" y="3048063"/>
                  </a:lnTo>
                  <a:lnTo>
                    <a:pt x="3191147" y="3086399"/>
                  </a:lnTo>
                  <a:lnTo>
                    <a:pt x="3124665" y="3124752"/>
                  </a:lnTo>
                  <a:lnTo>
                    <a:pt x="3058182" y="3163122"/>
                  </a:lnTo>
                  <a:lnTo>
                    <a:pt x="2991700" y="3201508"/>
                  </a:lnTo>
                  <a:lnTo>
                    <a:pt x="2925218" y="3239910"/>
                  </a:lnTo>
                  <a:lnTo>
                    <a:pt x="2858736" y="3278330"/>
                  </a:lnTo>
                  <a:lnTo>
                    <a:pt x="2792254" y="3316766"/>
                  </a:lnTo>
                  <a:lnTo>
                    <a:pt x="2725771" y="3355218"/>
                  </a:lnTo>
                  <a:lnTo>
                    <a:pt x="2659289" y="3393687"/>
                  </a:lnTo>
                  <a:lnTo>
                    <a:pt x="2592807" y="3432173"/>
                  </a:lnTo>
                  <a:lnTo>
                    <a:pt x="2526325" y="3470675"/>
                  </a:lnTo>
                  <a:lnTo>
                    <a:pt x="2459842" y="3509194"/>
                  </a:lnTo>
                  <a:lnTo>
                    <a:pt x="2393360" y="3547729"/>
                  </a:lnTo>
                  <a:lnTo>
                    <a:pt x="2326878" y="3586280"/>
                  </a:lnTo>
                  <a:lnTo>
                    <a:pt x="2260396" y="3624849"/>
                  </a:lnTo>
                  <a:lnTo>
                    <a:pt x="2193913" y="3663433"/>
                  </a:lnTo>
                  <a:lnTo>
                    <a:pt x="2127431" y="3702034"/>
                  </a:lnTo>
                  <a:lnTo>
                    <a:pt x="2060949" y="3740651"/>
                  </a:lnTo>
                  <a:lnTo>
                    <a:pt x="1994467" y="3779285"/>
                  </a:lnTo>
                  <a:lnTo>
                    <a:pt x="1927984" y="3817935"/>
                  </a:lnTo>
                  <a:lnTo>
                    <a:pt x="1861502" y="3856602"/>
                  </a:lnTo>
                  <a:lnTo>
                    <a:pt x="1795020" y="3895284"/>
                  </a:lnTo>
                  <a:lnTo>
                    <a:pt x="1728538" y="3933983"/>
                  </a:lnTo>
                  <a:lnTo>
                    <a:pt x="1662055" y="3972698"/>
                  </a:lnTo>
                  <a:lnTo>
                    <a:pt x="1595573" y="4011429"/>
                  </a:lnTo>
                  <a:lnTo>
                    <a:pt x="1529091" y="4050177"/>
                  </a:lnTo>
                  <a:lnTo>
                    <a:pt x="1462609" y="4088940"/>
                  </a:lnTo>
                  <a:lnTo>
                    <a:pt x="1396127" y="4127720"/>
                  </a:lnTo>
                  <a:lnTo>
                    <a:pt x="1329644" y="4166515"/>
                  </a:lnTo>
                  <a:lnTo>
                    <a:pt x="1263162" y="4205326"/>
                  </a:lnTo>
                  <a:lnTo>
                    <a:pt x="1196680" y="4244154"/>
                  </a:lnTo>
                  <a:lnTo>
                    <a:pt x="1130198" y="4282997"/>
                  </a:lnTo>
                  <a:lnTo>
                    <a:pt x="1063715" y="4321856"/>
                  </a:lnTo>
                  <a:lnTo>
                    <a:pt x="997233" y="4360731"/>
                  </a:lnTo>
                  <a:lnTo>
                    <a:pt x="930751" y="4399622"/>
                  </a:lnTo>
                  <a:lnTo>
                    <a:pt x="864269" y="4438528"/>
                  </a:lnTo>
                  <a:lnTo>
                    <a:pt x="797786" y="4477450"/>
                  </a:lnTo>
                  <a:lnTo>
                    <a:pt x="731304" y="4516387"/>
                  </a:lnTo>
                  <a:lnTo>
                    <a:pt x="664822" y="4555340"/>
                  </a:lnTo>
                  <a:lnTo>
                    <a:pt x="598340" y="4594309"/>
                  </a:lnTo>
                  <a:lnTo>
                    <a:pt x="531857" y="4633293"/>
                  </a:lnTo>
                  <a:lnTo>
                    <a:pt x="465375" y="4672292"/>
                  </a:lnTo>
                  <a:lnTo>
                    <a:pt x="398893" y="4711306"/>
                  </a:lnTo>
                  <a:lnTo>
                    <a:pt x="332411" y="4750336"/>
                  </a:lnTo>
                  <a:lnTo>
                    <a:pt x="265928" y="4789381"/>
                  </a:lnTo>
                  <a:lnTo>
                    <a:pt x="199446" y="4828442"/>
                  </a:lnTo>
                  <a:lnTo>
                    <a:pt x="132964" y="4867517"/>
                  </a:lnTo>
                  <a:lnTo>
                    <a:pt x="66482" y="4906607"/>
                  </a:lnTo>
                  <a:lnTo>
                    <a:pt x="0" y="4945712"/>
                  </a:lnTo>
                  <a:close/>
                </a:path>
              </a:pathLst>
            </a:custGeom>
            <a:solidFill>
              <a:srgbClr val="00FF00">
                <a:alpha val="1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407399" y="1566390"/>
              <a:ext cx="6581741" cy="3791594"/>
            </a:xfrm>
            <a:custGeom>
              <a:avLst/>
              <a:gdLst/>
              <a:ahLst/>
              <a:cxnLst/>
              <a:rect l="0" t="0" r="0" b="0"/>
              <a:pathLst>
                <a:path w="6581741" h="3791594">
                  <a:moveTo>
                    <a:pt x="0" y="3791594"/>
                  </a:moveTo>
                  <a:lnTo>
                    <a:pt x="66482" y="3753295"/>
                  </a:lnTo>
                  <a:lnTo>
                    <a:pt x="132964" y="3714996"/>
                  </a:lnTo>
                  <a:lnTo>
                    <a:pt x="199446" y="3676697"/>
                  </a:lnTo>
                  <a:lnTo>
                    <a:pt x="265928" y="3638398"/>
                  </a:lnTo>
                  <a:lnTo>
                    <a:pt x="332411" y="3600099"/>
                  </a:lnTo>
                  <a:lnTo>
                    <a:pt x="398893" y="3561800"/>
                  </a:lnTo>
                  <a:lnTo>
                    <a:pt x="465375" y="3523501"/>
                  </a:lnTo>
                  <a:lnTo>
                    <a:pt x="531857" y="3485202"/>
                  </a:lnTo>
                  <a:lnTo>
                    <a:pt x="598340" y="3446903"/>
                  </a:lnTo>
                  <a:lnTo>
                    <a:pt x="664822" y="3408604"/>
                  </a:lnTo>
                  <a:lnTo>
                    <a:pt x="731304" y="3370305"/>
                  </a:lnTo>
                  <a:lnTo>
                    <a:pt x="797786" y="3332006"/>
                  </a:lnTo>
                  <a:lnTo>
                    <a:pt x="864269" y="3293707"/>
                  </a:lnTo>
                  <a:lnTo>
                    <a:pt x="930751" y="3255409"/>
                  </a:lnTo>
                  <a:lnTo>
                    <a:pt x="997233" y="3217110"/>
                  </a:lnTo>
                  <a:lnTo>
                    <a:pt x="1063715" y="3178811"/>
                  </a:lnTo>
                  <a:lnTo>
                    <a:pt x="1130198" y="3140512"/>
                  </a:lnTo>
                  <a:lnTo>
                    <a:pt x="1196680" y="3102213"/>
                  </a:lnTo>
                  <a:lnTo>
                    <a:pt x="1263162" y="3063914"/>
                  </a:lnTo>
                  <a:lnTo>
                    <a:pt x="1329644" y="3025615"/>
                  </a:lnTo>
                  <a:lnTo>
                    <a:pt x="1396127" y="2987316"/>
                  </a:lnTo>
                  <a:lnTo>
                    <a:pt x="1462609" y="2949017"/>
                  </a:lnTo>
                  <a:lnTo>
                    <a:pt x="1529091" y="2910718"/>
                  </a:lnTo>
                  <a:lnTo>
                    <a:pt x="1595573" y="2872419"/>
                  </a:lnTo>
                  <a:lnTo>
                    <a:pt x="1662055" y="2834120"/>
                  </a:lnTo>
                  <a:lnTo>
                    <a:pt x="1728538" y="2795821"/>
                  </a:lnTo>
                  <a:lnTo>
                    <a:pt x="1795020" y="2757522"/>
                  </a:lnTo>
                  <a:lnTo>
                    <a:pt x="1861502" y="2719224"/>
                  </a:lnTo>
                  <a:lnTo>
                    <a:pt x="1927984" y="2680925"/>
                  </a:lnTo>
                  <a:lnTo>
                    <a:pt x="1994467" y="2642626"/>
                  </a:lnTo>
                  <a:lnTo>
                    <a:pt x="2060949" y="2604327"/>
                  </a:lnTo>
                  <a:lnTo>
                    <a:pt x="2127431" y="2566028"/>
                  </a:lnTo>
                  <a:lnTo>
                    <a:pt x="2193913" y="2527729"/>
                  </a:lnTo>
                  <a:lnTo>
                    <a:pt x="2260396" y="2489430"/>
                  </a:lnTo>
                  <a:lnTo>
                    <a:pt x="2326878" y="2451131"/>
                  </a:lnTo>
                  <a:lnTo>
                    <a:pt x="2393360" y="2412832"/>
                  </a:lnTo>
                  <a:lnTo>
                    <a:pt x="2459842" y="2374533"/>
                  </a:lnTo>
                  <a:lnTo>
                    <a:pt x="2526325" y="2336234"/>
                  </a:lnTo>
                  <a:lnTo>
                    <a:pt x="2592807" y="2297935"/>
                  </a:lnTo>
                  <a:lnTo>
                    <a:pt x="2659289" y="2259636"/>
                  </a:lnTo>
                  <a:lnTo>
                    <a:pt x="2725771" y="2221337"/>
                  </a:lnTo>
                  <a:lnTo>
                    <a:pt x="2792254" y="2183038"/>
                  </a:lnTo>
                  <a:lnTo>
                    <a:pt x="2858736" y="2144740"/>
                  </a:lnTo>
                  <a:lnTo>
                    <a:pt x="2925218" y="2106441"/>
                  </a:lnTo>
                  <a:lnTo>
                    <a:pt x="2991700" y="2068142"/>
                  </a:lnTo>
                  <a:lnTo>
                    <a:pt x="3058182" y="2029843"/>
                  </a:lnTo>
                  <a:lnTo>
                    <a:pt x="3124665" y="1991544"/>
                  </a:lnTo>
                  <a:lnTo>
                    <a:pt x="3191147" y="1953245"/>
                  </a:lnTo>
                  <a:lnTo>
                    <a:pt x="3257629" y="1914946"/>
                  </a:lnTo>
                  <a:lnTo>
                    <a:pt x="3324111" y="1876647"/>
                  </a:lnTo>
                  <a:lnTo>
                    <a:pt x="3390594" y="1838348"/>
                  </a:lnTo>
                  <a:lnTo>
                    <a:pt x="3457076" y="1800049"/>
                  </a:lnTo>
                  <a:lnTo>
                    <a:pt x="3523558" y="1761750"/>
                  </a:lnTo>
                  <a:lnTo>
                    <a:pt x="3590040" y="1723451"/>
                  </a:lnTo>
                  <a:lnTo>
                    <a:pt x="3656523" y="1685152"/>
                  </a:lnTo>
                  <a:lnTo>
                    <a:pt x="3723005" y="1646853"/>
                  </a:lnTo>
                  <a:lnTo>
                    <a:pt x="3789487" y="1608555"/>
                  </a:lnTo>
                  <a:lnTo>
                    <a:pt x="3855969" y="1570256"/>
                  </a:lnTo>
                  <a:lnTo>
                    <a:pt x="3922452" y="1531957"/>
                  </a:lnTo>
                  <a:lnTo>
                    <a:pt x="3988934" y="1493658"/>
                  </a:lnTo>
                  <a:lnTo>
                    <a:pt x="4055416" y="1455359"/>
                  </a:lnTo>
                  <a:lnTo>
                    <a:pt x="4121898" y="1417060"/>
                  </a:lnTo>
                  <a:lnTo>
                    <a:pt x="4188381" y="1378761"/>
                  </a:lnTo>
                  <a:lnTo>
                    <a:pt x="4254863" y="1340462"/>
                  </a:lnTo>
                  <a:lnTo>
                    <a:pt x="4321345" y="1302163"/>
                  </a:lnTo>
                  <a:lnTo>
                    <a:pt x="4387827" y="1263864"/>
                  </a:lnTo>
                  <a:lnTo>
                    <a:pt x="4454310" y="1225565"/>
                  </a:lnTo>
                  <a:lnTo>
                    <a:pt x="4520792" y="1187266"/>
                  </a:lnTo>
                  <a:lnTo>
                    <a:pt x="4587274" y="1148967"/>
                  </a:lnTo>
                  <a:lnTo>
                    <a:pt x="4653756" y="1110668"/>
                  </a:lnTo>
                  <a:lnTo>
                    <a:pt x="4720238" y="1072370"/>
                  </a:lnTo>
                  <a:lnTo>
                    <a:pt x="4786721" y="1034071"/>
                  </a:lnTo>
                  <a:lnTo>
                    <a:pt x="4853203" y="995772"/>
                  </a:lnTo>
                  <a:lnTo>
                    <a:pt x="4919685" y="957473"/>
                  </a:lnTo>
                  <a:lnTo>
                    <a:pt x="4986167" y="919174"/>
                  </a:lnTo>
                  <a:lnTo>
                    <a:pt x="5052650" y="880875"/>
                  </a:lnTo>
                  <a:lnTo>
                    <a:pt x="5119132" y="842576"/>
                  </a:lnTo>
                  <a:lnTo>
                    <a:pt x="5185614" y="804277"/>
                  </a:lnTo>
                  <a:lnTo>
                    <a:pt x="5252096" y="765978"/>
                  </a:lnTo>
                  <a:lnTo>
                    <a:pt x="5318579" y="727679"/>
                  </a:lnTo>
                  <a:lnTo>
                    <a:pt x="5385061" y="689380"/>
                  </a:lnTo>
                  <a:lnTo>
                    <a:pt x="5451543" y="651081"/>
                  </a:lnTo>
                  <a:lnTo>
                    <a:pt x="5518025" y="612782"/>
                  </a:lnTo>
                  <a:lnTo>
                    <a:pt x="5584508" y="574483"/>
                  </a:lnTo>
                  <a:lnTo>
                    <a:pt x="5650990" y="536185"/>
                  </a:lnTo>
                  <a:lnTo>
                    <a:pt x="5717472" y="497886"/>
                  </a:lnTo>
                  <a:lnTo>
                    <a:pt x="5783954" y="459587"/>
                  </a:lnTo>
                  <a:lnTo>
                    <a:pt x="5850437" y="421288"/>
                  </a:lnTo>
                  <a:lnTo>
                    <a:pt x="5916919" y="382989"/>
                  </a:lnTo>
                  <a:lnTo>
                    <a:pt x="5983401" y="344690"/>
                  </a:lnTo>
                  <a:lnTo>
                    <a:pt x="6049883" y="306391"/>
                  </a:lnTo>
                  <a:lnTo>
                    <a:pt x="6116365" y="268092"/>
                  </a:lnTo>
                  <a:lnTo>
                    <a:pt x="6182848" y="229793"/>
                  </a:lnTo>
                  <a:lnTo>
                    <a:pt x="6249330" y="191494"/>
                  </a:lnTo>
                  <a:lnTo>
                    <a:pt x="6315812" y="153195"/>
                  </a:lnTo>
                  <a:lnTo>
                    <a:pt x="6382294" y="114896"/>
                  </a:lnTo>
                  <a:lnTo>
                    <a:pt x="6448777" y="76597"/>
                  </a:lnTo>
                  <a:lnTo>
                    <a:pt x="6515259" y="38298"/>
                  </a:lnTo>
                  <a:lnTo>
                    <a:pt x="658174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3052834" y="3847477"/>
              <a:ext cx="0" cy="2088551"/>
            </a:xfrm>
            <a:custGeom>
              <a:avLst/>
              <a:gdLst/>
              <a:ahLst/>
              <a:cxnLst/>
              <a:rect l="0" t="0" r="0" b="0"/>
              <a:pathLst>
                <a:path h="2088551">
                  <a:moveTo>
                    <a:pt x="0" y="20885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1407399" y="4410086"/>
              <a:ext cx="1645435" cy="0"/>
            </a:xfrm>
            <a:custGeom>
              <a:avLst/>
              <a:gdLst/>
              <a:ahLst/>
              <a:cxnLst/>
              <a:rect l="0" t="0" r="0" b="0"/>
              <a:pathLst>
                <a:path w="1645435">
                  <a:moveTo>
                    <a:pt x="0" y="0"/>
                  </a:moveTo>
                  <a:lnTo>
                    <a:pt x="1645435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  <a:head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407399" y="4972695"/>
              <a:ext cx="1645435" cy="0"/>
            </a:xfrm>
            <a:custGeom>
              <a:avLst/>
              <a:gdLst/>
              <a:ahLst/>
              <a:cxnLst/>
              <a:rect l="0" t="0" r="0" b="0"/>
              <a:pathLst>
                <a:path w="1645435">
                  <a:moveTo>
                    <a:pt x="0" y="0"/>
                  </a:moveTo>
                  <a:lnTo>
                    <a:pt x="1645435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  <a:head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407399" y="3847477"/>
              <a:ext cx="1645435" cy="0"/>
            </a:xfrm>
            <a:custGeom>
              <a:avLst/>
              <a:gdLst/>
              <a:ahLst/>
              <a:cxnLst/>
              <a:rect l="0" t="0" r="0" b="0"/>
              <a:pathLst>
                <a:path w="1645435">
                  <a:moveTo>
                    <a:pt x="0" y="0"/>
                  </a:moveTo>
                  <a:lnTo>
                    <a:pt x="1645435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  <a:head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407399" y="2792261"/>
              <a:ext cx="5434482" cy="0"/>
            </a:xfrm>
            <a:custGeom>
              <a:avLst/>
              <a:gdLst/>
              <a:ahLst/>
              <a:cxnLst/>
              <a:rect l="0" t="0" r="0" b="0"/>
              <a:pathLst>
                <a:path w="5434482">
                  <a:moveTo>
                    <a:pt x="0" y="0"/>
                  </a:moveTo>
                  <a:lnTo>
                    <a:pt x="5434482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6841881" y="2792261"/>
              <a:ext cx="0" cy="3143766"/>
            </a:xfrm>
            <a:custGeom>
              <a:avLst/>
              <a:gdLst/>
              <a:ahLst/>
              <a:cxnLst/>
              <a:rect l="0" t="0" r="0" b="0"/>
              <a:pathLst>
                <a:path h="3143766">
                  <a:moveTo>
                    <a:pt x="0" y="31437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  <a:head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5861179" y="2792261"/>
              <a:ext cx="0" cy="3143766"/>
            </a:xfrm>
            <a:custGeom>
              <a:avLst/>
              <a:gdLst/>
              <a:ahLst/>
              <a:cxnLst/>
              <a:rect l="0" t="0" r="0" b="0"/>
              <a:pathLst>
                <a:path h="3143766">
                  <a:moveTo>
                    <a:pt x="0" y="31437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  <a:head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4894224" y="2792261"/>
              <a:ext cx="0" cy="3143766"/>
            </a:xfrm>
            <a:custGeom>
              <a:avLst/>
              <a:gdLst/>
              <a:ahLst/>
              <a:cxnLst/>
              <a:rect l="0" t="0" r="0" b="0"/>
              <a:pathLst>
                <a:path h="3143766">
                  <a:moveTo>
                    <a:pt x="0" y="31437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  <a:head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1407399" y="990315"/>
              <a:ext cx="0" cy="4945712"/>
            </a:xfrm>
            <a:custGeom>
              <a:avLst/>
              <a:gdLst/>
              <a:ahLst/>
              <a:cxnLst/>
              <a:rect l="0" t="0" r="0" b="0"/>
              <a:pathLst>
                <a:path h="4945712">
                  <a:moveTo>
                    <a:pt x="0" y="49457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>
              <a:off x="1254318" y="5726043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169560" y="4479987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169560" y="3233931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69560" y="1989660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1369441" y="578279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1369441" y="453674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1369441" y="329068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369441" y="204462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1407399" y="5936028"/>
              <a:ext cx="6746285" cy="0"/>
            </a:xfrm>
            <a:custGeom>
              <a:avLst/>
              <a:gdLst/>
              <a:ahLst/>
              <a:cxnLst/>
              <a:rect l="0" t="0" r="0" b="0"/>
              <a:pathLst>
                <a:path w="6746285">
                  <a:moveTo>
                    <a:pt x="0" y="0"/>
                  </a:moveTo>
                  <a:lnTo>
                    <a:pt x="6746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1407399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3052834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4698270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6343705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7989141" y="59360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>
              <a:off x="1365020" y="6002169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968077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613512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258948" y="6001970"/>
              <a:ext cx="169515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04383" y="600216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276461" y="6153236"/>
              <a:ext cx="1008161" cy="1395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Концентрация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246509" y="3406716"/>
              <a:ext cx="1592981" cy="1129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Оптическая плотность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</Words>
  <Application>Microsoft Macintosh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4</cp:revision>
  <dcterms:created xsi:type="dcterms:W3CDTF">2017-02-13T16:18:36Z</dcterms:created>
  <dcterms:modified xsi:type="dcterms:W3CDTF">2019-01-04T18:19:33Z</dcterms:modified>
  <cp:category/>
</cp:coreProperties>
</file>