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400"/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6"/>
  </p:normalViewPr>
  <p:slideViewPr>
    <p:cSldViewPr>
      <p:cViewPr varScale="1">
        <p:scale>
          <a:sx n="98" d="100"/>
          <a:sy n="98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943600"/>
            <a:chOff x="914400" y="914400"/>
            <a:chExt cx="7315200" cy="5943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943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14400" y="2507721"/>
              <a:ext cx="7315200" cy="575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499602" y="1222051"/>
              <a:ext cx="6660408" cy="872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02347" y="1261714"/>
              <a:ext cx="6054917" cy="793266"/>
            </a:xfrm>
            <a:custGeom>
              <a:avLst/>
              <a:gdLst/>
              <a:ahLst/>
              <a:cxnLst/>
              <a:rect l="0" t="0" r="0" b="0"/>
              <a:pathLst>
                <a:path w="6054917" h="793266">
                  <a:moveTo>
                    <a:pt x="0" y="668173"/>
                  </a:moveTo>
                  <a:lnTo>
                    <a:pt x="62421" y="81920"/>
                  </a:lnTo>
                  <a:lnTo>
                    <a:pt x="124843" y="247807"/>
                  </a:lnTo>
                  <a:lnTo>
                    <a:pt x="187265" y="693262"/>
                  </a:lnTo>
                  <a:lnTo>
                    <a:pt x="249687" y="792170"/>
                  </a:lnTo>
                  <a:lnTo>
                    <a:pt x="312109" y="184174"/>
                  </a:lnTo>
                  <a:lnTo>
                    <a:pt x="374530" y="367615"/>
                  </a:lnTo>
                  <a:lnTo>
                    <a:pt x="436952" y="78067"/>
                  </a:lnTo>
                  <a:lnTo>
                    <a:pt x="499374" y="327403"/>
                  </a:lnTo>
                  <a:lnTo>
                    <a:pt x="561796" y="292928"/>
                  </a:lnTo>
                  <a:lnTo>
                    <a:pt x="624218" y="303834"/>
                  </a:lnTo>
                  <a:lnTo>
                    <a:pt x="686640" y="0"/>
                  </a:lnTo>
                  <a:lnTo>
                    <a:pt x="749061" y="261630"/>
                  </a:lnTo>
                  <a:lnTo>
                    <a:pt x="811483" y="300506"/>
                  </a:lnTo>
                  <a:lnTo>
                    <a:pt x="873905" y="522163"/>
                  </a:lnTo>
                  <a:lnTo>
                    <a:pt x="936327" y="177465"/>
                  </a:lnTo>
                  <a:lnTo>
                    <a:pt x="998749" y="793266"/>
                  </a:lnTo>
                  <a:lnTo>
                    <a:pt x="1061171" y="466171"/>
                  </a:lnTo>
                  <a:lnTo>
                    <a:pt x="1123592" y="274754"/>
                  </a:lnTo>
                  <a:lnTo>
                    <a:pt x="1186014" y="576280"/>
                  </a:lnTo>
                  <a:lnTo>
                    <a:pt x="1248436" y="272842"/>
                  </a:lnTo>
                  <a:lnTo>
                    <a:pt x="1310858" y="334806"/>
                  </a:lnTo>
                  <a:lnTo>
                    <a:pt x="1373280" y="158215"/>
                  </a:lnTo>
                  <a:lnTo>
                    <a:pt x="1435701" y="234474"/>
                  </a:lnTo>
                  <a:lnTo>
                    <a:pt x="1498123" y="174344"/>
                  </a:lnTo>
                  <a:lnTo>
                    <a:pt x="1560545" y="279952"/>
                  </a:lnTo>
                  <a:lnTo>
                    <a:pt x="1622967" y="461418"/>
                  </a:lnTo>
                  <a:lnTo>
                    <a:pt x="1685389" y="484344"/>
                  </a:lnTo>
                  <a:lnTo>
                    <a:pt x="1747811" y="176622"/>
                  </a:lnTo>
                  <a:lnTo>
                    <a:pt x="1810232" y="253391"/>
                  </a:lnTo>
                  <a:lnTo>
                    <a:pt x="1872654" y="475122"/>
                  </a:lnTo>
                  <a:lnTo>
                    <a:pt x="1935076" y="555853"/>
                  </a:lnTo>
                  <a:lnTo>
                    <a:pt x="1997498" y="262921"/>
                  </a:lnTo>
                  <a:lnTo>
                    <a:pt x="2059920" y="354868"/>
                  </a:lnTo>
                  <a:lnTo>
                    <a:pt x="2122342" y="512726"/>
                  </a:lnTo>
                  <a:lnTo>
                    <a:pt x="2184763" y="355092"/>
                  </a:lnTo>
                  <a:lnTo>
                    <a:pt x="2247185" y="319872"/>
                  </a:lnTo>
                  <a:lnTo>
                    <a:pt x="2309607" y="430568"/>
                  </a:lnTo>
                  <a:lnTo>
                    <a:pt x="2372029" y="214096"/>
                  </a:lnTo>
                  <a:lnTo>
                    <a:pt x="2434451" y="316590"/>
                  </a:lnTo>
                  <a:lnTo>
                    <a:pt x="2496873" y="265428"/>
                  </a:lnTo>
                  <a:lnTo>
                    <a:pt x="2559294" y="398205"/>
                  </a:lnTo>
                  <a:lnTo>
                    <a:pt x="2621716" y="321782"/>
                  </a:lnTo>
                  <a:lnTo>
                    <a:pt x="2684138" y="295077"/>
                  </a:lnTo>
                  <a:lnTo>
                    <a:pt x="2746560" y="283067"/>
                  </a:lnTo>
                  <a:lnTo>
                    <a:pt x="2808982" y="153463"/>
                  </a:lnTo>
                  <a:lnTo>
                    <a:pt x="2871403" y="487768"/>
                  </a:lnTo>
                  <a:lnTo>
                    <a:pt x="2933825" y="418539"/>
                  </a:lnTo>
                  <a:lnTo>
                    <a:pt x="2996247" y="160413"/>
                  </a:lnTo>
                  <a:lnTo>
                    <a:pt x="3058669" y="259278"/>
                  </a:lnTo>
                  <a:lnTo>
                    <a:pt x="3121091" y="288067"/>
                  </a:lnTo>
                  <a:lnTo>
                    <a:pt x="3183513" y="280462"/>
                  </a:lnTo>
                  <a:lnTo>
                    <a:pt x="3245934" y="334853"/>
                  </a:lnTo>
                  <a:lnTo>
                    <a:pt x="3308356" y="318106"/>
                  </a:lnTo>
                  <a:lnTo>
                    <a:pt x="3370778" y="407465"/>
                  </a:lnTo>
                  <a:lnTo>
                    <a:pt x="3433200" y="174065"/>
                  </a:lnTo>
                  <a:lnTo>
                    <a:pt x="3495622" y="324382"/>
                  </a:lnTo>
                  <a:lnTo>
                    <a:pt x="3558044" y="280980"/>
                  </a:lnTo>
                  <a:lnTo>
                    <a:pt x="3620465" y="314275"/>
                  </a:lnTo>
                  <a:lnTo>
                    <a:pt x="3682887" y="368001"/>
                  </a:lnTo>
                  <a:lnTo>
                    <a:pt x="3745309" y="193291"/>
                  </a:lnTo>
                  <a:lnTo>
                    <a:pt x="3807731" y="317944"/>
                  </a:lnTo>
                  <a:lnTo>
                    <a:pt x="3870153" y="281826"/>
                  </a:lnTo>
                  <a:lnTo>
                    <a:pt x="3932575" y="421676"/>
                  </a:lnTo>
                  <a:lnTo>
                    <a:pt x="3994996" y="369970"/>
                  </a:lnTo>
                  <a:lnTo>
                    <a:pt x="4057418" y="157960"/>
                  </a:lnTo>
                  <a:lnTo>
                    <a:pt x="4119840" y="287330"/>
                  </a:lnTo>
                  <a:lnTo>
                    <a:pt x="4182262" y="313087"/>
                  </a:lnTo>
                  <a:lnTo>
                    <a:pt x="4244684" y="392488"/>
                  </a:lnTo>
                  <a:lnTo>
                    <a:pt x="4307105" y="317956"/>
                  </a:lnTo>
                  <a:lnTo>
                    <a:pt x="4369527" y="280364"/>
                  </a:lnTo>
                  <a:lnTo>
                    <a:pt x="4431949" y="446033"/>
                  </a:lnTo>
                  <a:lnTo>
                    <a:pt x="4494371" y="403896"/>
                  </a:lnTo>
                  <a:lnTo>
                    <a:pt x="4556793" y="227894"/>
                  </a:lnTo>
                  <a:lnTo>
                    <a:pt x="4619215" y="440538"/>
                  </a:lnTo>
                  <a:lnTo>
                    <a:pt x="4681636" y="427568"/>
                  </a:lnTo>
                  <a:lnTo>
                    <a:pt x="4744058" y="281055"/>
                  </a:lnTo>
                  <a:lnTo>
                    <a:pt x="4806480" y="205567"/>
                  </a:lnTo>
                  <a:lnTo>
                    <a:pt x="4868902" y="288211"/>
                  </a:lnTo>
                  <a:lnTo>
                    <a:pt x="4931324" y="335467"/>
                  </a:lnTo>
                  <a:lnTo>
                    <a:pt x="4993746" y="218031"/>
                  </a:lnTo>
                  <a:lnTo>
                    <a:pt x="5056167" y="290708"/>
                  </a:lnTo>
                  <a:lnTo>
                    <a:pt x="5118589" y="171450"/>
                  </a:lnTo>
                  <a:lnTo>
                    <a:pt x="5181011" y="368976"/>
                  </a:lnTo>
                  <a:lnTo>
                    <a:pt x="5243433" y="523467"/>
                  </a:lnTo>
                  <a:lnTo>
                    <a:pt x="5305855" y="422760"/>
                  </a:lnTo>
                  <a:lnTo>
                    <a:pt x="5368277" y="509721"/>
                  </a:lnTo>
                  <a:lnTo>
                    <a:pt x="5430698" y="435948"/>
                  </a:lnTo>
                  <a:lnTo>
                    <a:pt x="5493120" y="403488"/>
                  </a:lnTo>
                  <a:lnTo>
                    <a:pt x="5555542" y="406323"/>
                  </a:lnTo>
                  <a:lnTo>
                    <a:pt x="5617964" y="326188"/>
                  </a:lnTo>
                  <a:lnTo>
                    <a:pt x="5680386" y="166841"/>
                  </a:lnTo>
                  <a:lnTo>
                    <a:pt x="5742807" y="223643"/>
                  </a:lnTo>
                  <a:lnTo>
                    <a:pt x="5805229" y="236448"/>
                  </a:lnTo>
                  <a:lnTo>
                    <a:pt x="5867651" y="365821"/>
                  </a:lnTo>
                  <a:lnTo>
                    <a:pt x="5930073" y="253676"/>
                  </a:lnTo>
                  <a:lnTo>
                    <a:pt x="5992495" y="226256"/>
                  </a:lnTo>
                  <a:lnTo>
                    <a:pt x="6054917" y="183337"/>
                  </a:lnTo>
                </a:path>
              </a:pathLst>
            </a:custGeom>
            <a:ln w="13550" cap="flat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777522" y="190506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1839943" y="131880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1902365" y="148469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1964787" y="193015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027209" y="202905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089631" y="142106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152053" y="160450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2214474" y="13149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2276896" y="156429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2339318" y="152981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2401740" y="154072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2464162" y="1236888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2526583" y="149851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2589005" y="153739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2651427" y="175905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2713849" y="141435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776271" y="203015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838693" y="170306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901114" y="151164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963536" y="181316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025958" y="150973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088380" y="157169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150802" y="139510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213224" y="147136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275645" y="141123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338067" y="151684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400489" y="169830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462911" y="172123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525333" y="141351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587754" y="149028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650176" y="171201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712598" y="179274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775020" y="149981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837442" y="159175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3899864" y="174961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962285" y="159198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024707" y="155676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087129" y="166745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4149551" y="145098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211973" y="155347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274395" y="150231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336816" y="163509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399238" y="155867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461660" y="153196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524082" y="15199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4586504" y="139035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648926" y="172465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4711347" y="1655428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773769" y="139730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4836191" y="149616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898613" y="15249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4961035" y="151735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023456" y="157174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085878" y="155499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148300" y="164435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210722" y="141095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273144" y="156127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335566" y="151786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5397987" y="155116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460409" y="160489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522831" y="143018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5585253" y="155483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647675" y="151871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710097" y="165856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772518" y="160685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834940" y="139484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897362" y="152421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959784" y="154997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022206" y="162937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084628" y="155484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147049" y="151725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209471" y="168292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271893" y="164078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334315" y="146478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396737" y="167742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459158" y="166445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521580" y="151794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584002" y="14424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646424" y="152510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708846" y="15723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771268" y="145491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833689" y="152759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896111" y="140833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958533" y="160586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7020955" y="17603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7083377" y="165964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145799" y="174661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208220" y="167283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270642" y="164037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333064" y="164321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7395486" y="156307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7457908" y="140373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520330" y="146053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7582751" y="147333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645173" y="160271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7707595" y="149056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7770017" y="146314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7832439" y="142022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1499602" y="1605224"/>
              <a:ext cx="6660408" cy="0"/>
            </a:xfrm>
            <a:custGeom>
              <a:avLst/>
              <a:gdLst/>
              <a:ahLst/>
              <a:cxnLst/>
              <a:rect l="0" t="0" r="0" b="0"/>
              <a:pathLst>
                <a:path w="6660408">
                  <a:moveTo>
                    <a:pt x="0" y="0"/>
                  </a:moveTo>
                  <a:lnTo>
                    <a:pt x="6660408" y="0"/>
                  </a:lnTo>
                  <a:lnTo>
                    <a:pt x="6660408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487737" y="1222051"/>
              <a:ext cx="0" cy="872593"/>
            </a:xfrm>
            <a:custGeom>
              <a:avLst/>
              <a:gdLst/>
              <a:ahLst/>
              <a:cxnLst/>
              <a:rect l="0" t="0" r="0" b="0"/>
              <a:pathLst>
                <a:path h="872593">
                  <a:moveTo>
                    <a:pt x="0" y="872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64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1499602" y="3390847"/>
              <a:ext cx="6660408" cy="3054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109" name="pl109"/>
            <p:cNvSpPr/>
            <p:nvPr/>
          </p:nvSpPr>
          <p:spPr>
            <a:xfrm>
              <a:off x="1802347" y="3419099"/>
              <a:ext cx="6054917" cy="1567561"/>
            </a:xfrm>
            <a:custGeom>
              <a:avLst/>
              <a:gdLst/>
              <a:ahLst/>
              <a:cxnLst/>
              <a:rect l="0" t="0" r="0" b="0"/>
              <a:pathLst>
                <a:path w="6054917" h="1567561">
                  <a:moveTo>
                    <a:pt x="0" y="1567561"/>
                  </a:moveTo>
                  <a:lnTo>
                    <a:pt x="62421" y="692335"/>
                  </a:lnTo>
                  <a:lnTo>
                    <a:pt x="124843" y="597431"/>
                  </a:lnTo>
                  <a:lnTo>
                    <a:pt x="187265" y="465346"/>
                  </a:lnTo>
                  <a:lnTo>
                    <a:pt x="249687" y="107169"/>
                  </a:lnTo>
                  <a:lnTo>
                    <a:pt x="312109" y="310793"/>
                  </a:lnTo>
                  <a:lnTo>
                    <a:pt x="374530" y="528070"/>
                  </a:lnTo>
                  <a:lnTo>
                    <a:pt x="436952" y="229449"/>
                  </a:lnTo>
                  <a:lnTo>
                    <a:pt x="499374" y="388523"/>
                  </a:lnTo>
                  <a:lnTo>
                    <a:pt x="561796" y="415363"/>
                  </a:lnTo>
                  <a:lnTo>
                    <a:pt x="624218" y="0"/>
                  </a:lnTo>
                  <a:lnTo>
                    <a:pt x="686640" y="127768"/>
                  </a:lnTo>
                  <a:lnTo>
                    <a:pt x="749061" y="427600"/>
                  </a:lnTo>
                  <a:lnTo>
                    <a:pt x="811483" y="282298"/>
                  </a:lnTo>
                  <a:lnTo>
                    <a:pt x="873905" y="359115"/>
                  </a:lnTo>
                  <a:lnTo>
                    <a:pt x="936327" y="296551"/>
                  </a:lnTo>
                  <a:lnTo>
                    <a:pt x="998749" y="373081"/>
                  </a:lnTo>
                  <a:lnTo>
                    <a:pt x="1061171" y="214521"/>
                  </a:lnTo>
                  <a:lnTo>
                    <a:pt x="1123592" y="150946"/>
                  </a:lnTo>
                  <a:lnTo>
                    <a:pt x="1186014" y="154025"/>
                  </a:lnTo>
                  <a:lnTo>
                    <a:pt x="1248436" y="385833"/>
                  </a:lnTo>
                  <a:lnTo>
                    <a:pt x="1310858" y="240163"/>
                  </a:lnTo>
                  <a:lnTo>
                    <a:pt x="1373280" y="75133"/>
                  </a:lnTo>
                  <a:lnTo>
                    <a:pt x="1435701" y="148019"/>
                  </a:lnTo>
                  <a:lnTo>
                    <a:pt x="1498123" y="158562"/>
                  </a:lnTo>
                  <a:lnTo>
                    <a:pt x="1560545" y="370800"/>
                  </a:lnTo>
                  <a:lnTo>
                    <a:pt x="1622967" y="16879"/>
                  </a:lnTo>
                  <a:lnTo>
                    <a:pt x="1685389" y="248518"/>
                  </a:lnTo>
                  <a:lnTo>
                    <a:pt x="1747811" y="149829"/>
                  </a:lnTo>
                  <a:lnTo>
                    <a:pt x="1810232" y="247400"/>
                  </a:lnTo>
                  <a:lnTo>
                    <a:pt x="1872654" y="239114"/>
                  </a:lnTo>
                  <a:lnTo>
                    <a:pt x="1935076" y="93510"/>
                  </a:lnTo>
                  <a:lnTo>
                    <a:pt x="1997498" y="121276"/>
                  </a:lnTo>
                  <a:lnTo>
                    <a:pt x="2059920" y="76083"/>
                  </a:lnTo>
                  <a:lnTo>
                    <a:pt x="2122342" y="56876"/>
                  </a:lnTo>
                  <a:lnTo>
                    <a:pt x="2184763" y="51616"/>
                  </a:lnTo>
                  <a:lnTo>
                    <a:pt x="2247185" y="121051"/>
                  </a:lnTo>
                  <a:lnTo>
                    <a:pt x="2309607" y="264512"/>
                  </a:lnTo>
                  <a:lnTo>
                    <a:pt x="2372029" y="160217"/>
                  </a:lnTo>
                  <a:lnTo>
                    <a:pt x="2434451" y="207741"/>
                  </a:lnTo>
                  <a:lnTo>
                    <a:pt x="2496873" y="99531"/>
                  </a:lnTo>
                  <a:lnTo>
                    <a:pt x="2559294" y="123390"/>
                  </a:lnTo>
                  <a:lnTo>
                    <a:pt x="2621716" y="246112"/>
                  </a:lnTo>
                  <a:lnTo>
                    <a:pt x="2684138" y="98661"/>
                  </a:lnTo>
                  <a:lnTo>
                    <a:pt x="2746560" y="149616"/>
                  </a:lnTo>
                  <a:lnTo>
                    <a:pt x="2808982" y="108413"/>
                  </a:lnTo>
                  <a:lnTo>
                    <a:pt x="2871403" y="64838"/>
                  </a:lnTo>
                  <a:lnTo>
                    <a:pt x="2933825" y="296469"/>
                  </a:lnTo>
                  <a:lnTo>
                    <a:pt x="2996247" y="81427"/>
                  </a:lnTo>
                  <a:lnTo>
                    <a:pt x="3058669" y="159536"/>
                  </a:lnTo>
                  <a:lnTo>
                    <a:pt x="3121091" y="118243"/>
                  </a:lnTo>
                  <a:lnTo>
                    <a:pt x="3183513" y="145299"/>
                  </a:lnTo>
                  <a:lnTo>
                    <a:pt x="3245934" y="179263"/>
                  </a:lnTo>
                  <a:lnTo>
                    <a:pt x="3308356" y="128732"/>
                  </a:lnTo>
                  <a:lnTo>
                    <a:pt x="3370778" y="152329"/>
                  </a:lnTo>
                  <a:lnTo>
                    <a:pt x="3433200" y="274693"/>
                  </a:lnTo>
                  <a:lnTo>
                    <a:pt x="3495622" y="110611"/>
                  </a:lnTo>
                  <a:lnTo>
                    <a:pt x="3558044" y="233323"/>
                  </a:lnTo>
                  <a:lnTo>
                    <a:pt x="3620465" y="123413"/>
                  </a:lnTo>
                  <a:lnTo>
                    <a:pt x="3682887" y="210404"/>
                  </a:lnTo>
                  <a:lnTo>
                    <a:pt x="3745309" y="175392"/>
                  </a:lnTo>
                  <a:lnTo>
                    <a:pt x="3807731" y="86765"/>
                  </a:lnTo>
                  <a:lnTo>
                    <a:pt x="3870153" y="140139"/>
                  </a:lnTo>
                  <a:lnTo>
                    <a:pt x="3932575" y="152208"/>
                  </a:lnTo>
                  <a:lnTo>
                    <a:pt x="3994996" y="160116"/>
                  </a:lnTo>
                  <a:lnTo>
                    <a:pt x="4057418" y="15410"/>
                  </a:lnTo>
                  <a:lnTo>
                    <a:pt x="4119840" y="33407"/>
                  </a:lnTo>
                  <a:lnTo>
                    <a:pt x="4182262" y="21375"/>
                  </a:lnTo>
                  <a:lnTo>
                    <a:pt x="4244684" y="118638"/>
                  </a:lnTo>
                  <a:lnTo>
                    <a:pt x="4307105" y="127012"/>
                  </a:lnTo>
                  <a:lnTo>
                    <a:pt x="4369527" y="249254"/>
                  </a:lnTo>
                  <a:lnTo>
                    <a:pt x="4431949" y="93909"/>
                  </a:lnTo>
                  <a:lnTo>
                    <a:pt x="4494371" y="212961"/>
                  </a:lnTo>
                  <a:lnTo>
                    <a:pt x="4556793" y="187823"/>
                  </a:lnTo>
                  <a:lnTo>
                    <a:pt x="4619215" y="252349"/>
                  </a:lnTo>
                  <a:lnTo>
                    <a:pt x="4681636" y="37511"/>
                  </a:lnTo>
                  <a:lnTo>
                    <a:pt x="4744058" y="207527"/>
                  </a:lnTo>
                  <a:lnTo>
                    <a:pt x="4806480" y="195243"/>
                  </a:lnTo>
                  <a:lnTo>
                    <a:pt x="4868902" y="133306"/>
                  </a:lnTo>
                  <a:lnTo>
                    <a:pt x="4931324" y="103263"/>
                  </a:lnTo>
                  <a:lnTo>
                    <a:pt x="4993746" y="100976"/>
                  </a:lnTo>
                  <a:lnTo>
                    <a:pt x="5056167" y="132331"/>
                  </a:lnTo>
                  <a:lnTo>
                    <a:pt x="5118589" y="140654"/>
                  </a:lnTo>
                  <a:lnTo>
                    <a:pt x="5181011" y="223431"/>
                  </a:lnTo>
                  <a:lnTo>
                    <a:pt x="5243433" y="112224"/>
                  </a:lnTo>
                  <a:lnTo>
                    <a:pt x="5305855" y="218504"/>
                  </a:lnTo>
                  <a:lnTo>
                    <a:pt x="5368277" y="120887"/>
                  </a:lnTo>
                  <a:lnTo>
                    <a:pt x="5430698" y="111970"/>
                  </a:lnTo>
                  <a:lnTo>
                    <a:pt x="5493120" y="149444"/>
                  </a:lnTo>
                  <a:lnTo>
                    <a:pt x="5555542" y="129655"/>
                  </a:lnTo>
                  <a:lnTo>
                    <a:pt x="5617964" y="114691"/>
                  </a:lnTo>
                  <a:lnTo>
                    <a:pt x="5680386" y="198961"/>
                  </a:lnTo>
                  <a:lnTo>
                    <a:pt x="5742807" y="129180"/>
                  </a:lnTo>
                  <a:lnTo>
                    <a:pt x="5805229" y="139100"/>
                  </a:lnTo>
                  <a:lnTo>
                    <a:pt x="5867651" y="177757"/>
                  </a:lnTo>
                  <a:lnTo>
                    <a:pt x="5930073" y="48025"/>
                  </a:lnTo>
                  <a:lnTo>
                    <a:pt x="5992495" y="120431"/>
                  </a:lnTo>
                  <a:lnTo>
                    <a:pt x="6054917" y="225795"/>
                  </a:lnTo>
                </a:path>
              </a:pathLst>
            </a:custGeom>
            <a:ln w="13550" cap="flat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1777522" y="496183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1839943" y="408660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1902365" y="39917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1964787" y="385962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2027209" y="350144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089631" y="370506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2152053" y="392234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214474" y="362372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276896" y="378279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2339318" y="380963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2401740" y="339427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464162" y="352204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526583" y="382187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589005" y="367657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2651427" y="375338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713849" y="369082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776271" y="376735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838693" y="360879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901114" y="354522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2963536" y="354829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025958" y="378010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088380" y="363443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150802" y="346940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213224" y="354229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275645" y="355283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338067" y="376507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400489" y="341115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462911" y="364279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525333" y="354410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587754" y="364167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650176" y="363338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712598" y="348778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775020" y="351555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837442" y="347035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899864" y="345115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962285" y="344589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024707" y="351532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4087129" y="365878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4149551" y="355449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4211973" y="360201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4274395" y="34938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336816" y="351766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4399238" y="364038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461660" y="349293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524082" y="354389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586504" y="350268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648926" y="345911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711347" y="369074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773769" y="347570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836191" y="355381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898613" y="351251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961035" y="353957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023456" y="357353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5085878" y="352300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148300" y="354660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210722" y="366896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273144" y="350488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335566" y="362759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397987" y="351768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5460409" y="360467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522831" y="356966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585253" y="348103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647675" y="353441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710097" y="354648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772518" y="355439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834940" y="340968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897362" y="342768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5959784" y="341564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022206" y="351291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084628" y="352128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147049" y="364352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209471" y="348818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271893" y="360723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334315" y="358209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396737" y="364662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459158" y="343178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521580" y="360180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584002" y="358951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646424" y="352758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708846" y="349753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771268" y="349525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833689" y="35266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896111" y="353492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958533" y="36177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7020955" y="350649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7083377" y="361277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7145799" y="351516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7208220" y="350624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7270642" y="354371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7333064" y="352392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7395486" y="350896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7457908" y="359323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7520330" y="352345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7582751" y="353337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7645173" y="357203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7707595" y="344229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7770017" y="35147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7832439" y="362006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1802347" y="3534157"/>
              <a:ext cx="6054917" cy="915449"/>
            </a:xfrm>
            <a:custGeom>
              <a:avLst/>
              <a:gdLst/>
              <a:ahLst/>
              <a:cxnLst/>
              <a:rect l="0" t="0" r="0" b="0"/>
              <a:pathLst>
                <a:path w="6054917" h="915449">
                  <a:moveTo>
                    <a:pt x="0" y="915449"/>
                  </a:moveTo>
                  <a:lnTo>
                    <a:pt x="62421" y="699124"/>
                  </a:lnTo>
                  <a:lnTo>
                    <a:pt x="124843" y="563229"/>
                  </a:lnTo>
                  <a:lnTo>
                    <a:pt x="187265" y="469939"/>
                  </a:lnTo>
                  <a:lnTo>
                    <a:pt x="249687" y="401933"/>
                  </a:lnTo>
                  <a:lnTo>
                    <a:pt x="312109" y="350160"/>
                  </a:lnTo>
                  <a:lnTo>
                    <a:pt x="374530" y="309426"/>
                  </a:lnTo>
                  <a:lnTo>
                    <a:pt x="436952" y="276541"/>
                  </a:lnTo>
                  <a:lnTo>
                    <a:pt x="499374" y="249436"/>
                  </a:lnTo>
                  <a:lnTo>
                    <a:pt x="561796" y="226711"/>
                  </a:lnTo>
                  <a:lnTo>
                    <a:pt x="624218" y="207382"/>
                  </a:lnTo>
                  <a:lnTo>
                    <a:pt x="686640" y="190742"/>
                  </a:lnTo>
                  <a:lnTo>
                    <a:pt x="749061" y="176265"/>
                  </a:lnTo>
                  <a:lnTo>
                    <a:pt x="811483" y="163557"/>
                  </a:lnTo>
                  <a:lnTo>
                    <a:pt x="873905" y="152311"/>
                  </a:lnTo>
                  <a:lnTo>
                    <a:pt x="936327" y="142288"/>
                  </a:lnTo>
                  <a:lnTo>
                    <a:pt x="998749" y="133300"/>
                  </a:lnTo>
                  <a:lnTo>
                    <a:pt x="1061171" y="125194"/>
                  </a:lnTo>
                  <a:lnTo>
                    <a:pt x="1123592" y="117847"/>
                  </a:lnTo>
                  <a:lnTo>
                    <a:pt x="1186014" y="111156"/>
                  </a:lnTo>
                  <a:lnTo>
                    <a:pt x="1248436" y="105037"/>
                  </a:lnTo>
                  <a:lnTo>
                    <a:pt x="1310858" y="99420"/>
                  </a:lnTo>
                  <a:lnTo>
                    <a:pt x="1373280" y="94246"/>
                  </a:lnTo>
                  <a:lnTo>
                    <a:pt x="1435701" y="89465"/>
                  </a:lnTo>
                  <a:lnTo>
                    <a:pt x="1498123" y="85032"/>
                  </a:lnTo>
                  <a:lnTo>
                    <a:pt x="1560545" y="80912"/>
                  </a:lnTo>
                  <a:lnTo>
                    <a:pt x="1622967" y="77073"/>
                  </a:lnTo>
                  <a:lnTo>
                    <a:pt x="1685389" y="73486"/>
                  </a:lnTo>
                  <a:lnTo>
                    <a:pt x="1747811" y="70127"/>
                  </a:lnTo>
                  <a:lnTo>
                    <a:pt x="1810232" y="66977"/>
                  </a:lnTo>
                  <a:lnTo>
                    <a:pt x="1872654" y="64015"/>
                  </a:lnTo>
                  <a:lnTo>
                    <a:pt x="1935076" y="61225"/>
                  </a:lnTo>
                  <a:lnTo>
                    <a:pt x="1997498" y="58593"/>
                  </a:lnTo>
                  <a:lnTo>
                    <a:pt x="2059920" y="56106"/>
                  </a:lnTo>
                  <a:lnTo>
                    <a:pt x="2122342" y="53752"/>
                  </a:lnTo>
                  <a:lnTo>
                    <a:pt x="2184763" y="51520"/>
                  </a:lnTo>
                  <a:lnTo>
                    <a:pt x="2247185" y="49402"/>
                  </a:lnTo>
                  <a:lnTo>
                    <a:pt x="2309607" y="47389"/>
                  </a:lnTo>
                  <a:lnTo>
                    <a:pt x="2372029" y="45473"/>
                  </a:lnTo>
                  <a:lnTo>
                    <a:pt x="2434451" y="43647"/>
                  </a:lnTo>
                  <a:lnTo>
                    <a:pt x="2496873" y="41906"/>
                  </a:lnTo>
                  <a:lnTo>
                    <a:pt x="2559294" y="40243"/>
                  </a:lnTo>
                  <a:lnTo>
                    <a:pt x="2621716" y="38653"/>
                  </a:lnTo>
                  <a:lnTo>
                    <a:pt x="2684138" y="37132"/>
                  </a:lnTo>
                  <a:lnTo>
                    <a:pt x="2746560" y="35675"/>
                  </a:lnTo>
                  <a:lnTo>
                    <a:pt x="2808982" y="34279"/>
                  </a:lnTo>
                  <a:lnTo>
                    <a:pt x="2871403" y="32939"/>
                  </a:lnTo>
                  <a:lnTo>
                    <a:pt x="2933825" y="31652"/>
                  </a:lnTo>
                  <a:lnTo>
                    <a:pt x="2996247" y="30415"/>
                  </a:lnTo>
                  <a:lnTo>
                    <a:pt x="3058669" y="29225"/>
                  </a:lnTo>
                  <a:lnTo>
                    <a:pt x="3121091" y="28080"/>
                  </a:lnTo>
                  <a:lnTo>
                    <a:pt x="3183513" y="26977"/>
                  </a:lnTo>
                  <a:lnTo>
                    <a:pt x="3245934" y="25914"/>
                  </a:lnTo>
                  <a:lnTo>
                    <a:pt x="3308356" y="24889"/>
                  </a:lnTo>
                  <a:lnTo>
                    <a:pt x="3370778" y="23900"/>
                  </a:lnTo>
                  <a:lnTo>
                    <a:pt x="3433200" y="22944"/>
                  </a:lnTo>
                  <a:lnTo>
                    <a:pt x="3495622" y="22020"/>
                  </a:lnTo>
                  <a:lnTo>
                    <a:pt x="3558044" y="21127"/>
                  </a:lnTo>
                  <a:lnTo>
                    <a:pt x="3620465" y="20264"/>
                  </a:lnTo>
                  <a:lnTo>
                    <a:pt x="3682887" y="19428"/>
                  </a:lnTo>
                  <a:lnTo>
                    <a:pt x="3745309" y="18618"/>
                  </a:lnTo>
                  <a:lnTo>
                    <a:pt x="3807731" y="17833"/>
                  </a:lnTo>
                  <a:lnTo>
                    <a:pt x="3870153" y="17073"/>
                  </a:lnTo>
                  <a:lnTo>
                    <a:pt x="3932575" y="16335"/>
                  </a:lnTo>
                  <a:lnTo>
                    <a:pt x="3994996" y="15619"/>
                  </a:lnTo>
                  <a:lnTo>
                    <a:pt x="4057418" y="14924"/>
                  </a:lnTo>
                  <a:lnTo>
                    <a:pt x="4119840" y="14250"/>
                  </a:lnTo>
                  <a:lnTo>
                    <a:pt x="4182262" y="13594"/>
                  </a:lnTo>
                  <a:lnTo>
                    <a:pt x="4244684" y="12957"/>
                  </a:lnTo>
                  <a:lnTo>
                    <a:pt x="4307105" y="12337"/>
                  </a:lnTo>
                  <a:lnTo>
                    <a:pt x="4369527" y="11734"/>
                  </a:lnTo>
                  <a:lnTo>
                    <a:pt x="4431949" y="11148"/>
                  </a:lnTo>
                  <a:lnTo>
                    <a:pt x="4494371" y="10577"/>
                  </a:lnTo>
                  <a:lnTo>
                    <a:pt x="4556793" y="10021"/>
                  </a:lnTo>
                  <a:lnTo>
                    <a:pt x="4619215" y="9479"/>
                  </a:lnTo>
                  <a:lnTo>
                    <a:pt x="4681636" y="8951"/>
                  </a:lnTo>
                  <a:lnTo>
                    <a:pt x="4744058" y="8437"/>
                  </a:lnTo>
                  <a:lnTo>
                    <a:pt x="4806480" y="7935"/>
                  </a:lnTo>
                  <a:lnTo>
                    <a:pt x="4868902" y="7446"/>
                  </a:lnTo>
                  <a:lnTo>
                    <a:pt x="4931324" y="6968"/>
                  </a:lnTo>
                  <a:lnTo>
                    <a:pt x="4993746" y="6502"/>
                  </a:lnTo>
                  <a:lnTo>
                    <a:pt x="5056167" y="6047"/>
                  </a:lnTo>
                  <a:lnTo>
                    <a:pt x="5118589" y="5603"/>
                  </a:lnTo>
                  <a:lnTo>
                    <a:pt x="5181011" y="5168"/>
                  </a:lnTo>
                  <a:lnTo>
                    <a:pt x="5243433" y="4744"/>
                  </a:lnTo>
                  <a:lnTo>
                    <a:pt x="5305855" y="4330"/>
                  </a:lnTo>
                  <a:lnTo>
                    <a:pt x="5368277" y="3925"/>
                  </a:lnTo>
                  <a:lnTo>
                    <a:pt x="5430698" y="3528"/>
                  </a:lnTo>
                  <a:lnTo>
                    <a:pt x="5493120" y="3141"/>
                  </a:lnTo>
                  <a:lnTo>
                    <a:pt x="5555542" y="2761"/>
                  </a:lnTo>
                  <a:lnTo>
                    <a:pt x="5617964" y="2390"/>
                  </a:lnTo>
                  <a:lnTo>
                    <a:pt x="5680386" y="2027"/>
                  </a:lnTo>
                  <a:lnTo>
                    <a:pt x="5742807" y="1671"/>
                  </a:lnTo>
                  <a:lnTo>
                    <a:pt x="5805229" y="1323"/>
                  </a:lnTo>
                  <a:lnTo>
                    <a:pt x="5867651" y="982"/>
                  </a:lnTo>
                  <a:lnTo>
                    <a:pt x="5930073" y="648"/>
                  </a:lnTo>
                  <a:lnTo>
                    <a:pt x="5992495" y="320"/>
                  </a:lnTo>
                  <a:lnTo>
                    <a:pt x="6054917" y="0"/>
                  </a:lnTo>
                </a:path>
              </a:pathLst>
            </a:custGeom>
            <a:ln w="27101" cap="flat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1499602" y="3529668"/>
              <a:ext cx="6660408" cy="0"/>
            </a:xfrm>
            <a:custGeom>
              <a:avLst/>
              <a:gdLst/>
              <a:ahLst/>
              <a:cxnLst/>
              <a:rect l="0" t="0" r="0" b="0"/>
              <a:pathLst>
                <a:path w="6660408">
                  <a:moveTo>
                    <a:pt x="0" y="0"/>
                  </a:moveTo>
                  <a:lnTo>
                    <a:pt x="6660408" y="0"/>
                  </a:lnTo>
                  <a:lnTo>
                    <a:pt x="6660408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3487737" y="3390847"/>
              <a:ext cx="0" cy="3054076"/>
            </a:xfrm>
            <a:custGeom>
              <a:avLst/>
              <a:gdLst/>
              <a:ahLst/>
              <a:cxnLst/>
              <a:rect l="0" t="0" r="0" b="0"/>
              <a:pathLst>
                <a:path h="3054076">
                  <a:moveTo>
                    <a:pt x="0" y="30540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64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1499602" y="1222051"/>
              <a:ext cx="0" cy="872593"/>
            </a:xfrm>
            <a:custGeom>
              <a:avLst/>
              <a:gdLst/>
              <a:ahLst/>
              <a:cxnLst/>
              <a:rect l="0" t="0" r="0" b="0"/>
              <a:pathLst>
                <a:path h="872593">
                  <a:moveTo>
                    <a:pt x="0" y="872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tx212"/>
            <p:cNvSpPr/>
            <p:nvPr/>
          </p:nvSpPr>
          <p:spPr>
            <a:xfrm>
              <a:off x="1150942" y="1942328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49.50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150942" y="1752444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49.75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150942" y="1562560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50.00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150942" y="1372675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50.25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150942" y="1182791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50.50</a:t>
              </a:r>
            </a:p>
          </p:txBody>
        </p:sp>
        <p:sp>
          <p:nvSpPr>
            <p:cNvPr id="217" name="pl217"/>
            <p:cNvSpPr/>
            <p:nvPr/>
          </p:nvSpPr>
          <p:spPr>
            <a:xfrm>
              <a:off x="1464807" y="19849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1464807" y="17951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1464807" y="16052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1464807" y="14153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1464807" y="12254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1499602" y="3390847"/>
              <a:ext cx="0" cy="3054076"/>
            </a:xfrm>
            <a:custGeom>
              <a:avLst/>
              <a:gdLst/>
              <a:ahLst/>
              <a:cxnLst/>
              <a:rect l="0" t="0" r="0" b="0"/>
              <a:pathLst>
                <a:path h="3054076">
                  <a:moveTo>
                    <a:pt x="0" y="30540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223"/>
            <p:cNvSpPr/>
            <p:nvPr/>
          </p:nvSpPr>
          <p:spPr>
            <a:xfrm>
              <a:off x="1373403" y="6013813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373403" y="516969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373403" y="432834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309835" y="3487004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464807" y="60536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1464807" y="52123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1464807" y="43710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1464807" y="35296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1499602" y="2094644"/>
              <a:ext cx="6660408" cy="0"/>
            </a:xfrm>
            <a:custGeom>
              <a:avLst/>
              <a:gdLst/>
              <a:ahLst/>
              <a:cxnLst/>
              <a:rect l="0" t="0" r="0" b="0"/>
              <a:pathLst>
                <a:path w="6660408">
                  <a:moveTo>
                    <a:pt x="0" y="0"/>
                  </a:moveTo>
                  <a:lnTo>
                    <a:pt x="66604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1615082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3175628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4736173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6296719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7857265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tx237"/>
            <p:cNvSpPr/>
            <p:nvPr/>
          </p:nvSpPr>
          <p:spPr>
            <a:xfrm>
              <a:off x="1583298" y="2155489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3112059" y="215548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672605" y="215548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6233151" y="215687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761912" y="2155489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1499602" y="6444923"/>
              <a:ext cx="6660408" cy="0"/>
            </a:xfrm>
            <a:custGeom>
              <a:avLst/>
              <a:gdLst/>
              <a:ahLst/>
              <a:cxnLst/>
              <a:rect l="0" t="0" r="0" b="0"/>
              <a:pathLst>
                <a:path w="6660408">
                  <a:moveTo>
                    <a:pt x="0" y="0"/>
                  </a:moveTo>
                  <a:lnTo>
                    <a:pt x="66604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43"/>
            <p:cNvSpPr/>
            <p:nvPr/>
          </p:nvSpPr>
          <p:spPr>
            <a:xfrm>
              <a:off x="1615082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44"/>
            <p:cNvSpPr/>
            <p:nvPr/>
          </p:nvSpPr>
          <p:spPr>
            <a:xfrm>
              <a:off x="3175628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5"/>
            <p:cNvSpPr/>
            <p:nvPr/>
          </p:nvSpPr>
          <p:spPr>
            <a:xfrm>
              <a:off x="4736173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6"/>
            <p:cNvSpPr/>
            <p:nvPr/>
          </p:nvSpPr>
          <p:spPr>
            <a:xfrm>
              <a:off x="6296719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7"/>
            <p:cNvSpPr/>
            <p:nvPr/>
          </p:nvSpPr>
          <p:spPr>
            <a:xfrm>
              <a:off x="7857265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tx248"/>
            <p:cNvSpPr/>
            <p:nvPr/>
          </p:nvSpPr>
          <p:spPr>
            <a:xfrm>
              <a:off x="1583298" y="65057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3112059" y="65057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672605" y="65057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233151" y="65071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7761912" y="6505768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4139492" y="2274222"/>
              <a:ext cx="1380628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Размер выборки (n)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4139492" y="6624501"/>
              <a:ext cx="1380628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Размер выборки (n)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-5073" y="1592466"/>
              <a:ext cx="2046386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Выборочное среднее (R=100)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182478" y="4852004"/>
              <a:ext cx="1671284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Выборочное SD (R=100)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1499602" y="943309"/>
              <a:ext cx="4352757" cy="1770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1E90FF">
                      <a:alpha val="100000"/>
                    </a:srgbClr>
                  </a:solidFill>
                  <a:latin typeface="Arial"/>
                  <a:cs typeface="Arial"/>
                </a:rPr>
                <a:t>Зависимость среднего от величины выборки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1499602" y="3112105"/>
              <a:ext cx="3751491" cy="1770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1E90FF">
                      <a:alpha val="100000"/>
                    </a:srgbClr>
                  </a:solidFill>
                  <a:latin typeface="Arial"/>
                  <a:cs typeface="Arial"/>
                </a:rPr>
                <a:t>Зависимость SD от величины выборки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CBC2C3C4-FC61-7B47-A89D-09ED547710E9}"/>
                  </a:ext>
                </a:extLst>
              </p:cNvPr>
              <p:cNvSpPr txBox="1"/>
              <p:nvPr/>
            </p:nvSpPr>
            <p:spPr>
              <a:xfrm>
                <a:off x="7020272" y="2782500"/>
                <a:ext cx="1503104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1400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1400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1400" dirty="0">
                  <a:solidFill>
                    <a:srgbClr val="1E90FF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CBC2C3C4-FC61-7B47-A89D-09ED5477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782500"/>
                <a:ext cx="1503104" cy="636521"/>
              </a:xfrm>
              <a:prstGeom prst="rect">
                <a:avLst/>
              </a:prstGeom>
              <a:blipFill>
                <a:blip r:embed="rId2"/>
                <a:stretch>
                  <a:fillRect l="-1681" t="-39216" r="-840" b="-39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943600"/>
            <a:chOff x="914400" y="914400"/>
            <a:chExt cx="7315200" cy="5943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943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14400" y="2507721"/>
              <a:ext cx="7315200" cy="575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1499602" y="1222051"/>
              <a:ext cx="6660408" cy="872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02347" y="1261714"/>
              <a:ext cx="6054917" cy="793266"/>
            </a:xfrm>
            <a:custGeom>
              <a:avLst/>
              <a:gdLst/>
              <a:ahLst/>
              <a:cxnLst/>
              <a:rect l="0" t="0" r="0" b="0"/>
              <a:pathLst>
                <a:path w="6054917" h="793266">
                  <a:moveTo>
                    <a:pt x="0" y="668173"/>
                  </a:moveTo>
                  <a:lnTo>
                    <a:pt x="62421" y="81920"/>
                  </a:lnTo>
                  <a:lnTo>
                    <a:pt x="124843" y="247807"/>
                  </a:lnTo>
                  <a:lnTo>
                    <a:pt x="187265" y="693262"/>
                  </a:lnTo>
                  <a:lnTo>
                    <a:pt x="249687" y="792170"/>
                  </a:lnTo>
                  <a:lnTo>
                    <a:pt x="312109" y="184174"/>
                  </a:lnTo>
                  <a:lnTo>
                    <a:pt x="374530" y="367615"/>
                  </a:lnTo>
                  <a:lnTo>
                    <a:pt x="436952" y="78067"/>
                  </a:lnTo>
                  <a:lnTo>
                    <a:pt x="499374" y="327403"/>
                  </a:lnTo>
                  <a:lnTo>
                    <a:pt x="561796" y="292928"/>
                  </a:lnTo>
                  <a:lnTo>
                    <a:pt x="624218" y="303834"/>
                  </a:lnTo>
                  <a:lnTo>
                    <a:pt x="686640" y="0"/>
                  </a:lnTo>
                  <a:lnTo>
                    <a:pt x="749061" y="261630"/>
                  </a:lnTo>
                  <a:lnTo>
                    <a:pt x="811483" y="300506"/>
                  </a:lnTo>
                  <a:lnTo>
                    <a:pt x="873905" y="522163"/>
                  </a:lnTo>
                  <a:lnTo>
                    <a:pt x="936327" y="177465"/>
                  </a:lnTo>
                  <a:lnTo>
                    <a:pt x="998749" y="793266"/>
                  </a:lnTo>
                  <a:lnTo>
                    <a:pt x="1061171" y="466171"/>
                  </a:lnTo>
                  <a:lnTo>
                    <a:pt x="1123592" y="274754"/>
                  </a:lnTo>
                  <a:lnTo>
                    <a:pt x="1186014" y="576280"/>
                  </a:lnTo>
                  <a:lnTo>
                    <a:pt x="1248436" y="272842"/>
                  </a:lnTo>
                  <a:lnTo>
                    <a:pt x="1310858" y="334806"/>
                  </a:lnTo>
                  <a:lnTo>
                    <a:pt x="1373280" y="158215"/>
                  </a:lnTo>
                  <a:lnTo>
                    <a:pt x="1435701" y="234474"/>
                  </a:lnTo>
                  <a:lnTo>
                    <a:pt x="1498123" y="174344"/>
                  </a:lnTo>
                  <a:lnTo>
                    <a:pt x="1560545" y="279952"/>
                  </a:lnTo>
                  <a:lnTo>
                    <a:pt x="1622967" y="461418"/>
                  </a:lnTo>
                  <a:lnTo>
                    <a:pt x="1685389" y="484344"/>
                  </a:lnTo>
                  <a:lnTo>
                    <a:pt x="1747811" y="176622"/>
                  </a:lnTo>
                  <a:lnTo>
                    <a:pt x="1810232" y="253391"/>
                  </a:lnTo>
                  <a:lnTo>
                    <a:pt x="1872654" y="475122"/>
                  </a:lnTo>
                  <a:lnTo>
                    <a:pt x="1935076" y="555853"/>
                  </a:lnTo>
                  <a:lnTo>
                    <a:pt x="1997498" y="262921"/>
                  </a:lnTo>
                  <a:lnTo>
                    <a:pt x="2059920" y="354868"/>
                  </a:lnTo>
                  <a:lnTo>
                    <a:pt x="2122342" y="512726"/>
                  </a:lnTo>
                  <a:lnTo>
                    <a:pt x="2184763" y="355092"/>
                  </a:lnTo>
                  <a:lnTo>
                    <a:pt x="2247185" y="319872"/>
                  </a:lnTo>
                  <a:lnTo>
                    <a:pt x="2309607" y="430568"/>
                  </a:lnTo>
                  <a:lnTo>
                    <a:pt x="2372029" y="214096"/>
                  </a:lnTo>
                  <a:lnTo>
                    <a:pt x="2434451" y="316590"/>
                  </a:lnTo>
                  <a:lnTo>
                    <a:pt x="2496873" y="265428"/>
                  </a:lnTo>
                  <a:lnTo>
                    <a:pt x="2559294" y="398205"/>
                  </a:lnTo>
                  <a:lnTo>
                    <a:pt x="2621716" y="321782"/>
                  </a:lnTo>
                  <a:lnTo>
                    <a:pt x="2684138" y="295077"/>
                  </a:lnTo>
                  <a:lnTo>
                    <a:pt x="2746560" y="283067"/>
                  </a:lnTo>
                  <a:lnTo>
                    <a:pt x="2808982" y="153463"/>
                  </a:lnTo>
                  <a:lnTo>
                    <a:pt x="2871403" y="487768"/>
                  </a:lnTo>
                  <a:lnTo>
                    <a:pt x="2933825" y="418539"/>
                  </a:lnTo>
                  <a:lnTo>
                    <a:pt x="2996247" y="160413"/>
                  </a:lnTo>
                  <a:lnTo>
                    <a:pt x="3058669" y="259278"/>
                  </a:lnTo>
                  <a:lnTo>
                    <a:pt x="3121091" y="288067"/>
                  </a:lnTo>
                  <a:lnTo>
                    <a:pt x="3183513" y="280462"/>
                  </a:lnTo>
                  <a:lnTo>
                    <a:pt x="3245934" y="334853"/>
                  </a:lnTo>
                  <a:lnTo>
                    <a:pt x="3308356" y="318106"/>
                  </a:lnTo>
                  <a:lnTo>
                    <a:pt x="3370778" y="407465"/>
                  </a:lnTo>
                  <a:lnTo>
                    <a:pt x="3433200" y="174065"/>
                  </a:lnTo>
                  <a:lnTo>
                    <a:pt x="3495622" y="324382"/>
                  </a:lnTo>
                  <a:lnTo>
                    <a:pt x="3558044" y="280980"/>
                  </a:lnTo>
                  <a:lnTo>
                    <a:pt x="3620465" y="314275"/>
                  </a:lnTo>
                  <a:lnTo>
                    <a:pt x="3682887" y="368001"/>
                  </a:lnTo>
                  <a:lnTo>
                    <a:pt x="3745309" y="193291"/>
                  </a:lnTo>
                  <a:lnTo>
                    <a:pt x="3807731" y="317944"/>
                  </a:lnTo>
                  <a:lnTo>
                    <a:pt x="3870153" y="281826"/>
                  </a:lnTo>
                  <a:lnTo>
                    <a:pt x="3932575" y="421676"/>
                  </a:lnTo>
                  <a:lnTo>
                    <a:pt x="3994996" y="369970"/>
                  </a:lnTo>
                  <a:lnTo>
                    <a:pt x="4057418" y="157960"/>
                  </a:lnTo>
                  <a:lnTo>
                    <a:pt x="4119840" y="287330"/>
                  </a:lnTo>
                  <a:lnTo>
                    <a:pt x="4182262" y="313087"/>
                  </a:lnTo>
                  <a:lnTo>
                    <a:pt x="4244684" y="392488"/>
                  </a:lnTo>
                  <a:lnTo>
                    <a:pt x="4307105" y="317956"/>
                  </a:lnTo>
                  <a:lnTo>
                    <a:pt x="4369527" y="280364"/>
                  </a:lnTo>
                  <a:lnTo>
                    <a:pt x="4431949" y="446033"/>
                  </a:lnTo>
                  <a:lnTo>
                    <a:pt x="4494371" y="403896"/>
                  </a:lnTo>
                  <a:lnTo>
                    <a:pt x="4556793" y="227894"/>
                  </a:lnTo>
                  <a:lnTo>
                    <a:pt x="4619215" y="440538"/>
                  </a:lnTo>
                  <a:lnTo>
                    <a:pt x="4681636" y="427568"/>
                  </a:lnTo>
                  <a:lnTo>
                    <a:pt x="4744058" y="281055"/>
                  </a:lnTo>
                  <a:lnTo>
                    <a:pt x="4806480" y="205567"/>
                  </a:lnTo>
                  <a:lnTo>
                    <a:pt x="4868902" y="288211"/>
                  </a:lnTo>
                  <a:lnTo>
                    <a:pt x="4931324" y="335467"/>
                  </a:lnTo>
                  <a:lnTo>
                    <a:pt x="4993746" y="218031"/>
                  </a:lnTo>
                  <a:lnTo>
                    <a:pt x="5056167" y="290708"/>
                  </a:lnTo>
                  <a:lnTo>
                    <a:pt x="5118589" y="171450"/>
                  </a:lnTo>
                  <a:lnTo>
                    <a:pt x="5181011" y="368976"/>
                  </a:lnTo>
                  <a:lnTo>
                    <a:pt x="5243433" y="523467"/>
                  </a:lnTo>
                  <a:lnTo>
                    <a:pt x="5305855" y="422760"/>
                  </a:lnTo>
                  <a:lnTo>
                    <a:pt x="5368277" y="509721"/>
                  </a:lnTo>
                  <a:lnTo>
                    <a:pt x="5430698" y="435948"/>
                  </a:lnTo>
                  <a:lnTo>
                    <a:pt x="5493120" y="403488"/>
                  </a:lnTo>
                  <a:lnTo>
                    <a:pt x="5555542" y="406323"/>
                  </a:lnTo>
                  <a:lnTo>
                    <a:pt x="5617964" y="326188"/>
                  </a:lnTo>
                  <a:lnTo>
                    <a:pt x="5680386" y="166841"/>
                  </a:lnTo>
                  <a:lnTo>
                    <a:pt x="5742807" y="223643"/>
                  </a:lnTo>
                  <a:lnTo>
                    <a:pt x="5805229" y="236448"/>
                  </a:lnTo>
                  <a:lnTo>
                    <a:pt x="5867651" y="365821"/>
                  </a:lnTo>
                  <a:lnTo>
                    <a:pt x="5930073" y="253676"/>
                  </a:lnTo>
                  <a:lnTo>
                    <a:pt x="5992495" y="226256"/>
                  </a:lnTo>
                  <a:lnTo>
                    <a:pt x="6054917" y="183337"/>
                  </a:lnTo>
                </a:path>
              </a:pathLst>
            </a:custGeom>
            <a:ln w="13550" cap="flat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777522" y="190506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1839943" y="131880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1902365" y="148469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1964787" y="193015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027209" y="202905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089631" y="142106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152053" y="160450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2214474" y="13149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2276896" y="156429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2339318" y="152981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2401740" y="154072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2464162" y="1236888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2526583" y="149851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2589005" y="153739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2651427" y="175905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2713849" y="141435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776271" y="203015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838693" y="170306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901114" y="151164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963536" y="181316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025958" y="150973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088380" y="157169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150802" y="139510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213224" y="147136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275645" y="141123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338067" y="151684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400489" y="169830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462911" y="172123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525333" y="141351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587754" y="149028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650176" y="171201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712598" y="179274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775020" y="149981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837442" y="159175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3899864" y="174961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962285" y="159198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024707" y="155676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087129" y="166745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4149551" y="145098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211973" y="155347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274395" y="150231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336816" y="163509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399238" y="155867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461660" y="153196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524082" y="15199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4586504" y="139035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648926" y="172465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4711347" y="1655428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773769" y="139730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4836191" y="149616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898613" y="15249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4961035" y="151735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023456" y="157174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085878" y="155499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148300" y="164435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210722" y="141095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273144" y="1561271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335566" y="151786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5397987" y="155116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460409" y="160489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522831" y="143018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5585253" y="155483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647675" y="151871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710097" y="165856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772518" y="160685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834940" y="139484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897362" y="152421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959784" y="154997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022206" y="162937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084628" y="155484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147049" y="151725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209471" y="168292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271893" y="164078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334315" y="1464783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396737" y="167742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459158" y="166445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521580" y="1517944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584002" y="14424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646424" y="152510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708846" y="15723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771268" y="145491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833689" y="152759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896111" y="140833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958533" y="160586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7020955" y="176035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7083377" y="1659649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145799" y="174661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208220" y="167283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270642" y="164037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333064" y="164321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7395486" y="156307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7457908" y="140373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520330" y="1460532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7582751" y="1473337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645173" y="1602710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7707595" y="149056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7770017" y="1463145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7832439" y="1420226"/>
              <a:ext cx="49651" cy="49651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1499602" y="1605224"/>
              <a:ext cx="6660408" cy="0"/>
            </a:xfrm>
            <a:custGeom>
              <a:avLst/>
              <a:gdLst/>
              <a:ahLst/>
              <a:cxnLst/>
              <a:rect l="0" t="0" r="0" b="0"/>
              <a:pathLst>
                <a:path w="6660408">
                  <a:moveTo>
                    <a:pt x="0" y="0"/>
                  </a:moveTo>
                  <a:lnTo>
                    <a:pt x="6660408" y="0"/>
                  </a:lnTo>
                  <a:lnTo>
                    <a:pt x="6660408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487737" y="1222051"/>
              <a:ext cx="0" cy="872593"/>
            </a:xfrm>
            <a:custGeom>
              <a:avLst/>
              <a:gdLst/>
              <a:ahLst/>
              <a:cxnLst/>
              <a:rect l="0" t="0" r="0" b="0"/>
              <a:pathLst>
                <a:path h="872593">
                  <a:moveTo>
                    <a:pt x="0" y="872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64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1499602" y="3390847"/>
              <a:ext cx="6660408" cy="3054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1802347" y="3419099"/>
              <a:ext cx="6054917" cy="1567561"/>
            </a:xfrm>
            <a:custGeom>
              <a:avLst/>
              <a:gdLst/>
              <a:ahLst/>
              <a:cxnLst/>
              <a:rect l="0" t="0" r="0" b="0"/>
              <a:pathLst>
                <a:path w="6054917" h="1567561">
                  <a:moveTo>
                    <a:pt x="0" y="1567561"/>
                  </a:moveTo>
                  <a:lnTo>
                    <a:pt x="62421" y="692335"/>
                  </a:lnTo>
                  <a:lnTo>
                    <a:pt x="124843" y="597431"/>
                  </a:lnTo>
                  <a:lnTo>
                    <a:pt x="187265" y="465346"/>
                  </a:lnTo>
                  <a:lnTo>
                    <a:pt x="249687" y="107169"/>
                  </a:lnTo>
                  <a:lnTo>
                    <a:pt x="312109" y="310793"/>
                  </a:lnTo>
                  <a:lnTo>
                    <a:pt x="374530" y="528070"/>
                  </a:lnTo>
                  <a:lnTo>
                    <a:pt x="436952" y="229449"/>
                  </a:lnTo>
                  <a:lnTo>
                    <a:pt x="499374" y="388523"/>
                  </a:lnTo>
                  <a:lnTo>
                    <a:pt x="561796" y="415363"/>
                  </a:lnTo>
                  <a:lnTo>
                    <a:pt x="624218" y="0"/>
                  </a:lnTo>
                  <a:lnTo>
                    <a:pt x="686640" y="127768"/>
                  </a:lnTo>
                  <a:lnTo>
                    <a:pt x="749061" y="427600"/>
                  </a:lnTo>
                  <a:lnTo>
                    <a:pt x="811483" y="282298"/>
                  </a:lnTo>
                  <a:lnTo>
                    <a:pt x="873905" y="359115"/>
                  </a:lnTo>
                  <a:lnTo>
                    <a:pt x="936327" y="296551"/>
                  </a:lnTo>
                  <a:lnTo>
                    <a:pt x="998749" y="373081"/>
                  </a:lnTo>
                  <a:lnTo>
                    <a:pt x="1061171" y="214521"/>
                  </a:lnTo>
                  <a:lnTo>
                    <a:pt x="1123592" y="150946"/>
                  </a:lnTo>
                  <a:lnTo>
                    <a:pt x="1186014" y="154025"/>
                  </a:lnTo>
                  <a:lnTo>
                    <a:pt x="1248436" y="385833"/>
                  </a:lnTo>
                  <a:lnTo>
                    <a:pt x="1310858" y="240163"/>
                  </a:lnTo>
                  <a:lnTo>
                    <a:pt x="1373280" y="75133"/>
                  </a:lnTo>
                  <a:lnTo>
                    <a:pt x="1435701" y="148019"/>
                  </a:lnTo>
                  <a:lnTo>
                    <a:pt x="1498123" y="158562"/>
                  </a:lnTo>
                  <a:lnTo>
                    <a:pt x="1560545" y="370800"/>
                  </a:lnTo>
                  <a:lnTo>
                    <a:pt x="1622967" y="16879"/>
                  </a:lnTo>
                  <a:lnTo>
                    <a:pt x="1685389" y="248518"/>
                  </a:lnTo>
                  <a:lnTo>
                    <a:pt x="1747811" y="149829"/>
                  </a:lnTo>
                  <a:lnTo>
                    <a:pt x="1810232" y="247400"/>
                  </a:lnTo>
                  <a:lnTo>
                    <a:pt x="1872654" y="239114"/>
                  </a:lnTo>
                  <a:lnTo>
                    <a:pt x="1935076" y="93510"/>
                  </a:lnTo>
                  <a:lnTo>
                    <a:pt x="1997498" y="121276"/>
                  </a:lnTo>
                  <a:lnTo>
                    <a:pt x="2059920" y="76083"/>
                  </a:lnTo>
                  <a:lnTo>
                    <a:pt x="2122342" y="56876"/>
                  </a:lnTo>
                  <a:lnTo>
                    <a:pt x="2184763" y="51616"/>
                  </a:lnTo>
                  <a:lnTo>
                    <a:pt x="2247185" y="121051"/>
                  </a:lnTo>
                  <a:lnTo>
                    <a:pt x="2309607" y="264512"/>
                  </a:lnTo>
                  <a:lnTo>
                    <a:pt x="2372029" y="160217"/>
                  </a:lnTo>
                  <a:lnTo>
                    <a:pt x="2434451" y="207741"/>
                  </a:lnTo>
                  <a:lnTo>
                    <a:pt x="2496873" y="99531"/>
                  </a:lnTo>
                  <a:lnTo>
                    <a:pt x="2559294" y="123390"/>
                  </a:lnTo>
                  <a:lnTo>
                    <a:pt x="2621716" y="246112"/>
                  </a:lnTo>
                  <a:lnTo>
                    <a:pt x="2684138" y="98661"/>
                  </a:lnTo>
                  <a:lnTo>
                    <a:pt x="2746560" y="149616"/>
                  </a:lnTo>
                  <a:lnTo>
                    <a:pt x="2808982" y="108413"/>
                  </a:lnTo>
                  <a:lnTo>
                    <a:pt x="2871403" y="64838"/>
                  </a:lnTo>
                  <a:lnTo>
                    <a:pt x="2933825" y="296469"/>
                  </a:lnTo>
                  <a:lnTo>
                    <a:pt x="2996247" y="81427"/>
                  </a:lnTo>
                  <a:lnTo>
                    <a:pt x="3058669" y="159536"/>
                  </a:lnTo>
                  <a:lnTo>
                    <a:pt x="3121091" y="118243"/>
                  </a:lnTo>
                  <a:lnTo>
                    <a:pt x="3183513" y="145299"/>
                  </a:lnTo>
                  <a:lnTo>
                    <a:pt x="3245934" y="179263"/>
                  </a:lnTo>
                  <a:lnTo>
                    <a:pt x="3308356" y="128732"/>
                  </a:lnTo>
                  <a:lnTo>
                    <a:pt x="3370778" y="152329"/>
                  </a:lnTo>
                  <a:lnTo>
                    <a:pt x="3433200" y="274693"/>
                  </a:lnTo>
                  <a:lnTo>
                    <a:pt x="3495622" y="110611"/>
                  </a:lnTo>
                  <a:lnTo>
                    <a:pt x="3558044" y="233323"/>
                  </a:lnTo>
                  <a:lnTo>
                    <a:pt x="3620465" y="123413"/>
                  </a:lnTo>
                  <a:lnTo>
                    <a:pt x="3682887" y="210404"/>
                  </a:lnTo>
                  <a:lnTo>
                    <a:pt x="3745309" y="175392"/>
                  </a:lnTo>
                  <a:lnTo>
                    <a:pt x="3807731" y="86765"/>
                  </a:lnTo>
                  <a:lnTo>
                    <a:pt x="3870153" y="140139"/>
                  </a:lnTo>
                  <a:lnTo>
                    <a:pt x="3932575" y="152208"/>
                  </a:lnTo>
                  <a:lnTo>
                    <a:pt x="3994996" y="160116"/>
                  </a:lnTo>
                  <a:lnTo>
                    <a:pt x="4057418" y="15410"/>
                  </a:lnTo>
                  <a:lnTo>
                    <a:pt x="4119840" y="33407"/>
                  </a:lnTo>
                  <a:lnTo>
                    <a:pt x="4182262" y="21375"/>
                  </a:lnTo>
                  <a:lnTo>
                    <a:pt x="4244684" y="118638"/>
                  </a:lnTo>
                  <a:lnTo>
                    <a:pt x="4307105" y="127012"/>
                  </a:lnTo>
                  <a:lnTo>
                    <a:pt x="4369527" y="249254"/>
                  </a:lnTo>
                  <a:lnTo>
                    <a:pt x="4431949" y="93909"/>
                  </a:lnTo>
                  <a:lnTo>
                    <a:pt x="4494371" y="212961"/>
                  </a:lnTo>
                  <a:lnTo>
                    <a:pt x="4556793" y="187823"/>
                  </a:lnTo>
                  <a:lnTo>
                    <a:pt x="4619215" y="252349"/>
                  </a:lnTo>
                  <a:lnTo>
                    <a:pt x="4681636" y="37511"/>
                  </a:lnTo>
                  <a:lnTo>
                    <a:pt x="4744058" y="207527"/>
                  </a:lnTo>
                  <a:lnTo>
                    <a:pt x="4806480" y="195243"/>
                  </a:lnTo>
                  <a:lnTo>
                    <a:pt x="4868902" y="133306"/>
                  </a:lnTo>
                  <a:lnTo>
                    <a:pt x="4931324" y="103263"/>
                  </a:lnTo>
                  <a:lnTo>
                    <a:pt x="4993746" y="100976"/>
                  </a:lnTo>
                  <a:lnTo>
                    <a:pt x="5056167" y="132331"/>
                  </a:lnTo>
                  <a:lnTo>
                    <a:pt x="5118589" y="140654"/>
                  </a:lnTo>
                  <a:lnTo>
                    <a:pt x="5181011" y="223431"/>
                  </a:lnTo>
                  <a:lnTo>
                    <a:pt x="5243433" y="112224"/>
                  </a:lnTo>
                  <a:lnTo>
                    <a:pt x="5305855" y="218504"/>
                  </a:lnTo>
                  <a:lnTo>
                    <a:pt x="5368277" y="120887"/>
                  </a:lnTo>
                  <a:lnTo>
                    <a:pt x="5430698" y="111970"/>
                  </a:lnTo>
                  <a:lnTo>
                    <a:pt x="5493120" y="149444"/>
                  </a:lnTo>
                  <a:lnTo>
                    <a:pt x="5555542" y="129655"/>
                  </a:lnTo>
                  <a:lnTo>
                    <a:pt x="5617964" y="114691"/>
                  </a:lnTo>
                  <a:lnTo>
                    <a:pt x="5680386" y="198961"/>
                  </a:lnTo>
                  <a:lnTo>
                    <a:pt x="5742807" y="129180"/>
                  </a:lnTo>
                  <a:lnTo>
                    <a:pt x="5805229" y="139100"/>
                  </a:lnTo>
                  <a:lnTo>
                    <a:pt x="5867651" y="177757"/>
                  </a:lnTo>
                  <a:lnTo>
                    <a:pt x="5930073" y="48025"/>
                  </a:lnTo>
                  <a:lnTo>
                    <a:pt x="5992495" y="120431"/>
                  </a:lnTo>
                  <a:lnTo>
                    <a:pt x="6054917" y="225795"/>
                  </a:lnTo>
                </a:path>
              </a:pathLst>
            </a:custGeom>
            <a:ln w="13550" cap="flat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1777522" y="496183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1839943" y="408660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1902365" y="39917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1964787" y="385962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2027209" y="350144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089631" y="370506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2152053" y="392234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214474" y="362372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276896" y="378279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2339318" y="380963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2401740" y="339427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464162" y="352204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526583" y="382187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589005" y="367657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2651427" y="375338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713849" y="369082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2776271" y="376735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838693" y="360879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901114" y="354522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2963536" y="354829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025958" y="378010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088380" y="363443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150802" y="346940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213224" y="354229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275645" y="355283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338067" y="376507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400489" y="341115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462911" y="364279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525333" y="354410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587754" y="364167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650176" y="363338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712598" y="348778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775020" y="351555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837442" y="347035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899864" y="345115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962285" y="344589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024707" y="351532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4087129" y="365878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4149551" y="355449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4211973" y="360201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4274395" y="34938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336816" y="351766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4399238" y="364038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461660" y="349293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524082" y="354389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586504" y="350268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648926" y="345911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711347" y="369074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773769" y="347570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836191" y="355381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898613" y="351251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961035" y="353957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023456" y="357353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5085878" y="352300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148300" y="354660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210722" y="366896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273144" y="350488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335566" y="362759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397987" y="351768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5460409" y="360467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522831" y="356966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585253" y="348103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647675" y="353441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710097" y="354648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772518" y="355439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834940" y="340968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897362" y="342768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5959784" y="341564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022206" y="3512912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084628" y="3521286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147049" y="364352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209471" y="348818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271893" y="360723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334315" y="358209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396737" y="3646623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459158" y="343178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521580" y="360180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584002" y="358951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646424" y="352758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708846" y="3497537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771268" y="3495250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833689" y="35266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896111" y="353492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958533" y="36177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7020955" y="350649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7083377" y="361277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7145799" y="351516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7208220" y="350624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7270642" y="3543718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7333064" y="352392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7395486" y="350896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7457908" y="359323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7520330" y="352345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7582751" y="3533374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7645173" y="3572031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7707595" y="344229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7770017" y="3514705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7832439" y="3620069"/>
              <a:ext cx="49651" cy="49651"/>
            </a:xfrm>
            <a:prstGeom prst="ellipse">
              <a:avLst/>
            </a:prstGeom>
            <a:solidFill>
              <a:srgbClr val="1E90FF">
                <a:alpha val="40000"/>
              </a:srgbClr>
            </a:solidFill>
            <a:ln w="9000" cap="rnd">
              <a:solidFill>
                <a:srgbClr val="1E90FF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1802347" y="3534157"/>
              <a:ext cx="6054917" cy="915449"/>
            </a:xfrm>
            <a:custGeom>
              <a:avLst/>
              <a:gdLst/>
              <a:ahLst/>
              <a:cxnLst/>
              <a:rect l="0" t="0" r="0" b="0"/>
              <a:pathLst>
                <a:path w="6054917" h="915449">
                  <a:moveTo>
                    <a:pt x="0" y="915449"/>
                  </a:moveTo>
                  <a:lnTo>
                    <a:pt x="62421" y="699124"/>
                  </a:lnTo>
                  <a:lnTo>
                    <a:pt x="124843" y="563229"/>
                  </a:lnTo>
                  <a:lnTo>
                    <a:pt x="187265" y="469939"/>
                  </a:lnTo>
                  <a:lnTo>
                    <a:pt x="249687" y="401933"/>
                  </a:lnTo>
                  <a:lnTo>
                    <a:pt x="312109" y="350160"/>
                  </a:lnTo>
                  <a:lnTo>
                    <a:pt x="374530" y="309426"/>
                  </a:lnTo>
                  <a:lnTo>
                    <a:pt x="436952" y="276541"/>
                  </a:lnTo>
                  <a:lnTo>
                    <a:pt x="499374" y="249436"/>
                  </a:lnTo>
                  <a:lnTo>
                    <a:pt x="561796" y="226711"/>
                  </a:lnTo>
                  <a:lnTo>
                    <a:pt x="624218" y="207382"/>
                  </a:lnTo>
                  <a:lnTo>
                    <a:pt x="686640" y="190742"/>
                  </a:lnTo>
                  <a:lnTo>
                    <a:pt x="749061" y="176265"/>
                  </a:lnTo>
                  <a:lnTo>
                    <a:pt x="811483" y="163557"/>
                  </a:lnTo>
                  <a:lnTo>
                    <a:pt x="873905" y="152311"/>
                  </a:lnTo>
                  <a:lnTo>
                    <a:pt x="936327" y="142288"/>
                  </a:lnTo>
                  <a:lnTo>
                    <a:pt x="998749" y="133300"/>
                  </a:lnTo>
                  <a:lnTo>
                    <a:pt x="1061171" y="125194"/>
                  </a:lnTo>
                  <a:lnTo>
                    <a:pt x="1123592" y="117847"/>
                  </a:lnTo>
                  <a:lnTo>
                    <a:pt x="1186014" y="111156"/>
                  </a:lnTo>
                  <a:lnTo>
                    <a:pt x="1248436" y="105037"/>
                  </a:lnTo>
                  <a:lnTo>
                    <a:pt x="1310858" y="99420"/>
                  </a:lnTo>
                  <a:lnTo>
                    <a:pt x="1373280" y="94246"/>
                  </a:lnTo>
                  <a:lnTo>
                    <a:pt x="1435701" y="89465"/>
                  </a:lnTo>
                  <a:lnTo>
                    <a:pt x="1498123" y="85032"/>
                  </a:lnTo>
                  <a:lnTo>
                    <a:pt x="1560545" y="80912"/>
                  </a:lnTo>
                  <a:lnTo>
                    <a:pt x="1622967" y="77073"/>
                  </a:lnTo>
                  <a:lnTo>
                    <a:pt x="1685389" y="73486"/>
                  </a:lnTo>
                  <a:lnTo>
                    <a:pt x="1747811" y="70127"/>
                  </a:lnTo>
                  <a:lnTo>
                    <a:pt x="1810232" y="66977"/>
                  </a:lnTo>
                  <a:lnTo>
                    <a:pt x="1872654" y="64015"/>
                  </a:lnTo>
                  <a:lnTo>
                    <a:pt x="1935076" y="61225"/>
                  </a:lnTo>
                  <a:lnTo>
                    <a:pt x="1997498" y="58593"/>
                  </a:lnTo>
                  <a:lnTo>
                    <a:pt x="2059920" y="56106"/>
                  </a:lnTo>
                  <a:lnTo>
                    <a:pt x="2122342" y="53752"/>
                  </a:lnTo>
                  <a:lnTo>
                    <a:pt x="2184763" y="51520"/>
                  </a:lnTo>
                  <a:lnTo>
                    <a:pt x="2247185" y="49402"/>
                  </a:lnTo>
                  <a:lnTo>
                    <a:pt x="2309607" y="47389"/>
                  </a:lnTo>
                  <a:lnTo>
                    <a:pt x="2372029" y="45473"/>
                  </a:lnTo>
                  <a:lnTo>
                    <a:pt x="2434451" y="43647"/>
                  </a:lnTo>
                  <a:lnTo>
                    <a:pt x="2496873" y="41906"/>
                  </a:lnTo>
                  <a:lnTo>
                    <a:pt x="2559294" y="40243"/>
                  </a:lnTo>
                  <a:lnTo>
                    <a:pt x="2621716" y="38653"/>
                  </a:lnTo>
                  <a:lnTo>
                    <a:pt x="2684138" y="37132"/>
                  </a:lnTo>
                  <a:lnTo>
                    <a:pt x="2746560" y="35675"/>
                  </a:lnTo>
                  <a:lnTo>
                    <a:pt x="2808982" y="34279"/>
                  </a:lnTo>
                  <a:lnTo>
                    <a:pt x="2871403" y="32939"/>
                  </a:lnTo>
                  <a:lnTo>
                    <a:pt x="2933825" y="31652"/>
                  </a:lnTo>
                  <a:lnTo>
                    <a:pt x="2996247" y="30415"/>
                  </a:lnTo>
                  <a:lnTo>
                    <a:pt x="3058669" y="29225"/>
                  </a:lnTo>
                  <a:lnTo>
                    <a:pt x="3121091" y="28080"/>
                  </a:lnTo>
                  <a:lnTo>
                    <a:pt x="3183513" y="26977"/>
                  </a:lnTo>
                  <a:lnTo>
                    <a:pt x="3245934" y="25914"/>
                  </a:lnTo>
                  <a:lnTo>
                    <a:pt x="3308356" y="24889"/>
                  </a:lnTo>
                  <a:lnTo>
                    <a:pt x="3370778" y="23900"/>
                  </a:lnTo>
                  <a:lnTo>
                    <a:pt x="3433200" y="22944"/>
                  </a:lnTo>
                  <a:lnTo>
                    <a:pt x="3495622" y="22020"/>
                  </a:lnTo>
                  <a:lnTo>
                    <a:pt x="3558044" y="21127"/>
                  </a:lnTo>
                  <a:lnTo>
                    <a:pt x="3620465" y="20264"/>
                  </a:lnTo>
                  <a:lnTo>
                    <a:pt x="3682887" y="19428"/>
                  </a:lnTo>
                  <a:lnTo>
                    <a:pt x="3745309" y="18618"/>
                  </a:lnTo>
                  <a:lnTo>
                    <a:pt x="3807731" y="17833"/>
                  </a:lnTo>
                  <a:lnTo>
                    <a:pt x="3870153" y="17073"/>
                  </a:lnTo>
                  <a:lnTo>
                    <a:pt x="3932575" y="16335"/>
                  </a:lnTo>
                  <a:lnTo>
                    <a:pt x="3994996" y="15619"/>
                  </a:lnTo>
                  <a:lnTo>
                    <a:pt x="4057418" y="14924"/>
                  </a:lnTo>
                  <a:lnTo>
                    <a:pt x="4119840" y="14250"/>
                  </a:lnTo>
                  <a:lnTo>
                    <a:pt x="4182262" y="13594"/>
                  </a:lnTo>
                  <a:lnTo>
                    <a:pt x="4244684" y="12957"/>
                  </a:lnTo>
                  <a:lnTo>
                    <a:pt x="4307105" y="12337"/>
                  </a:lnTo>
                  <a:lnTo>
                    <a:pt x="4369527" y="11734"/>
                  </a:lnTo>
                  <a:lnTo>
                    <a:pt x="4431949" y="11148"/>
                  </a:lnTo>
                  <a:lnTo>
                    <a:pt x="4494371" y="10577"/>
                  </a:lnTo>
                  <a:lnTo>
                    <a:pt x="4556793" y="10021"/>
                  </a:lnTo>
                  <a:lnTo>
                    <a:pt x="4619215" y="9479"/>
                  </a:lnTo>
                  <a:lnTo>
                    <a:pt x="4681636" y="8951"/>
                  </a:lnTo>
                  <a:lnTo>
                    <a:pt x="4744058" y="8437"/>
                  </a:lnTo>
                  <a:lnTo>
                    <a:pt x="4806480" y="7935"/>
                  </a:lnTo>
                  <a:lnTo>
                    <a:pt x="4868902" y="7446"/>
                  </a:lnTo>
                  <a:lnTo>
                    <a:pt x="4931324" y="6968"/>
                  </a:lnTo>
                  <a:lnTo>
                    <a:pt x="4993746" y="6502"/>
                  </a:lnTo>
                  <a:lnTo>
                    <a:pt x="5056167" y="6047"/>
                  </a:lnTo>
                  <a:lnTo>
                    <a:pt x="5118589" y="5603"/>
                  </a:lnTo>
                  <a:lnTo>
                    <a:pt x="5181011" y="5168"/>
                  </a:lnTo>
                  <a:lnTo>
                    <a:pt x="5243433" y="4744"/>
                  </a:lnTo>
                  <a:lnTo>
                    <a:pt x="5305855" y="4330"/>
                  </a:lnTo>
                  <a:lnTo>
                    <a:pt x="5368277" y="3925"/>
                  </a:lnTo>
                  <a:lnTo>
                    <a:pt x="5430698" y="3528"/>
                  </a:lnTo>
                  <a:lnTo>
                    <a:pt x="5493120" y="3141"/>
                  </a:lnTo>
                  <a:lnTo>
                    <a:pt x="5555542" y="2761"/>
                  </a:lnTo>
                  <a:lnTo>
                    <a:pt x="5617964" y="2390"/>
                  </a:lnTo>
                  <a:lnTo>
                    <a:pt x="5680386" y="2027"/>
                  </a:lnTo>
                  <a:lnTo>
                    <a:pt x="5742807" y="1671"/>
                  </a:lnTo>
                  <a:lnTo>
                    <a:pt x="5805229" y="1323"/>
                  </a:lnTo>
                  <a:lnTo>
                    <a:pt x="5867651" y="982"/>
                  </a:lnTo>
                  <a:lnTo>
                    <a:pt x="5930073" y="648"/>
                  </a:lnTo>
                  <a:lnTo>
                    <a:pt x="5992495" y="320"/>
                  </a:lnTo>
                  <a:lnTo>
                    <a:pt x="6054917" y="0"/>
                  </a:lnTo>
                </a:path>
              </a:pathLst>
            </a:custGeom>
            <a:ln w="27101" cap="flat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1499602" y="3529668"/>
              <a:ext cx="6660408" cy="0"/>
            </a:xfrm>
            <a:custGeom>
              <a:avLst/>
              <a:gdLst/>
              <a:ahLst/>
              <a:cxnLst/>
              <a:rect l="0" t="0" r="0" b="0"/>
              <a:pathLst>
                <a:path w="6660408">
                  <a:moveTo>
                    <a:pt x="0" y="0"/>
                  </a:moveTo>
                  <a:lnTo>
                    <a:pt x="6660408" y="0"/>
                  </a:lnTo>
                  <a:lnTo>
                    <a:pt x="6660408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1802347" y="3497304"/>
              <a:ext cx="6054917" cy="2765887"/>
            </a:xfrm>
            <a:custGeom>
              <a:avLst/>
              <a:gdLst/>
              <a:ahLst/>
              <a:cxnLst/>
              <a:rect l="0" t="0" r="0" b="0"/>
              <a:pathLst>
                <a:path w="6054917" h="2765887">
                  <a:moveTo>
                    <a:pt x="0" y="2765887"/>
                  </a:moveTo>
                  <a:lnTo>
                    <a:pt x="62421" y="1663374"/>
                  </a:lnTo>
                  <a:lnTo>
                    <a:pt x="124843" y="1356056"/>
                  </a:lnTo>
                  <a:lnTo>
                    <a:pt x="187265" y="1089284"/>
                  </a:lnTo>
                  <a:lnTo>
                    <a:pt x="249687" y="653324"/>
                  </a:lnTo>
                  <a:lnTo>
                    <a:pt x="312109" y="763043"/>
                  </a:lnTo>
                  <a:lnTo>
                    <a:pt x="374530" y="907160"/>
                  </a:lnTo>
                  <a:lnTo>
                    <a:pt x="436952" y="576893"/>
                  </a:lnTo>
                  <a:lnTo>
                    <a:pt x="499374" y="688922"/>
                  </a:lnTo>
                  <a:lnTo>
                    <a:pt x="561796" y="682366"/>
                  </a:lnTo>
                  <a:lnTo>
                    <a:pt x="624218" y="256200"/>
                  </a:lnTo>
                  <a:lnTo>
                    <a:pt x="686640" y="354984"/>
                  </a:lnTo>
                  <a:lnTo>
                    <a:pt x="749061" y="623930"/>
                  </a:lnTo>
                  <a:lnTo>
                    <a:pt x="811483" y="465801"/>
                  </a:lnTo>
                  <a:lnTo>
                    <a:pt x="873905" y="524693"/>
                  </a:lnTo>
                  <a:lnTo>
                    <a:pt x="936327" y="450152"/>
                  </a:lnTo>
                  <a:lnTo>
                    <a:pt x="998749" y="512273"/>
                  </a:lnTo>
                  <a:lnTo>
                    <a:pt x="1061171" y="346717"/>
                  </a:lnTo>
                  <a:lnTo>
                    <a:pt x="1123592" y="274531"/>
                  </a:lnTo>
                  <a:lnTo>
                    <a:pt x="1186014" y="268259"/>
                  </a:lnTo>
                  <a:lnTo>
                    <a:pt x="1248436" y="486510"/>
                  </a:lnTo>
                  <a:lnTo>
                    <a:pt x="1310858" y="336374"/>
                  </a:lnTo>
                  <a:lnTo>
                    <a:pt x="1373280" y="167629"/>
                  </a:lnTo>
                  <a:lnTo>
                    <a:pt x="1435701" y="232470"/>
                  </a:lnTo>
                  <a:lnTo>
                    <a:pt x="1498123" y="236735"/>
                  </a:lnTo>
                  <a:lnTo>
                    <a:pt x="1560545" y="439512"/>
                  </a:lnTo>
                  <a:lnTo>
                    <a:pt x="1622967" y="86635"/>
                  </a:lnTo>
                  <a:lnTo>
                    <a:pt x="1685389" y="309407"/>
                  </a:lnTo>
                  <a:lnTo>
                    <a:pt x="1747811" y="207798"/>
                  </a:lnTo>
                  <a:lnTo>
                    <a:pt x="1810232" y="299543"/>
                  </a:lnTo>
                  <a:lnTo>
                    <a:pt x="1872654" y="287403"/>
                  </a:lnTo>
                  <a:lnTo>
                    <a:pt x="1935076" y="140208"/>
                  </a:lnTo>
                  <a:lnTo>
                    <a:pt x="1997498" y="163980"/>
                  </a:lnTo>
                  <a:lnTo>
                    <a:pt x="2059920" y="116036"/>
                  </a:lnTo>
                  <a:lnTo>
                    <a:pt x="2122342" y="93875"/>
                  </a:lnTo>
                  <a:lnTo>
                    <a:pt x="2184763" y="85633"/>
                  </a:lnTo>
                  <a:lnTo>
                    <a:pt x="2247185" y="151276"/>
                  </a:lnTo>
                  <a:lnTo>
                    <a:pt x="2309607" y="290204"/>
                  </a:lnTo>
                  <a:lnTo>
                    <a:pt x="2372029" y="184639"/>
                  </a:lnTo>
                  <a:lnTo>
                    <a:pt x="2434451" y="229136"/>
                  </a:lnTo>
                  <a:lnTo>
                    <a:pt x="2496873" y="119861"/>
                  </a:lnTo>
                  <a:lnTo>
                    <a:pt x="2559294" y="141196"/>
                  </a:lnTo>
                  <a:lnTo>
                    <a:pt x="2621716" y="260400"/>
                  </a:lnTo>
                  <a:lnTo>
                    <a:pt x="2684138" y="112539"/>
                  </a:lnTo>
                  <a:lnTo>
                    <a:pt x="2746560" y="160979"/>
                  </a:lnTo>
                  <a:lnTo>
                    <a:pt x="2808982" y="118332"/>
                  </a:lnTo>
                  <a:lnTo>
                    <a:pt x="2871403" y="73396"/>
                  </a:lnTo>
                  <a:lnTo>
                    <a:pt x="2933825" y="300955"/>
                  </a:lnTo>
                  <a:lnTo>
                    <a:pt x="2996247" y="86402"/>
                  </a:lnTo>
                  <a:lnTo>
                    <a:pt x="3058669" y="162149"/>
                  </a:lnTo>
                  <a:lnTo>
                    <a:pt x="3121091" y="119715"/>
                  </a:lnTo>
                  <a:lnTo>
                    <a:pt x="3183513" y="145037"/>
                  </a:lnTo>
                  <a:lnTo>
                    <a:pt x="3245934" y="177268"/>
                  </a:lnTo>
                  <a:lnTo>
                    <a:pt x="3308356" y="125823"/>
                  </a:lnTo>
                  <a:lnTo>
                    <a:pt x="3370778" y="147884"/>
                  </a:lnTo>
                  <a:lnTo>
                    <a:pt x="3433200" y="267912"/>
                  </a:lnTo>
                  <a:lnTo>
                    <a:pt x="3495622" y="104010"/>
                  </a:lnTo>
                  <a:lnTo>
                    <a:pt x="3558044" y="224497"/>
                  </a:lnTo>
                  <a:lnTo>
                    <a:pt x="3620465" y="114350"/>
                  </a:lnTo>
                  <a:lnTo>
                    <a:pt x="3682887" y="199516"/>
                  </a:lnTo>
                  <a:lnTo>
                    <a:pt x="3745309" y="163711"/>
                  </a:lnTo>
                  <a:lnTo>
                    <a:pt x="3807731" y="74735"/>
                  </a:lnTo>
                  <a:lnTo>
                    <a:pt x="3870153" y="126675"/>
                  </a:lnTo>
                  <a:lnTo>
                    <a:pt x="3932575" y="137668"/>
                  </a:lnTo>
                  <a:lnTo>
                    <a:pt x="3994996" y="144563"/>
                  </a:lnTo>
                  <a:lnTo>
                    <a:pt x="4057418" y="0"/>
                  </a:lnTo>
                  <a:lnTo>
                    <a:pt x="4119840" y="16952"/>
                  </a:lnTo>
                  <a:lnTo>
                    <a:pt x="4182262" y="4121"/>
                  </a:lnTo>
                  <a:lnTo>
                    <a:pt x="4244684" y="99836"/>
                  </a:lnTo>
                  <a:lnTo>
                    <a:pt x="4307105" y="107324"/>
                  </a:lnTo>
                  <a:lnTo>
                    <a:pt x="4369527" y="227921"/>
                  </a:lnTo>
                  <a:lnTo>
                    <a:pt x="4431949" y="72858"/>
                  </a:lnTo>
                  <a:lnTo>
                    <a:pt x="4494371" y="190349"/>
                  </a:lnTo>
                  <a:lnTo>
                    <a:pt x="4556793" y="164643"/>
                  </a:lnTo>
                  <a:lnTo>
                    <a:pt x="4619215" y="228032"/>
                  </a:lnTo>
                  <a:lnTo>
                    <a:pt x="4681636" y="13882"/>
                  </a:lnTo>
                  <a:lnTo>
                    <a:pt x="4744058" y="182126"/>
                  </a:lnTo>
                  <a:lnTo>
                    <a:pt x="4806480" y="169256"/>
                  </a:lnTo>
                  <a:lnTo>
                    <a:pt x="4868902" y="107056"/>
                  </a:lnTo>
                  <a:lnTo>
                    <a:pt x="4931324" y="76562"/>
                  </a:lnTo>
                  <a:lnTo>
                    <a:pt x="4993746" y="73666"/>
                  </a:lnTo>
                  <a:lnTo>
                    <a:pt x="5056167" y="104226"/>
                  </a:lnTo>
                  <a:lnTo>
                    <a:pt x="5118589" y="111909"/>
                  </a:lnTo>
                  <a:lnTo>
                    <a:pt x="5181011" y="193627"/>
                  </a:lnTo>
                  <a:lnTo>
                    <a:pt x="5243433" y="82502"/>
                  </a:lnTo>
                  <a:lnTo>
                    <a:pt x="5305855" y="187624"/>
                  </a:lnTo>
                  <a:lnTo>
                    <a:pt x="5368277" y="90024"/>
                  </a:lnTo>
                  <a:lnTo>
                    <a:pt x="5430698" y="80630"/>
                  </a:lnTo>
                  <a:lnTo>
                    <a:pt x="5493120" y="117380"/>
                  </a:lnTo>
                  <a:lnTo>
                    <a:pt x="5555542" y="97196"/>
                  </a:lnTo>
                  <a:lnTo>
                    <a:pt x="5617964" y="81819"/>
                  </a:lnTo>
                  <a:lnTo>
                    <a:pt x="5680386" y="165156"/>
                  </a:lnTo>
                  <a:lnTo>
                    <a:pt x="5742807" y="95275"/>
                  </a:lnTo>
                  <a:lnTo>
                    <a:pt x="5805229" y="104681"/>
                  </a:lnTo>
                  <a:lnTo>
                    <a:pt x="5867651" y="142686"/>
                  </a:lnTo>
                  <a:lnTo>
                    <a:pt x="5930073" y="13175"/>
                  </a:lnTo>
                  <a:lnTo>
                    <a:pt x="5992495" y="84776"/>
                  </a:lnTo>
                  <a:lnTo>
                    <a:pt x="6054917" y="189185"/>
                  </a:lnTo>
                </a:path>
              </a:pathLst>
            </a:custGeom>
            <a:ln w="13550" cap="flat">
              <a:solidFill>
                <a:srgbClr val="006400">
                  <a:alpha val="3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1802347" y="3497304"/>
              <a:ext cx="6054917" cy="2765887"/>
            </a:xfrm>
            <a:custGeom>
              <a:avLst/>
              <a:gdLst/>
              <a:ahLst/>
              <a:cxnLst/>
              <a:rect l="0" t="0" r="0" b="0"/>
              <a:pathLst>
                <a:path w="6054917" h="2765887">
                  <a:moveTo>
                    <a:pt x="0" y="2765887"/>
                  </a:moveTo>
                  <a:lnTo>
                    <a:pt x="62421" y="1663374"/>
                  </a:lnTo>
                  <a:lnTo>
                    <a:pt x="124843" y="1356056"/>
                  </a:lnTo>
                  <a:lnTo>
                    <a:pt x="187265" y="1089284"/>
                  </a:lnTo>
                  <a:lnTo>
                    <a:pt x="249687" y="653324"/>
                  </a:lnTo>
                  <a:lnTo>
                    <a:pt x="312109" y="763043"/>
                  </a:lnTo>
                  <a:lnTo>
                    <a:pt x="374530" y="907160"/>
                  </a:lnTo>
                  <a:lnTo>
                    <a:pt x="436952" y="576893"/>
                  </a:lnTo>
                  <a:lnTo>
                    <a:pt x="499374" y="688922"/>
                  </a:lnTo>
                  <a:lnTo>
                    <a:pt x="561796" y="682366"/>
                  </a:lnTo>
                  <a:lnTo>
                    <a:pt x="624218" y="256200"/>
                  </a:lnTo>
                  <a:lnTo>
                    <a:pt x="686640" y="354984"/>
                  </a:lnTo>
                  <a:lnTo>
                    <a:pt x="749061" y="623930"/>
                  </a:lnTo>
                  <a:lnTo>
                    <a:pt x="811483" y="465801"/>
                  </a:lnTo>
                  <a:lnTo>
                    <a:pt x="873905" y="524693"/>
                  </a:lnTo>
                  <a:lnTo>
                    <a:pt x="936327" y="450152"/>
                  </a:lnTo>
                  <a:lnTo>
                    <a:pt x="998749" y="512273"/>
                  </a:lnTo>
                  <a:lnTo>
                    <a:pt x="1061171" y="346717"/>
                  </a:lnTo>
                  <a:lnTo>
                    <a:pt x="1123592" y="274531"/>
                  </a:lnTo>
                  <a:lnTo>
                    <a:pt x="1186014" y="268259"/>
                  </a:lnTo>
                  <a:lnTo>
                    <a:pt x="1248436" y="486510"/>
                  </a:lnTo>
                  <a:lnTo>
                    <a:pt x="1310858" y="336374"/>
                  </a:lnTo>
                  <a:lnTo>
                    <a:pt x="1373280" y="167629"/>
                  </a:lnTo>
                  <a:lnTo>
                    <a:pt x="1435701" y="232470"/>
                  </a:lnTo>
                  <a:lnTo>
                    <a:pt x="1498123" y="236735"/>
                  </a:lnTo>
                  <a:lnTo>
                    <a:pt x="1560545" y="439512"/>
                  </a:lnTo>
                  <a:lnTo>
                    <a:pt x="1622967" y="86635"/>
                  </a:lnTo>
                  <a:lnTo>
                    <a:pt x="1685389" y="309407"/>
                  </a:lnTo>
                  <a:lnTo>
                    <a:pt x="1747811" y="207798"/>
                  </a:lnTo>
                  <a:lnTo>
                    <a:pt x="1810232" y="299543"/>
                  </a:lnTo>
                  <a:lnTo>
                    <a:pt x="1872654" y="287403"/>
                  </a:lnTo>
                  <a:lnTo>
                    <a:pt x="1935076" y="140208"/>
                  </a:lnTo>
                  <a:lnTo>
                    <a:pt x="1997498" y="163980"/>
                  </a:lnTo>
                  <a:lnTo>
                    <a:pt x="2059920" y="116036"/>
                  </a:lnTo>
                  <a:lnTo>
                    <a:pt x="2122342" y="93875"/>
                  </a:lnTo>
                  <a:lnTo>
                    <a:pt x="2184763" y="85633"/>
                  </a:lnTo>
                  <a:lnTo>
                    <a:pt x="2247185" y="151276"/>
                  </a:lnTo>
                  <a:lnTo>
                    <a:pt x="2309607" y="290204"/>
                  </a:lnTo>
                  <a:lnTo>
                    <a:pt x="2372029" y="184639"/>
                  </a:lnTo>
                  <a:lnTo>
                    <a:pt x="2434451" y="229136"/>
                  </a:lnTo>
                  <a:lnTo>
                    <a:pt x="2496873" y="119861"/>
                  </a:lnTo>
                  <a:lnTo>
                    <a:pt x="2559294" y="141196"/>
                  </a:lnTo>
                  <a:lnTo>
                    <a:pt x="2621716" y="260400"/>
                  </a:lnTo>
                  <a:lnTo>
                    <a:pt x="2684138" y="112539"/>
                  </a:lnTo>
                  <a:lnTo>
                    <a:pt x="2746560" y="160979"/>
                  </a:lnTo>
                  <a:lnTo>
                    <a:pt x="2808982" y="118332"/>
                  </a:lnTo>
                  <a:lnTo>
                    <a:pt x="2871403" y="73396"/>
                  </a:lnTo>
                  <a:lnTo>
                    <a:pt x="2933825" y="300955"/>
                  </a:lnTo>
                  <a:lnTo>
                    <a:pt x="2996247" y="86402"/>
                  </a:lnTo>
                  <a:lnTo>
                    <a:pt x="3058669" y="162149"/>
                  </a:lnTo>
                  <a:lnTo>
                    <a:pt x="3121091" y="119715"/>
                  </a:lnTo>
                  <a:lnTo>
                    <a:pt x="3183513" y="145037"/>
                  </a:lnTo>
                  <a:lnTo>
                    <a:pt x="3245934" y="177268"/>
                  </a:lnTo>
                  <a:lnTo>
                    <a:pt x="3308356" y="125823"/>
                  </a:lnTo>
                  <a:lnTo>
                    <a:pt x="3370778" y="147884"/>
                  </a:lnTo>
                  <a:lnTo>
                    <a:pt x="3433200" y="267912"/>
                  </a:lnTo>
                  <a:lnTo>
                    <a:pt x="3495622" y="104010"/>
                  </a:lnTo>
                  <a:lnTo>
                    <a:pt x="3558044" y="224497"/>
                  </a:lnTo>
                  <a:lnTo>
                    <a:pt x="3620465" y="114350"/>
                  </a:lnTo>
                  <a:lnTo>
                    <a:pt x="3682887" y="199516"/>
                  </a:lnTo>
                  <a:lnTo>
                    <a:pt x="3745309" y="163711"/>
                  </a:lnTo>
                  <a:lnTo>
                    <a:pt x="3807731" y="74735"/>
                  </a:lnTo>
                  <a:lnTo>
                    <a:pt x="3870153" y="126675"/>
                  </a:lnTo>
                  <a:lnTo>
                    <a:pt x="3932575" y="137668"/>
                  </a:lnTo>
                  <a:lnTo>
                    <a:pt x="3994996" y="144563"/>
                  </a:lnTo>
                  <a:lnTo>
                    <a:pt x="4057418" y="0"/>
                  </a:lnTo>
                  <a:lnTo>
                    <a:pt x="4119840" y="16952"/>
                  </a:lnTo>
                  <a:lnTo>
                    <a:pt x="4182262" y="4121"/>
                  </a:lnTo>
                  <a:lnTo>
                    <a:pt x="4244684" y="99836"/>
                  </a:lnTo>
                  <a:lnTo>
                    <a:pt x="4307105" y="107324"/>
                  </a:lnTo>
                  <a:lnTo>
                    <a:pt x="4369527" y="227921"/>
                  </a:lnTo>
                  <a:lnTo>
                    <a:pt x="4431949" y="72858"/>
                  </a:lnTo>
                  <a:lnTo>
                    <a:pt x="4494371" y="190349"/>
                  </a:lnTo>
                  <a:lnTo>
                    <a:pt x="4556793" y="164643"/>
                  </a:lnTo>
                  <a:lnTo>
                    <a:pt x="4619215" y="228032"/>
                  </a:lnTo>
                  <a:lnTo>
                    <a:pt x="4681636" y="13882"/>
                  </a:lnTo>
                  <a:lnTo>
                    <a:pt x="4744058" y="182126"/>
                  </a:lnTo>
                  <a:lnTo>
                    <a:pt x="4806480" y="169256"/>
                  </a:lnTo>
                  <a:lnTo>
                    <a:pt x="4868902" y="107056"/>
                  </a:lnTo>
                  <a:lnTo>
                    <a:pt x="4931324" y="76562"/>
                  </a:lnTo>
                  <a:lnTo>
                    <a:pt x="4993746" y="73666"/>
                  </a:lnTo>
                  <a:lnTo>
                    <a:pt x="5056167" y="104226"/>
                  </a:lnTo>
                  <a:lnTo>
                    <a:pt x="5118589" y="111909"/>
                  </a:lnTo>
                  <a:lnTo>
                    <a:pt x="5181011" y="193627"/>
                  </a:lnTo>
                  <a:lnTo>
                    <a:pt x="5243433" y="82502"/>
                  </a:lnTo>
                  <a:lnTo>
                    <a:pt x="5305855" y="187624"/>
                  </a:lnTo>
                  <a:lnTo>
                    <a:pt x="5368277" y="90024"/>
                  </a:lnTo>
                  <a:lnTo>
                    <a:pt x="5430698" y="80630"/>
                  </a:lnTo>
                  <a:lnTo>
                    <a:pt x="5493120" y="117380"/>
                  </a:lnTo>
                  <a:lnTo>
                    <a:pt x="5555542" y="97196"/>
                  </a:lnTo>
                  <a:lnTo>
                    <a:pt x="5617964" y="81819"/>
                  </a:lnTo>
                  <a:lnTo>
                    <a:pt x="5680386" y="165156"/>
                  </a:lnTo>
                  <a:lnTo>
                    <a:pt x="5742807" y="95275"/>
                  </a:lnTo>
                  <a:lnTo>
                    <a:pt x="5805229" y="104681"/>
                  </a:lnTo>
                  <a:lnTo>
                    <a:pt x="5867651" y="142686"/>
                  </a:lnTo>
                  <a:lnTo>
                    <a:pt x="5930073" y="13175"/>
                  </a:lnTo>
                  <a:lnTo>
                    <a:pt x="5992495" y="84776"/>
                  </a:lnTo>
                  <a:lnTo>
                    <a:pt x="6054917" y="189185"/>
                  </a:lnTo>
                </a:path>
              </a:pathLst>
            </a:custGeom>
            <a:ln w="13550" cap="flat">
              <a:solidFill>
                <a:srgbClr val="006400">
                  <a:alpha val="3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g212"/>
            <p:cNvSpPr/>
            <p:nvPr/>
          </p:nvSpPr>
          <p:spPr>
            <a:xfrm>
              <a:off x="1768913" y="622458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g213"/>
            <p:cNvSpPr/>
            <p:nvPr/>
          </p:nvSpPr>
          <p:spPr>
            <a:xfrm>
              <a:off x="1831334" y="512207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g214"/>
            <p:cNvSpPr/>
            <p:nvPr/>
          </p:nvSpPr>
          <p:spPr>
            <a:xfrm>
              <a:off x="1893756" y="481475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g215"/>
            <p:cNvSpPr/>
            <p:nvPr/>
          </p:nvSpPr>
          <p:spPr>
            <a:xfrm>
              <a:off x="1956178" y="454798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g216"/>
            <p:cNvSpPr/>
            <p:nvPr/>
          </p:nvSpPr>
          <p:spPr>
            <a:xfrm>
              <a:off x="2018600" y="41120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g217"/>
            <p:cNvSpPr/>
            <p:nvPr/>
          </p:nvSpPr>
          <p:spPr>
            <a:xfrm>
              <a:off x="2081022" y="422174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g218"/>
            <p:cNvSpPr/>
            <p:nvPr/>
          </p:nvSpPr>
          <p:spPr>
            <a:xfrm>
              <a:off x="2143444" y="43658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g219"/>
            <p:cNvSpPr/>
            <p:nvPr/>
          </p:nvSpPr>
          <p:spPr>
            <a:xfrm>
              <a:off x="2205865" y="403559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g220"/>
            <p:cNvSpPr/>
            <p:nvPr/>
          </p:nvSpPr>
          <p:spPr>
            <a:xfrm>
              <a:off x="2268287" y="41476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g221"/>
            <p:cNvSpPr/>
            <p:nvPr/>
          </p:nvSpPr>
          <p:spPr>
            <a:xfrm>
              <a:off x="2330709" y="414106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g222"/>
            <p:cNvSpPr/>
            <p:nvPr/>
          </p:nvSpPr>
          <p:spPr>
            <a:xfrm>
              <a:off x="2393131" y="371489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g223"/>
            <p:cNvSpPr/>
            <p:nvPr/>
          </p:nvSpPr>
          <p:spPr>
            <a:xfrm>
              <a:off x="2455553" y="38136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g224"/>
            <p:cNvSpPr/>
            <p:nvPr/>
          </p:nvSpPr>
          <p:spPr>
            <a:xfrm>
              <a:off x="2517974" y="408262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g225"/>
            <p:cNvSpPr/>
            <p:nvPr/>
          </p:nvSpPr>
          <p:spPr>
            <a:xfrm>
              <a:off x="2580396" y="392449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g226"/>
            <p:cNvSpPr/>
            <p:nvPr/>
          </p:nvSpPr>
          <p:spPr>
            <a:xfrm>
              <a:off x="2642818" y="398339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g227"/>
            <p:cNvSpPr/>
            <p:nvPr/>
          </p:nvSpPr>
          <p:spPr>
            <a:xfrm>
              <a:off x="2705240" y="390885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g228"/>
            <p:cNvSpPr/>
            <p:nvPr/>
          </p:nvSpPr>
          <p:spPr>
            <a:xfrm>
              <a:off x="2767662" y="397097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g229"/>
            <p:cNvSpPr/>
            <p:nvPr/>
          </p:nvSpPr>
          <p:spPr>
            <a:xfrm>
              <a:off x="2830084" y="380541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g230"/>
            <p:cNvSpPr/>
            <p:nvPr/>
          </p:nvSpPr>
          <p:spPr>
            <a:xfrm>
              <a:off x="2892505" y="373322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g231"/>
            <p:cNvSpPr/>
            <p:nvPr/>
          </p:nvSpPr>
          <p:spPr>
            <a:xfrm>
              <a:off x="2954927" y="372695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g232"/>
            <p:cNvSpPr/>
            <p:nvPr/>
          </p:nvSpPr>
          <p:spPr>
            <a:xfrm>
              <a:off x="3017349" y="394520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g233"/>
            <p:cNvSpPr/>
            <p:nvPr/>
          </p:nvSpPr>
          <p:spPr>
            <a:xfrm>
              <a:off x="3079771" y="379507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g234"/>
            <p:cNvSpPr/>
            <p:nvPr/>
          </p:nvSpPr>
          <p:spPr>
            <a:xfrm>
              <a:off x="3142193" y="362632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g235"/>
            <p:cNvSpPr/>
            <p:nvPr/>
          </p:nvSpPr>
          <p:spPr>
            <a:xfrm>
              <a:off x="3204615" y="369116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g236"/>
            <p:cNvSpPr/>
            <p:nvPr/>
          </p:nvSpPr>
          <p:spPr>
            <a:xfrm>
              <a:off x="3267036" y="369543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g237"/>
            <p:cNvSpPr/>
            <p:nvPr/>
          </p:nvSpPr>
          <p:spPr>
            <a:xfrm>
              <a:off x="3329458" y="389820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g238"/>
            <p:cNvSpPr/>
            <p:nvPr/>
          </p:nvSpPr>
          <p:spPr>
            <a:xfrm>
              <a:off x="3391880" y="354533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g239"/>
            <p:cNvSpPr/>
            <p:nvPr/>
          </p:nvSpPr>
          <p:spPr>
            <a:xfrm>
              <a:off x="3454302" y="376810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g240"/>
            <p:cNvSpPr/>
            <p:nvPr/>
          </p:nvSpPr>
          <p:spPr>
            <a:xfrm>
              <a:off x="3516724" y="366649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g241"/>
            <p:cNvSpPr/>
            <p:nvPr/>
          </p:nvSpPr>
          <p:spPr>
            <a:xfrm>
              <a:off x="3579146" y="375824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g242"/>
            <p:cNvSpPr/>
            <p:nvPr/>
          </p:nvSpPr>
          <p:spPr>
            <a:xfrm>
              <a:off x="3641567" y="374610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g243"/>
            <p:cNvSpPr/>
            <p:nvPr/>
          </p:nvSpPr>
          <p:spPr>
            <a:xfrm>
              <a:off x="3703989" y="359890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g244"/>
            <p:cNvSpPr/>
            <p:nvPr/>
          </p:nvSpPr>
          <p:spPr>
            <a:xfrm>
              <a:off x="3766411" y="362267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g245"/>
            <p:cNvSpPr/>
            <p:nvPr/>
          </p:nvSpPr>
          <p:spPr>
            <a:xfrm>
              <a:off x="3828833" y="357473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g246"/>
            <p:cNvSpPr/>
            <p:nvPr/>
          </p:nvSpPr>
          <p:spPr>
            <a:xfrm>
              <a:off x="3891255" y="355257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g247"/>
            <p:cNvSpPr/>
            <p:nvPr/>
          </p:nvSpPr>
          <p:spPr>
            <a:xfrm>
              <a:off x="3953676" y="354433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g248"/>
            <p:cNvSpPr/>
            <p:nvPr/>
          </p:nvSpPr>
          <p:spPr>
            <a:xfrm>
              <a:off x="4016098" y="360997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g249"/>
            <p:cNvSpPr/>
            <p:nvPr/>
          </p:nvSpPr>
          <p:spPr>
            <a:xfrm>
              <a:off x="4078520" y="374890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g250"/>
            <p:cNvSpPr/>
            <p:nvPr/>
          </p:nvSpPr>
          <p:spPr>
            <a:xfrm>
              <a:off x="4140942" y="36433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g251"/>
            <p:cNvSpPr/>
            <p:nvPr/>
          </p:nvSpPr>
          <p:spPr>
            <a:xfrm>
              <a:off x="4203364" y="368783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g252"/>
            <p:cNvSpPr/>
            <p:nvPr/>
          </p:nvSpPr>
          <p:spPr>
            <a:xfrm>
              <a:off x="4265786" y="35785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g253"/>
            <p:cNvSpPr/>
            <p:nvPr/>
          </p:nvSpPr>
          <p:spPr>
            <a:xfrm>
              <a:off x="4328207" y="359989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g254"/>
            <p:cNvSpPr/>
            <p:nvPr/>
          </p:nvSpPr>
          <p:spPr>
            <a:xfrm>
              <a:off x="4390629" y="371909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g255"/>
            <p:cNvSpPr/>
            <p:nvPr/>
          </p:nvSpPr>
          <p:spPr>
            <a:xfrm>
              <a:off x="4453051" y="35712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g256"/>
            <p:cNvSpPr/>
            <p:nvPr/>
          </p:nvSpPr>
          <p:spPr>
            <a:xfrm>
              <a:off x="4515473" y="361967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g257"/>
            <p:cNvSpPr/>
            <p:nvPr/>
          </p:nvSpPr>
          <p:spPr>
            <a:xfrm>
              <a:off x="4577895" y="357702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g258"/>
            <p:cNvSpPr/>
            <p:nvPr/>
          </p:nvSpPr>
          <p:spPr>
            <a:xfrm>
              <a:off x="4640317" y="353209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g259"/>
            <p:cNvSpPr/>
            <p:nvPr/>
          </p:nvSpPr>
          <p:spPr>
            <a:xfrm>
              <a:off x="4702738" y="375965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g260"/>
            <p:cNvSpPr/>
            <p:nvPr/>
          </p:nvSpPr>
          <p:spPr>
            <a:xfrm>
              <a:off x="4765160" y="354510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g261"/>
            <p:cNvSpPr/>
            <p:nvPr/>
          </p:nvSpPr>
          <p:spPr>
            <a:xfrm>
              <a:off x="4827582" y="362084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g262"/>
            <p:cNvSpPr/>
            <p:nvPr/>
          </p:nvSpPr>
          <p:spPr>
            <a:xfrm>
              <a:off x="4890004" y="35784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g263"/>
            <p:cNvSpPr/>
            <p:nvPr/>
          </p:nvSpPr>
          <p:spPr>
            <a:xfrm>
              <a:off x="4952426" y="360373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g264"/>
            <p:cNvSpPr/>
            <p:nvPr/>
          </p:nvSpPr>
          <p:spPr>
            <a:xfrm>
              <a:off x="5014848" y="363596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g265"/>
            <p:cNvSpPr/>
            <p:nvPr/>
          </p:nvSpPr>
          <p:spPr>
            <a:xfrm>
              <a:off x="5077269" y="35845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g266"/>
            <p:cNvSpPr/>
            <p:nvPr/>
          </p:nvSpPr>
          <p:spPr>
            <a:xfrm>
              <a:off x="5139691" y="360658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g267"/>
            <p:cNvSpPr/>
            <p:nvPr/>
          </p:nvSpPr>
          <p:spPr>
            <a:xfrm>
              <a:off x="5202113" y="372661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g268"/>
            <p:cNvSpPr/>
            <p:nvPr/>
          </p:nvSpPr>
          <p:spPr>
            <a:xfrm>
              <a:off x="5264535" y="356270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g269"/>
            <p:cNvSpPr/>
            <p:nvPr/>
          </p:nvSpPr>
          <p:spPr>
            <a:xfrm>
              <a:off x="5326957" y="368319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g270"/>
            <p:cNvSpPr/>
            <p:nvPr/>
          </p:nvSpPr>
          <p:spPr>
            <a:xfrm>
              <a:off x="5389378" y="357304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g271"/>
            <p:cNvSpPr/>
            <p:nvPr/>
          </p:nvSpPr>
          <p:spPr>
            <a:xfrm>
              <a:off x="5451800" y="365821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g272"/>
            <p:cNvSpPr/>
            <p:nvPr/>
          </p:nvSpPr>
          <p:spPr>
            <a:xfrm>
              <a:off x="5514222" y="362240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g273"/>
            <p:cNvSpPr/>
            <p:nvPr/>
          </p:nvSpPr>
          <p:spPr>
            <a:xfrm>
              <a:off x="5576644" y="353343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g274"/>
            <p:cNvSpPr/>
            <p:nvPr/>
          </p:nvSpPr>
          <p:spPr>
            <a:xfrm>
              <a:off x="5639066" y="358537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g275"/>
            <p:cNvSpPr/>
            <p:nvPr/>
          </p:nvSpPr>
          <p:spPr>
            <a:xfrm>
              <a:off x="5701488" y="359636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g276"/>
            <p:cNvSpPr/>
            <p:nvPr/>
          </p:nvSpPr>
          <p:spPr>
            <a:xfrm>
              <a:off x="5763909" y="360326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g277"/>
            <p:cNvSpPr/>
            <p:nvPr/>
          </p:nvSpPr>
          <p:spPr>
            <a:xfrm>
              <a:off x="5826331" y="345869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g278"/>
            <p:cNvSpPr/>
            <p:nvPr/>
          </p:nvSpPr>
          <p:spPr>
            <a:xfrm>
              <a:off x="5888753" y="347565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g279"/>
            <p:cNvSpPr/>
            <p:nvPr/>
          </p:nvSpPr>
          <p:spPr>
            <a:xfrm>
              <a:off x="5951175" y="346281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g280"/>
            <p:cNvSpPr/>
            <p:nvPr/>
          </p:nvSpPr>
          <p:spPr>
            <a:xfrm>
              <a:off x="6013597" y="355853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g281"/>
            <p:cNvSpPr/>
            <p:nvPr/>
          </p:nvSpPr>
          <p:spPr>
            <a:xfrm>
              <a:off x="6076019" y="35660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g282"/>
            <p:cNvSpPr/>
            <p:nvPr/>
          </p:nvSpPr>
          <p:spPr>
            <a:xfrm>
              <a:off x="6138440" y="368661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g283"/>
            <p:cNvSpPr/>
            <p:nvPr/>
          </p:nvSpPr>
          <p:spPr>
            <a:xfrm>
              <a:off x="6200862" y="353155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g284"/>
            <p:cNvSpPr/>
            <p:nvPr/>
          </p:nvSpPr>
          <p:spPr>
            <a:xfrm>
              <a:off x="6263284" y="364904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g285"/>
            <p:cNvSpPr/>
            <p:nvPr/>
          </p:nvSpPr>
          <p:spPr>
            <a:xfrm>
              <a:off x="6325706" y="36233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g286"/>
            <p:cNvSpPr/>
            <p:nvPr/>
          </p:nvSpPr>
          <p:spPr>
            <a:xfrm>
              <a:off x="6388128" y="368672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g287"/>
            <p:cNvSpPr/>
            <p:nvPr/>
          </p:nvSpPr>
          <p:spPr>
            <a:xfrm>
              <a:off x="6450550" y="347258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g288"/>
            <p:cNvSpPr/>
            <p:nvPr/>
          </p:nvSpPr>
          <p:spPr>
            <a:xfrm>
              <a:off x="6512971" y="364082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g289"/>
            <p:cNvSpPr/>
            <p:nvPr/>
          </p:nvSpPr>
          <p:spPr>
            <a:xfrm>
              <a:off x="6575393" y="362795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g290"/>
            <p:cNvSpPr/>
            <p:nvPr/>
          </p:nvSpPr>
          <p:spPr>
            <a:xfrm>
              <a:off x="6637815" y="356575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g291"/>
            <p:cNvSpPr/>
            <p:nvPr/>
          </p:nvSpPr>
          <p:spPr>
            <a:xfrm>
              <a:off x="6700237" y="353525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g292"/>
            <p:cNvSpPr/>
            <p:nvPr/>
          </p:nvSpPr>
          <p:spPr>
            <a:xfrm>
              <a:off x="6762659" y="353236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g293"/>
            <p:cNvSpPr/>
            <p:nvPr/>
          </p:nvSpPr>
          <p:spPr>
            <a:xfrm>
              <a:off x="6825080" y="356292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g294"/>
            <p:cNvSpPr/>
            <p:nvPr/>
          </p:nvSpPr>
          <p:spPr>
            <a:xfrm>
              <a:off x="6887502" y="357060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g295"/>
            <p:cNvSpPr/>
            <p:nvPr/>
          </p:nvSpPr>
          <p:spPr>
            <a:xfrm>
              <a:off x="6949924" y="365232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g296"/>
            <p:cNvSpPr/>
            <p:nvPr/>
          </p:nvSpPr>
          <p:spPr>
            <a:xfrm>
              <a:off x="7012346" y="354120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g297"/>
            <p:cNvSpPr/>
            <p:nvPr/>
          </p:nvSpPr>
          <p:spPr>
            <a:xfrm>
              <a:off x="7074768" y="364632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g298"/>
            <p:cNvSpPr/>
            <p:nvPr/>
          </p:nvSpPr>
          <p:spPr>
            <a:xfrm>
              <a:off x="7137190" y="354872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g299"/>
            <p:cNvSpPr/>
            <p:nvPr/>
          </p:nvSpPr>
          <p:spPr>
            <a:xfrm>
              <a:off x="7199611" y="353932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g300"/>
            <p:cNvSpPr/>
            <p:nvPr/>
          </p:nvSpPr>
          <p:spPr>
            <a:xfrm>
              <a:off x="7262033" y="357607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g301"/>
            <p:cNvSpPr/>
            <p:nvPr/>
          </p:nvSpPr>
          <p:spPr>
            <a:xfrm>
              <a:off x="7324455" y="355589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g302"/>
            <p:cNvSpPr/>
            <p:nvPr/>
          </p:nvSpPr>
          <p:spPr>
            <a:xfrm>
              <a:off x="7386877" y="354051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g303"/>
            <p:cNvSpPr/>
            <p:nvPr/>
          </p:nvSpPr>
          <p:spPr>
            <a:xfrm>
              <a:off x="7449299" y="362385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g304"/>
            <p:cNvSpPr/>
            <p:nvPr/>
          </p:nvSpPr>
          <p:spPr>
            <a:xfrm>
              <a:off x="7511721" y="355397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g305"/>
            <p:cNvSpPr/>
            <p:nvPr/>
          </p:nvSpPr>
          <p:spPr>
            <a:xfrm>
              <a:off x="7574142" y="356337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g306"/>
            <p:cNvSpPr/>
            <p:nvPr/>
          </p:nvSpPr>
          <p:spPr>
            <a:xfrm>
              <a:off x="7636564" y="360138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g307"/>
            <p:cNvSpPr/>
            <p:nvPr/>
          </p:nvSpPr>
          <p:spPr>
            <a:xfrm>
              <a:off x="7698986" y="347187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g308"/>
            <p:cNvSpPr/>
            <p:nvPr/>
          </p:nvSpPr>
          <p:spPr>
            <a:xfrm>
              <a:off x="7761408" y="354347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g309"/>
            <p:cNvSpPr/>
            <p:nvPr/>
          </p:nvSpPr>
          <p:spPr>
            <a:xfrm>
              <a:off x="7823830" y="364788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64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l310"/>
            <p:cNvSpPr/>
            <p:nvPr/>
          </p:nvSpPr>
          <p:spPr>
            <a:xfrm>
              <a:off x="1802347" y="3566588"/>
              <a:ext cx="6054917" cy="2047132"/>
            </a:xfrm>
            <a:custGeom>
              <a:avLst/>
              <a:gdLst/>
              <a:ahLst/>
              <a:cxnLst/>
              <a:rect l="0" t="0" r="0" b="0"/>
              <a:pathLst>
                <a:path w="6054917" h="2047132">
                  <a:moveTo>
                    <a:pt x="0" y="2047132"/>
                  </a:moveTo>
                  <a:lnTo>
                    <a:pt x="62421" y="1621665"/>
                  </a:lnTo>
                  <a:lnTo>
                    <a:pt x="124843" y="1337774"/>
                  </a:lnTo>
                  <a:lnTo>
                    <a:pt x="187265" y="1134874"/>
                  </a:lnTo>
                  <a:lnTo>
                    <a:pt x="249687" y="982633"/>
                  </a:lnTo>
                  <a:lnTo>
                    <a:pt x="312109" y="864185"/>
                  </a:lnTo>
                  <a:lnTo>
                    <a:pt x="374530" y="769401"/>
                  </a:lnTo>
                  <a:lnTo>
                    <a:pt x="436952" y="691835"/>
                  </a:lnTo>
                  <a:lnTo>
                    <a:pt x="499374" y="627185"/>
                  </a:lnTo>
                  <a:lnTo>
                    <a:pt x="561796" y="572473"/>
                  </a:lnTo>
                  <a:lnTo>
                    <a:pt x="624218" y="525571"/>
                  </a:lnTo>
                  <a:lnTo>
                    <a:pt x="686640" y="484919"/>
                  </a:lnTo>
                  <a:lnTo>
                    <a:pt x="749061" y="449345"/>
                  </a:lnTo>
                  <a:lnTo>
                    <a:pt x="811483" y="417953"/>
                  </a:lnTo>
                  <a:lnTo>
                    <a:pt x="873905" y="390048"/>
                  </a:lnTo>
                  <a:lnTo>
                    <a:pt x="936327" y="365078"/>
                  </a:lnTo>
                  <a:lnTo>
                    <a:pt x="998749" y="342604"/>
                  </a:lnTo>
                  <a:lnTo>
                    <a:pt x="1061171" y="322269"/>
                  </a:lnTo>
                  <a:lnTo>
                    <a:pt x="1123592" y="303782"/>
                  </a:lnTo>
                  <a:lnTo>
                    <a:pt x="1186014" y="286902"/>
                  </a:lnTo>
                  <a:lnTo>
                    <a:pt x="1248436" y="271428"/>
                  </a:lnTo>
                  <a:lnTo>
                    <a:pt x="1310858" y="257191"/>
                  </a:lnTo>
                  <a:lnTo>
                    <a:pt x="1373280" y="244049"/>
                  </a:lnTo>
                  <a:lnTo>
                    <a:pt x="1435701" y="231880"/>
                  </a:lnTo>
                  <a:lnTo>
                    <a:pt x="1498123" y="220580"/>
                  </a:lnTo>
                  <a:lnTo>
                    <a:pt x="1560545" y="210059"/>
                  </a:lnTo>
                  <a:lnTo>
                    <a:pt x="1622967" y="200239"/>
                  </a:lnTo>
                  <a:lnTo>
                    <a:pt x="1685389" y="191053"/>
                  </a:lnTo>
                  <a:lnTo>
                    <a:pt x="1747811" y="182440"/>
                  </a:lnTo>
                  <a:lnTo>
                    <a:pt x="1810232" y="174349"/>
                  </a:lnTo>
                  <a:lnTo>
                    <a:pt x="1872654" y="166734"/>
                  </a:lnTo>
                  <a:lnTo>
                    <a:pt x="1935076" y="159555"/>
                  </a:lnTo>
                  <a:lnTo>
                    <a:pt x="1997498" y="152773"/>
                  </a:lnTo>
                  <a:lnTo>
                    <a:pt x="2059920" y="146359"/>
                  </a:lnTo>
                  <a:lnTo>
                    <a:pt x="2122342" y="140281"/>
                  </a:lnTo>
                  <a:lnTo>
                    <a:pt x="2184763" y="134516"/>
                  </a:lnTo>
                  <a:lnTo>
                    <a:pt x="2247185" y="129038"/>
                  </a:lnTo>
                  <a:lnTo>
                    <a:pt x="2309607" y="123828"/>
                  </a:lnTo>
                  <a:lnTo>
                    <a:pt x="2372029" y="118866"/>
                  </a:lnTo>
                  <a:lnTo>
                    <a:pt x="2434451" y="114134"/>
                  </a:lnTo>
                  <a:lnTo>
                    <a:pt x="2496873" y="109618"/>
                  </a:lnTo>
                  <a:lnTo>
                    <a:pt x="2559294" y="105302"/>
                  </a:lnTo>
                  <a:lnTo>
                    <a:pt x="2621716" y="101174"/>
                  </a:lnTo>
                  <a:lnTo>
                    <a:pt x="2684138" y="97221"/>
                  </a:lnTo>
                  <a:lnTo>
                    <a:pt x="2746560" y="93433"/>
                  </a:lnTo>
                  <a:lnTo>
                    <a:pt x="2808982" y="89800"/>
                  </a:lnTo>
                  <a:lnTo>
                    <a:pt x="2871403" y="86312"/>
                  </a:lnTo>
                  <a:lnTo>
                    <a:pt x="2933825" y="82961"/>
                  </a:lnTo>
                  <a:lnTo>
                    <a:pt x="2996247" y="79738"/>
                  </a:lnTo>
                  <a:lnTo>
                    <a:pt x="3058669" y="76637"/>
                  </a:lnTo>
                  <a:lnTo>
                    <a:pt x="3121091" y="73651"/>
                  </a:lnTo>
                  <a:lnTo>
                    <a:pt x="3183513" y="70774"/>
                  </a:lnTo>
                  <a:lnTo>
                    <a:pt x="3245934" y="67999"/>
                  </a:lnTo>
                  <a:lnTo>
                    <a:pt x="3308356" y="65322"/>
                  </a:lnTo>
                  <a:lnTo>
                    <a:pt x="3370778" y="62737"/>
                  </a:lnTo>
                  <a:lnTo>
                    <a:pt x="3433200" y="60239"/>
                  </a:lnTo>
                  <a:lnTo>
                    <a:pt x="3495622" y="57825"/>
                  </a:lnTo>
                  <a:lnTo>
                    <a:pt x="3558044" y="55490"/>
                  </a:lnTo>
                  <a:lnTo>
                    <a:pt x="3620465" y="53230"/>
                  </a:lnTo>
                  <a:lnTo>
                    <a:pt x="3682887" y="51042"/>
                  </a:lnTo>
                  <a:lnTo>
                    <a:pt x="3745309" y="48923"/>
                  </a:lnTo>
                  <a:lnTo>
                    <a:pt x="3807731" y="46868"/>
                  </a:lnTo>
                  <a:lnTo>
                    <a:pt x="3870153" y="44876"/>
                  </a:lnTo>
                  <a:lnTo>
                    <a:pt x="3932575" y="42943"/>
                  </a:lnTo>
                  <a:lnTo>
                    <a:pt x="3994996" y="41067"/>
                  </a:lnTo>
                  <a:lnTo>
                    <a:pt x="4057418" y="39246"/>
                  </a:lnTo>
                  <a:lnTo>
                    <a:pt x="4119840" y="37476"/>
                  </a:lnTo>
                  <a:lnTo>
                    <a:pt x="4182262" y="35757"/>
                  </a:lnTo>
                  <a:lnTo>
                    <a:pt x="4244684" y="34085"/>
                  </a:lnTo>
                  <a:lnTo>
                    <a:pt x="4307105" y="32459"/>
                  </a:lnTo>
                  <a:lnTo>
                    <a:pt x="4369527" y="30876"/>
                  </a:lnTo>
                  <a:lnTo>
                    <a:pt x="4431949" y="29336"/>
                  </a:lnTo>
                  <a:lnTo>
                    <a:pt x="4494371" y="27837"/>
                  </a:lnTo>
                  <a:lnTo>
                    <a:pt x="4556793" y="26377"/>
                  </a:lnTo>
                  <a:lnTo>
                    <a:pt x="4619215" y="24953"/>
                  </a:lnTo>
                  <a:lnTo>
                    <a:pt x="4681636" y="23566"/>
                  </a:lnTo>
                  <a:lnTo>
                    <a:pt x="4744058" y="22214"/>
                  </a:lnTo>
                  <a:lnTo>
                    <a:pt x="4806480" y="20895"/>
                  </a:lnTo>
                  <a:lnTo>
                    <a:pt x="4868902" y="19608"/>
                  </a:lnTo>
                  <a:lnTo>
                    <a:pt x="4931324" y="18352"/>
                  </a:lnTo>
                  <a:lnTo>
                    <a:pt x="4993746" y="17126"/>
                  </a:lnTo>
                  <a:lnTo>
                    <a:pt x="5056167" y="15929"/>
                  </a:lnTo>
                  <a:lnTo>
                    <a:pt x="5118589" y="14760"/>
                  </a:lnTo>
                  <a:lnTo>
                    <a:pt x="5181011" y="13618"/>
                  </a:lnTo>
                  <a:lnTo>
                    <a:pt x="5243433" y="12501"/>
                  </a:lnTo>
                  <a:lnTo>
                    <a:pt x="5305855" y="11410"/>
                  </a:lnTo>
                  <a:lnTo>
                    <a:pt x="5368277" y="10343"/>
                  </a:lnTo>
                  <a:lnTo>
                    <a:pt x="5430698" y="9299"/>
                  </a:lnTo>
                  <a:lnTo>
                    <a:pt x="5493120" y="8278"/>
                  </a:lnTo>
                  <a:lnTo>
                    <a:pt x="5555542" y="7279"/>
                  </a:lnTo>
                  <a:lnTo>
                    <a:pt x="5617964" y="6302"/>
                  </a:lnTo>
                  <a:lnTo>
                    <a:pt x="5680386" y="5344"/>
                  </a:lnTo>
                  <a:lnTo>
                    <a:pt x="5742807" y="4407"/>
                  </a:lnTo>
                  <a:lnTo>
                    <a:pt x="5805229" y="3489"/>
                  </a:lnTo>
                  <a:lnTo>
                    <a:pt x="5867651" y="2590"/>
                  </a:lnTo>
                  <a:lnTo>
                    <a:pt x="5930073" y="1709"/>
                  </a:lnTo>
                  <a:lnTo>
                    <a:pt x="5992495" y="846"/>
                  </a:lnTo>
                  <a:lnTo>
                    <a:pt x="6054917" y="0"/>
                  </a:lnTo>
                </a:path>
              </a:pathLst>
            </a:custGeom>
            <a:ln w="27101" cap="flat">
              <a:solidFill>
                <a:srgbClr val="0064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1"/>
            <p:cNvSpPr/>
            <p:nvPr/>
          </p:nvSpPr>
          <p:spPr>
            <a:xfrm>
              <a:off x="3487737" y="3390847"/>
              <a:ext cx="0" cy="3054076"/>
            </a:xfrm>
            <a:custGeom>
              <a:avLst/>
              <a:gdLst/>
              <a:ahLst/>
              <a:cxnLst/>
              <a:rect l="0" t="0" r="0" b="0"/>
              <a:pathLst>
                <a:path h="3054076">
                  <a:moveTo>
                    <a:pt x="0" y="30540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64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2"/>
            <p:cNvSpPr/>
            <p:nvPr/>
          </p:nvSpPr>
          <p:spPr>
            <a:xfrm>
              <a:off x="1499602" y="1222051"/>
              <a:ext cx="0" cy="872593"/>
            </a:xfrm>
            <a:custGeom>
              <a:avLst/>
              <a:gdLst/>
              <a:ahLst/>
              <a:cxnLst/>
              <a:rect l="0" t="0" r="0" b="0"/>
              <a:pathLst>
                <a:path h="872593">
                  <a:moveTo>
                    <a:pt x="0" y="872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tx313"/>
            <p:cNvSpPr/>
            <p:nvPr/>
          </p:nvSpPr>
          <p:spPr>
            <a:xfrm>
              <a:off x="1150942" y="1942328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49.50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1150942" y="1752444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49.75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1150942" y="1562560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50.00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1150942" y="1372675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50.25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1150942" y="1182791"/>
              <a:ext cx="28602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50.50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1464807" y="19849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1464807" y="17951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20"/>
            <p:cNvSpPr/>
            <p:nvPr/>
          </p:nvSpPr>
          <p:spPr>
            <a:xfrm>
              <a:off x="1464807" y="16052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1"/>
            <p:cNvSpPr/>
            <p:nvPr/>
          </p:nvSpPr>
          <p:spPr>
            <a:xfrm>
              <a:off x="1464807" y="14153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2"/>
            <p:cNvSpPr/>
            <p:nvPr/>
          </p:nvSpPr>
          <p:spPr>
            <a:xfrm>
              <a:off x="1464807" y="12254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3"/>
            <p:cNvSpPr/>
            <p:nvPr/>
          </p:nvSpPr>
          <p:spPr>
            <a:xfrm>
              <a:off x="1499602" y="3390847"/>
              <a:ext cx="0" cy="3054076"/>
            </a:xfrm>
            <a:custGeom>
              <a:avLst/>
              <a:gdLst/>
              <a:ahLst/>
              <a:cxnLst/>
              <a:rect l="0" t="0" r="0" b="0"/>
              <a:pathLst>
                <a:path h="3054076">
                  <a:moveTo>
                    <a:pt x="0" y="30540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tx324"/>
            <p:cNvSpPr/>
            <p:nvPr/>
          </p:nvSpPr>
          <p:spPr>
            <a:xfrm>
              <a:off x="1373403" y="6013813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373403" y="516969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1373403" y="432834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1309835" y="3487004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1464807" y="60536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9"/>
            <p:cNvSpPr/>
            <p:nvPr/>
          </p:nvSpPr>
          <p:spPr>
            <a:xfrm>
              <a:off x="1464807" y="52123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l330"/>
            <p:cNvSpPr/>
            <p:nvPr/>
          </p:nvSpPr>
          <p:spPr>
            <a:xfrm>
              <a:off x="1464807" y="43710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l331"/>
            <p:cNvSpPr/>
            <p:nvPr/>
          </p:nvSpPr>
          <p:spPr>
            <a:xfrm>
              <a:off x="1464807" y="35296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332"/>
            <p:cNvSpPr/>
            <p:nvPr/>
          </p:nvSpPr>
          <p:spPr>
            <a:xfrm>
              <a:off x="1499602" y="2094644"/>
              <a:ext cx="6660408" cy="0"/>
            </a:xfrm>
            <a:custGeom>
              <a:avLst/>
              <a:gdLst/>
              <a:ahLst/>
              <a:cxnLst/>
              <a:rect l="0" t="0" r="0" b="0"/>
              <a:pathLst>
                <a:path w="6660408">
                  <a:moveTo>
                    <a:pt x="0" y="0"/>
                  </a:moveTo>
                  <a:lnTo>
                    <a:pt x="66604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l333"/>
            <p:cNvSpPr/>
            <p:nvPr/>
          </p:nvSpPr>
          <p:spPr>
            <a:xfrm>
              <a:off x="1615082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l334"/>
            <p:cNvSpPr/>
            <p:nvPr/>
          </p:nvSpPr>
          <p:spPr>
            <a:xfrm>
              <a:off x="3175628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l335"/>
            <p:cNvSpPr/>
            <p:nvPr/>
          </p:nvSpPr>
          <p:spPr>
            <a:xfrm>
              <a:off x="4736173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l336"/>
            <p:cNvSpPr/>
            <p:nvPr/>
          </p:nvSpPr>
          <p:spPr>
            <a:xfrm>
              <a:off x="6296719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l337"/>
            <p:cNvSpPr/>
            <p:nvPr/>
          </p:nvSpPr>
          <p:spPr>
            <a:xfrm>
              <a:off x="7857265" y="20946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tx338"/>
            <p:cNvSpPr/>
            <p:nvPr/>
          </p:nvSpPr>
          <p:spPr>
            <a:xfrm>
              <a:off x="1583298" y="2155489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3112059" y="215548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4672605" y="215548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233151" y="215687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7761912" y="2155489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3" name="pl343"/>
            <p:cNvSpPr/>
            <p:nvPr/>
          </p:nvSpPr>
          <p:spPr>
            <a:xfrm>
              <a:off x="1499602" y="6444923"/>
              <a:ext cx="6660408" cy="0"/>
            </a:xfrm>
            <a:custGeom>
              <a:avLst/>
              <a:gdLst/>
              <a:ahLst/>
              <a:cxnLst/>
              <a:rect l="0" t="0" r="0" b="0"/>
              <a:pathLst>
                <a:path w="6660408">
                  <a:moveTo>
                    <a:pt x="0" y="0"/>
                  </a:moveTo>
                  <a:lnTo>
                    <a:pt x="66604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l344"/>
            <p:cNvSpPr/>
            <p:nvPr/>
          </p:nvSpPr>
          <p:spPr>
            <a:xfrm>
              <a:off x="1615082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l345"/>
            <p:cNvSpPr/>
            <p:nvPr/>
          </p:nvSpPr>
          <p:spPr>
            <a:xfrm>
              <a:off x="3175628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6"/>
            <p:cNvSpPr/>
            <p:nvPr/>
          </p:nvSpPr>
          <p:spPr>
            <a:xfrm>
              <a:off x="4736173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l347"/>
            <p:cNvSpPr/>
            <p:nvPr/>
          </p:nvSpPr>
          <p:spPr>
            <a:xfrm>
              <a:off x="6296719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348"/>
            <p:cNvSpPr/>
            <p:nvPr/>
          </p:nvSpPr>
          <p:spPr>
            <a:xfrm>
              <a:off x="7857265" y="64449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tx349"/>
            <p:cNvSpPr/>
            <p:nvPr/>
          </p:nvSpPr>
          <p:spPr>
            <a:xfrm>
              <a:off x="1583298" y="65057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3112059" y="65057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4672605" y="6505768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6233151" y="65071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7761912" y="6505768"/>
              <a:ext cx="190704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4139492" y="2274222"/>
              <a:ext cx="1380628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Размер выборки (n)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4139492" y="6624501"/>
              <a:ext cx="1380628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Размер выборки (n)</a:t>
              </a:r>
            </a:p>
          </p:txBody>
        </p:sp>
        <p:sp>
          <p:nvSpPr>
            <p:cNvPr id="356" name="tx356"/>
            <p:cNvSpPr/>
            <p:nvPr/>
          </p:nvSpPr>
          <p:spPr>
            <a:xfrm rot="-5400000">
              <a:off x="-5073" y="1592466"/>
              <a:ext cx="2046386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Выборочное среднее (R=100)</a:t>
              </a:r>
            </a:p>
          </p:txBody>
        </p:sp>
        <p:sp>
          <p:nvSpPr>
            <p:cNvPr id="357" name="tx357"/>
            <p:cNvSpPr/>
            <p:nvPr/>
          </p:nvSpPr>
          <p:spPr>
            <a:xfrm rot="-5400000">
              <a:off x="182478" y="4852004"/>
              <a:ext cx="1671284" cy="131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Выборочное SD (R=100)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1499602" y="943309"/>
              <a:ext cx="4352757" cy="1770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1E90FF">
                      <a:alpha val="100000"/>
                    </a:srgbClr>
                  </a:solidFill>
                  <a:latin typeface="Arial"/>
                  <a:cs typeface="Arial"/>
                </a:rPr>
                <a:t>Зависимость среднего от величины выборки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1499602" y="3112105"/>
              <a:ext cx="3751491" cy="1770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1E90FF">
                      <a:alpha val="100000"/>
                    </a:srgbClr>
                  </a:solidFill>
                  <a:latin typeface="Arial"/>
                  <a:cs typeface="Arial"/>
                </a:rPr>
                <a:t>Зависимость SD от величины выборки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FA5D2999-9B3A-B349-8023-77866D616D3F}"/>
                  </a:ext>
                </a:extLst>
              </p:cNvPr>
              <p:cNvSpPr txBox="1"/>
              <p:nvPr/>
            </p:nvSpPr>
            <p:spPr>
              <a:xfrm>
                <a:off x="7020272" y="2782500"/>
                <a:ext cx="1503104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1400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1400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1400" dirty="0">
                  <a:solidFill>
                    <a:srgbClr val="1E90FF"/>
                  </a:solidFill>
                </a:endParaRPr>
              </a:p>
            </p:txBody>
          </p:sp>
        </mc:Choice>
        <mc:Fallback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FA5D2999-9B3A-B349-8023-77866D616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782500"/>
                <a:ext cx="1503104" cy="636521"/>
              </a:xfrm>
              <a:prstGeom prst="rect">
                <a:avLst/>
              </a:prstGeom>
              <a:blipFill>
                <a:blip r:embed="rId2"/>
                <a:stretch>
                  <a:fillRect l="-1681" t="-39216" r="-840" b="-39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4E26EF3D-1022-D142-8245-1A8A483465F6}"/>
                  </a:ext>
                </a:extLst>
              </p:cNvPr>
              <p:cNvSpPr txBox="1"/>
              <p:nvPr/>
            </p:nvSpPr>
            <p:spPr>
              <a:xfrm>
                <a:off x="6950317" y="3789040"/>
                <a:ext cx="1573059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0464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46400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464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0464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rgbClr val="0464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464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solidFill>
                                        <a:srgbClr val="0464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464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464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464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464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464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464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>
                                              <a:solidFill>
                                                <a:srgbClr val="0464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464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1400" i="1">
                                          <a:solidFill>
                                            <a:srgbClr val="0464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464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464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1400" dirty="0">
                  <a:solidFill>
                    <a:srgbClr val="046400"/>
                  </a:solidFill>
                </a:endParaRPr>
              </a:p>
            </p:txBody>
          </p:sp>
        </mc:Choice>
        <mc:Fallback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4E26EF3D-1022-D142-8245-1A8A4834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17" y="3789040"/>
                <a:ext cx="1573059" cy="636521"/>
              </a:xfrm>
              <a:prstGeom prst="rect">
                <a:avLst/>
              </a:prstGeom>
              <a:blipFill>
                <a:blip r:embed="rId3"/>
                <a:stretch>
                  <a:fillRect l="-1600" t="-39216" r="-800" b="-4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4</cp:revision>
  <dcterms:created xsi:type="dcterms:W3CDTF">2017-02-13T16:18:36Z</dcterms:created>
  <dcterms:modified xsi:type="dcterms:W3CDTF">2019-01-09T15:05:45Z</dcterms:modified>
  <cp:category/>
</cp:coreProperties>
</file>